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2BE2-FC3F-4503-9DBE-BCE40334C7EF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656A2-60AC-4009-AC9A-BA650499C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158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2BE2-FC3F-4503-9DBE-BCE40334C7EF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656A2-60AC-4009-AC9A-BA650499C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836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2BE2-FC3F-4503-9DBE-BCE40334C7EF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656A2-60AC-4009-AC9A-BA650499C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092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2BE2-FC3F-4503-9DBE-BCE40334C7EF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656A2-60AC-4009-AC9A-BA650499C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445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2BE2-FC3F-4503-9DBE-BCE40334C7EF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656A2-60AC-4009-AC9A-BA650499C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959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2BE2-FC3F-4503-9DBE-BCE40334C7EF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656A2-60AC-4009-AC9A-BA650499C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027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2BE2-FC3F-4503-9DBE-BCE40334C7EF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656A2-60AC-4009-AC9A-BA650499C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249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2BE2-FC3F-4503-9DBE-BCE40334C7EF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656A2-60AC-4009-AC9A-BA650499C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490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2BE2-FC3F-4503-9DBE-BCE40334C7EF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656A2-60AC-4009-AC9A-BA650499C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359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2BE2-FC3F-4503-9DBE-BCE40334C7EF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656A2-60AC-4009-AC9A-BA650499C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966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82BE2-FC3F-4503-9DBE-BCE40334C7EF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656A2-60AC-4009-AC9A-BA650499C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47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82BE2-FC3F-4503-9DBE-BCE40334C7EF}" type="datetimeFigureOut">
              <a:rPr lang="en-US" smtClean="0"/>
              <a:t>1/6/2020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656A2-60AC-4009-AC9A-BA650499C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854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1800" y="2133599"/>
            <a:ext cx="1153886" cy="1819275"/>
          </a:xfrm>
          <a:solidFill>
            <a:schemeClr val="bg2">
              <a:lumMod val="1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>
              <a:lnSpc>
                <a:spcPct val="250000"/>
              </a:lnSpc>
            </a:pPr>
            <a:r>
              <a:rPr lang="fa-IR" sz="1800" b="1" i="1" dirty="0" smtClean="0">
                <a:ln w="50800"/>
                <a:solidFill>
                  <a:srgbClr val="00B050"/>
                </a:solidFill>
                <a:cs typeface="B Titr" panose="00000700000000000000" pitchFamily="2" charset="-78"/>
              </a:rPr>
              <a:t>سردار</a:t>
            </a:r>
            <a:r>
              <a:rPr lang="fa-IR" sz="1800" b="1" i="1" dirty="0" smtClean="0">
                <a:ln w="50800"/>
                <a:solidFill>
                  <a:schemeClr val="bg1">
                    <a:shade val="50000"/>
                  </a:schemeClr>
                </a:solidFill>
                <a:cs typeface="B Titr" panose="00000700000000000000" pitchFamily="2" charset="-78"/>
              </a:rPr>
              <a:t> </a:t>
            </a:r>
            <a:br>
              <a:rPr lang="fa-IR" sz="1800" b="1" i="1" dirty="0" smtClean="0">
                <a:ln w="50800"/>
                <a:solidFill>
                  <a:schemeClr val="bg1">
                    <a:shade val="50000"/>
                  </a:schemeClr>
                </a:solidFill>
                <a:cs typeface="B Titr" panose="00000700000000000000" pitchFamily="2" charset="-78"/>
              </a:rPr>
            </a:br>
            <a:r>
              <a:rPr lang="fa-IR" sz="1800" b="1" i="1" dirty="0" smtClean="0">
                <a:ln w="50800"/>
                <a:solidFill>
                  <a:schemeClr val="bg1">
                    <a:shade val="50000"/>
                  </a:schemeClr>
                </a:solidFill>
                <a:cs typeface="B Titr" panose="00000700000000000000" pitchFamily="2" charset="-78"/>
              </a:rPr>
              <a:t>شهادت </a:t>
            </a:r>
            <a:br>
              <a:rPr lang="fa-IR" sz="1800" b="1" i="1" dirty="0" smtClean="0">
                <a:ln w="50800"/>
                <a:solidFill>
                  <a:schemeClr val="bg1">
                    <a:shade val="50000"/>
                  </a:schemeClr>
                </a:solidFill>
                <a:cs typeface="B Titr" panose="00000700000000000000" pitchFamily="2" charset="-78"/>
              </a:rPr>
            </a:br>
            <a:r>
              <a:rPr lang="fa-IR" sz="1800" b="1" i="1" dirty="0" smtClean="0">
                <a:ln w="50800"/>
                <a:solidFill>
                  <a:srgbClr val="FF0000"/>
                </a:solidFill>
                <a:cs typeface="B Titr" panose="00000700000000000000" pitchFamily="2" charset="-78"/>
              </a:rPr>
              <a:t>مبارک</a:t>
            </a:r>
            <a:endParaRPr lang="en-US" sz="1800" b="1" i="1" dirty="0">
              <a:ln w="50800"/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133600"/>
            <a:ext cx="1781175" cy="18192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04117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سردار  شهادت  مبارک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سردار  شهادت  مبارک</dc:title>
  <dc:creator>Parviz</dc:creator>
  <cp:lastModifiedBy>Parviz</cp:lastModifiedBy>
  <cp:revision>2</cp:revision>
  <dcterms:created xsi:type="dcterms:W3CDTF">2020-01-06T04:27:26Z</dcterms:created>
  <dcterms:modified xsi:type="dcterms:W3CDTF">2020-01-06T04:38:40Z</dcterms:modified>
</cp:coreProperties>
</file>