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31" name="Google Shape;431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32" name="Google Shape;432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33" name="Google Shape;433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34" name="Google Shape;434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35" name="Google Shape;435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aramond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7" name="Google Shape;68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2" name="Google Shape;762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7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9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4" name="Google Shape;444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rt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rtl="1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rt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rt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rt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rt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rt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rt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445" name="Google Shape;445;p2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6" name="Google Shape;446;p2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7" name="Google Shape;447;p2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8" name="Google Shape;498;p11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99" name="Google Shape;499;p11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00" name="Google Shape;500;p11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01" name="Google Shape;501;p11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02" name="Google Shape;502;p11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3" name="Google Shape;503;p11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4" name="Google Shape;504;p11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7" name="Google Shape;507;p12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508" name="Google Shape;508;p12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509" name="Google Shape;509;p12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0" name="Google Shape;510;p12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1" name="Google Shape;511;p12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3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4" name="Google Shape;514;p13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515" name="Google Shape;515;p13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6" name="Google Shape;516;p13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7" name="Google Shape;517;p13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0" name="Google Shape;450;p3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1" name="Google Shape;451;p3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4" name="Google Shape;454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55" name="Google Shape;455;p4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6" name="Google Shape;456;p4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7" name="Google Shape;457;p4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lip Art and Text" type="clipArtAndTx">
  <p:cSld name="CLIPART_AND_TEXT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0" name="Google Shape;460;p5"/>
          <p:cNvSpPr/>
          <p:nvPr>
            <p:ph idx="2" type="clipArt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1" name="Google Shape;461;p5"/>
          <p:cNvSpPr txBox="1"/>
          <p:nvPr>
            <p:ph idx="1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62" name="Google Shape;462;p5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3" name="Google Shape;463;p5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4" name="Google Shape;464;p5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6"/>
          <p:cNvSpPr txBox="1"/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7" name="Google Shape;467;p6"/>
          <p:cNvSpPr txBox="1"/>
          <p:nvPr>
            <p:ph idx="1" type="body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68" name="Google Shape;468;p6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9" name="Google Shape;469;p6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0" name="Google Shape;470;p6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3" name="Google Shape;473;p7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74" name="Google Shape;474;p7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5" name="Google Shape;475;p7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6" name="Google Shape;476;p7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8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9" name="Google Shape;479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0" name="Google Shape;480;p8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81" name="Google Shape;481;p8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2" name="Google Shape;482;p8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3" name="Google Shape;483;p8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9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6" name="Google Shape;486;p9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87" name="Google Shape;487;p9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88" name="Google Shape;488;p9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9" name="Google Shape;489;p9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0" name="Google Shape;490;p9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3" name="Google Shape;493;p10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4" name="Google Shape;494;p10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5" name="Google Shape;495;p10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AE3B7"/>
            </a:gs>
            <a:gs pos="9000">
              <a:srgbClr val="A28949"/>
            </a:gs>
            <a:gs pos="15500">
              <a:srgbClr val="835E17"/>
            </a:gs>
            <a:gs pos="16500">
              <a:srgbClr val="BD922A"/>
            </a:gs>
            <a:gs pos="18500">
              <a:srgbClr val="FBE4AE"/>
            </a:gs>
            <a:gs pos="39500">
              <a:srgbClr val="BD922A"/>
            </a:gs>
            <a:gs pos="43500">
              <a:srgbClr val="BD922A"/>
            </a:gs>
            <a:gs pos="50000">
              <a:srgbClr val="FBE4AE"/>
            </a:gs>
            <a:gs pos="56500">
              <a:srgbClr val="BD922A"/>
            </a:gs>
            <a:gs pos="60500">
              <a:srgbClr val="BD922A"/>
            </a:gs>
            <a:gs pos="81500">
              <a:srgbClr val="FBE4AE"/>
            </a:gs>
            <a:gs pos="83500">
              <a:srgbClr val="BD922A"/>
            </a:gs>
            <a:gs pos="84500">
              <a:srgbClr val="835E17"/>
            </a:gs>
            <a:gs pos="91000">
              <a:srgbClr val="A28949"/>
            </a:gs>
            <a:gs pos="100000">
              <a:srgbClr val="FAE3B7"/>
            </a:gs>
          </a:gsLst>
          <a:lin ang="2700006" scaled="0"/>
        </a:gradFill>
      </p:bgPr>
    </p:bg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8" name="Google Shape;438;p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9" name="Google Shape;439;p1"/>
          <p:cNvSpPr txBox="1"/>
          <p:nvPr>
            <p:ph idx="10" type="dt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40" name="Google Shape;440;p1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41" name="Google Shape;441;p1"/>
          <p:cNvSpPr txBox="1"/>
          <p:nvPr>
            <p:ph idx="12" type="sldNum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4"/>
          <p:cNvSpPr txBox="1"/>
          <p:nvPr>
            <p:ph type="ctrTitle"/>
          </p:nvPr>
        </p:nvSpPr>
        <p:spPr>
          <a:xfrm>
            <a:off x="611187" y="-531812"/>
            <a:ext cx="7773900" cy="32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بنام خدا</a:t>
            </a:r>
            <a:b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دانشگاه فرهنگیان</a:t>
            </a:r>
            <a:b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درس: مديريت آموزشي</a:t>
            </a:r>
            <a:r>
              <a:rPr b="1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و آموزشگاهی</a:t>
            </a:r>
            <a:br>
              <a:rPr b="1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523" name="Google Shape;523;p14"/>
          <p:cNvSpPr txBox="1"/>
          <p:nvPr>
            <p:ph idx="1" type="subTitle"/>
          </p:nvPr>
        </p:nvSpPr>
        <p:spPr>
          <a:xfrm>
            <a:off x="684212" y="2157412"/>
            <a:ext cx="7920000" cy="23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164"/>
              </a:buClr>
              <a:buSzPts val="3200"/>
              <a:buFont typeface="Trebuchet MS"/>
              <a:buNone/>
            </a:pPr>
            <a:r>
              <a:rPr b="1" i="0" lang="en-US" sz="3200" u="none">
                <a:solidFill>
                  <a:srgbClr val="002164"/>
                </a:solidFill>
                <a:latin typeface="Trebuchet MS"/>
                <a:ea typeface="Trebuchet MS"/>
                <a:cs typeface="Trebuchet MS"/>
                <a:sym typeface="Trebuchet MS"/>
              </a:rPr>
              <a:t>جلسه سوم </a:t>
            </a:r>
            <a:r>
              <a:rPr b="0" i="0" lang="en-US" sz="3200" u="none">
                <a:solidFill>
                  <a:srgbClr val="002164"/>
                </a:solidFill>
                <a:latin typeface="Trebuchet MS"/>
                <a:ea typeface="Trebuchet MS"/>
                <a:cs typeface="Trebuchet MS"/>
                <a:sym typeface="Trebuchet MS"/>
              </a:rPr>
              <a:t>: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FF0000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نظريه هاي سازمان و مديريت  </a:t>
            </a:r>
            <a:endParaRPr b="1" i="0" sz="3600" u="none">
              <a:solidFill>
                <a:srgbClr val="0000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استاد : </a:t>
            </a:r>
            <a:r>
              <a:rPr b="1" i="0" lang="en-US" sz="28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800" u="none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دکتر خديوي</a:t>
            </a:r>
            <a:r>
              <a:rPr b="1" i="0" lang="en-US" sz="28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rebuchet MS"/>
              <a:buNone/>
            </a:pPr>
            <a:r>
              <a:rPr b="1" i="0" lang="en-US" sz="2800" u="none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تبريز</a:t>
            </a:r>
            <a:r>
              <a:rPr b="1" i="0" lang="en-US" sz="2800" u="none">
                <a:solidFill>
                  <a:srgbClr val="FF00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8000"/>
              </a:buClr>
              <a:buSzPts val="2800"/>
              <a:buFont typeface="Trebuchet MS"/>
              <a:buNone/>
            </a:pPr>
            <a:r>
              <a:rPr b="1" i="0" lang="en-US" sz="2800" u="none">
                <a:solidFill>
                  <a:srgbClr val="008000"/>
                </a:solidFill>
                <a:latin typeface="Trebuchet MS"/>
                <a:ea typeface="Trebuchet MS"/>
                <a:cs typeface="Trebuchet MS"/>
                <a:sym typeface="Trebuchet MS"/>
              </a:rPr>
              <a:t> فروردين 1399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D1D1F0"/>
          </a:solidFill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0" i="0" lang="en-US" sz="3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وظایف مدیریت از نظر فايول: </a:t>
            </a:r>
            <a:br>
              <a:rPr b="0" i="0" lang="en-US" sz="3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667" name="Google Shape;667;p2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62388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برنامه  ریزی </a:t>
            </a:r>
            <a:endParaRPr/>
          </a:p>
          <a:p>
            <a:pPr indent="-514350" lvl="0" marL="623887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2- سازماندهی </a:t>
            </a:r>
            <a:endParaRPr/>
          </a:p>
          <a:p>
            <a:pPr indent="-514350" lvl="0" marL="623887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3- هماهنگی </a:t>
            </a:r>
            <a:endParaRPr/>
          </a:p>
          <a:p>
            <a:pPr indent="-514350" lvl="0" marL="623887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4- هدایت و رهبری </a:t>
            </a:r>
            <a:endParaRPr/>
          </a:p>
          <a:p>
            <a:pPr indent="-514350" lvl="0" marL="623887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5- نظارت و کنترل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24"/>
          <p:cNvSpPr txBox="1"/>
          <p:nvPr>
            <p:ph idx="1" type="body"/>
          </p:nvPr>
        </p:nvSpPr>
        <p:spPr>
          <a:xfrm>
            <a:off x="457200" y="1600200"/>
            <a:ext cx="82296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33203"/>
              </a:buClr>
              <a:buSzPts val="2700"/>
              <a:buFont typeface="Arial"/>
              <a:buNone/>
            </a:pPr>
            <a:r>
              <a:rPr b="1" i="0" lang="en-US" sz="2700" u="none">
                <a:solidFill>
                  <a:srgbClr val="833203"/>
                </a:solidFill>
                <a:latin typeface="Arial"/>
                <a:ea typeface="Arial"/>
                <a:cs typeface="Arial"/>
                <a:sym typeface="Arial"/>
              </a:rPr>
              <a:t>1-</a:t>
            </a:r>
            <a:r>
              <a:rPr b="1" i="0" lang="en-US" sz="2700" u="none">
                <a:solidFill>
                  <a:srgbClr val="E71E09"/>
                </a:solidFill>
                <a:latin typeface="Arial"/>
                <a:ea typeface="Arial"/>
                <a:cs typeface="Arial"/>
                <a:sym typeface="Arial"/>
              </a:rPr>
              <a:t> فني يا تكنولوژيك 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(توليدي)</a:t>
            </a:r>
            <a:endParaRPr/>
          </a:p>
        </p:txBody>
      </p:sp>
      <p:sp>
        <p:nvSpPr>
          <p:cNvPr id="673" name="Google Shape;673;p24"/>
          <p:cNvSpPr txBox="1"/>
          <p:nvPr/>
        </p:nvSpPr>
        <p:spPr>
          <a:xfrm>
            <a:off x="722312" y="2214562"/>
            <a:ext cx="7921500" cy="5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33203"/>
              </a:buClr>
              <a:buSzPts val="2700"/>
              <a:buFont typeface="Garamond"/>
              <a:buNone/>
            </a:pPr>
            <a:r>
              <a:rPr b="1" i="0" lang="en-US" sz="2700" u="none">
                <a:solidFill>
                  <a:srgbClr val="833203"/>
                </a:solidFill>
                <a:latin typeface="Garamond"/>
                <a:ea typeface="Garamond"/>
                <a:cs typeface="Garamond"/>
                <a:sym typeface="Garamond"/>
              </a:rPr>
              <a:t>2- </a:t>
            </a:r>
            <a:r>
              <a:rPr b="1" i="0" lang="en-US" sz="2700" u="none">
                <a:solidFill>
                  <a:srgbClr val="E71E09"/>
                </a:solidFill>
                <a:latin typeface="Garamond"/>
                <a:ea typeface="Garamond"/>
                <a:cs typeface="Garamond"/>
                <a:sym typeface="Garamond"/>
              </a:rPr>
              <a:t>با زرگاني</a:t>
            </a:r>
            <a:r>
              <a:rPr b="1" i="0" lang="en-US" sz="2700" u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(خريد، فروش و مبادله)</a:t>
            </a:r>
            <a:endParaRPr/>
          </a:p>
        </p:txBody>
      </p:sp>
      <p:sp>
        <p:nvSpPr>
          <p:cNvPr id="674" name="Google Shape;674;p24"/>
          <p:cNvSpPr txBox="1"/>
          <p:nvPr/>
        </p:nvSpPr>
        <p:spPr>
          <a:xfrm>
            <a:off x="793750" y="2786062"/>
            <a:ext cx="7921500" cy="5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33203"/>
              </a:buClr>
              <a:buSzPts val="2700"/>
              <a:buFont typeface="Garamond"/>
              <a:buNone/>
            </a:pPr>
            <a:r>
              <a:rPr b="1" i="0" lang="en-US" sz="2700" u="none">
                <a:solidFill>
                  <a:srgbClr val="833203"/>
                </a:solidFill>
                <a:latin typeface="Garamond"/>
                <a:ea typeface="Garamond"/>
                <a:cs typeface="Garamond"/>
                <a:sym typeface="Garamond"/>
              </a:rPr>
              <a:t>3- </a:t>
            </a:r>
            <a:r>
              <a:rPr b="1" i="0" lang="en-US" sz="2700" u="none">
                <a:solidFill>
                  <a:srgbClr val="E71E09"/>
                </a:solidFill>
                <a:latin typeface="Garamond"/>
                <a:ea typeface="Garamond"/>
                <a:cs typeface="Garamond"/>
                <a:sym typeface="Garamond"/>
              </a:rPr>
              <a:t>مالي</a:t>
            </a:r>
            <a:r>
              <a:rPr b="1" i="0" lang="en-US" sz="2700" u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(تعيين منابع مالي و مصرف ، بهينه)</a:t>
            </a:r>
            <a:endParaRPr/>
          </a:p>
        </p:txBody>
      </p:sp>
      <p:sp>
        <p:nvSpPr>
          <p:cNvPr id="675" name="Google Shape;675;p24"/>
          <p:cNvSpPr txBox="1"/>
          <p:nvPr/>
        </p:nvSpPr>
        <p:spPr>
          <a:xfrm>
            <a:off x="865187" y="3357562"/>
            <a:ext cx="7921500" cy="5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33203"/>
              </a:buClr>
              <a:buSzPts val="2700"/>
              <a:buFont typeface="Garamond"/>
              <a:buNone/>
            </a:pPr>
            <a:r>
              <a:rPr b="1" i="0" lang="en-US" sz="2700" u="none">
                <a:solidFill>
                  <a:srgbClr val="833203"/>
                </a:solidFill>
                <a:latin typeface="Garamond"/>
                <a:ea typeface="Garamond"/>
                <a:cs typeface="Garamond"/>
                <a:sym typeface="Garamond"/>
              </a:rPr>
              <a:t>4- </a:t>
            </a:r>
            <a:r>
              <a:rPr b="1" i="0" lang="en-US" sz="2700" u="none">
                <a:solidFill>
                  <a:srgbClr val="E71E09"/>
                </a:solidFill>
                <a:latin typeface="Garamond"/>
                <a:ea typeface="Garamond"/>
                <a:cs typeface="Garamond"/>
                <a:sym typeface="Garamond"/>
              </a:rPr>
              <a:t>ايمني</a:t>
            </a:r>
            <a:r>
              <a:rPr b="1" i="0" lang="en-US" sz="2700" u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(حفاظت از اموال و افراد)</a:t>
            </a:r>
            <a:endParaRPr/>
          </a:p>
        </p:txBody>
      </p:sp>
      <p:sp>
        <p:nvSpPr>
          <p:cNvPr id="676" name="Google Shape;676;p24"/>
          <p:cNvSpPr txBox="1"/>
          <p:nvPr/>
        </p:nvSpPr>
        <p:spPr>
          <a:xfrm>
            <a:off x="865187" y="3857625"/>
            <a:ext cx="7921500" cy="5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33203"/>
              </a:buClr>
              <a:buSzPts val="2700"/>
              <a:buFont typeface="Garamond"/>
              <a:buNone/>
            </a:pPr>
            <a:r>
              <a:rPr b="1" i="0" lang="en-US" sz="2700" u="none">
                <a:solidFill>
                  <a:srgbClr val="833203"/>
                </a:solidFill>
                <a:latin typeface="Garamond"/>
                <a:ea typeface="Garamond"/>
                <a:cs typeface="Garamond"/>
                <a:sym typeface="Garamond"/>
              </a:rPr>
              <a:t>5- </a:t>
            </a:r>
            <a:r>
              <a:rPr b="1" i="0" lang="en-US" sz="2700" u="none">
                <a:solidFill>
                  <a:srgbClr val="E71E09"/>
                </a:solidFill>
                <a:latin typeface="Garamond"/>
                <a:ea typeface="Garamond"/>
                <a:cs typeface="Garamond"/>
                <a:sym typeface="Garamond"/>
              </a:rPr>
              <a:t>حسابداري</a:t>
            </a:r>
            <a:r>
              <a:rPr b="1" i="0" lang="en-US" sz="2700" u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(تعيين وضع موجود مالي)</a:t>
            </a:r>
            <a:endParaRPr/>
          </a:p>
        </p:txBody>
      </p:sp>
      <p:sp>
        <p:nvSpPr>
          <p:cNvPr id="677" name="Google Shape;677;p24"/>
          <p:cNvSpPr txBox="1"/>
          <p:nvPr/>
        </p:nvSpPr>
        <p:spPr>
          <a:xfrm>
            <a:off x="865187" y="4429125"/>
            <a:ext cx="79215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33203"/>
              </a:buClr>
              <a:buSzPts val="2700"/>
              <a:buFont typeface="Garamond"/>
              <a:buNone/>
            </a:pPr>
            <a:r>
              <a:rPr b="1" i="0" lang="en-US" sz="2700" u="none">
                <a:solidFill>
                  <a:srgbClr val="833203"/>
                </a:solidFill>
                <a:latin typeface="Garamond"/>
                <a:ea typeface="Garamond"/>
                <a:cs typeface="Garamond"/>
                <a:sym typeface="Garamond"/>
              </a:rPr>
              <a:t>6- </a:t>
            </a:r>
            <a:r>
              <a:rPr b="1" i="0" lang="en-US" sz="2700" u="none">
                <a:solidFill>
                  <a:srgbClr val="E71E09"/>
                </a:solidFill>
                <a:latin typeface="Garamond"/>
                <a:ea typeface="Garamond"/>
                <a:cs typeface="Garamond"/>
                <a:sym typeface="Garamond"/>
              </a:rPr>
              <a:t>وظايف مديري</a:t>
            </a:r>
            <a:r>
              <a:rPr b="1" i="0" lang="en-US" sz="2700" u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(برنامه ريزي، سازماندهي، فرماندهي، هماهنگي و كنترل)</a:t>
            </a:r>
            <a:endParaRPr/>
          </a:p>
        </p:txBody>
      </p:sp>
      <p:sp>
        <p:nvSpPr>
          <p:cNvPr id="678" name="Google Shape;678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E4FEFF"/>
              </a:gs>
              <a:gs pos="35000">
                <a:srgbClr val="EBFEFF"/>
              </a:gs>
              <a:gs pos="100000">
                <a:srgbClr val="F6FFFF"/>
              </a:gs>
            </a:gsLst>
            <a:lin ang="16200038" scaled="0"/>
          </a:gradFill>
          <a:ln cap="flat" cmpd="sng" w="9525">
            <a:solidFill>
              <a:srgbClr val="D5E8EA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فايول كل سازمان را پيكره واحدي مي ديد كه فعاليت هاي آن به 6 دسته تقسيم مي‌شد: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تقسيم كار		 2) اختيار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انضباط			 4) وحدت فرماندهي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5) وحدت مديريت		 6) 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تبعيت اهداف و منافع فردي ازاهداف ومنافع عمومي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7) تمركز			 8) جبران خدمات كاركنان 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9) سلسله مراتب		10) نظم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11) عدالت			12) ثبات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13) ابتكار عمل		14) احساس وحدت و يگانگي</a:t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4" name="Google Shape;684;p25"/>
          <p:cNvSpPr txBox="1"/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14 اصل براي بهبود مديريت سازمان و انجام وظايف مديريت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مشخصات کلی نظریه های کلاسیک</a:t>
            </a:r>
            <a:endParaRPr/>
          </a:p>
        </p:txBody>
      </p:sp>
      <p:grpSp>
        <p:nvGrpSpPr>
          <p:cNvPr id="690" name="Google Shape;690;p26"/>
          <p:cNvGrpSpPr/>
          <p:nvPr/>
        </p:nvGrpSpPr>
        <p:grpSpPr>
          <a:xfrm>
            <a:off x="179387" y="1600200"/>
            <a:ext cx="9048749" cy="4640263"/>
            <a:chOff x="113" y="1008"/>
            <a:chExt cx="5700" cy="2923"/>
          </a:xfrm>
        </p:grpSpPr>
        <p:sp>
          <p:nvSpPr>
            <p:cNvPr id="691" name="Google Shape;691;p26"/>
            <p:cNvSpPr txBox="1"/>
            <p:nvPr/>
          </p:nvSpPr>
          <p:spPr>
            <a:xfrm>
              <a:off x="4308" y="1008"/>
              <a:ext cx="1500" cy="60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عناصر مدیریت</a:t>
              </a:r>
              <a:endParaRPr/>
            </a:p>
          </p:txBody>
        </p:sp>
        <p:sp>
          <p:nvSpPr>
            <p:cNvPr id="692" name="Google Shape;692;p26"/>
            <p:cNvSpPr txBox="1"/>
            <p:nvPr/>
          </p:nvSpPr>
          <p:spPr>
            <a:xfrm>
              <a:off x="2361" y="1008"/>
              <a:ext cx="1800" cy="60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رویه ها</a:t>
              </a:r>
              <a:endParaRPr/>
            </a:p>
          </p:txBody>
        </p:sp>
        <p:sp>
          <p:nvSpPr>
            <p:cNvPr id="693" name="Google Shape;693;p26"/>
            <p:cNvSpPr txBox="1"/>
            <p:nvPr/>
          </p:nvSpPr>
          <p:spPr>
            <a:xfrm>
              <a:off x="113" y="1008"/>
              <a:ext cx="2100" cy="60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صاحب نظران و مفاهیم اصلی</a:t>
              </a:r>
              <a:endParaRPr/>
            </a:p>
          </p:txBody>
        </p:sp>
        <p:sp>
          <p:nvSpPr>
            <p:cNvPr id="694" name="Google Shape;694;p26"/>
            <p:cNvSpPr txBox="1"/>
            <p:nvPr/>
          </p:nvSpPr>
          <p:spPr>
            <a:xfrm>
              <a:off x="4308" y="1603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سازمان</a:t>
              </a:r>
              <a:endParaRPr/>
            </a:p>
          </p:txBody>
        </p:sp>
        <p:sp>
          <p:nvSpPr>
            <p:cNvPr id="695" name="Google Shape;695;p26"/>
            <p:cNvSpPr txBox="1"/>
            <p:nvPr/>
          </p:nvSpPr>
          <p:spPr>
            <a:xfrm>
              <a:off x="2361" y="1603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ماشینی</a:t>
              </a:r>
              <a:endParaRPr/>
            </a:p>
          </p:txBody>
        </p:sp>
        <p:sp>
          <p:nvSpPr>
            <p:cNvPr id="696" name="Google Shape;696;p26"/>
            <p:cNvSpPr txBox="1"/>
            <p:nvPr/>
          </p:nvSpPr>
          <p:spPr>
            <a:xfrm>
              <a:off x="113" y="1603"/>
              <a:ext cx="2100" cy="21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تیلور( مطالعه زمان و حرکت و سرپرستی تخصصی)</a:t>
              </a:r>
              <a:endParaRPr b="1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فایول</a:t>
              </a:r>
              <a:endParaRPr b="1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گیولیگ</a:t>
              </a:r>
              <a:endParaRPr b="1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وبر</a:t>
              </a:r>
              <a:endParaRPr/>
            </a:p>
          </p:txBody>
        </p:sp>
        <p:sp>
          <p:nvSpPr>
            <p:cNvPr id="697" name="Google Shape;697;p26"/>
            <p:cNvSpPr txBox="1"/>
            <p:nvPr/>
          </p:nvSpPr>
          <p:spPr>
            <a:xfrm>
              <a:off x="4308" y="1891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ساختار</a:t>
              </a:r>
              <a:endParaRPr/>
            </a:p>
          </p:txBody>
        </p:sp>
        <p:sp>
          <p:nvSpPr>
            <p:cNvPr id="698" name="Google Shape;698;p26"/>
            <p:cNvSpPr txBox="1"/>
            <p:nvPr/>
          </p:nvSpPr>
          <p:spPr>
            <a:xfrm>
              <a:off x="2361" y="1891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رسمی</a:t>
              </a:r>
              <a:endParaRPr/>
            </a:p>
          </p:txBody>
        </p:sp>
        <p:sp>
          <p:nvSpPr>
            <p:cNvPr id="699" name="Google Shape;699;p26"/>
            <p:cNvSpPr txBox="1"/>
            <p:nvPr/>
          </p:nvSpPr>
          <p:spPr>
            <a:xfrm>
              <a:off x="4308" y="2179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مدیریت</a:t>
              </a:r>
              <a:endParaRPr/>
            </a:p>
          </p:txBody>
        </p:sp>
        <p:sp>
          <p:nvSpPr>
            <p:cNvPr id="700" name="Google Shape;700;p26"/>
            <p:cNvSpPr txBox="1"/>
            <p:nvPr/>
          </p:nvSpPr>
          <p:spPr>
            <a:xfrm>
              <a:off x="2361" y="2179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متمرکز و از بالا به پایین</a:t>
              </a:r>
              <a:endParaRPr/>
            </a:p>
          </p:txBody>
        </p:sp>
        <p:sp>
          <p:nvSpPr>
            <p:cNvPr id="701" name="Google Shape;701;p26"/>
            <p:cNvSpPr txBox="1"/>
            <p:nvPr/>
          </p:nvSpPr>
          <p:spPr>
            <a:xfrm>
              <a:off x="4308" y="2467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اختیار</a:t>
              </a:r>
              <a:endParaRPr/>
            </a:p>
          </p:txBody>
        </p:sp>
        <p:sp>
          <p:nvSpPr>
            <p:cNvPr id="702" name="Google Shape;702;p26"/>
            <p:cNvSpPr txBox="1"/>
            <p:nvPr/>
          </p:nvSpPr>
          <p:spPr>
            <a:xfrm>
              <a:off x="2361" y="2467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قواعد ؛ مقررات و اجبار</a:t>
              </a:r>
              <a:endParaRPr/>
            </a:p>
          </p:txBody>
        </p:sp>
        <p:sp>
          <p:nvSpPr>
            <p:cNvPr id="703" name="Google Shape;703;p26"/>
            <p:cNvSpPr txBox="1"/>
            <p:nvPr/>
          </p:nvSpPr>
          <p:spPr>
            <a:xfrm>
              <a:off x="4308" y="2755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تولید</a:t>
              </a:r>
              <a:endParaRPr/>
            </a:p>
          </p:txBody>
        </p:sp>
        <p:sp>
          <p:nvSpPr>
            <p:cNvPr id="704" name="Google Shape;704;p26"/>
            <p:cNvSpPr txBox="1"/>
            <p:nvPr/>
          </p:nvSpPr>
          <p:spPr>
            <a:xfrm>
              <a:off x="2361" y="2755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فردی</a:t>
              </a:r>
              <a:endParaRPr/>
            </a:p>
          </p:txBody>
        </p:sp>
        <p:sp>
          <p:nvSpPr>
            <p:cNvPr id="705" name="Google Shape;705;p26"/>
            <p:cNvSpPr txBox="1"/>
            <p:nvPr/>
          </p:nvSpPr>
          <p:spPr>
            <a:xfrm>
              <a:off x="4308" y="3043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فرآیند</a:t>
              </a:r>
              <a:endParaRPr/>
            </a:p>
          </p:txBody>
        </p:sp>
        <p:sp>
          <p:nvSpPr>
            <p:cNvPr id="706" name="Google Shape;706;p26"/>
            <p:cNvSpPr txBox="1"/>
            <p:nvPr/>
          </p:nvSpPr>
          <p:spPr>
            <a:xfrm>
              <a:off x="2361" y="3043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نتایج پیش بینی شده</a:t>
              </a:r>
              <a:endParaRPr/>
            </a:p>
          </p:txBody>
        </p:sp>
        <p:sp>
          <p:nvSpPr>
            <p:cNvPr id="707" name="Google Shape;707;p26"/>
            <p:cNvSpPr txBox="1"/>
            <p:nvPr/>
          </p:nvSpPr>
          <p:spPr>
            <a:xfrm>
              <a:off x="4308" y="3331"/>
              <a:ext cx="1500" cy="6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پاداش</a:t>
              </a:r>
              <a:endParaRPr/>
            </a:p>
          </p:txBody>
        </p:sp>
        <p:sp>
          <p:nvSpPr>
            <p:cNvPr id="708" name="Google Shape;708;p26"/>
            <p:cNvSpPr txBox="1"/>
            <p:nvPr/>
          </p:nvSpPr>
          <p:spPr>
            <a:xfrm>
              <a:off x="2361" y="3331"/>
              <a:ext cx="1800" cy="6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اقتصادی</a:t>
              </a:r>
              <a:endParaRPr/>
            </a:p>
          </p:txBody>
        </p:sp>
        <p:cxnSp>
          <p:nvCxnSpPr>
            <p:cNvPr id="709" name="Google Shape;709;p26"/>
            <p:cNvCxnSpPr/>
            <p:nvPr/>
          </p:nvCxnSpPr>
          <p:spPr>
            <a:xfrm>
              <a:off x="4308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0" name="Google Shape;710;p26"/>
            <p:cNvCxnSpPr/>
            <p:nvPr/>
          </p:nvCxnSpPr>
          <p:spPr>
            <a:xfrm>
              <a:off x="2361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1" name="Google Shape;711;p26"/>
            <p:cNvCxnSpPr/>
            <p:nvPr/>
          </p:nvCxnSpPr>
          <p:spPr>
            <a:xfrm>
              <a:off x="113" y="1603"/>
              <a:ext cx="5700" cy="0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2" name="Google Shape;712;p26"/>
            <p:cNvCxnSpPr/>
            <p:nvPr/>
          </p:nvCxnSpPr>
          <p:spPr>
            <a:xfrm>
              <a:off x="2361" y="1891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3" name="Google Shape;713;p26"/>
            <p:cNvCxnSpPr/>
            <p:nvPr/>
          </p:nvCxnSpPr>
          <p:spPr>
            <a:xfrm>
              <a:off x="2361" y="2179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4" name="Google Shape;714;p26"/>
            <p:cNvCxnSpPr/>
            <p:nvPr/>
          </p:nvCxnSpPr>
          <p:spPr>
            <a:xfrm>
              <a:off x="2361" y="2467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5" name="Google Shape;715;p26"/>
            <p:cNvCxnSpPr/>
            <p:nvPr/>
          </p:nvCxnSpPr>
          <p:spPr>
            <a:xfrm>
              <a:off x="2361" y="2755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6" name="Google Shape;716;p26"/>
            <p:cNvCxnSpPr/>
            <p:nvPr/>
          </p:nvCxnSpPr>
          <p:spPr>
            <a:xfrm>
              <a:off x="2361" y="3043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7" name="Google Shape;717;p26"/>
            <p:cNvCxnSpPr/>
            <p:nvPr/>
          </p:nvCxnSpPr>
          <p:spPr>
            <a:xfrm>
              <a:off x="2361" y="3331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8" name="Google Shape;718;p26"/>
            <p:cNvCxnSpPr/>
            <p:nvPr/>
          </p:nvCxnSpPr>
          <p:spPr>
            <a:xfrm>
              <a:off x="5692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19" name="Google Shape;719;p26"/>
            <p:cNvCxnSpPr/>
            <p:nvPr/>
          </p:nvCxnSpPr>
          <p:spPr>
            <a:xfrm>
              <a:off x="113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20" name="Google Shape;720;p26"/>
            <p:cNvCxnSpPr/>
            <p:nvPr/>
          </p:nvCxnSpPr>
          <p:spPr>
            <a:xfrm>
              <a:off x="113" y="1008"/>
              <a:ext cx="57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21" name="Google Shape;721;p26"/>
            <p:cNvCxnSpPr/>
            <p:nvPr/>
          </p:nvCxnSpPr>
          <p:spPr>
            <a:xfrm>
              <a:off x="113" y="3798"/>
              <a:ext cx="57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6" name="Google Shape;72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225425"/>
            <a:ext cx="8839200" cy="6407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28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مری پارکر فالت </a:t>
            </a:r>
            <a:r>
              <a:rPr b="0" i="0" lang="en-US" sz="3200" u="none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مفسر دوره گذار از مکتب کلاسیک به نهضت روابط انسانی دانست</a:t>
            </a:r>
            <a:endParaRPr/>
          </a:p>
          <a:p>
            <a:pPr indent="0" lvl="0" marL="0" marR="0" rtl="1" algn="just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3333CC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مساله اصلی در هر کار جمعی یا سازمانی </a:t>
            </a:r>
            <a:r>
              <a:rPr b="0" i="0" lang="en-US" sz="3200" u="none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ایجاد و نگهداری روابط انسانی پویا </a:t>
            </a:r>
            <a:r>
              <a:rPr b="0" i="0" lang="en-US" sz="3200" u="none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ودر عین حال </a:t>
            </a:r>
            <a:r>
              <a:rPr b="1" i="0" lang="en-US" sz="3600" u="non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هماهنگ</a:t>
            </a:r>
            <a:r>
              <a:rPr b="0" i="0" lang="en-US" sz="3200" u="none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 است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9"/>
          <p:cNvSpPr txBox="1"/>
          <p:nvPr>
            <p:ph idx="1" type="body"/>
          </p:nvPr>
        </p:nvSpPr>
        <p:spPr>
          <a:xfrm>
            <a:off x="457200" y="260350"/>
            <a:ext cx="8229600" cy="586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فالت </a:t>
            </a: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هماهنگی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را راهبرد اساسی سازمان اثربخش دانسته و در ارتباط با آن به چهار اصل قائل بود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1- هماهنگی از طریق تماس مستقیم : 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اشخاص مسئول در جهت ايجاد هماهنگي بايد با هم در ارتباط باشند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2- هماهنگی در مراحل اولیه :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افراد بايستي در طراحي و سياستگذاري سازمان در مراحل اوليه و طراحي مشاركت كنند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3- هماهنگی به عنوان رابطه متقابل : 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در سازمان تمام عوامل بايد با هم در ارتباط متقابل باشند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4- هماهنگی به عنوان یک فرایند : 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درانجام فعاليت ها افراد هميشه بايد با همديگر تعامل و همكاري داشته باشند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كرت لوين</a:t>
            </a:r>
            <a:endParaRPr/>
          </a:p>
        </p:txBody>
      </p:sp>
      <p:sp>
        <p:nvSpPr>
          <p:cNvPr id="742" name="Google Shape;742;p3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در پي مطالعه منظم اثرات </a:t>
            </a: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نيروهاي دروني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(روانشناختي و زيست شناختي) و </a:t>
            </a: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بيروني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اجتماعي و طبيعي) بر رفتار آدمي است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تلقي اين نظريه از رفتار به عنوان نتيجه يا برآيند نيروهايي است كه با توانايي ها و جهت هاي مختلف كه بر فرد تاثير گذاشته و رفتار ائ را تعيين مي كند</a:t>
            </a:r>
            <a:endParaRPr/>
          </a:p>
          <a:p>
            <a: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6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31"/>
          <p:cNvSpPr txBox="1"/>
          <p:nvPr/>
        </p:nvSpPr>
        <p:spPr>
          <a:xfrm>
            <a:off x="179387" y="152400"/>
            <a:ext cx="8785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00F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كرت لوين : دو ايده در مورد تغيير دارد</a:t>
            </a:r>
            <a:endParaRPr/>
          </a:p>
        </p:txBody>
      </p:sp>
      <p:sp>
        <p:nvSpPr>
          <p:cNvPr id="748" name="Google Shape;748;p31"/>
          <p:cNvSpPr txBox="1"/>
          <p:nvPr/>
        </p:nvSpPr>
        <p:spPr>
          <a:xfrm>
            <a:off x="323850" y="2590800"/>
            <a:ext cx="8564700" cy="29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CCCC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33CCCC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ايده نخست وي</a:t>
            </a:r>
            <a:r>
              <a:rPr b="0" i="0" lang="en-US" sz="3200" u="none">
                <a:solidFill>
                  <a:srgbClr val="FFFFF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آن است كه آنچه در هر لحظه از زمان حادث مي شود برآيندي از نيروهاي..... در ميدان عمل است.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aramond"/>
              <a:buNone/>
            </a:pPr>
            <a:r>
              <a:t/>
            </a:r>
            <a:endParaRPr b="0" i="0" sz="3200" u="none">
              <a:solidFill>
                <a:srgbClr val="FFFFFF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aramond"/>
              <a:buNone/>
            </a:pPr>
            <a:r>
              <a:t/>
            </a:r>
            <a:endParaRPr b="0" i="0" sz="3200" u="none">
              <a:solidFill>
                <a:srgbClr val="FFFFFF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3CCCC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33CCCC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ايده دوم وي </a:t>
            </a:r>
            <a:r>
              <a:rPr b="0" i="0" lang="en-US" sz="3200" u="none">
                <a:solidFill>
                  <a:srgbClr val="FFFFF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آن است كه تغيير فرآيندي سه مرحله است.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32"/>
          <p:cNvSpPr txBox="1"/>
          <p:nvPr/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CC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FFCC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ايده اول</a:t>
            </a:r>
            <a:r>
              <a:rPr b="0" i="0" lang="en-US" sz="3600" u="none">
                <a:solidFill>
                  <a:srgbClr val="E3E3F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b="0" i="0" lang="en-US" sz="3600" u="none">
                <a:solidFill>
                  <a:srgbClr val="0070C0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تغيير در سازمان ،سازماني بوجود مي آيد كه بين نيروهاي مخالف تعادل به هم بخورد.  </a:t>
            </a:r>
            <a:endParaRPr/>
          </a:p>
        </p:txBody>
      </p:sp>
      <p:sp>
        <p:nvSpPr>
          <p:cNvPr id="754" name="Google Shape;754;p32"/>
          <p:cNvSpPr/>
          <p:nvPr/>
        </p:nvSpPr>
        <p:spPr>
          <a:xfrm>
            <a:off x="4114800" y="2133600"/>
            <a:ext cx="1219200" cy="3810000"/>
          </a:xfrm>
          <a:prstGeom prst="ellipse">
            <a:avLst/>
          </a:prstGeom>
          <a:solidFill>
            <a:srgbClr val="00CC00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5" name="Google Shape;755;p32"/>
          <p:cNvSpPr txBox="1"/>
          <p:nvPr/>
        </p:nvSpPr>
        <p:spPr>
          <a:xfrm>
            <a:off x="4191000" y="3505200"/>
            <a:ext cx="990600" cy="8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r>
              <a:rPr b="1" i="1" lang="en-US" sz="36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تعادل</a:t>
            </a:r>
            <a:endParaRPr/>
          </a:p>
        </p:txBody>
      </p:sp>
      <p:sp>
        <p:nvSpPr>
          <p:cNvPr id="756" name="Google Shape;756;p32"/>
          <p:cNvSpPr/>
          <p:nvPr/>
        </p:nvSpPr>
        <p:spPr>
          <a:xfrm>
            <a:off x="685800" y="2514600"/>
            <a:ext cx="3352800" cy="2590800"/>
          </a:xfrm>
          <a:prstGeom prst="rightArrow">
            <a:avLst>
              <a:gd fmla="val ۵۰۰۰۰" name="adj1"/>
              <a:gd fmla="val ۵۰۰۰۰" name="adj2"/>
            </a:avLst>
          </a:prstGeom>
          <a:solidFill>
            <a:srgbClr val="CC0099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7" name="Google Shape;757;p32"/>
          <p:cNvSpPr/>
          <p:nvPr/>
        </p:nvSpPr>
        <p:spPr>
          <a:xfrm>
            <a:off x="5410200" y="2438400"/>
            <a:ext cx="3200400" cy="2667000"/>
          </a:xfrm>
          <a:prstGeom prst="leftArrow">
            <a:avLst>
              <a:gd fmla="val ۵۰۰۰۰" name="adj1"/>
              <a:gd fmla="val ۵۰۰۰۰" name="adj2"/>
            </a:avLst>
          </a:prstGeom>
          <a:solidFill>
            <a:srgbClr val="FF00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8" name="Google Shape;758;p32"/>
          <p:cNvSpPr txBox="1"/>
          <p:nvPr/>
        </p:nvSpPr>
        <p:spPr>
          <a:xfrm>
            <a:off x="609600" y="3276600"/>
            <a:ext cx="3352800" cy="10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ايستادگي در برابر تغيير توسط نيروهاي بازدارنده</a:t>
            </a:r>
            <a:endParaRPr/>
          </a:p>
        </p:txBody>
      </p:sp>
      <p:sp>
        <p:nvSpPr>
          <p:cNvPr id="759" name="Google Shape;759;p32"/>
          <p:cNvSpPr txBox="1"/>
          <p:nvPr/>
        </p:nvSpPr>
        <p:spPr>
          <a:xfrm>
            <a:off x="5410200" y="3276600"/>
            <a:ext cx="3200400" cy="10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فشار براي تغيير توسط نيروهاي پيش برنده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FFFFFF"/>
            </a:gs>
            <a:gs pos="7000">
              <a:srgbClr val="E6E6E6"/>
            </a:gs>
            <a:gs pos="32000">
              <a:srgbClr val="7D8496"/>
            </a:gs>
            <a:gs pos="47000">
              <a:srgbClr val="E6E6E6"/>
            </a:gs>
            <a:gs pos="85000">
              <a:srgbClr val="7D8496"/>
            </a:gs>
            <a:gs pos="100000">
              <a:srgbClr val="E6E6E6"/>
            </a:gs>
          </a:gsLst>
          <a:lin ang="2700006" scaled="0"/>
        </a:gradFill>
      </p:bgPr>
    </p:bg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5"/>
          <p:cNvSpPr txBox="1"/>
          <p:nvPr/>
        </p:nvSpPr>
        <p:spPr>
          <a:xfrm>
            <a:off x="3124200" y="274637"/>
            <a:ext cx="5562600" cy="18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فردریک تیلور </a:t>
            </a:r>
            <a:b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Frederick W. Taylor</a:t>
            </a:r>
            <a:endParaRPr/>
          </a:p>
        </p:txBody>
      </p:sp>
      <p:sp>
        <p:nvSpPr>
          <p:cNvPr id="529" name="Google Shape;529;p15"/>
          <p:cNvSpPr txBox="1"/>
          <p:nvPr/>
        </p:nvSpPr>
        <p:spPr>
          <a:xfrm>
            <a:off x="4356100" y="2133600"/>
            <a:ext cx="28194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aramond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 مارس 1856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aramond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21 مارس 1915</a:t>
            </a:r>
            <a:endParaRPr/>
          </a:p>
        </p:txBody>
      </p:sp>
      <p:sp>
        <p:nvSpPr>
          <p:cNvPr id="530" name="Google Shape;530;p15"/>
          <p:cNvSpPr txBox="1"/>
          <p:nvPr/>
        </p:nvSpPr>
        <p:spPr>
          <a:xfrm>
            <a:off x="3048000" y="3733800"/>
            <a:ext cx="5791200" cy="13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aramond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بنیانگذار مکتب مدیریت علمی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aramond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انتشار کتاب اصول مدیریت علمی در 1911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aramond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پدر مدیریت علمی </a:t>
            </a:r>
            <a:endParaRPr/>
          </a:p>
        </p:txBody>
      </p:sp>
      <p:pic>
        <p:nvPicPr>
          <p:cNvPr descr="Frederick_Winslow_Taylor" id="531" name="Google Shape;53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019425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33"/>
          <p:cNvSpPr txBox="1"/>
          <p:nvPr/>
        </p:nvSpPr>
        <p:spPr>
          <a:xfrm>
            <a:off x="381000" y="152400"/>
            <a:ext cx="86106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C00000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ايده دوم :</a:t>
            </a:r>
            <a:br>
              <a:rPr b="0" i="0" lang="en-US" sz="4000" u="none">
                <a:solidFill>
                  <a:srgbClr val="E3E3F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1-</a:t>
            </a:r>
            <a:r>
              <a:rPr b="0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براي اينكه تغييرات دايمي شوند بايد به رفتار تبديل شــوند</a:t>
            </a:r>
            <a:br>
              <a:rPr b="1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2- تراز تعادل وقتي مطلوب است كه تعداد نيروهاي پيش برنده</a:t>
            </a:r>
            <a:br>
              <a:rPr b="1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>
                <a:solidFill>
                  <a:srgbClr val="A5F56F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بيشتر شوند</a:t>
            </a:r>
            <a:endParaRPr/>
          </a:p>
        </p:txBody>
      </p:sp>
      <p:cxnSp>
        <p:nvCxnSpPr>
          <p:cNvPr id="765" name="Google Shape;765;p33"/>
          <p:cNvCxnSpPr/>
          <p:nvPr/>
        </p:nvCxnSpPr>
        <p:spPr>
          <a:xfrm>
            <a:off x="1447800" y="4038600"/>
            <a:ext cx="4953000" cy="0"/>
          </a:xfrm>
          <a:prstGeom prst="straightConnector1">
            <a:avLst/>
          </a:prstGeom>
          <a:noFill/>
          <a:ln cap="flat" cmpd="sng" w="76200">
            <a:solidFill>
              <a:srgbClr val="00FF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6" name="Google Shape;766;p33"/>
          <p:cNvCxnSpPr/>
          <p:nvPr/>
        </p:nvCxnSpPr>
        <p:spPr>
          <a:xfrm>
            <a:off x="19050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67" name="Google Shape;767;p33"/>
          <p:cNvCxnSpPr/>
          <p:nvPr/>
        </p:nvCxnSpPr>
        <p:spPr>
          <a:xfrm>
            <a:off x="19050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68" name="Google Shape;768;p33"/>
          <p:cNvCxnSpPr/>
          <p:nvPr/>
        </p:nvCxnSpPr>
        <p:spPr>
          <a:xfrm>
            <a:off x="23622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69" name="Google Shape;769;p33"/>
          <p:cNvCxnSpPr/>
          <p:nvPr/>
        </p:nvCxnSpPr>
        <p:spPr>
          <a:xfrm>
            <a:off x="21336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0" name="Google Shape;770;p33"/>
          <p:cNvCxnSpPr/>
          <p:nvPr/>
        </p:nvCxnSpPr>
        <p:spPr>
          <a:xfrm>
            <a:off x="26670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1" name="Google Shape;771;p33"/>
          <p:cNvCxnSpPr/>
          <p:nvPr/>
        </p:nvCxnSpPr>
        <p:spPr>
          <a:xfrm>
            <a:off x="31242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2" name="Google Shape;772;p33"/>
          <p:cNvCxnSpPr/>
          <p:nvPr/>
        </p:nvCxnSpPr>
        <p:spPr>
          <a:xfrm>
            <a:off x="33528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3" name="Google Shape;773;p33"/>
          <p:cNvCxnSpPr/>
          <p:nvPr/>
        </p:nvCxnSpPr>
        <p:spPr>
          <a:xfrm>
            <a:off x="3886200" y="44958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4" name="Google Shape;774;p33"/>
          <p:cNvCxnSpPr/>
          <p:nvPr/>
        </p:nvCxnSpPr>
        <p:spPr>
          <a:xfrm>
            <a:off x="28956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5" name="Google Shape;775;p33"/>
          <p:cNvCxnSpPr/>
          <p:nvPr/>
        </p:nvCxnSpPr>
        <p:spPr>
          <a:xfrm>
            <a:off x="35814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6" name="Google Shape;776;p33"/>
          <p:cNvCxnSpPr/>
          <p:nvPr/>
        </p:nvCxnSpPr>
        <p:spPr>
          <a:xfrm>
            <a:off x="41148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7" name="Google Shape;777;p33"/>
          <p:cNvCxnSpPr/>
          <p:nvPr/>
        </p:nvCxnSpPr>
        <p:spPr>
          <a:xfrm>
            <a:off x="46482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8" name="Google Shape;778;p33"/>
          <p:cNvCxnSpPr/>
          <p:nvPr/>
        </p:nvCxnSpPr>
        <p:spPr>
          <a:xfrm>
            <a:off x="4419600" y="41910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79" name="Google Shape;779;p33"/>
          <p:cNvCxnSpPr/>
          <p:nvPr/>
        </p:nvCxnSpPr>
        <p:spPr>
          <a:xfrm>
            <a:off x="51054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80" name="Google Shape;780;p33"/>
          <p:cNvCxnSpPr/>
          <p:nvPr/>
        </p:nvCxnSpPr>
        <p:spPr>
          <a:xfrm>
            <a:off x="55626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81" name="Google Shape;781;p33"/>
          <p:cNvCxnSpPr/>
          <p:nvPr/>
        </p:nvCxnSpPr>
        <p:spPr>
          <a:xfrm>
            <a:off x="51054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82" name="Google Shape;782;p33"/>
          <p:cNvCxnSpPr/>
          <p:nvPr/>
        </p:nvCxnSpPr>
        <p:spPr>
          <a:xfrm>
            <a:off x="6019800" y="32004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83" name="Google Shape;783;p33"/>
          <p:cNvCxnSpPr/>
          <p:nvPr/>
        </p:nvCxnSpPr>
        <p:spPr>
          <a:xfrm>
            <a:off x="57150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84" name="Google Shape;784;p33"/>
          <p:cNvCxnSpPr/>
          <p:nvPr/>
        </p:nvCxnSpPr>
        <p:spPr>
          <a:xfrm>
            <a:off x="6172200" y="4038600"/>
            <a:ext cx="0" cy="838200"/>
          </a:xfrm>
          <a:prstGeom prst="straightConnector1">
            <a:avLst/>
          </a:prstGeom>
          <a:noFill/>
          <a:ln cap="flat" cmpd="sng" w="57150">
            <a:solidFill>
              <a:srgbClr val="FFFF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785" name="Google Shape;785;p33"/>
          <p:cNvSpPr/>
          <p:nvPr/>
        </p:nvSpPr>
        <p:spPr>
          <a:xfrm>
            <a:off x="6553200" y="2286000"/>
            <a:ext cx="1447800" cy="3505200"/>
          </a:xfrm>
          <a:prstGeom prst="curvedLeftArrow">
            <a:avLst>
              <a:gd fmla="val ۲۵۰۰۰" name="adj1"/>
              <a:gd fmla="val ۵۰۰۰۰" name="adj2"/>
              <a:gd fmla="val ۲۵۰۰۰" name="adj3"/>
            </a:avLst>
          </a:prstGeom>
          <a:solidFill>
            <a:srgbClr val="FF00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6" name="Google Shape;786;p33"/>
          <p:cNvSpPr/>
          <p:nvPr/>
        </p:nvSpPr>
        <p:spPr>
          <a:xfrm rot="10800000">
            <a:off x="1295400" y="1676400"/>
            <a:ext cx="1600200" cy="4114800"/>
          </a:xfrm>
          <a:prstGeom prst="curvedLeftArrow">
            <a:avLst>
              <a:gd fmla="val ۱۴۵۰۴" name="adj1"/>
              <a:gd fmla="val ۵۰۰۰۰" name="adj2"/>
              <a:gd fmla="val ۲۵۰۰۰" name="adj3"/>
            </a:avLst>
          </a:prstGeom>
          <a:solidFill>
            <a:srgbClr val="FF00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4572000" y="2286000"/>
            <a:ext cx="1905012" cy="838188"/>
          </a:xfrm>
          <a:custGeom>
            <a:rect b="b" l="l" r="r" t="t"/>
            <a:pathLst>
              <a:path extrusionOk="0" h="21600" w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0000FF"/>
          </a:solidFill>
          <a:ln cap="flat" cmpd="sng" w="9525">
            <a:solidFill>
              <a:srgbClr val="FF9933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8305800" y="2362200"/>
            <a:ext cx="609600" cy="3505200"/>
          </a:xfrm>
          <a:prstGeom prst="curvedLeftArrow">
            <a:avLst>
              <a:gd fmla="val ۱۴۵۰۴" name="adj1"/>
              <a:gd fmla="val ۱۹۵۸۹" name="adj2"/>
              <a:gd fmla="val ۲۵۰۰۰" name="adj3"/>
            </a:avLst>
          </a:prstGeom>
          <a:solidFill>
            <a:srgbClr val="FF33CC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1295400" y="3810000"/>
            <a:ext cx="304800" cy="457200"/>
          </a:xfrm>
          <a:prstGeom prst="star4">
            <a:avLst>
              <a:gd fmla="val ۱۲۵۰۰" name="adj"/>
            </a:avLst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0" name="Google Shape;790;p33"/>
          <p:cNvSpPr txBox="1"/>
          <p:nvPr/>
        </p:nvSpPr>
        <p:spPr>
          <a:xfrm>
            <a:off x="1295400" y="3352800"/>
            <a:ext cx="457200" cy="4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cxnSp>
        <p:nvCxnSpPr>
          <p:cNvPr id="791" name="Google Shape;791;p33"/>
          <p:cNvCxnSpPr/>
          <p:nvPr/>
        </p:nvCxnSpPr>
        <p:spPr>
          <a:xfrm rot="10800000">
            <a:off x="1524000" y="4267200"/>
            <a:ext cx="2286000" cy="2057400"/>
          </a:xfrm>
          <a:prstGeom prst="straightConnector1">
            <a:avLst/>
          </a:prstGeom>
          <a:noFill/>
          <a:ln cap="flat" cmpd="sng" w="38100">
            <a:solidFill>
              <a:srgbClr val="46341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92" name="Google Shape;792;p33"/>
          <p:cNvCxnSpPr/>
          <p:nvPr/>
        </p:nvCxnSpPr>
        <p:spPr>
          <a:xfrm flipH="1" rot="10800000">
            <a:off x="3810000" y="4267200"/>
            <a:ext cx="2590800" cy="2057400"/>
          </a:xfrm>
          <a:prstGeom prst="straightConnector1">
            <a:avLst/>
          </a:prstGeom>
          <a:noFill/>
          <a:ln cap="flat" cmpd="sng" w="38100">
            <a:solidFill>
              <a:srgbClr val="46341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793" name="Google Shape;793;p33"/>
          <p:cNvSpPr/>
          <p:nvPr/>
        </p:nvSpPr>
        <p:spPr>
          <a:xfrm>
            <a:off x="3200400" y="5562600"/>
            <a:ext cx="1295406" cy="761994"/>
          </a:xfrm>
          <a:custGeom>
            <a:rect b="b" l="l" r="r" t="t"/>
            <a:pathLst>
              <a:path extrusionOk="0" h="21600" w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8000"/>
          </a:solidFill>
          <a:ln cap="flat" cmpd="sng" w="9525">
            <a:solidFill>
              <a:srgbClr val="FFFFFF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3733800" y="6096000"/>
            <a:ext cx="304800" cy="457200"/>
          </a:xfrm>
          <a:prstGeom prst="star4">
            <a:avLst>
              <a:gd fmla="val ۱۲۵۰۰" name="adj"/>
            </a:avLst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6248400" y="3810000"/>
            <a:ext cx="304800" cy="457200"/>
          </a:xfrm>
          <a:prstGeom prst="star4">
            <a:avLst>
              <a:gd fmla="val ۱۲۵۰۰" name="adj"/>
            </a:avLst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6" name="Google Shape;796;p33"/>
          <p:cNvSpPr txBox="1"/>
          <p:nvPr/>
        </p:nvSpPr>
        <p:spPr>
          <a:xfrm>
            <a:off x="6400800" y="3429000"/>
            <a:ext cx="4572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797" name="Google Shape;797;p33"/>
          <p:cNvSpPr txBox="1"/>
          <p:nvPr/>
        </p:nvSpPr>
        <p:spPr>
          <a:xfrm>
            <a:off x="3886200" y="6019800"/>
            <a:ext cx="5334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798" name="Google Shape;798;p33"/>
          <p:cNvSpPr txBox="1"/>
          <p:nvPr/>
        </p:nvSpPr>
        <p:spPr>
          <a:xfrm>
            <a:off x="4419600" y="5791200"/>
            <a:ext cx="23622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مرحله تغيير يا آغاز حركت به حالت جامد</a:t>
            </a:r>
            <a:endParaRPr/>
          </a:p>
        </p:txBody>
      </p:sp>
      <p:cxnSp>
        <p:nvCxnSpPr>
          <p:cNvPr id="799" name="Google Shape;799;p33"/>
          <p:cNvCxnSpPr/>
          <p:nvPr/>
        </p:nvCxnSpPr>
        <p:spPr>
          <a:xfrm flipH="1">
            <a:off x="2590800" y="5943600"/>
            <a:ext cx="762000" cy="457200"/>
          </a:xfrm>
          <a:prstGeom prst="straightConnector1">
            <a:avLst/>
          </a:prstGeom>
          <a:noFill/>
          <a:ln cap="flat" cmpd="sng" w="9525">
            <a:solidFill>
              <a:srgbClr val="33CC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800" name="Google Shape;800;p33"/>
          <p:cNvSpPr txBox="1"/>
          <p:nvPr/>
        </p:nvSpPr>
        <p:spPr>
          <a:xfrm>
            <a:off x="914400" y="6400800"/>
            <a:ext cx="236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چاله آسيب پذيري</a:t>
            </a:r>
            <a:endParaRPr/>
          </a:p>
        </p:txBody>
      </p:sp>
      <p:sp>
        <p:nvSpPr>
          <p:cNvPr id="801" name="Google Shape;801;p33"/>
          <p:cNvSpPr txBox="1"/>
          <p:nvPr/>
        </p:nvSpPr>
        <p:spPr>
          <a:xfrm>
            <a:off x="6172200" y="38100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انجماد مجدد</a:t>
            </a:r>
            <a:endParaRPr/>
          </a:p>
        </p:txBody>
      </p:sp>
      <p:sp>
        <p:nvSpPr>
          <p:cNvPr id="802" name="Google Shape;802;p33"/>
          <p:cNvSpPr txBox="1"/>
          <p:nvPr/>
        </p:nvSpPr>
        <p:spPr>
          <a:xfrm>
            <a:off x="-152400" y="3429000"/>
            <a:ext cx="1371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مرحله ذوب و خروج از انجماد</a:t>
            </a:r>
            <a:endParaRPr/>
          </a:p>
        </p:txBody>
      </p:sp>
      <p:sp>
        <p:nvSpPr>
          <p:cNvPr id="803" name="Google Shape;803;p33"/>
          <p:cNvSpPr txBox="1"/>
          <p:nvPr/>
        </p:nvSpPr>
        <p:spPr>
          <a:xfrm>
            <a:off x="-228600" y="56388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نيروهاي بازدارنده</a:t>
            </a:r>
            <a:endParaRPr/>
          </a:p>
        </p:txBody>
      </p:sp>
      <p:cxnSp>
        <p:nvCxnSpPr>
          <p:cNvPr id="804" name="Google Shape;804;p33"/>
          <p:cNvCxnSpPr/>
          <p:nvPr/>
        </p:nvCxnSpPr>
        <p:spPr>
          <a:xfrm flipH="1">
            <a:off x="1066800" y="4724400"/>
            <a:ext cx="1600200" cy="914400"/>
          </a:xfrm>
          <a:prstGeom prst="straightConnector1">
            <a:avLst/>
          </a:prstGeom>
          <a:noFill/>
          <a:ln cap="flat" cmpd="sng" w="9525">
            <a:solidFill>
              <a:srgbClr val="33CC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805" name="Google Shape;805;p33"/>
          <p:cNvSpPr txBox="1"/>
          <p:nvPr/>
        </p:nvSpPr>
        <p:spPr>
          <a:xfrm>
            <a:off x="-228600" y="2057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نيروهاي پيش برنده</a:t>
            </a:r>
            <a:endParaRPr/>
          </a:p>
        </p:txBody>
      </p:sp>
      <p:cxnSp>
        <p:nvCxnSpPr>
          <p:cNvPr id="806" name="Google Shape;806;p33"/>
          <p:cNvCxnSpPr/>
          <p:nvPr/>
        </p:nvCxnSpPr>
        <p:spPr>
          <a:xfrm rot="10800000">
            <a:off x="1600200" y="2438400"/>
            <a:ext cx="1295400" cy="990600"/>
          </a:xfrm>
          <a:prstGeom prst="straightConnector1">
            <a:avLst/>
          </a:prstGeom>
          <a:noFill/>
          <a:ln cap="flat" cmpd="sng" w="9525">
            <a:solidFill>
              <a:srgbClr val="33CCCC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0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34"/>
          <p:cNvSpPr txBox="1"/>
          <p:nvPr>
            <p:ph idx="1" type="body"/>
          </p:nvPr>
        </p:nvSpPr>
        <p:spPr>
          <a:xfrm>
            <a:off x="395287" y="16287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کرت لوین </a:t>
            </a:r>
            <a:r>
              <a:rPr b="0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دریافت که گروههای مردم گرا که فعالانه در تصمیم گیری ها مشارکت دارند در مقایسه با گروه های قدرت مدار(اطاعت طلب) هم از لحاظ رضایت انسانی و هم موفقیت اهداف گروهی کارآمدتر و بهره ورتر هستند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35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مشخصات کلی نظریه های روابط انساني </a:t>
            </a:r>
            <a:endParaRPr/>
          </a:p>
        </p:txBody>
      </p:sp>
      <p:grpSp>
        <p:nvGrpSpPr>
          <p:cNvPr id="817" name="Google Shape;817;p35"/>
          <p:cNvGrpSpPr/>
          <p:nvPr/>
        </p:nvGrpSpPr>
        <p:grpSpPr>
          <a:xfrm>
            <a:off x="179387" y="1600200"/>
            <a:ext cx="9048749" cy="4641850"/>
            <a:chOff x="113" y="1008"/>
            <a:chExt cx="5700" cy="2924"/>
          </a:xfrm>
        </p:grpSpPr>
        <p:sp>
          <p:nvSpPr>
            <p:cNvPr id="818" name="Google Shape;818;p35"/>
            <p:cNvSpPr txBox="1"/>
            <p:nvPr/>
          </p:nvSpPr>
          <p:spPr>
            <a:xfrm>
              <a:off x="4308" y="1008"/>
              <a:ext cx="1500" cy="60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عناصر مدیریت</a:t>
              </a:r>
              <a:endParaRPr/>
            </a:p>
          </p:txBody>
        </p:sp>
        <p:sp>
          <p:nvSpPr>
            <p:cNvPr id="819" name="Google Shape;819;p35"/>
            <p:cNvSpPr txBox="1"/>
            <p:nvPr/>
          </p:nvSpPr>
          <p:spPr>
            <a:xfrm>
              <a:off x="2361" y="1008"/>
              <a:ext cx="1800" cy="60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رویه ها</a:t>
              </a:r>
              <a:endParaRPr/>
            </a:p>
          </p:txBody>
        </p:sp>
        <p:sp>
          <p:nvSpPr>
            <p:cNvPr id="820" name="Google Shape;820;p35"/>
            <p:cNvSpPr txBox="1"/>
            <p:nvPr/>
          </p:nvSpPr>
          <p:spPr>
            <a:xfrm>
              <a:off x="113" y="1008"/>
              <a:ext cx="2100" cy="60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صاحب نظران و مفاهیم اصلی</a:t>
              </a:r>
              <a:endParaRPr/>
            </a:p>
          </p:txBody>
        </p:sp>
        <p:sp>
          <p:nvSpPr>
            <p:cNvPr id="821" name="Google Shape;821;p35"/>
            <p:cNvSpPr txBox="1"/>
            <p:nvPr/>
          </p:nvSpPr>
          <p:spPr>
            <a:xfrm>
              <a:off x="4308" y="1603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سازمان</a:t>
              </a:r>
              <a:endParaRPr/>
            </a:p>
          </p:txBody>
        </p:sp>
        <p:sp>
          <p:nvSpPr>
            <p:cNvPr id="822" name="Google Shape;822;p35"/>
            <p:cNvSpPr txBox="1"/>
            <p:nvPr/>
          </p:nvSpPr>
          <p:spPr>
            <a:xfrm>
              <a:off x="2361" y="1603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ارگانيسم</a:t>
              </a:r>
              <a:endParaRPr/>
            </a:p>
          </p:txBody>
        </p:sp>
        <p:sp>
          <p:nvSpPr>
            <p:cNvPr id="823" name="Google Shape;823;p35"/>
            <p:cNvSpPr txBox="1"/>
            <p:nvPr/>
          </p:nvSpPr>
          <p:spPr>
            <a:xfrm>
              <a:off x="113" y="1603"/>
              <a:ext cx="2100" cy="21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ميو و همكاران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فالت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لوين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هومنز</a:t>
              </a:r>
              <a:endParaRPr/>
            </a:p>
          </p:txBody>
        </p:sp>
        <p:sp>
          <p:nvSpPr>
            <p:cNvPr id="824" name="Google Shape;824;p35"/>
            <p:cNvSpPr txBox="1"/>
            <p:nvPr/>
          </p:nvSpPr>
          <p:spPr>
            <a:xfrm>
              <a:off x="4308" y="1891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ساختار</a:t>
              </a:r>
              <a:endParaRPr/>
            </a:p>
          </p:txBody>
        </p:sp>
        <p:sp>
          <p:nvSpPr>
            <p:cNvPr id="825" name="Google Shape;825;p35"/>
            <p:cNvSpPr txBox="1"/>
            <p:nvPr/>
          </p:nvSpPr>
          <p:spPr>
            <a:xfrm>
              <a:off x="2361" y="1891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غير رسمی</a:t>
              </a:r>
              <a:endParaRPr/>
            </a:p>
          </p:txBody>
        </p:sp>
        <p:sp>
          <p:nvSpPr>
            <p:cNvPr id="826" name="Google Shape;826;p35"/>
            <p:cNvSpPr txBox="1"/>
            <p:nvPr/>
          </p:nvSpPr>
          <p:spPr>
            <a:xfrm>
              <a:off x="4308" y="2179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مدیریت</a:t>
              </a:r>
              <a:endParaRPr/>
            </a:p>
          </p:txBody>
        </p:sp>
        <p:sp>
          <p:nvSpPr>
            <p:cNvPr id="827" name="Google Shape;827;p35"/>
            <p:cNvSpPr txBox="1"/>
            <p:nvPr/>
          </p:nvSpPr>
          <p:spPr>
            <a:xfrm>
              <a:off x="2361" y="2179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مشاركتي</a:t>
              </a:r>
              <a:endParaRPr/>
            </a:p>
          </p:txBody>
        </p:sp>
        <p:sp>
          <p:nvSpPr>
            <p:cNvPr id="828" name="Google Shape;828;p35"/>
            <p:cNvSpPr txBox="1"/>
            <p:nvPr/>
          </p:nvSpPr>
          <p:spPr>
            <a:xfrm>
              <a:off x="4308" y="2467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اختیار</a:t>
              </a:r>
              <a:endParaRPr/>
            </a:p>
          </p:txBody>
        </p:sp>
        <p:sp>
          <p:nvSpPr>
            <p:cNvPr id="829" name="Google Shape;829;p35"/>
            <p:cNvSpPr txBox="1"/>
            <p:nvPr/>
          </p:nvSpPr>
          <p:spPr>
            <a:xfrm>
              <a:off x="2361" y="2467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هنجار گروهي </a:t>
              </a:r>
              <a:endParaRPr/>
            </a:p>
          </p:txBody>
        </p:sp>
        <p:sp>
          <p:nvSpPr>
            <p:cNvPr id="830" name="Google Shape;830;p35"/>
            <p:cNvSpPr txBox="1"/>
            <p:nvPr/>
          </p:nvSpPr>
          <p:spPr>
            <a:xfrm>
              <a:off x="4308" y="2755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تولید</a:t>
              </a:r>
              <a:endParaRPr/>
            </a:p>
          </p:txBody>
        </p:sp>
        <p:sp>
          <p:nvSpPr>
            <p:cNvPr id="831" name="Google Shape;831;p35"/>
            <p:cNvSpPr txBox="1"/>
            <p:nvPr/>
          </p:nvSpPr>
          <p:spPr>
            <a:xfrm>
              <a:off x="2361" y="2755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گروهي</a:t>
              </a:r>
              <a:endParaRPr/>
            </a:p>
          </p:txBody>
        </p:sp>
        <p:sp>
          <p:nvSpPr>
            <p:cNvPr id="832" name="Google Shape;832;p35"/>
            <p:cNvSpPr txBox="1"/>
            <p:nvPr/>
          </p:nvSpPr>
          <p:spPr>
            <a:xfrm>
              <a:off x="4308" y="3043"/>
              <a:ext cx="1500" cy="3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فرآیند</a:t>
              </a:r>
              <a:endParaRPr/>
            </a:p>
          </p:txBody>
        </p:sp>
        <p:sp>
          <p:nvSpPr>
            <p:cNvPr id="833" name="Google Shape;833;p35"/>
            <p:cNvSpPr txBox="1"/>
            <p:nvPr/>
          </p:nvSpPr>
          <p:spPr>
            <a:xfrm>
              <a:off x="2361" y="3043"/>
              <a:ext cx="1800" cy="3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نتایج پیش بینی نشده</a:t>
              </a:r>
              <a:endParaRPr/>
            </a:p>
          </p:txBody>
        </p:sp>
        <p:sp>
          <p:nvSpPr>
            <p:cNvPr id="834" name="Google Shape;834;p35"/>
            <p:cNvSpPr txBox="1"/>
            <p:nvPr/>
          </p:nvSpPr>
          <p:spPr>
            <a:xfrm>
              <a:off x="4308" y="3332"/>
              <a:ext cx="1500" cy="6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پاداش</a:t>
              </a:r>
              <a:endParaRPr/>
            </a:p>
          </p:txBody>
        </p:sp>
        <p:sp>
          <p:nvSpPr>
            <p:cNvPr id="835" name="Google Shape;835;p35"/>
            <p:cNvSpPr txBox="1"/>
            <p:nvPr/>
          </p:nvSpPr>
          <p:spPr>
            <a:xfrm>
              <a:off x="2361" y="3332"/>
              <a:ext cx="1800" cy="600"/>
            </a:xfrm>
            <a:prstGeom prst="rect">
              <a:avLst/>
            </a:prstGeom>
            <a:solidFill>
              <a:srgbClr val="FF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معنوي/ اجتماعي و روانشناختي</a:t>
              </a:r>
              <a:endParaRPr/>
            </a:p>
          </p:txBody>
        </p:sp>
        <p:cxnSp>
          <p:nvCxnSpPr>
            <p:cNvPr id="836" name="Google Shape;836;p35"/>
            <p:cNvCxnSpPr/>
            <p:nvPr/>
          </p:nvCxnSpPr>
          <p:spPr>
            <a:xfrm>
              <a:off x="4308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37" name="Google Shape;837;p35"/>
            <p:cNvCxnSpPr/>
            <p:nvPr/>
          </p:nvCxnSpPr>
          <p:spPr>
            <a:xfrm>
              <a:off x="2361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38" name="Google Shape;838;p35"/>
            <p:cNvCxnSpPr/>
            <p:nvPr/>
          </p:nvCxnSpPr>
          <p:spPr>
            <a:xfrm>
              <a:off x="113" y="1603"/>
              <a:ext cx="5700" cy="0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39" name="Google Shape;839;p35"/>
            <p:cNvCxnSpPr/>
            <p:nvPr/>
          </p:nvCxnSpPr>
          <p:spPr>
            <a:xfrm>
              <a:off x="2361" y="1891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0" name="Google Shape;840;p35"/>
            <p:cNvCxnSpPr/>
            <p:nvPr/>
          </p:nvCxnSpPr>
          <p:spPr>
            <a:xfrm>
              <a:off x="2361" y="2179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1" name="Google Shape;841;p35"/>
            <p:cNvCxnSpPr/>
            <p:nvPr/>
          </p:nvCxnSpPr>
          <p:spPr>
            <a:xfrm>
              <a:off x="2361" y="2467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2" name="Google Shape;842;p35"/>
            <p:cNvCxnSpPr/>
            <p:nvPr/>
          </p:nvCxnSpPr>
          <p:spPr>
            <a:xfrm>
              <a:off x="2361" y="2755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3" name="Google Shape;843;p35"/>
            <p:cNvCxnSpPr/>
            <p:nvPr/>
          </p:nvCxnSpPr>
          <p:spPr>
            <a:xfrm>
              <a:off x="2361" y="3043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4" name="Google Shape;844;p35"/>
            <p:cNvCxnSpPr/>
            <p:nvPr/>
          </p:nvCxnSpPr>
          <p:spPr>
            <a:xfrm>
              <a:off x="2361" y="3332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5" name="Google Shape;845;p35"/>
            <p:cNvCxnSpPr/>
            <p:nvPr/>
          </p:nvCxnSpPr>
          <p:spPr>
            <a:xfrm>
              <a:off x="5692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6" name="Google Shape;846;p35"/>
            <p:cNvCxnSpPr/>
            <p:nvPr/>
          </p:nvCxnSpPr>
          <p:spPr>
            <a:xfrm>
              <a:off x="113" y="100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7" name="Google Shape;847;p35"/>
            <p:cNvCxnSpPr/>
            <p:nvPr/>
          </p:nvCxnSpPr>
          <p:spPr>
            <a:xfrm>
              <a:off x="113" y="1008"/>
              <a:ext cx="57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48" name="Google Shape;848;p35"/>
            <p:cNvCxnSpPr/>
            <p:nvPr/>
          </p:nvCxnSpPr>
          <p:spPr>
            <a:xfrm>
              <a:off x="113" y="3850"/>
              <a:ext cx="57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2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ake McDonald, Glacier National Park, Montana.jpg" id="853" name="Google Shape;853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4" name="Google Shape;854;p36"/>
          <p:cNvSpPr/>
          <p:nvPr/>
        </p:nvSpPr>
        <p:spPr>
          <a:xfrm>
            <a:off x="228600" y="3124200"/>
            <a:ext cx="3434100" cy="923400"/>
          </a:xfrm>
          <a:prstGeom prst="rect">
            <a:avLst/>
          </a:prstGeom>
          <a:solidFill>
            <a:srgbClr val="FF66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CFF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00CCFF"/>
                </a:solidFill>
                <a:effectLst>
                  <a:reflection blurRad="6350" dir="5400000" dist="60007" endA="50" endPos="85000" fadeDir="5400000" kx="0" rotWithShape="0" algn="bl" stA="55000" sy="-100000" ky="0"/>
                </a:effectLst>
                <a:latin typeface="Arial"/>
                <a:ea typeface="Arial"/>
                <a:cs typeface="Arial"/>
                <a:sym typeface="Arial"/>
              </a:rPr>
              <a:t>شاداب باشید.</a:t>
            </a:r>
            <a:endParaRPr b="1" i="0" sz="5400" u="none" cap="none" strike="noStrike">
              <a:solidFill>
                <a:srgbClr val="00CCFF"/>
              </a:solidFill>
              <a:effectLst>
                <a:reflection blurRad="6350" dir="5400000" dist="60007" endA="50" endPos="85000" fadeDir="5400000" kx="0" rotWithShape="0" algn="bl" stA="55000" sy="-100000" ky="0"/>
              </a:effectLs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16"/>
          <p:cNvSpPr txBox="1"/>
          <p:nvPr/>
        </p:nvSpPr>
        <p:spPr>
          <a:xfrm>
            <a:off x="7070725" y="6624637"/>
            <a:ext cx="1905000" cy="2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537" name="Google Shape;537;p16"/>
          <p:cNvSpPr txBox="1"/>
          <p:nvPr/>
        </p:nvSpPr>
        <p:spPr>
          <a:xfrm>
            <a:off x="457200" y="2514600"/>
            <a:ext cx="8153400" cy="27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1" lang="en-US" sz="4400" u="none" cap="none" strike="noStrike">
                <a:solidFill>
                  <a:schemeClr val="dk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مدیریت علمی یک نظریه منطقی - عقلایی است . بر طبق این نظریه ، افراد صرفاً بوسیله پاداش های اقتصادی برانگیخته می شوند و مسیر حرکت آنها به سمت فرصت های بهتر است</a:t>
            </a:r>
            <a:endParaRPr/>
          </a:p>
        </p:txBody>
      </p:sp>
      <p:sp>
        <p:nvSpPr>
          <p:cNvPr descr="Paper bag" id="538" name="Shape 538"/>
          <p:cNvSpPr/>
          <p:nvPr/>
        </p:nvSpPr>
        <p:spPr>
          <a:xfrm>
            <a:off x="762000" y="476250"/>
            <a:ext cx="7696200" cy="1276350"/>
          </a:xfrm>
          <a:prstGeom prst="rect"/>
          <a:blipFill>
            <a:blip r:embed="rId3"/>
          </a:blipFill>
          <a:ln cap="flat" cmpd="sng" algn="ctr">
            <a:solidFill>
              <a:srgbClr val="000000"/>
            </a:solidFill>
            <a:miter lim="800000"/>
            <a:headEnd/>
            <a:tailEnd/>
          </a:ln>
        </p:spPr>
        <p:txBody>
          <a:bodyPr fromWordArt="1"/>
          <a:lstStyle>
            <a:defPPr lvl="0"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r>
              <a:rPr b="0" i="1" u="none" cap="none">
                <a:latin typeface="B Mitra"/>
              </a:rPr>
              <a:t>نظریه مدیریت علمی
</a:t>
            </a:r>
          </a:p>
        </p:txBody>
      </p:sp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مديريت علمي</a:t>
            </a:r>
            <a:endParaRPr/>
          </a:p>
        </p:txBody>
      </p:sp>
      <p:sp>
        <p:nvSpPr>
          <p:cNvPr id="544" name="Google Shape;544;p17"/>
          <p:cNvSpPr txBox="1"/>
          <p:nvPr>
            <p:ph idx="1" type="body"/>
          </p:nvPr>
        </p:nvSpPr>
        <p:spPr>
          <a:xfrm>
            <a:off x="250825" y="1600200"/>
            <a:ext cx="84360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 بهتر آن است كه هدف اصلي مديريت، به حداكثر رساندن كاميابي كارفرما و كارمند باشد». 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تيلور بر ضرورت علمي كردن فعاليت‌هاي هر شغل و تدوين قوانين حركت براي انجام آن تأكيد داشت. </a:t>
            </a:r>
            <a:endParaRPr/>
          </a:p>
          <a:p>
            <a:pPr indent="-114300" lvl="0" marL="342900" marR="0" rtl="1" algn="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8"/>
          <p:cNvSpPr txBox="1"/>
          <p:nvPr>
            <p:ph type="title"/>
          </p:nvPr>
        </p:nvSpPr>
        <p:spPr>
          <a:xfrm>
            <a:off x="0" y="-26987"/>
            <a:ext cx="9144000" cy="863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اصول مديريت علمي</a:t>
            </a:r>
            <a:endParaRPr/>
          </a:p>
        </p:txBody>
      </p:sp>
      <p:sp>
        <p:nvSpPr>
          <p:cNvPr id="550" name="Google Shape;550;p18"/>
          <p:cNvSpPr txBox="1"/>
          <p:nvPr>
            <p:ph idx="1" type="body"/>
          </p:nvPr>
        </p:nvSpPr>
        <p:spPr>
          <a:xfrm>
            <a:off x="517525" y="836612"/>
            <a:ext cx="8302500" cy="41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AutoNum type="arabicPeriod"/>
            </a:pPr>
            <a:r>
              <a:rPr b="1" i="0" lang="en-US" sz="2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گزینش علمی کارکنان و تربیت آنان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AutoNum type="arabicPeriod"/>
            </a:pPr>
            <a:r>
              <a:rPr b="1" i="0" lang="en-US" sz="2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مديريت بايد علمي باشد.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Verdana"/>
              <a:buNone/>
            </a:pPr>
            <a:r>
              <a:rPr b="1" i="0" lang="en-US" sz="2800" u="none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rPr>
              <a:t>( جايگزين كردن روش هاي علمي بجاي روش هاي غير علمي)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1" i="0" lang="en-US" sz="2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3- روابط نزديك و همکاری صمیمانه مدیر با کارکنان و 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1" i="0" lang="en-US" sz="2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تقسیم مساوی کار و مسئولیت بین مدیر و کارکنان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Verdana"/>
              <a:buNone/>
            </a:pPr>
            <a:r>
              <a:rPr b="1" i="0" lang="en-US" sz="2800" u="none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rPr>
              <a:t>        ( طراحي با مديران اجرا با كاركنان)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1" i="0" lang="en-US" sz="2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4- علم واحد برای هر جزء کار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Verdana"/>
              <a:buNone/>
            </a:pPr>
            <a:r>
              <a:rPr b="1" i="0" lang="en-US" sz="2800" u="none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b="1" i="0" lang="en-US" sz="28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آموزش و تربیت کارکنان باید جنبه علمی داشته باشد)</a:t>
            </a:r>
            <a:endParaRPr/>
          </a:p>
        </p:txBody>
      </p:sp>
      <p:sp>
        <p:nvSpPr>
          <p:cNvPr id="551" name="Google Shape;551;p18"/>
          <p:cNvSpPr txBox="1"/>
          <p:nvPr/>
        </p:nvSpPr>
        <p:spPr>
          <a:xfrm>
            <a:off x="615950" y="4518025"/>
            <a:ext cx="7772400" cy="143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شعار مدیریت علمی</a:t>
            </a:r>
            <a:endParaRPr/>
          </a:p>
        </p:txBody>
      </p:sp>
      <p:sp>
        <p:nvSpPr>
          <p:cNvPr id="552" name="Google Shape;552;p18"/>
          <p:cNvSpPr txBox="1"/>
          <p:nvPr/>
        </p:nvSpPr>
        <p:spPr>
          <a:xfrm>
            <a:off x="266700" y="5692775"/>
            <a:ext cx="8669400" cy="11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CFF"/>
              </a:buClr>
              <a:buSzPts val="4000"/>
              <a:buFont typeface="Arial"/>
              <a:buNone/>
            </a:pPr>
            <a:r>
              <a:rPr b="1" i="0" lang="en-US" sz="4000" u="sng" cap="none" strike="noStrike">
                <a:solidFill>
                  <a:srgbClr val="00CCFF"/>
                </a:solidFill>
                <a:latin typeface="Arial"/>
                <a:ea typeface="Arial"/>
                <a:cs typeface="Arial"/>
                <a:sym typeface="Arial"/>
              </a:rPr>
              <a:t>انتخاب بهترین روش برای انجام هر کار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9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58" name="Google Shape;558;p19"/>
          <p:cNvGrpSpPr/>
          <p:nvPr/>
        </p:nvGrpSpPr>
        <p:grpSpPr>
          <a:xfrm>
            <a:off x="468312" y="1714500"/>
            <a:ext cx="8207375" cy="4300537"/>
            <a:chOff x="295" y="1080"/>
            <a:chExt cx="5170" cy="2709"/>
          </a:xfrm>
        </p:grpSpPr>
        <p:sp>
          <p:nvSpPr>
            <p:cNvPr id="559" name="Google Shape;559;p19"/>
            <p:cNvSpPr txBox="1"/>
            <p:nvPr/>
          </p:nvSpPr>
          <p:spPr>
            <a:xfrm>
              <a:off x="4147" y="1080"/>
              <a:ext cx="1200" cy="9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فلسفه مديريت</a:t>
              </a:r>
              <a:endParaRPr/>
            </a:p>
          </p:txBody>
        </p:sp>
        <p:sp>
          <p:nvSpPr>
            <p:cNvPr id="560" name="Google Shape;560;p19"/>
            <p:cNvSpPr txBox="1"/>
            <p:nvPr/>
          </p:nvSpPr>
          <p:spPr>
            <a:xfrm>
              <a:off x="295" y="1080"/>
              <a:ext cx="3900" cy="9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استاندارد كردن همه جانبه كارها</a:t>
              </a:r>
              <a:endParaRPr/>
            </a:p>
          </p:txBody>
        </p:sp>
        <p:sp>
          <p:nvSpPr>
            <p:cNvPr id="561" name="Google Shape;561;p19"/>
            <p:cNvSpPr txBox="1"/>
            <p:nvPr/>
          </p:nvSpPr>
          <p:spPr>
            <a:xfrm>
              <a:off x="4147" y="1847"/>
              <a:ext cx="1200" cy="9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الگوي انساني</a:t>
              </a:r>
              <a:endParaRPr/>
            </a:p>
          </p:txBody>
        </p:sp>
        <p:sp>
          <p:nvSpPr>
            <p:cNvPr id="562" name="Google Shape;562;p19"/>
            <p:cNvSpPr txBox="1"/>
            <p:nvPr/>
          </p:nvSpPr>
          <p:spPr>
            <a:xfrm>
              <a:off x="295" y="1847"/>
              <a:ext cx="3900" cy="9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تك بعدي:الگوي انسان اقتصادي</a:t>
              </a:r>
              <a:endParaRPr/>
            </a:p>
          </p:txBody>
        </p:sp>
        <p:sp>
          <p:nvSpPr>
            <p:cNvPr id="563" name="Google Shape;563;p19"/>
            <p:cNvSpPr txBox="1"/>
            <p:nvPr/>
          </p:nvSpPr>
          <p:spPr>
            <a:xfrm>
              <a:off x="4147" y="2613"/>
              <a:ext cx="1200" cy="6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هدف اصلي</a:t>
              </a:r>
              <a:endParaRPr/>
            </a:p>
          </p:txBody>
        </p:sp>
        <p:sp>
          <p:nvSpPr>
            <p:cNvPr id="564" name="Google Shape;564;p19"/>
            <p:cNvSpPr txBox="1"/>
            <p:nvPr/>
          </p:nvSpPr>
          <p:spPr>
            <a:xfrm>
              <a:off x="295" y="2613"/>
              <a:ext cx="3900" cy="6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بازدهي و كارآئي هر چه بيشتر</a:t>
              </a:r>
              <a:endParaRPr/>
            </a:p>
          </p:txBody>
        </p:sp>
        <p:sp>
          <p:nvSpPr>
            <p:cNvPr id="565" name="Google Shape;565;p19"/>
            <p:cNvSpPr txBox="1"/>
            <p:nvPr/>
          </p:nvSpPr>
          <p:spPr>
            <a:xfrm>
              <a:off x="4147" y="3189"/>
              <a:ext cx="1200" cy="6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پيش فرضها</a:t>
              </a:r>
              <a:endParaRPr/>
            </a:p>
          </p:txBody>
        </p:sp>
        <p:sp>
          <p:nvSpPr>
            <p:cNvPr id="566" name="Google Shape;566;p19"/>
            <p:cNvSpPr txBox="1"/>
            <p:nvPr/>
          </p:nvSpPr>
          <p:spPr>
            <a:xfrm>
              <a:off x="295" y="3189"/>
              <a:ext cx="3900" cy="6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2425" lIns="91425" spcFirstLastPara="1" rIns="91425" wrap="square" tIns="42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700"/>
                <a:buFont typeface="Arial"/>
                <a:buNone/>
              </a:pPr>
              <a:r>
                <a:rPr b="1" i="0" lang="en-US" sz="37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ثبات،تداوم،قابليت كنترل همه كارها</a:t>
              </a:r>
              <a:endParaRPr/>
            </a:p>
          </p:txBody>
        </p:sp>
        <p:cxnSp>
          <p:nvCxnSpPr>
            <p:cNvPr id="567" name="Google Shape;567;p19"/>
            <p:cNvCxnSpPr/>
            <p:nvPr/>
          </p:nvCxnSpPr>
          <p:spPr>
            <a:xfrm>
              <a:off x="4147" y="1080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8" name="Google Shape;568;p19"/>
            <p:cNvCxnSpPr/>
            <p:nvPr/>
          </p:nvCxnSpPr>
          <p:spPr>
            <a:xfrm>
              <a:off x="295" y="1847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9" name="Google Shape;569;p19"/>
            <p:cNvCxnSpPr/>
            <p:nvPr/>
          </p:nvCxnSpPr>
          <p:spPr>
            <a:xfrm>
              <a:off x="295" y="2613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0" name="Google Shape;570;p19"/>
            <p:cNvCxnSpPr/>
            <p:nvPr/>
          </p:nvCxnSpPr>
          <p:spPr>
            <a:xfrm>
              <a:off x="295" y="3189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1" name="Google Shape;571;p19"/>
            <p:cNvCxnSpPr/>
            <p:nvPr/>
          </p:nvCxnSpPr>
          <p:spPr>
            <a:xfrm>
              <a:off x="5465" y="1080"/>
              <a:ext cx="0" cy="270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2" name="Google Shape;572;p19"/>
            <p:cNvCxnSpPr/>
            <p:nvPr/>
          </p:nvCxnSpPr>
          <p:spPr>
            <a:xfrm>
              <a:off x="295" y="1080"/>
              <a:ext cx="0" cy="270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3" name="Google Shape;573;p19"/>
            <p:cNvCxnSpPr/>
            <p:nvPr/>
          </p:nvCxnSpPr>
          <p:spPr>
            <a:xfrm>
              <a:off x="295" y="1080"/>
              <a:ext cx="51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4" name="Google Shape;574;p19"/>
            <p:cNvCxnSpPr/>
            <p:nvPr/>
          </p:nvCxnSpPr>
          <p:spPr>
            <a:xfrm>
              <a:off x="295" y="3763"/>
              <a:ext cx="51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575" name="Google Shape;575;p19"/>
          <p:cNvSpPr txBox="1"/>
          <p:nvPr/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ویژگیهای بارز مدیریت علمی از دیدگاه تیلور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FFFFF"/>
            </a:gs>
            <a:gs pos="7000">
              <a:srgbClr val="E6E6E6"/>
            </a:gs>
            <a:gs pos="32000">
              <a:srgbClr val="7D8496"/>
            </a:gs>
            <a:gs pos="47000">
              <a:srgbClr val="E6E6E6"/>
            </a:gs>
            <a:gs pos="85000">
              <a:srgbClr val="7D8496"/>
            </a:gs>
            <a:gs pos="100000">
              <a:srgbClr val="E6E6E6"/>
            </a:gs>
          </a:gsLst>
          <a:lin ang="2700006" scaled="0"/>
        </a:gradFill>
      </p:bgPr>
    </p:bg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20"/>
          <p:cNvSpPr txBox="1"/>
          <p:nvPr/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ویژگیهای بارز مدیریت علمی از دیدگاه تیلور</a:t>
            </a:r>
            <a:endParaRPr/>
          </a:p>
        </p:txBody>
      </p:sp>
      <p:sp>
        <p:nvSpPr>
          <p:cNvPr id="581" name="Google Shape;581;p20"/>
          <p:cNvSpPr txBox="1"/>
          <p:nvPr/>
        </p:nvSpPr>
        <p:spPr>
          <a:xfrm>
            <a:off x="457200" y="1700212"/>
            <a:ext cx="8229600" cy="39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علم به جای راه تجربی</a:t>
            </a:r>
            <a:endParaRPr/>
          </a:p>
          <a:p>
            <a:pPr indent="-609600" lvl="0" marL="6096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هماهنگی به جای افتراق</a:t>
            </a:r>
            <a:endParaRPr/>
          </a:p>
          <a:p>
            <a:pPr indent="-609600" lvl="0" marL="6096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همکاری گروهی به جای فردگرایی</a:t>
            </a:r>
            <a:endParaRPr/>
          </a:p>
          <a:p>
            <a:pPr indent="-609600" lvl="0" marL="6096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حداکثر تولید به جای محدودیت تولید</a:t>
            </a:r>
            <a:endParaRPr/>
          </a:p>
          <a:p>
            <a:pPr indent="-609600" lvl="0" marL="6096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پرورش و ترغیب کارکنان در جهت کسب حداکثر کارایی و پیشرفت فردی در جایی دیگر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1"/>
          <p:cNvSpPr txBox="1"/>
          <p:nvPr/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       انتقادات وارد بر تیلور</a:t>
            </a:r>
            <a:endParaRPr/>
          </a:p>
        </p:txBody>
      </p:sp>
      <p:sp>
        <p:nvSpPr>
          <p:cNvPr id="587" name="Google Shape;587;p21"/>
          <p:cNvSpPr txBox="1"/>
          <p:nvPr/>
        </p:nvSpPr>
        <p:spPr>
          <a:xfrm>
            <a:off x="457200" y="1125537"/>
            <a:ext cx="8229600" cy="41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عدم توجه به احساسات و عواطف انسانها و نقش گروه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2- پاداش مالی ، بهترین عامل ایجاد انگیزه 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3- تاکید بیش از حد روی روش علمی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4- عدم توجه به تضادها و برخوردهای سازمان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0" i="0" lang="en-US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- </a:t>
            </a:r>
            <a:r>
              <a:rPr b="1" i="0" lang="en-US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کارگران هدف اين كار را  استفاده بیشتر از آنان دانستند به همين دليل با او به مخالفت برخاستند .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6-رفتار انسانی و متغیرهای روان شناختی و جامعه شناختی آن جایی نداشته و سازمان غیر رسمی نادیده گرفته شده است .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7- بطور کلی این نظریه برداشت محدودی از انسان دارد </a:t>
            </a:r>
            <a:r>
              <a:rPr b="1" i="0" lang="en-US" sz="3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.</a:t>
            </a:r>
            <a:endParaRPr b="1" i="0" sz="3200" u="none" cap="none" strike="noStrik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88" name="Google Shape;588;p21"/>
          <p:cNvGrpSpPr/>
          <p:nvPr/>
        </p:nvGrpSpPr>
        <p:grpSpPr>
          <a:xfrm>
            <a:off x="107950" y="75004"/>
            <a:ext cx="2694021" cy="3063875"/>
            <a:chOff x="3504" y="1390"/>
            <a:chExt cx="2100" cy="2202"/>
          </a:xfrm>
        </p:grpSpPr>
        <p:sp>
          <p:nvSpPr>
            <p:cNvPr id="589" name="Google Shape;589;p21"/>
            <p:cNvSpPr/>
            <p:nvPr/>
          </p:nvSpPr>
          <p:spPr>
            <a:xfrm>
              <a:off x="3504" y="1392"/>
              <a:ext cx="2100" cy="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90" name="Google Shape;590;p21"/>
            <p:cNvGrpSpPr/>
            <p:nvPr/>
          </p:nvGrpSpPr>
          <p:grpSpPr>
            <a:xfrm>
              <a:off x="3505" y="2647"/>
              <a:ext cx="1321" cy="945"/>
              <a:chOff x="3505" y="2647"/>
              <a:chExt cx="1321" cy="945"/>
            </a:xfrm>
          </p:grpSpPr>
          <p:grpSp>
            <p:nvGrpSpPr>
              <p:cNvPr id="591" name="Google Shape;591;p21"/>
              <p:cNvGrpSpPr/>
              <p:nvPr/>
            </p:nvGrpSpPr>
            <p:grpSpPr>
              <a:xfrm>
                <a:off x="3505" y="2647"/>
                <a:ext cx="1321" cy="945"/>
                <a:chOff x="3505" y="2647"/>
                <a:chExt cx="1321" cy="945"/>
              </a:xfrm>
            </p:grpSpPr>
            <p:grpSp>
              <p:nvGrpSpPr>
                <p:cNvPr id="592" name="Google Shape;592;p21"/>
                <p:cNvGrpSpPr/>
                <p:nvPr/>
              </p:nvGrpSpPr>
              <p:grpSpPr>
                <a:xfrm>
                  <a:off x="3679" y="3335"/>
                  <a:ext cx="1147" cy="257"/>
                  <a:chOff x="3679" y="3335"/>
                  <a:chExt cx="1147" cy="257"/>
                </a:xfrm>
              </p:grpSpPr>
              <p:grpSp>
                <p:nvGrpSpPr>
                  <p:cNvPr id="593" name="Google Shape;593;p21"/>
                  <p:cNvGrpSpPr/>
                  <p:nvPr/>
                </p:nvGrpSpPr>
                <p:grpSpPr>
                  <a:xfrm>
                    <a:off x="3679" y="3335"/>
                    <a:ext cx="1147" cy="257"/>
                    <a:chOff x="3679" y="3335"/>
                    <a:chExt cx="1147" cy="257"/>
                  </a:xfrm>
                </p:grpSpPr>
                <p:grpSp>
                  <p:nvGrpSpPr>
                    <p:cNvPr id="594" name="Google Shape;594;p21"/>
                    <p:cNvGrpSpPr/>
                    <p:nvPr/>
                  </p:nvGrpSpPr>
                  <p:grpSpPr>
                    <a:xfrm>
                      <a:off x="4666" y="3335"/>
                      <a:ext cx="160" cy="118"/>
                      <a:chOff x="4666" y="3335"/>
                      <a:chExt cx="160" cy="118"/>
                    </a:xfrm>
                  </p:grpSpPr>
                  <p:sp>
                    <p:nvSpPr>
                      <p:cNvPr id="595" name="Google Shape;595;p21"/>
                      <p:cNvSpPr/>
                      <p:nvPr/>
                    </p:nvSpPr>
                    <p:spPr>
                      <a:xfrm>
                        <a:off x="4666" y="3335"/>
                        <a:ext cx="160" cy="59"/>
                      </a:xfrm>
                      <a:custGeom>
                        <a:rect b="b" l="l" r="r" t="t"/>
                        <a:pathLst>
                          <a:path extrusionOk="0" h="118" w="320">
                            <a:moveTo>
                              <a:pt x="0" y="36"/>
                            </a:moveTo>
                            <a:lnTo>
                              <a:pt x="32" y="32"/>
                            </a:lnTo>
                            <a:lnTo>
                              <a:pt x="66" y="16"/>
                            </a:lnTo>
                            <a:lnTo>
                              <a:pt x="94" y="8"/>
                            </a:lnTo>
                            <a:lnTo>
                              <a:pt x="124" y="4"/>
                            </a:lnTo>
                            <a:lnTo>
                              <a:pt x="156" y="0"/>
                            </a:lnTo>
                            <a:lnTo>
                              <a:pt x="192" y="4"/>
                            </a:lnTo>
                            <a:lnTo>
                              <a:pt x="222" y="8"/>
                            </a:lnTo>
                            <a:lnTo>
                              <a:pt x="258" y="18"/>
                            </a:lnTo>
                            <a:lnTo>
                              <a:pt x="290" y="32"/>
                            </a:lnTo>
                            <a:lnTo>
                              <a:pt x="314" y="46"/>
                            </a:lnTo>
                            <a:lnTo>
                              <a:pt x="320" y="62"/>
                            </a:lnTo>
                            <a:lnTo>
                              <a:pt x="302" y="68"/>
                            </a:lnTo>
                            <a:lnTo>
                              <a:pt x="248" y="60"/>
                            </a:lnTo>
                            <a:lnTo>
                              <a:pt x="282" y="78"/>
                            </a:lnTo>
                            <a:lnTo>
                              <a:pt x="308" y="92"/>
                            </a:lnTo>
                            <a:lnTo>
                              <a:pt x="318" y="106"/>
                            </a:lnTo>
                            <a:lnTo>
                              <a:pt x="306" y="118"/>
                            </a:lnTo>
                            <a:lnTo>
                              <a:pt x="290" y="114"/>
                            </a:lnTo>
                            <a:lnTo>
                              <a:pt x="254" y="104"/>
                            </a:lnTo>
                            <a:lnTo>
                              <a:pt x="186" y="86"/>
                            </a:lnTo>
                            <a:lnTo>
                              <a:pt x="122" y="70"/>
                            </a:lnTo>
                            <a:lnTo>
                              <a:pt x="66" y="58"/>
                            </a:lnTo>
                            <a:lnTo>
                              <a:pt x="14" y="56"/>
                            </a:lnTo>
                            <a:lnTo>
                              <a:pt x="0" y="56"/>
                            </a:lnTo>
                            <a:lnTo>
                              <a:pt x="0" y="36"/>
                            </a:lnTo>
                            <a:close/>
                          </a:path>
                        </a:pathLst>
                      </a:custGeom>
                      <a:solidFill>
                        <a:srgbClr val="FF7F7F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596" name="Google Shape;596;p21"/>
                      <p:cNvSpPr/>
                      <p:nvPr/>
                    </p:nvSpPr>
                    <p:spPr>
                      <a:xfrm>
                        <a:off x="4666" y="3348"/>
                        <a:ext cx="148" cy="105"/>
                      </a:xfrm>
                      <a:custGeom>
                        <a:rect b="b" l="l" r="r" t="t"/>
                        <a:pathLst>
                          <a:path extrusionOk="0" h="210" w="296">
                            <a:moveTo>
                              <a:pt x="2" y="14"/>
                            </a:moveTo>
                            <a:lnTo>
                              <a:pt x="34" y="10"/>
                            </a:lnTo>
                            <a:lnTo>
                              <a:pt x="74" y="4"/>
                            </a:lnTo>
                            <a:lnTo>
                              <a:pt x="114" y="0"/>
                            </a:lnTo>
                            <a:lnTo>
                              <a:pt x="144" y="6"/>
                            </a:lnTo>
                            <a:lnTo>
                              <a:pt x="178" y="16"/>
                            </a:lnTo>
                            <a:lnTo>
                              <a:pt x="216" y="36"/>
                            </a:lnTo>
                            <a:lnTo>
                              <a:pt x="242" y="54"/>
                            </a:lnTo>
                            <a:lnTo>
                              <a:pt x="272" y="80"/>
                            </a:lnTo>
                            <a:lnTo>
                              <a:pt x="290" y="104"/>
                            </a:lnTo>
                            <a:lnTo>
                              <a:pt x="296" y="122"/>
                            </a:lnTo>
                            <a:lnTo>
                              <a:pt x="290" y="130"/>
                            </a:lnTo>
                            <a:lnTo>
                              <a:pt x="272" y="130"/>
                            </a:lnTo>
                            <a:lnTo>
                              <a:pt x="238" y="114"/>
                            </a:lnTo>
                            <a:lnTo>
                              <a:pt x="208" y="94"/>
                            </a:lnTo>
                            <a:lnTo>
                              <a:pt x="170" y="80"/>
                            </a:lnTo>
                            <a:lnTo>
                              <a:pt x="128" y="72"/>
                            </a:lnTo>
                            <a:lnTo>
                              <a:pt x="108" y="80"/>
                            </a:lnTo>
                            <a:lnTo>
                              <a:pt x="104" y="98"/>
                            </a:lnTo>
                            <a:lnTo>
                              <a:pt x="124" y="122"/>
                            </a:lnTo>
                            <a:lnTo>
                              <a:pt x="164" y="160"/>
                            </a:lnTo>
                            <a:lnTo>
                              <a:pt x="174" y="176"/>
                            </a:lnTo>
                            <a:lnTo>
                              <a:pt x="176" y="192"/>
                            </a:lnTo>
                            <a:lnTo>
                              <a:pt x="168" y="206"/>
                            </a:lnTo>
                            <a:lnTo>
                              <a:pt x="148" y="210"/>
                            </a:lnTo>
                            <a:lnTo>
                              <a:pt x="130" y="206"/>
                            </a:lnTo>
                            <a:lnTo>
                              <a:pt x="110" y="194"/>
                            </a:lnTo>
                            <a:lnTo>
                              <a:pt x="92" y="176"/>
                            </a:lnTo>
                            <a:lnTo>
                              <a:pt x="66" y="144"/>
                            </a:lnTo>
                            <a:lnTo>
                              <a:pt x="40" y="124"/>
                            </a:lnTo>
                            <a:lnTo>
                              <a:pt x="0" y="108"/>
                            </a:lnTo>
                            <a:lnTo>
                              <a:pt x="2" y="14"/>
                            </a:lnTo>
                            <a:close/>
                          </a:path>
                        </a:pathLst>
                      </a:custGeom>
                      <a:solidFill>
                        <a:srgbClr val="FFBFBF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</p:grpSp>
                <p:grpSp>
                  <p:nvGrpSpPr>
                    <p:cNvPr id="597" name="Google Shape;597;p21"/>
                    <p:cNvGrpSpPr/>
                    <p:nvPr/>
                  </p:nvGrpSpPr>
                  <p:grpSpPr>
                    <a:xfrm>
                      <a:off x="3679" y="3474"/>
                      <a:ext cx="169" cy="118"/>
                      <a:chOff x="3679" y="3474"/>
                      <a:chExt cx="169" cy="118"/>
                    </a:xfrm>
                  </p:grpSpPr>
                  <p:sp>
                    <p:nvSpPr>
                      <p:cNvPr id="598" name="Google Shape;598;p21"/>
                      <p:cNvSpPr/>
                      <p:nvPr/>
                    </p:nvSpPr>
                    <p:spPr>
                      <a:xfrm>
                        <a:off x="3679" y="3474"/>
                        <a:ext cx="162" cy="60"/>
                      </a:xfrm>
                      <a:custGeom>
                        <a:rect b="b" l="l" r="r" t="t"/>
                        <a:pathLst>
                          <a:path extrusionOk="0" h="120" w="324">
                            <a:moveTo>
                              <a:pt x="314" y="30"/>
                            </a:moveTo>
                            <a:lnTo>
                              <a:pt x="260" y="16"/>
                            </a:lnTo>
                            <a:lnTo>
                              <a:pt x="216" y="4"/>
                            </a:lnTo>
                            <a:lnTo>
                              <a:pt x="172" y="0"/>
                            </a:lnTo>
                            <a:lnTo>
                              <a:pt x="130" y="2"/>
                            </a:lnTo>
                            <a:lnTo>
                              <a:pt x="98" y="8"/>
                            </a:lnTo>
                            <a:lnTo>
                              <a:pt x="60" y="18"/>
                            </a:lnTo>
                            <a:lnTo>
                              <a:pt x="40" y="28"/>
                            </a:lnTo>
                            <a:lnTo>
                              <a:pt x="16" y="40"/>
                            </a:lnTo>
                            <a:lnTo>
                              <a:pt x="0" y="58"/>
                            </a:lnTo>
                            <a:lnTo>
                              <a:pt x="46" y="52"/>
                            </a:lnTo>
                            <a:lnTo>
                              <a:pt x="74" y="52"/>
                            </a:lnTo>
                            <a:lnTo>
                              <a:pt x="54" y="66"/>
                            </a:lnTo>
                            <a:lnTo>
                              <a:pt x="28" y="82"/>
                            </a:lnTo>
                            <a:lnTo>
                              <a:pt x="6" y="94"/>
                            </a:lnTo>
                            <a:lnTo>
                              <a:pt x="0" y="110"/>
                            </a:lnTo>
                            <a:lnTo>
                              <a:pt x="8" y="120"/>
                            </a:lnTo>
                            <a:lnTo>
                              <a:pt x="30" y="118"/>
                            </a:lnTo>
                            <a:lnTo>
                              <a:pt x="120" y="90"/>
                            </a:lnTo>
                            <a:lnTo>
                              <a:pt x="220" y="70"/>
                            </a:lnTo>
                            <a:lnTo>
                              <a:pt x="324" y="76"/>
                            </a:lnTo>
                            <a:lnTo>
                              <a:pt x="314" y="30"/>
                            </a:lnTo>
                            <a:close/>
                          </a:path>
                        </a:pathLst>
                      </a:custGeom>
                      <a:solidFill>
                        <a:srgbClr val="FF7F7F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599" name="Google Shape;599;p21"/>
                      <p:cNvSpPr/>
                      <p:nvPr/>
                    </p:nvSpPr>
                    <p:spPr>
                      <a:xfrm>
                        <a:off x="3688" y="3486"/>
                        <a:ext cx="160" cy="106"/>
                      </a:xfrm>
                      <a:custGeom>
                        <a:rect b="b" l="l" r="r" t="t"/>
                        <a:pathLst>
                          <a:path extrusionOk="0" h="212" w="320">
                            <a:moveTo>
                              <a:pt x="310" y="12"/>
                            </a:moveTo>
                            <a:lnTo>
                              <a:pt x="260" y="8"/>
                            </a:lnTo>
                            <a:lnTo>
                              <a:pt x="216" y="2"/>
                            </a:lnTo>
                            <a:lnTo>
                              <a:pt x="182" y="0"/>
                            </a:lnTo>
                            <a:lnTo>
                              <a:pt x="154" y="4"/>
                            </a:lnTo>
                            <a:lnTo>
                              <a:pt x="118" y="14"/>
                            </a:lnTo>
                            <a:lnTo>
                              <a:pt x="86" y="34"/>
                            </a:lnTo>
                            <a:lnTo>
                              <a:pt x="58" y="54"/>
                            </a:lnTo>
                            <a:lnTo>
                              <a:pt x="42" y="66"/>
                            </a:lnTo>
                            <a:lnTo>
                              <a:pt x="20" y="84"/>
                            </a:lnTo>
                            <a:lnTo>
                              <a:pt x="10" y="94"/>
                            </a:lnTo>
                            <a:lnTo>
                              <a:pt x="4" y="110"/>
                            </a:lnTo>
                            <a:lnTo>
                              <a:pt x="0" y="124"/>
                            </a:lnTo>
                            <a:lnTo>
                              <a:pt x="14" y="134"/>
                            </a:lnTo>
                            <a:lnTo>
                              <a:pt x="30" y="130"/>
                            </a:lnTo>
                            <a:lnTo>
                              <a:pt x="60" y="112"/>
                            </a:lnTo>
                            <a:lnTo>
                              <a:pt x="92" y="96"/>
                            </a:lnTo>
                            <a:lnTo>
                              <a:pt x="128" y="80"/>
                            </a:lnTo>
                            <a:lnTo>
                              <a:pt x="152" y="72"/>
                            </a:lnTo>
                            <a:lnTo>
                              <a:pt x="178" y="72"/>
                            </a:lnTo>
                            <a:lnTo>
                              <a:pt x="190" y="84"/>
                            </a:lnTo>
                            <a:lnTo>
                              <a:pt x="196" y="100"/>
                            </a:lnTo>
                            <a:lnTo>
                              <a:pt x="160" y="146"/>
                            </a:lnTo>
                            <a:lnTo>
                              <a:pt x="134" y="166"/>
                            </a:lnTo>
                            <a:lnTo>
                              <a:pt x="120" y="184"/>
                            </a:lnTo>
                            <a:lnTo>
                              <a:pt x="128" y="204"/>
                            </a:lnTo>
                            <a:lnTo>
                              <a:pt x="144" y="212"/>
                            </a:lnTo>
                            <a:lnTo>
                              <a:pt x="168" y="212"/>
                            </a:lnTo>
                            <a:lnTo>
                              <a:pt x="190" y="198"/>
                            </a:lnTo>
                            <a:lnTo>
                              <a:pt x="234" y="152"/>
                            </a:lnTo>
                            <a:lnTo>
                              <a:pt x="262" y="120"/>
                            </a:lnTo>
                            <a:lnTo>
                              <a:pt x="320" y="98"/>
                            </a:lnTo>
                            <a:lnTo>
                              <a:pt x="310" y="12"/>
                            </a:lnTo>
                            <a:close/>
                          </a:path>
                        </a:pathLst>
                      </a:custGeom>
                      <a:solidFill>
                        <a:srgbClr val="FFBFBF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</p:grpSp>
              </p:grpSp>
              <p:grpSp>
                <p:nvGrpSpPr>
                  <p:cNvPr id="600" name="Google Shape;600;p21"/>
                  <p:cNvGrpSpPr/>
                  <p:nvPr/>
                </p:nvGrpSpPr>
                <p:grpSpPr>
                  <a:xfrm>
                    <a:off x="3827" y="3335"/>
                    <a:ext cx="844" cy="227"/>
                    <a:chOff x="3827" y="3335"/>
                    <a:chExt cx="844" cy="227"/>
                  </a:xfrm>
                </p:grpSpPr>
                <p:sp>
                  <p:nvSpPr>
                    <p:cNvPr id="601" name="Google Shape;601;p21"/>
                    <p:cNvSpPr/>
                    <p:nvPr/>
                  </p:nvSpPr>
                  <p:spPr>
                    <a:xfrm>
                      <a:off x="4628" y="3335"/>
                      <a:ext cx="43" cy="78"/>
                    </a:xfrm>
                    <a:custGeom>
                      <a:rect b="b" l="l" r="r" t="t"/>
                      <a:pathLst>
                        <a:path extrusionOk="0" h="156" w="86">
                          <a:moveTo>
                            <a:pt x="6" y="0"/>
                          </a:moveTo>
                          <a:lnTo>
                            <a:pt x="86" y="0"/>
                          </a:lnTo>
                          <a:lnTo>
                            <a:pt x="86" y="156"/>
                          </a:lnTo>
                          <a:lnTo>
                            <a:pt x="0" y="156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p:txBody>
                </p:sp>
                <p:sp>
                  <p:nvSpPr>
                    <p:cNvPr id="602" name="Google Shape;602;p21"/>
                    <p:cNvSpPr/>
                    <p:nvPr/>
                  </p:nvSpPr>
                  <p:spPr>
                    <a:xfrm>
                      <a:off x="3827" y="3476"/>
                      <a:ext cx="46" cy="86"/>
                    </a:xfrm>
                    <a:custGeom>
                      <a:rect b="b" l="l" r="r" t="t"/>
                      <a:pathLst>
                        <a:path extrusionOk="0" h="172" w="92">
                          <a:moveTo>
                            <a:pt x="52" y="0"/>
                          </a:moveTo>
                          <a:lnTo>
                            <a:pt x="0" y="18"/>
                          </a:lnTo>
                          <a:lnTo>
                            <a:pt x="28" y="172"/>
                          </a:lnTo>
                          <a:lnTo>
                            <a:pt x="92" y="148"/>
                          </a:lnTo>
                          <a:lnTo>
                            <a:pt x="52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p:txBody>
                </p:sp>
              </p:grpSp>
            </p:grpSp>
            <p:sp>
              <p:nvSpPr>
                <p:cNvPr id="603" name="Google Shape;603;p21"/>
                <p:cNvSpPr/>
                <p:nvPr/>
              </p:nvSpPr>
              <p:spPr>
                <a:xfrm>
                  <a:off x="3505" y="2647"/>
                  <a:ext cx="1138" cy="911"/>
                </a:xfrm>
                <a:custGeom>
                  <a:rect b="b" l="l" r="r" t="t"/>
                  <a:pathLst>
                    <a:path extrusionOk="0" h="1821" w="2277">
                      <a:moveTo>
                        <a:pt x="62" y="612"/>
                      </a:moveTo>
                      <a:lnTo>
                        <a:pt x="252" y="546"/>
                      </a:lnTo>
                      <a:lnTo>
                        <a:pt x="306" y="522"/>
                      </a:lnTo>
                      <a:lnTo>
                        <a:pt x="346" y="496"/>
                      </a:lnTo>
                      <a:lnTo>
                        <a:pt x="378" y="474"/>
                      </a:lnTo>
                      <a:lnTo>
                        <a:pt x="406" y="450"/>
                      </a:lnTo>
                      <a:lnTo>
                        <a:pt x="402" y="416"/>
                      </a:lnTo>
                      <a:lnTo>
                        <a:pt x="546" y="334"/>
                      </a:lnTo>
                      <a:lnTo>
                        <a:pt x="930" y="893"/>
                      </a:lnTo>
                      <a:lnTo>
                        <a:pt x="1067" y="825"/>
                      </a:lnTo>
                      <a:lnTo>
                        <a:pt x="880" y="270"/>
                      </a:lnTo>
                      <a:lnTo>
                        <a:pt x="830" y="126"/>
                      </a:lnTo>
                      <a:lnTo>
                        <a:pt x="1004" y="70"/>
                      </a:lnTo>
                      <a:lnTo>
                        <a:pt x="1035" y="96"/>
                      </a:lnTo>
                      <a:lnTo>
                        <a:pt x="1077" y="98"/>
                      </a:lnTo>
                      <a:lnTo>
                        <a:pt x="1119" y="94"/>
                      </a:lnTo>
                      <a:lnTo>
                        <a:pt x="1163" y="90"/>
                      </a:lnTo>
                      <a:lnTo>
                        <a:pt x="1205" y="82"/>
                      </a:lnTo>
                      <a:lnTo>
                        <a:pt x="1245" y="62"/>
                      </a:lnTo>
                      <a:lnTo>
                        <a:pt x="1283" y="44"/>
                      </a:lnTo>
                      <a:lnTo>
                        <a:pt x="1319" y="30"/>
                      </a:lnTo>
                      <a:lnTo>
                        <a:pt x="1355" y="16"/>
                      </a:lnTo>
                      <a:lnTo>
                        <a:pt x="1391" y="6"/>
                      </a:lnTo>
                      <a:lnTo>
                        <a:pt x="1433" y="0"/>
                      </a:lnTo>
                      <a:lnTo>
                        <a:pt x="1461" y="2"/>
                      </a:lnTo>
                      <a:lnTo>
                        <a:pt x="1477" y="10"/>
                      </a:lnTo>
                      <a:lnTo>
                        <a:pt x="1479" y="22"/>
                      </a:lnTo>
                      <a:lnTo>
                        <a:pt x="1473" y="42"/>
                      </a:lnTo>
                      <a:lnTo>
                        <a:pt x="1463" y="58"/>
                      </a:lnTo>
                      <a:lnTo>
                        <a:pt x="1443" y="80"/>
                      </a:lnTo>
                      <a:lnTo>
                        <a:pt x="1423" y="100"/>
                      </a:lnTo>
                      <a:lnTo>
                        <a:pt x="1391" y="120"/>
                      </a:lnTo>
                      <a:lnTo>
                        <a:pt x="1351" y="138"/>
                      </a:lnTo>
                      <a:lnTo>
                        <a:pt x="1299" y="154"/>
                      </a:lnTo>
                      <a:lnTo>
                        <a:pt x="1239" y="174"/>
                      </a:lnTo>
                      <a:lnTo>
                        <a:pt x="1035" y="234"/>
                      </a:lnTo>
                      <a:lnTo>
                        <a:pt x="1215" y="784"/>
                      </a:lnTo>
                      <a:lnTo>
                        <a:pt x="1379" y="772"/>
                      </a:lnTo>
                      <a:lnTo>
                        <a:pt x="1713" y="1353"/>
                      </a:lnTo>
                      <a:lnTo>
                        <a:pt x="2271" y="1365"/>
                      </a:lnTo>
                      <a:lnTo>
                        <a:pt x="2277" y="1541"/>
                      </a:lnTo>
                      <a:lnTo>
                        <a:pt x="1639" y="1571"/>
                      </a:lnTo>
                      <a:lnTo>
                        <a:pt x="718" y="1821"/>
                      </a:lnTo>
                      <a:lnTo>
                        <a:pt x="682" y="1647"/>
                      </a:lnTo>
                      <a:lnTo>
                        <a:pt x="1147" y="1491"/>
                      </a:lnTo>
                      <a:lnTo>
                        <a:pt x="1151" y="1449"/>
                      </a:lnTo>
                      <a:lnTo>
                        <a:pt x="1113" y="1415"/>
                      </a:lnTo>
                      <a:lnTo>
                        <a:pt x="1071" y="1381"/>
                      </a:lnTo>
                      <a:lnTo>
                        <a:pt x="1016" y="1343"/>
                      </a:lnTo>
                      <a:lnTo>
                        <a:pt x="946" y="1313"/>
                      </a:lnTo>
                      <a:lnTo>
                        <a:pt x="878" y="1283"/>
                      </a:lnTo>
                      <a:lnTo>
                        <a:pt x="834" y="1253"/>
                      </a:lnTo>
                      <a:lnTo>
                        <a:pt x="786" y="1217"/>
                      </a:lnTo>
                      <a:lnTo>
                        <a:pt x="742" y="1171"/>
                      </a:lnTo>
                      <a:lnTo>
                        <a:pt x="708" y="1123"/>
                      </a:lnTo>
                      <a:lnTo>
                        <a:pt x="690" y="1087"/>
                      </a:lnTo>
                      <a:lnTo>
                        <a:pt x="670" y="1035"/>
                      </a:lnTo>
                      <a:lnTo>
                        <a:pt x="812" y="975"/>
                      </a:lnTo>
                      <a:lnTo>
                        <a:pt x="514" y="498"/>
                      </a:lnTo>
                      <a:lnTo>
                        <a:pt x="416" y="586"/>
                      </a:lnTo>
                      <a:lnTo>
                        <a:pt x="320" y="648"/>
                      </a:lnTo>
                      <a:lnTo>
                        <a:pt x="244" y="684"/>
                      </a:lnTo>
                      <a:lnTo>
                        <a:pt x="190" y="700"/>
                      </a:lnTo>
                      <a:lnTo>
                        <a:pt x="138" y="712"/>
                      </a:lnTo>
                      <a:lnTo>
                        <a:pt x="92" y="714"/>
                      </a:lnTo>
                      <a:lnTo>
                        <a:pt x="48" y="710"/>
                      </a:lnTo>
                      <a:lnTo>
                        <a:pt x="14" y="700"/>
                      </a:lnTo>
                      <a:lnTo>
                        <a:pt x="0" y="680"/>
                      </a:lnTo>
                      <a:lnTo>
                        <a:pt x="4" y="654"/>
                      </a:lnTo>
                      <a:lnTo>
                        <a:pt x="20" y="630"/>
                      </a:lnTo>
                      <a:lnTo>
                        <a:pt x="62" y="612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grpSp>
            <p:nvGrpSpPr>
              <p:cNvPr id="604" name="Google Shape;604;p21"/>
              <p:cNvGrpSpPr/>
              <p:nvPr/>
            </p:nvGrpSpPr>
            <p:grpSpPr>
              <a:xfrm>
                <a:off x="4053" y="3271"/>
                <a:ext cx="361" cy="296"/>
                <a:chOff x="4053" y="3271"/>
                <a:chExt cx="361" cy="296"/>
              </a:xfrm>
            </p:grpSpPr>
            <p:sp>
              <p:nvSpPr>
                <p:cNvPr id="605" name="Google Shape;605;p21"/>
                <p:cNvSpPr/>
                <p:nvPr/>
              </p:nvSpPr>
              <p:spPr>
                <a:xfrm>
                  <a:off x="4088" y="3271"/>
                  <a:ext cx="307" cy="296"/>
                </a:xfrm>
                <a:custGeom>
                  <a:rect b="b" l="l" r="r" t="t"/>
                  <a:pathLst>
                    <a:path extrusionOk="0" h="592" w="614">
                      <a:moveTo>
                        <a:pt x="4" y="300"/>
                      </a:moveTo>
                      <a:lnTo>
                        <a:pt x="0" y="274"/>
                      </a:lnTo>
                      <a:lnTo>
                        <a:pt x="6" y="216"/>
                      </a:lnTo>
                      <a:lnTo>
                        <a:pt x="22" y="162"/>
                      </a:lnTo>
                      <a:lnTo>
                        <a:pt x="42" y="126"/>
                      </a:lnTo>
                      <a:lnTo>
                        <a:pt x="78" y="84"/>
                      </a:lnTo>
                      <a:lnTo>
                        <a:pt x="132" y="46"/>
                      </a:lnTo>
                      <a:lnTo>
                        <a:pt x="196" y="18"/>
                      </a:lnTo>
                      <a:lnTo>
                        <a:pt x="272" y="0"/>
                      </a:lnTo>
                      <a:lnTo>
                        <a:pt x="348" y="0"/>
                      </a:lnTo>
                      <a:lnTo>
                        <a:pt x="418" y="16"/>
                      </a:lnTo>
                      <a:lnTo>
                        <a:pt x="470" y="36"/>
                      </a:lnTo>
                      <a:lnTo>
                        <a:pt x="526" y="70"/>
                      </a:lnTo>
                      <a:lnTo>
                        <a:pt x="564" y="108"/>
                      </a:lnTo>
                      <a:lnTo>
                        <a:pt x="598" y="162"/>
                      </a:lnTo>
                      <a:lnTo>
                        <a:pt x="614" y="196"/>
                      </a:lnTo>
                      <a:lnTo>
                        <a:pt x="584" y="302"/>
                      </a:lnTo>
                      <a:lnTo>
                        <a:pt x="562" y="356"/>
                      </a:lnTo>
                      <a:lnTo>
                        <a:pt x="534" y="394"/>
                      </a:lnTo>
                      <a:lnTo>
                        <a:pt x="514" y="422"/>
                      </a:lnTo>
                      <a:lnTo>
                        <a:pt x="492" y="454"/>
                      </a:lnTo>
                      <a:lnTo>
                        <a:pt x="474" y="494"/>
                      </a:lnTo>
                      <a:lnTo>
                        <a:pt x="456" y="532"/>
                      </a:lnTo>
                      <a:lnTo>
                        <a:pt x="426" y="564"/>
                      </a:lnTo>
                      <a:lnTo>
                        <a:pt x="404" y="582"/>
                      </a:lnTo>
                      <a:lnTo>
                        <a:pt x="374" y="592"/>
                      </a:lnTo>
                      <a:lnTo>
                        <a:pt x="346" y="586"/>
                      </a:lnTo>
                      <a:lnTo>
                        <a:pt x="298" y="572"/>
                      </a:lnTo>
                      <a:lnTo>
                        <a:pt x="236" y="560"/>
                      </a:lnTo>
                      <a:lnTo>
                        <a:pt x="180" y="544"/>
                      </a:lnTo>
                      <a:lnTo>
                        <a:pt x="138" y="520"/>
                      </a:lnTo>
                      <a:lnTo>
                        <a:pt x="102" y="490"/>
                      </a:lnTo>
                      <a:lnTo>
                        <a:pt x="74" y="464"/>
                      </a:lnTo>
                      <a:lnTo>
                        <a:pt x="58" y="480"/>
                      </a:lnTo>
                      <a:lnTo>
                        <a:pt x="28" y="458"/>
                      </a:lnTo>
                      <a:lnTo>
                        <a:pt x="16" y="434"/>
                      </a:lnTo>
                      <a:lnTo>
                        <a:pt x="6" y="392"/>
                      </a:lnTo>
                      <a:lnTo>
                        <a:pt x="12" y="338"/>
                      </a:lnTo>
                      <a:lnTo>
                        <a:pt x="4" y="300"/>
                      </a:lnTo>
                      <a:close/>
                    </a:path>
                  </a:pathLst>
                </a:custGeom>
                <a:solidFill>
                  <a:srgbClr val="FFBFBF"/>
                </a:solidFill>
                <a:ln cap="flat" cmpd="sng" w="127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grpSp>
              <p:nvGrpSpPr>
                <p:cNvPr id="606" name="Google Shape;606;p21"/>
                <p:cNvGrpSpPr/>
                <p:nvPr/>
              </p:nvGrpSpPr>
              <p:grpSpPr>
                <a:xfrm>
                  <a:off x="4053" y="3346"/>
                  <a:ext cx="361" cy="182"/>
                  <a:chOff x="4053" y="3346"/>
                  <a:chExt cx="361" cy="182"/>
                </a:xfrm>
              </p:grpSpPr>
              <p:grpSp>
                <p:nvGrpSpPr>
                  <p:cNvPr id="607" name="Google Shape;607;p21"/>
                  <p:cNvGrpSpPr/>
                  <p:nvPr/>
                </p:nvGrpSpPr>
                <p:grpSpPr>
                  <a:xfrm>
                    <a:off x="4053" y="3346"/>
                    <a:ext cx="361" cy="114"/>
                    <a:chOff x="4053" y="3346"/>
                    <a:chExt cx="361" cy="114"/>
                  </a:xfrm>
                </p:grpSpPr>
                <p:sp>
                  <p:nvSpPr>
                    <p:cNvPr id="608" name="Google Shape;608;p21"/>
                    <p:cNvSpPr/>
                    <p:nvPr/>
                  </p:nvSpPr>
                  <p:spPr>
                    <a:xfrm>
                      <a:off x="4053" y="3369"/>
                      <a:ext cx="68" cy="91"/>
                    </a:xfrm>
                    <a:custGeom>
                      <a:rect b="b" l="l" r="r" t="t"/>
                      <a:pathLst>
                        <a:path extrusionOk="0" h="182" w="136">
                          <a:moveTo>
                            <a:pt x="44" y="8"/>
                          </a:moveTo>
                          <a:lnTo>
                            <a:pt x="26" y="24"/>
                          </a:lnTo>
                          <a:lnTo>
                            <a:pt x="8" y="48"/>
                          </a:lnTo>
                          <a:lnTo>
                            <a:pt x="0" y="78"/>
                          </a:lnTo>
                          <a:lnTo>
                            <a:pt x="0" y="102"/>
                          </a:lnTo>
                          <a:lnTo>
                            <a:pt x="8" y="134"/>
                          </a:lnTo>
                          <a:lnTo>
                            <a:pt x="24" y="160"/>
                          </a:lnTo>
                          <a:lnTo>
                            <a:pt x="38" y="174"/>
                          </a:lnTo>
                          <a:lnTo>
                            <a:pt x="56" y="182"/>
                          </a:lnTo>
                          <a:lnTo>
                            <a:pt x="46" y="144"/>
                          </a:lnTo>
                          <a:lnTo>
                            <a:pt x="70" y="156"/>
                          </a:lnTo>
                          <a:lnTo>
                            <a:pt x="70" y="138"/>
                          </a:lnTo>
                          <a:lnTo>
                            <a:pt x="90" y="140"/>
                          </a:lnTo>
                          <a:lnTo>
                            <a:pt x="84" y="122"/>
                          </a:lnTo>
                          <a:lnTo>
                            <a:pt x="110" y="136"/>
                          </a:lnTo>
                          <a:lnTo>
                            <a:pt x="108" y="128"/>
                          </a:lnTo>
                          <a:lnTo>
                            <a:pt x="136" y="138"/>
                          </a:lnTo>
                          <a:lnTo>
                            <a:pt x="122" y="112"/>
                          </a:lnTo>
                          <a:lnTo>
                            <a:pt x="122" y="82"/>
                          </a:lnTo>
                          <a:lnTo>
                            <a:pt x="124" y="66"/>
                          </a:lnTo>
                          <a:lnTo>
                            <a:pt x="110" y="78"/>
                          </a:lnTo>
                          <a:lnTo>
                            <a:pt x="106" y="64"/>
                          </a:lnTo>
                          <a:lnTo>
                            <a:pt x="96" y="80"/>
                          </a:lnTo>
                          <a:lnTo>
                            <a:pt x="94" y="42"/>
                          </a:lnTo>
                          <a:lnTo>
                            <a:pt x="70" y="54"/>
                          </a:lnTo>
                          <a:lnTo>
                            <a:pt x="76" y="32"/>
                          </a:lnTo>
                          <a:lnTo>
                            <a:pt x="64" y="38"/>
                          </a:lnTo>
                          <a:lnTo>
                            <a:pt x="48" y="52"/>
                          </a:lnTo>
                          <a:lnTo>
                            <a:pt x="62" y="0"/>
                          </a:lnTo>
                          <a:lnTo>
                            <a:pt x="44" y="8"/>
                          </a:lnTo>
                          <a:close/>
                        </a:path>
                      </a:pathLst>
                    </a:custGeom>
                    <a:solidFill>
                      <a:srgbClr val="BF3F0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p:txBody>
                </p:sp>
                <p:sp>
                  <p:nvSpPr>
                    <p:cNvPr id="609" name="Google Shape;609;p21"/>
                    <p:cNvSpPr/>
                    <p:nvPr/>
                  </p:nvSpPr>
                  <p:spPr>
                    <a:xfrm>
                      <a:off x="4380" y="3346"/>
                      <a:ext cx="34" cy="79"/>
                    </a:xfrm>
                    <a:custGeom>
                      <a:rect b="b" l="l" r="r" t="t"/>
                      <a:pathLst>
                        <a:path extrusionOk="0" h="158" w="68">
                          <a:moveTo>
                            <a:pt x="44" y="20"/>
                          </a:moveTo>
                          <a:lnTo>
                            <a:pt x="54" y="38"/>
                          </a:lnTo>
                          <a:lnTo>
                            <a:pt x="68" y="56"/>
                          </a:lnTo>
                          <a:lnTo>
                            <a:pt x="68" y="80"/>
                          </a:lnTo>
                          <a:lnTo>
                            <a:pt x="66" y="114"/>
                          </a:lnTo>
                          <a:lnTo>
                            <a:pt x="64" y="142"/>
                          </a:lnTo>
                          <a:lnTo>
                            <a:pt x="54" y="118"/>
                          </a:lnTo>
                          <a:lnTo>
                            <a:pt x="40" y="140"/>
                          </a:lnTo>
                          <a:lnTo>
                            <a:pt x="20" y="158"/>
                          </a:lnTo>
                          <a:lnTo>
                            <a:pt x="34" y="118"/>
                          </a:lnTo>
                          <a:lnTo>
                            <a:pt x="18" y="138"/>
                          </a:lnTo>
                          <a:lnTo>
                            <a:pt x="0" y="150"/>
                          </a:lnTo>
                          <a:lnTo>
                            <a:pt x="14" y="100"/>
                          </a:lnTo>
                          <a:lnTo>
                            <a:pt x="16" y="62"/>
                          </a:lnTo>
                          <a:lnTo>
                            <a:pt x="6" y="10"/>
                          </a:lnTo>
                          <a:lnTo>
                            <a:pt x="28" y="32"/>
                          </a:lnTo>
                          <a:lnTo>
                            <a:pt x="26" y="0"/>
                          </a:lnTo>
                          <a:lnTo>
                            <a:pt x="44" y="20"/>
                          </a:lnTo>
                          <a:close/>
                        </a:path>
                      </a:pathLst>
                    </a:custGeom>
                    <a:solidFill>
                      <a:srgbClr val="BF3F00"/>
                    </a:solidFill>
                    <a:ln>
                      <a:noFill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p:txBody>
                </p:sp>
              </p:grpSp>
              <p:sp>
                <p:nvSpPr>
                  <p:cNvPr id="610" name="Google Shape;610;p21"/>
                  <p:cNvSpPr/>
                  <p:nvPr/>
                </p:nvSpPr>
                <p:spPr>
                  <a:xfrm>
                    <a:off x="4210" y="3483"/>
                    <a:ext cx="78" cy="45"/>
                  </a:xfrm>
                  <a:custGeom>
                    <a:rect b="b" l="l" r="r" t="t"/>
                    <a:pathLst>
                      <a:path extrusionOk="0" h="90" w="156">
                        <a:moveTo>
                          <a:pt x="14" y="0"/>
                        </a:moveTo>
                        <a:lnTo>
                          <a:pt x="4" y="26"/>
                        </a:lnTo>
                        <a:lnTo>
                          <a:pt x="0" y="44"/>
                        </a:lnTo>
                        <a:lnTo>
                          <a:pt x="2" y="68"/>
                        </a:lnTo>
                        <a:lnTo>
                          <a:pt x="10" y="86"/>
                        </a:lnTo>
                        <a:lnTo>
                          <a:pt x="18" y="62"/>
                        </a:lnTo>
                        <a:lnTo>
                          <a:pt x="28" y="42"/>
                        </a:lnTo>
                        <a:lnTo>
                          <a:pt x="40" y="62"/>
                        </a:lnTo>
                        <a:lnTo>
                          <a:pt x="50" y="80"/>
                        </a:lnTo>
                        <a:lnTo>
                          <a:pt x="58" y="74"/>
                        </a:lnTo>
                        <a:lnTo>
                          <a:pt x="72" y="90"/>
                        </a:lnTo>
                        <a:lnTo>
                          <a:pt x="76" y="60"/>
                        </a:lnTo>
                        <a:lnTo>
                          <a:pt x="92" y="82"/>
                        </a:lnTo>
                        <a:lnTo>
                          <a:pt x="100" y="74"/>
                        </a:lnTo>
                        <a:lnTo>
                          <a:pt x="102" y="52"/>
                        </a:lnTo>
                        <a:lnTo>
                          <a:pt x="126" y="86"/>
                        </a:lnTo>
                        <a:lnTo>
                          <a:pt x="118" y="36"/>
                        </a:lnTo>
                        <a:lnTo>
                          <a:pt x="156" y="80"/>
                        </a:lnTo>
                        <a:lnTo>
                          <a:pt x="132" y="32"/>
                        </a:lnTo>
                        <a:lnTo>
                          <a:pt x="104" y="2"/>
                        </a:lnTo>
                        <a:lnTo>
                          <a:pt x="98" y="14"/>
                        </a:lnTo>
                        <a:lnTo>
                          <a:pt x="86" y="14"/>
                        </a:lnTo>
                        <a:lnTo>
                          <a:pt x="82" y="20"/>
                        </a:lnTo>
                        <a:lnTo>
                          <a:pt x="70" y="18"/>
                        </a:lnTo>
                        <a:lnTo>
                          <a:pt x="50" y="12"/>
                        </a:lnTo>
                        <a:lnTo>
                          <a:pt x="42" y="26"/>
                        </a:lnTo>
                        <a:lnTo>
                          <a:pt x="34" y="10"/>
                        </a:lnTo>
                        <a:lnTo>
                          <a:pt x="14" y="0"/>
                        </a:lnTo>
                        <a:close/>
                      </a:path>
                    </a:pathLst>
                  </a:custGeom>
                  <a:solidFill>
                    <a:srgbClr val="BF3F00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Garamond"/>
                      <a:ea typeface="Garamond"/>
                      <a:cs typeface="Garamond"/>
                      <a:sym typeface="Garamond"/>
                    </a:endParaRPr>
                  </a:p>
                </p:txBody>
              </p:sp>
            </p:grpSp>
            <p:grpSp>
              <p:nvGrpSpPr>
                <p:cNvPr id="611" name="Google Shape;611;p21"/>
                <p:cNvGrpSpPr/>
                <p:nvPr/>
              </p:nvGrpSpPr>
              <p:grpSpPr>
                <a:xfrm>
                  <a:off x="4159" y="3347"/>
                  <a:ext cx="153" cy="142"/>
                  <a:chOff x="4159" y="3347"/>
                  <a:chExt cx="153" cy="142"/>
                </a:xfrm>
              </p:grpSpPr>
              <p:sp>
                <p:nvSpPr>
                  <p:cNvPr id="612" name="Google Shape;612;p21"/>
                  <p:cNvSpPr/>
                  <p:nvPr/>
                </p:nvSpPr>
                <p:spPr>
                  <a:xfrm>
                    <a:off x="4206" y="3373"/>
                    <a:ext cx="67" cy="116"/>
                  </a:xfrm>
                  <a:custGeom>
                    <a:rect b="b" l="l" r="r" t="t"/>
                    <a:pathLst>
                      <a:path extrusionOk="0" h="232" w="134">
                        <a:moveTo>
                          <a:pt x="64" y="0"/>
                        </a:moveTo>
                        <a:lnTo>
                          <a:pt x="44" y="22"/>
                        </a:lnTo>
                        <a:lnTo>
                          <a:pt x="30" y="44"/>
                        </a:lnTo>
                        <a:lnTo>
                          <a:pt x="20" y="70"/>
                        </a:lnTo>
                        <a:lnTo>
                          <a:pt x="12" y="90"/>
                        </a:lnTo>
                        <a:lnTo>
                          <a:pt x="6" y="120"/>
                        </a:lnTo>
                        <a:lnTo>
                          <a:pt x="2" y="150"/>
                        </a:lnTo>
                        <a:lnTo>
                          <a:pt x="0" y="176"/>
                        </a:lnTo>
                        <a:lnTo>
                          <a:pt x="2" y="196"/>
                        </a:lnTo>
                        <a:lnTo>
                          <a:pt x="14" y="212"/>
                        </a:lnTo>
                        <a:lnTo>
                          <a:pt x="32" y="224"/>
                        </a:lnTo>
                        <a:lnTo>
                          <a:pt x="56" y="232"/>
                        </a:lnTo>
                        <a:lnTo>
                          <a:pt x="86" y="232"/>
                        </a:lnTo>
                        <a:lnTo>
                          <a:pt x="110" y="228"/>
                        </a:lnTo>
                        <a:lnTo>
                          <a:pt x="126" y="210"/>
                        </a:lnTo>
                        <a:lnTo>
                          <a:pt x="134" y="182"/>
                        </a:lnTo>
                        <a:lnTo>
                          <a:pt x="132" y="150"/>
                        </a:lnTo>
                        <a:lnTo>
                          <a:pt x="124" y="118"/>
                        </a:lnTo>
                        <a:lnTo>
                          <a:pt x="96" y="60"/>
                        </a:lnTo>
                      </a:path>
                    </a:pathLst>
                  </a:custGeom>
                  <a:noFill/>
                  <a:ln cap="flat" cmpd="sng" w="12700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Garamond"/>
                      <a:ea typeface="Garamond"/>
                      <a:cs typeface="Garamond"/>
                      <a:sym typeface="Garamond"/>
                    </a:endParaRPr>
                  </a:p>
                </p:txBody>
              </p:sp>
              <p:grpSp>
                <p:nvGrpSpPr>
                  <p:cNvPr id="613" name="Google Shape;613;p21"/>
                  <p:cNvGrpSpPr/>
                  <p:nvPr/>
                </p:nvGrpSpPr>
                <p:grpSpPr>
                  <a:xfrm>
                    <a:off x="4159" y="3347"/>
                    <a:ext cx="153" cy="81"/>
                    <a:chOff x="4159" y="3347"/>
                    <a:chExt cx="153" cy="81"/>
                  </a:xfrm>
                </p:grpSpPr>
                <p:grpSp>
                  <p:nvGrpSpPr>
                    <p:cNvPr id="614" name="Google Shape;614;p21"/>
                    <p:cNvGrpSpPr/>
                    <p:nvPr/>
                  </p:nvGrpSpPr>
                  <p:grpSpPr>
                    <a:xfrm>
                      <a:off x="4167" y="3362"/>
                      <a:ext cx="145" cy="66"/>
                      <a:chOff x="4167" y="3362"/>
                      <a:chExt cx="145" cy="66"/>
                    </a:xfrm>
                  </p:grpSpPr>
                  <p:sp>
                    <p:nvSpPr>
                      <p:cNvPr id="615" name="Google Shape;615;p21"/>
                      <p:cNvSpPr/>
                      <p:nvPr/>
                    </p:nvSpPr>
                    <p:spPr>
                      <a:xfrm>
                        <a:off x="4167" y="3362"/>
                        <a:ext cx="54" cy="66"/>
                      </a:xfrm>
                      <a:custGeom>
                        <a:rect b="b" l="l" r="r" t="t"/>
                        <a:pathLst>
                          <a:path extrusionOk="0" h="132" w="108">
                            <a:moveTo>
                              <a:pt x="102" y="0"/>
                            </a:moveTo>
                            <a:lnTo>
                              <a:pt x="72" y="6"/>
                            </a:lnTo>
                            <a:lnTo>
                              <a:pt x="48" y="22"/>
                            </a:lnTo>
                            <a:lnTo>
                              <a:pt x="24" y="42"/>
                            </a:lnTo>
                            <a:lnTo>
                              <a:pt x="12" y="64"/>
                            </a:lnTo>
                            <a:lnTo>
                              <a:pt x="0" y="94"/>
                            </a:lnTo>
                            <a:lnTo>
                              <a:pt x="6" y="110"/>
                            </a:lnTo>
                            <a:lnTo>
                              <a:pt x="22" y="124"/>
                            </a:lnTo>
                            <a:lnTo>
                              <a:pt x="52" y="132"/>
                            </a:lnTo>
                            <a:lnTo>
                              <a:pt x="74" y="128"/>
                            </a:lnTo>
                            <a:lnTo>
                              <a:pt x="90" y="104"/>
                            </a:lnTo>
                            <a:lnTo>
                              <a:pt x="108" y="62"/>
                            </a:lnTo>
                            <a:lnTo>
                              <a:pt x="108" y="32"/>
                            </a:lnTo>
                            <a:lnTo>
                              <a:pt x="102" y="0"/>
                            </a:lnTo>
                            <a:close/>
                          </a:path>
                        </a:pathLst>
                      </a:custGeom>
                      <a:solidFill>
                        <a:srgbClr val="FFFFFF"/>
                      </a:solidFill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616" name="Google Shape;616;p21"/>
                      <p:cNvSpPr/>
                      <p:nvPr/>
                    </p:nvSpPr>
                    <p:spPr>
                      <a:xfrm>
                        <a:off x="4259" y="3362"/>
                        <a:ext cx="53" cy="65"/>
                      </a:xfrm>
                      <a:custGeom>
                        <a:rect b="b" l="l" r="r" t="t"/>
                        <a:pathLst>
                          <a:path extrusionOk="0" h="130" w="106">
                            <a:moveTo>
                              <a:pt x="26" y="0"/>
                            </a:moveTo>
                            <a:lnTo>
                              <a:pt x="56" y="22"/>
                            </a:lnTo>
                            <a:lnTo>
                              <a:pt x="76" y="42"/>
                            </a:lnTo>
                            <a:lnTo>
                              <a:pt x="94" y="62"/>
                            </a:lnTo>
                            <a:lnTo>
                              <a:pt x="104" y="88"/>
                            </a:lnTo>
                            <a:lnTo>
                              <a:pt x="106" y="110"/>
                            </a:lnTo>
                            <a:lnTo>
                              <a:pt x="96" y="124"/>
                            </a:lnTo>
                            <a:lnTo>
                              <a:pt x="72" y="130"/>
                            </a:lnTo>
                            <a:lnTo>
                              <a:pt x="52" y="128"/>
                            </a:lnTo>
                            <a:lnTo>
                              <a:pt x="28" y="120"/>
                            </a:lnTo>
                            <a:lnTo>
                              <a:pt x="10" y="104"/>
                            </a:lnTo>
                            <a:lnTo>
                              <a:pt x="2" y="88"/>
                            </a:lnTo>
                            <a:lnTo>
                              <a:pt x="0" y="56"/>
                            </a:lnTo>
                            <a:lnTo>
                              <a:pt x="4" y="42"/>
                            </a:lnTo>
                            <a:lnTo>
                              <a:pt x="12" y="2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FFFF"/>
                      </a:solidFill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</p:grpSp>
                <p:grpSp>
                  <p:nvGrpSpPr>
                    <p:cNvPr id="617" name="Google Shape;617;p21"/>
                    <p:cNvGrpSpPr/>
                    <p:nvPr/>
                  </p:nvGrpSpPr>
                  <p:grpSpPr>
                    <a:xfrm>
                      <a:off x="4191" y="3409"/>
                      <a:ext cx="88" cy="1"/>
                      <a:chOff x="4191" y="3409"/>
                      <a:chExt cx="88" cy="1"/>
                    </a:xfrm>
                  </p:grpSpPr>
                  <p:sp>
                    <p:nvSpPr>
                      <p:cNvPr id="618" name="Google Shape;618;p21"/>
                      <p:cNvSpPr/>
                      <p:nvPr/>
                    </p:nvSpPr>
                    <p:spPr>
                      <a:xfrm>
                        <a:off x="4191" y="3410"/>
                        <a:ext cx="0" cy="0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619" name="Google Shape;619;p21"/>
                      <p:cNvSpPr/>
                      <p:nvPr/>
                    </p:nvSpPr>
                    <p:spPr>
                      <a:xfrm>
                        <a:off x="4279" y="3409"/>
                        <a:ext cx="0" cy="0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>
                        <a:noFill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</p:grpSp>
                <p:grpSp>
                  <p:nvGrpSpPr>
                    <p:cNvPr id="620" name="Google Shape;620;p21"/>
                    <p:cNvGrpSpPr/>
                    <p:nvPr/>
                  </p:nvGrpSpPr>
                  <p:grpSpPr>
                    <a:xfrm>
                      <a:off x="4159" y="3347"/>
                      <a:ext cx="152" cy="46"/>
                      <a:chOff x="4159" y="3347"/>
                      <a:chExt cx="152" cy="46"/>
                    </a:xfrm>
                  </p:grpSpPr>
                  <p:sp>
                    <p:nvSpPr>
                      <p:cNvPr id="621" name="Google Shape;621;p21"/>
                      <p:cNvSpPr/>
                      <p:nvPr/>
                    </p:nvSpPr>
                    <p:spPr>
                      <a:xfrm>
                        <a:off x="4159" y="3347"/>
                        <a:ext cx="57" cy="46"/>
                      </a:xfrm>
                      <a:custGeom>
                        <a:rect b="b" l="l" r="r" t="t"/>
                        <a:pathLst>
                          <a:path extrusionOk="0" h="92" w="114">
                            <a:moveTo>
                              <a:pt x="114" y="0"/>
                            </a:moveTo>
                            <a:lnTo>
                              <a:pt x="78" y="26"/>
                            </a:lnTo>
                            <a:lnTo>
                              <a:pt x="20" y="78"/>
                            </a:lnTo>
                            <a:lnTo>
                              <a:pt x="0" y="92"/>
                            </a:lnTo>
                          </a:path>
                        </a:pathLst>
                      </a:custGeom>
                      <a:noFill/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622" name="Google Shape;622;p21"/>
                      <p:cNvSpPr/>
                      <p:nvPr/>
                    </p:nvSpPr>
                    <p:spPr>
                      <a:xfrm>
                        <a:off x="4263" y="3350"/>
                        <a:ext cx="48" cy="38"/>
                      </a:xfrm>
                      <a:custGeom>
                        <a:rect b="b" l="l" r="r" t="t"/>
                        <a:pathLst>
                          <a:path extrusionOk="0" h="76" w="96">
                            <a:moveTo>
                              <a:pt x="0" y="0"/>
                            </a:moveTo>
                            <a:lnTo>
                              <a:pt x="56" y="46"/>
                            </a:lnTo>
                            <a:lnTo>
                              <a:pt x="96" y="76"/>
                            </a:lnTo>
                          </a:path>
                        </a:pathLst>
                      </a:custGeom>
                      <a:noFill/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</p:grpSp>
              </p:grpSp>
            </p:grpSp>
            <p:sp>
              <p:nvSpPr>
                <p:cNvPr id="623" name="Google Shape;623;p21"/>
                <p:cNvSpPr/>
                <p:nvPr/>
              </p:nvSpPr>
              <p:spPr>
                <a:xfrm>
                  <a:off x="4106" y="3271"/>
                  <a:ext cx="176" cy="84"/>
                </a:xfrm>
                <a:custGeom>
                  <a:rect b="b" l="l" r="r" t="t"/>
                  <a:pathLst>
                    <a:path extrusionOk="0" h="168" w="352">
                      <a:moveTo>
                        <a:pt x="214" y="0"/>
                      </a:moveTo>
                      <a:lnTo>
                        <a:pt x="120" y="60"/>
                      </a:lnTo>
                      <a:lnTo>
                        <a:pt x="46" y="118"/>
                      </a:lnTo>
                      <a:lnTo>
                        <a:pt x="0" y="168"/>
                      </a:lnTo>
                      <a:lnTo>
                        <a:pt x="136" y="78"/>
                      </a:lnTo>
                      <a:lnTo>
                        <a:pt x="268" y="22"/>
                      </a:lnTo>
                      <a:lnTo>
                        <a:pt x="352" y="12"/>
                      </a:lnTo>
                    </a:path>
                  </a:pathLst>
                </a:custGeom>
                <a:noFill/>
                <a:ln cap="flat" cmpd="sng" w="127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624" name="Google Shape;624;p21"/>
            <p:cNvGrpSpPr/>
            <p:nvPr/>
          </p:nvGrpSpPr>
          <p:grpSpPr>
            <a:xfrm>
              <a:off x="4037" y="1390"/>
              <a:ext cx="1513" cy="1920"/>
              <a:chOff x="4037" y="1390"/>
              <a:chExt cx="1513" cy="1920"/>
            </a:xfrm>
          </p:grpSpPr>
          <p:grpSp>
            <p:nvGrpSpPr>
              <p:cNvPr id="625" name="Google Shape;625;p21"/>
              <p:cNvGrpSpPr/>
              <p:nvPr/>
            </p:nvGrpSpPr>
            <p:grpSpPr>
              <a:xfrm>
                <a:off x="4037" y="1842"/>
                <a:ext cx="1399" cy="1468"/>
                <a:chOff x="4037" y="1842"/>
                <a:chExt cx="1399" cy="1468"/>
              </a:xfrm>
            </p:grpSpPr>
            <p:grpSp>
              <p:nvGrpSpPr>
                <p:cNvPr id="626" name="Google Shape;626;p21"/>
                <p:cNvGrpSpPr/>
                <p:nvPr/>
              </p:nvGrpSpPr>
              <p:grpSpPr>
                <a:xfrm>
                  <a:off x="5139" y="1842"/>
                  <a:ext cx="297" cy="201"/>
                  <a:chOff x="5139" y="1842"/>
                  <a:chExt cx="297" cy="201"/>
                </a:xfrm>
              </p:grpSpPr>
              <p:sp>
                <p:nvSpPr>
                  <p:cNvPr id="627" name="Google Shape;627;p21"/>
                  <p:cNvSpPr/>
                  <p:nvPr/>
                </p:nvSpPr>
                <p:spPr>
                  <a:xfrm>
                    <a:off x="5139" y="1934"/>
                    <a:ext cx="179" cy="109"/>
                  </a:xfrm>
                  <a:custGeom>
                    <a:rect b="b" l="l" r="r" t="t"/>
                    <a:pathLst>
                      <a:path extrusionOk="0" h="217" w="358">
                        <a:moveTo>
                          <a:pt x="0" y="217"/>
                        </a:moveTo>
                        <a:lnTo>
                          <a:pt x="358" y="175"/>
                        </a:lnTo>
                        <a:lnTo>
                          <a:pt x="120" y="0"/>
                        </a:lnTo>
                        <a:lnTo>
                          <a:pt x="0" y="217"/>
                        </a:lnTo>
                        <a:close/>
                      </a:path>
                    </a:pathLst>
                  </a:custGeom>
                  <a:solidFill>
                    <a:srgbClr val="5F5F5F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Garamond"/>
                      <a:ea typeface="Garamond"/>
                      <a:cs typeface="Garamond"/>
                      <a:sym typeface="Garamond"/>
                    </a:endParaRPr>
                  </a:p>
                </p:txBody>
              </p:sp>
              <p:sp>
                <p:nvSpPr>
                  <p:cNvPr id="628" name="Google Shape;628;p21"/>
                  <p:cNvSpPr/>
                  <p:nvPr/>
                </p:nvSpPr>
                <p:spPr>
                  <a:xfrm>
                    <a:off x="5308" y="1842"/>
                    <a:ext cx="128" cy="116"/>
                  </a:xfrm>
                  <a:custGeom>
                    <a:rect b="b" l="l" r="r" t="t"/>
                    <a:pathLst>
                      <a:path extrusionOk="0" h="231" w="256">
                        <a:moveTo>
                          <a:pt x="0" y="217"/>
                        </a:moveTo>
                        <a:lnTo>
                          <a:pt x="256" y="231"/>
                        </a:lnTo>
                        <a:lnTo>
                          <a:pt x="196" y="0"/>
                        </a:lnTo>
                        <a:lnTo>
                          <a:pt x="0" y="217"/>
                        </a:lnTo>
                        <a:close/>
                      </a:path>
                    </a:pathLst>
                  </a:custGeom>
                  <a:solidFill>
                    <a:srgbClr val="5F5F5F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Garamond"/>
                      <a:ea typeface="Garamond"/>
                      <a:cs typeface="Garamond"/>
                      <a:sym typeface="Garamond"/>
                    </a:endParaRPr>
                  </a:p>
                </p:txBody>
              </p:sp>
            </p:grpSp>
            <p:grpSp>
              <p:nvGrpSpPr>
                <p:cNvPr id="629" name="Google Shape;629;p21"/>
                <p:cNvGrpSpPr/>
                <p:nvPr/>
              </p:nvGrpSpPr>
              <p:grpSpPr>
                <a:xfrm>
                  <a:off x="4037" y="1893"/>
                  <a:ext cx="1344" cy="1417"/>
                  <a:chOff x="4037" y="1893"/>
                  <a:chExt cx="1344" cy="1417"/>
                </a:xfrm>
              </p:grpSpPr>
              <p:sp>
                <p:nvSpPr>
                  <p:cNvPr id="630" name="Google Shape;630;p21"/>
                  <p:cNvSpPr/>
                  <p:nvPr/>
                </p:nvSpPr>
                <p:spPr>
                  <a:xfrm>
                    <a:off x="4037" y="1893"/>
                    <a:ext cx="1344" cy="1417"/>
                  </a:xfrm>
                  <a:custGeom>
                    <a:rect b="b" l="l" r="r" t="t"/>
                    <a:pathLst>
                      <a:path extrusionOk="0" h="2834" w="2687">
                        <a:moveTo>
                          <a:pt x="1092" y="12"/>
                        </a:moveTo>
                        <a:lnTo>
                          <a:pt x="1104" y="90"/>
                        </a:lnTo>
                        <a:lnTo>
                          <a:pt x="1108" y="149"/>
                        </a:lnTo>
                        <a:lnTo>
                          <a:pt x="1092" y="243"/>
                        </a:lnTo>
                        <a:lnTo>
                          <a:pt x="1062" y="387"/>
                        </a:lnTo>
                        <a:lnTo>
                          <a:pt x="1052" y="433"/>
                        </a:lnTo>
                        <a:lnTo>
                          <a:pt x="1024" y="503"/>
                        </a:lnTo>
                        <a:lnTo>
                          <a:pt x="974" y="589"/>
                        </a:lnTo>
                        <a:lnTo>
                          <a:pt x="912" y="667"/>
                        </a:lnTo>
                        <a:lnTo>
                          <a:pt x="852" y="729"/>
                        </a:lnTo>
                        <a:lnTo>
                          <a:pt x="790" y="793"/>
                        </a:lnTo>
                        <a:lnTo>
                          <a:pt x="720" y="883"/>
                        </a:lnTo>
                        <a:lnTo>
                          <a:pt x="648" y="1015"/>
                        </a:lnTo>
                        <a:lnTo>
                          <a:pt x="594" y="1209"/>
                        </a:lnTo>
                        <a:lnTo>
                          <a:pt x="586" y="1313"/>
                        </a:lnTo>
                        <a:lnTo>
                          <a:pt x="554" y="1483"/>
                        </a:lnTo>
                        <a:lnTo>
                          <a:pt x="524" y="1677"/>
                        </a:lnTo>
                        <a:lnTo>
                          <a:pt x="494" y="1789"/>
                        </a:lnTo>
                        <a:lnTo>
                          <a:pt x="456" y="1877"/>
                        </a:lnTo>
                        <a:lnTo>
                          <a:pt x="392" y="2039"/>
                        </a:lnTo>
                        <a:lnTo>
                          <a:pt x="304" y="2219"/>
                        </a:lnTo>
                        <a:lnTo>
                          <a:pt x="242" y="2310"/>
                        </a:lnTo>
                        <a:lnTo>
                          <a:pt x="180" y="2422"/>
                        </a:lnTo>
                        <a:lnTo>
                          <a:pt x="104" y="2546"/>
                        </a:lnTo>
                        <a:lnTo>
                          <a:pt x="10" y="2666"/>
                        </a:lnTo>
                        <a:lnTo>
                          <a:pt x="0" y="2700"/>
                        </a:lnTo>
                        <a:lnTo>
                          <a:pt x="2" y="2724"/>
                        </a:lnTo>
                        <a:lnTo>
                          <a:pt x="18" y="2748"/>
                        </a:lnTo>
                        <a:lnTo>
                          <a:pt x="44" y="2774"/>
                        </a:lnTo>
                        <a:lnTo>
                          <a:pt x="78" y="2796"/>
                        </a:lnTo>
                        <a:lnTo>
                          <a:pt x="210" y="2828"/>
                        </a:lnTo>
                        <a:lnTo>
                          <a:pt x="284" y="2834"/>
                        </a:lnTo>
                        <a:lnTo>
                          <a:pt x="368" y="2818"/>
                        </a:lnTo>
                        <a:lnTo>
                          <a:pt x="466" y="2762"/>
                        </a:lnTo>
                        <a:lnTo>
                          <a:pt x="554" y="2678"/>
                        </a:lnTo>
                        <a:lnTo>
                          <a:pt x="642" y="2574"/>
                        </a:lnTo>
                        <a:lnTo>
                          <a:pt x="674" y="2520"/>
                        </a:lnTo>
                        <a:lnTo>
                          <a:pt x="698" y="2446"/>
                        </a:lnTo>
                        <a:lnTo>
                          <a:pt x="756" y="2304"/>
                        </a:lnTo>
                        <a:lnTo>
                          <a:pt x="830" y="2171"/>
                        </a:lnTo>
                        <a:lnTo>
                          <a:pt x="964" y="1953"/>
                        </a:lnTo>
                        <a:lnTo>
                          <a:pt x="1018" y="2181"/>
                        </a:lnTo>
                        <a:lnTo>
                          <a:pt x="1042" y="2308"/>
                        </a:lnTo>
                        <a:lnTo>
                          <a:pt x="1078" y="2424"/>
                        </a:lnTo>
                        <a:lnTo>
                          <a:pt x="1110" y="2490"/>
                        </a:lnTo>
                        <a:lnTo>
                          <a:pt x="1142" y="2564"/>
                        </a:lnTo>
                        <a:lnTo>
                          <a:pt x="1184" y="2636"/>
                        </a:lnTo>
                        <a:lnTo>
                          <a:pt x="1210" y="2676"/>
                        </a:lnTo>
                        <a:lnTo>
                          <a:pt x="1238" y="2714"/>
                        </a:lnTo>
                        <a:lnTo>
                          <a:pt x="1288" y="2754"/>
                        </a:lnTo>
                        <a:lnTo>
                          <a:pt x="1324" y="2778"/>
                        </a:lnTo>
                        <a:lnTo>
                          <a:pt x="1400" y="2796"/>
                        </a:lnTo>
                        <a:lnTo>
                          <a:pt x="1456" y="2802"/>
                        </a:lnTo>
                        <a:lnTo>
                          <a:pt x="1518" y="2798"/>
                        </a:lnTo>
                        <a:lnTo>
                          <a:pt x="1568" y="2786"/>
                        </a:lnTo>
                        <a:lnTo>
                          <a:pt x="1608" y="2772"/>
                        </a:lnTo>
                        <a:lnTo>
                          <a:pt x="1656" y="2686"/>
                        </a:lnTo>
                        <a:lnTo>
                          <a:pt x="1754" y="2494"/>
                        </a:lnTo>
                        <a:lnTo>
                          <a:pt x="1834" y="2522"/>
                        </a:lnTo>
                        <a:lnTo>
                          <a:pt x="1900" y="2530"/>
                        </a:lnTo>
                        <a:lnTo>
                          <a:pt x="1954" y="2530"/>
                        </a:lnTo>
                        <a:lnTo>
                          <a:pt x="1986" y="2518"/>
                        </a:lnTo>
                        <a:lnTo>
                          <a:pt x="2023" y="2478"/>
                        </a:lnTo>
                        <a:lnTo>
                          <a:pt x="2055" y="2446"/>
                        </a:lnTo>
                        <a:lnTo>
                          <a:pt x="2087" y="2402"/>
                        </a:lnTo>
                        <a:lnTo>
                          <a:pt x="2115" y="2332"/>
                        </a:lnTo>
                        <a:lnTo>
                          <a:pt x="2129" y="2271"/>
                        </a:lnTo>
                        <a:lnTo>
                          <a:pt x="2129" y="2233"/>
                        </a:lnTo>
                        <a:lnTo>
                          <a:pt x="2173" y="2195"/>
                        </a:lnTo>
                        <a:lnTo>
                          <a:pt x="2219" y="2189"/>
                        </a:lnTo>
                        <a:lnTo>
                          <a:pt x="2269" y="2171"/>
                        </a:lnTo>
                        <a:lnTo>
                          <a:pt x="2307" y="2159"/>
                        </a:lnTo>
                        <a:lnTo>
                          <a:pt x="2347" y="2123"/>
                        </a:lnTo>
                        <a:lnTo>
                          <a:pt x="2375" y="2093"/>
                        </a:lnTo>
                        <a:lnTo>
                          <a:pt x="2405" y="2057"/>
                        </a:lnTo>
                        <a:lnTo>
                          <a:pt x="2433" y="2005"/>
                        </a:lnTo>
                        <a:lnTo>
                          <a:pt x="2447" y="1955"/>
                        </a:lnTo>
                        <a:lnTo>
                          <a:pt x="2457" y="1905"/>
                        </a:lnTo>
                        <a:lnTo>
                          <a:pt x="2443" y="1853"/>
                        </a:lnTo>
                        <a:lnTo>
                          <a:pt x="2405" y="1763"/>
                        </a:lnTo>
                        <a:lnTo>
                          <a:pt x="2497" y="1763"/>
                        </a:lnTo>
                        <a:lnTo>
                          <a:pt x="2533" y="1757"/>
                        </a:lnTo>
                        <a:lnTo>
                          <a:pt x="2567" y="1733"/>
                        </a:lnTo>
                        <a:lnTo>
                          <a:pt x="2597" y="1701"/>
                        </a:lnTo>
                        <a:lnTo>
                          <a:pt x="2625" y="1657"/>
                        </a:lnTo>
                        <a:lnTo>
                          <a:pt x="2651" y="1605"/>
                        </a:lnTo>
                        <a:lnTo>
                          <a:pt x="2675" y="1559"/>
                        </a:lnTo>
                        <a:lnTo>
                          <a:pt x="2687" y="1511"/>
                        </a:lnTo>
                        <a:lnTo>
                          <a:pt x="2687" y="1465"/>
                        </a:lnTo>
                        <a:lnTo>
                          <a:pt x="2681" y="1415"/>
                        </a:lnTo>
                        <a:lnTo>
                          <a:pt x="2673" y="1365"/>
                        </a:lnTo>
                        <a:lnTo>
                          <a:pt x="2651" y="1325"/>
                        </a:lnTo>
                        <a:lnTo>
                          <a:pt x="2619" y="1283"/>
                        </a:lnTo>
                        <a:lnTo>
                          <a:pt x="2575" y="1229"/>
                        </a:lnTo>
                        <a:lnTo>
                          <a:pt x="2551" y="1111"/>
                        </a:lnTo>
                        <a:lnTo>
                          <a:pt x="2525" y="1021"/>
                        </a:lnTo>
                        <a:lnTo>
                          <a:pt x="2501" y="965"/>
                        </a:lnTo>
                        <a:lnTo>
                          <a:pt x="2437" y="849"/>
                        </a:lnTo>
                        <a:lnTo>
                          <a:pt x="2435" y="817"/>
                        </a:lnTo>
                        <a:lnTo>
                          <a:pt x="2437" y="737"/>
                        </a:lnTo>
                        <a:lnTo>
                          <a:pt x="2409" y="663"/>
                        </a:lnTo>
                        <a:lnTo>
                          <a:pt x="2365" y="587"/>
                        </a:lnTo>
                        <a:lnTo>
                          <a:pt x="2355" y="531"/>
                        </a:lnTo>
                        <a:lnTo>
                          <a:pt x="2343" y="441"/>
                        </a:lnTo>
                        <a:lnTo>
                          <a:pt x="2321" y="381"/>
                        </a:lnTo>
                        <a:lnTo>
                          <a:pt x="2309" y="313"/>
                        </a:lnTo>
                        <a:lnTo>
                          <a:pt x="2303" y="241"/>
                        </a:lnTo>
                        <a:lnTo>
                          <a:pt x="2309" y="183"/>
                        </a:lnTo>
                        <a:lnTo>
                          <a:pt x="2331" y="127"/>
                        </a:lnTo>
                        <a:lnTo>
                          <a:pt x="2275" y="0"/>
                        </a:lnTo>
                        <a:lnTo>
                          <a:pt x="1092" y="12"/>
                        </a:lnTo>
                        <a:close/>
                      </a:path>
                    </a:pathLst>
                  </a:custGeom>
                  <a:solidFill>
                    <a:srgbClr val="FFCC99"/>
                  </a:solidFill>
                  <a:ln cap="flat" cmpd="sng" w="12700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0" i="0" sz="1800" u="none">
                      <a:solidFill>
                        <a:schemeClr val="dk1"/>
                      </a:solidFill>
                      <a:latin typeface="Garamond"/>
                      <a:ea typeface="Garamond"/>
                      <a:cs typeface="Garamond"/>
                      <a:sym typeface="Garamond"/>
                    </a:endParaRPr>
                  </a:p>
                </p:txBody>
              </p:sp>
              <p:grpSp>
                <p:nvGrpSpPr>
                  <p:cNvPr id="631" name="Google Shape;631;p21"/>
                  <p:cNvGrpSpPr/>
                  <p:nvPr/>
                </p:nvGrpSpPr>
                <p:grpSpPr>
                  <a:xfrm>
                    <a:off x="4083" y="1999"/>
                    <a:ext cx="1245" cy="1260"/>
                    <a:chOff x="4083" y="1999"/>
                    <a:chExt cx="1245" cy="1260"/>
                  </a:xfrm>
                </p:grpSpPr>
                <p:grpSp>
                  <p:nvGrpSpPr>
                    <p:cNvPr id="632" name="Google Shape;632;p21"/>
                    <p:cNvGrpSpPr/>
                    <p:nvPr/>
                  </p:nvGrpSpPr>
                  <p:grpSpPr>
                    <a:xfrm>
                      <a:off x="4083" y="1999"/>
                      <a:ext cx="1245" cy="1260"/>
                      <a:chOff x="4083" y="1999"/>
                      <a:chExt cx="1245" cy="1260"/>
                    </a:xfrm>
                  </p:grpSpPr>
                  <p:sp>
                    <p:nvSpPr>
                      <p:cNvPr id="633" name="Google Shape;633;p21"/>
                      <p:cNvSpPr/>
                      <p:nvPr/>
                    </p:nvSpPr>
                    <p:spPr>
                      <a:xfrm>
                        <a:off x="4805" y="2585"/>
                        <a:ext cx="297" cy="422"/>
                      </a:xfrm>
                      <a:custGeom>
                        <a:rect b="b" l="l" r="r" t="t"/>
                        <a:pathLst>
                          <a:path extrusionOk="0" h="844" w="593">
                            <a:moveTo>
                              <a:pt x="92" y="590"/>
                            </a:moveTo>
                            <a:lnTo>
                              <a:pt x="98" y="552"/>
                            </a:lnTo>
                            <a:lnTo>
                              <a:pt x="94" y="526"/>
                            </a:lnTo>
                            <a:lnTo>
                              <a:pt x="84" y="490"/>
                            </a:lnTo>
                            <a:lnTo>
                              <a:pt x="68" y="458"/>
                            </a:lnTo>
                            <a:lnTo>
                              <a:pt x="58" y="428"/>
                            </a:lnTo>
                            <a:lnTo>
                              <a:pt x="42" y="386"/>
                            </a:lnTo>
                            <a:lnTo>
                              <a:pt x="28" y="344"/>
                            </a:lnTo>
                            <a:lnTo>
                              <a:pt x="16" y="294"/>
                            </a:lnTo>
                            <a:lnTo>
                              <a:pt x="8" y="252"/>
                            </a:lnTo>
                            <a:lnTo>
                              <a:pt x="2" y="212"/>
                            </a:lnTo>
                            <a:lnTo>
                              <a:pt x="0" y="168"/>
                            </a:lnTo>
                            <a:lnTo>
                              <a:pt x="0" y="136"/>
                            </a:lnTo>
                            <a:lnTo>
                              <a:pt x="8" y="106"/>
                            </a:lnTo>
                            <a:lnTo>
                              <a:pt x="22" y="80"/>
                            </a:lnTo>
                            <a:lnTo>
                              <a:pt x="40" y="60"/>
                            </a:lnTo>
                            <a:lnTo>
                              <a:pt x="74" y="36"/>
                            </a:lnTo>
                            <a:lnTo>
                              <a:pt x="106" y="18"/>
                            </a:lnTo>
                            <a:lnTo>
                              <a:pt x="144" y="4"/>
                            </a:lnTo>
                            <a:lnTo>
                              <a:pt x="180" y="0"/>
                            </a:lnTo>
                            <a:lnTo>
                              <a:pt x="216" y="4"/>
                            </a:lnTo>
                            <a:lnTo>
                              <a:pt x="250" y="18"/>
                            </a:lnTo>
                            <a:lnTo>
                              <a:pt x="286" y="36"/>
                            </a:lnTo>
                            <a:lnTo>
                              <a:pt x="322" y="58"/>
                            </a:lnTo>
                            <a:lnTo>
                              <a:pt x="352" y="92"/>
                            </a:lnTo>
                            <a:lnTo>
                              <a:pt x="376" y="120"/>
                            </a:lnTo>
                            <a:lnTo>
                              <a:pt x="392" y="144"/>
                            </a:lnTo>
                            <a:lnTo>
                              <a:pt x="414" y="176"/>
                            </a:lnTo>
                            <a:lnTo>
                              <a:pt x="432" y="204"/>
                            </a:lnTo>
                            <a:lnTo>
                              <a:pt x="448" y="234"/>
                            </a:lnTo>
                            <a:lnTo>
                              <a:pt x="462" y="266"/>
                            </a:lnTo>
                            <a:lnTo>
                              <a:pt x="491" y="364"/>
                            </a:lnTo>
                            <a:lnTo>
                              <a:pt x="527" y="478"/>
                            </a:lnTo>
                            <a:lnTo>
                              <a:pt x="533" y="556"/>
                            </a:lnTo>
                            <a:lnTo>
                              <a:pt x="569" y="652"/>
                            </a:lnTo>
                            <a:lnTo>
                              <a:pt x="593" y="736"/>
                            </a:lnTo>
                            <a:lnTo>
                              <a:pt x="593" y="844"/>
                            </a:lnTo>
                            <a:lnTo>
                              <a:pt x="587" y="844"/>
                            </a:lnTo>
                          </a:path>
                        </a:pathLst>
                      </a:custGeom>
                      <a:noFill/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634" name="Google Shape;634;p21"/>
                      <p:cNvSpPr/>
                      <p:nvPr/>
                    </p:nvSpPr>
                    <p:spPr>
                      <a:xfrm>
                        <a:off x="4678" y="2790"/>
                        <a:ext cx="253" cy="354"/>
                      </a:xfrm>
                      <a:custGeom>
                        <a:rect b="b" l="l" r="r" t="t"/>
                        <a:pathLst>
                          <a:path extrusionOk="0" h="707" w="506">
                            <a:moveTo>
                              <a:pt x="0" y="168"/>
                            </a:moveTo>
                            <a:lnTo>
                              <a:pt x="4" y="148"/>
                            </a:lnTo>
                            <a:lnTo>
                              <a:pt x="10" y="122"/>
                            </a:lnTo>
                            <a:lnTo>
                              <a:pt x="20" y="98"/>
                            </a:lnTo>
                            <a:lnTo>
                              <a:pt x="34" y="72"/>
                            </a:lnTo>
                            <a:lnTo>
                              <a:pt x="46" y="54"/>
                            </a:lnTo>
                            <a:lnTo>
                              <a:pt x="72" y="28"/>
                            </a:lnTo>
                            <a:lnTo>
                              <a:pt x="94" y="12"/>
                            </a:lnTo>
                            <a:lnTo>
                              <a:pt x="112" y="4"/>
                            </a:lnTo>
                            <a:lnTo>
                              <a:pt x="150" y="0"/>
                            </a:lnTo>
                            <a:lnTo>
                              <a:pt x="178" y="2"/>
                            </a:lnTo>
                            <a:lnTo>
                              <a:pt x="204" y="8"/>
                            </a:lnTo>
                            <a:lnTo>
                              <a:pt x="234" y="22"/>
                            </a:lnTo>
                            <a:lnTo>
                              <a:pt x="264" y="48"/>
                            </a:lnTo>
                            <a:lnTo>
                              <a:pt x="284" y="72"/>
                            </a:lnTo>
                            <a:lnTo>
                              <a:pt x="302" y="102"/>
                            </a:lnTo>
                            <a:lnTo>
                              <a:pt x="320" y="132"/>
                            </a:lnTo>
                            <a:lnTo>
                              <a:pt x="340" y="174"/>
                            </a:lnTo>
                            <a:lnTo>
                              <a:pt x="370" y="234"/>
                            </a:lnTo>
                            <a:lnTo>
                              <a:pt x="402" y="286"/>
                            </a:lnTo>
                            <a:lnTo>
                              <a:pt x="422" y="318"/>
                            </a:lnTo>
                            <a:lnTo>
                              <a:pt x="452" y="368"/>
                            </a:lnTo>
                            <a:lnTo>
                              <a:pt x="480" y="412"/>
                            </a:lnTo>
                            <a:lnTo>
                              <a:pt x="496" y="446"/>
                            </a:lnTo>
                            <a:lnTo>
                              <a:pt x="504" y="484"/>
                            </a:lnTo>
                            <a:lnTo>
                              <a:pt x="506" y="519"/>
                            </a:lnTo>
                            <a:lnTo>
                              <a:pt x="506" y="553"/>
                            </a:lnTo>
                            <a:lnTo>
                              <a:pt x="500" y="583"/>
                            </a:lnTo>
                            <a:lnTo>
                              <a:pt x="492" y="613"/>
                            </a:lnTo>
                            <a:lnTo>
                              <a:pt x="482" y="645"/>
                            </a:lnTo>
                            <a:lnTo>
                              <a:pt x="474" y="673"/>
                            </a:lnTo>
                            <a:lnTo>
                              <a:pt x="462" y="707"/>
                            </a:lnTo>
                          </a:path>
                        </a:pathLst>
                      </a:custGeom>
                      <a:noFill/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sp>
                    <p:nvSpPr>
                      <p:cNvPr id="635" name="Google Shape;635;p21"/>
                      <p:cNvSpPr/>
                      <p:nvPr/>
                    </p:nvSpPr>
                    <p:spPr>
                      <a:xfrm>
                        <a:off x="4862" y="2446"/>
                        <a:ext cx="377" cy="326"/>
                      </a:xfrm>
                      <a:custGeom>
                        <a:rect b="b" l="l" r="r" t="t"/>
                        <a:pathLst>
                          <a:path extrusionOk="0" h="656" w="755">
                            <a:moveTo>
                              <a:pt x="30" y="286"/>
                            </a:moveTo>
                            <a:lnTo>
                              <a:pt x="18" y="248"/>
                            </a:lnTo>
                            <a:lnTo>
                              <a:pt x="10" y="216"/>
                            </a:lnTo>
                            <a:lnTo>
                              <a:pt x="4" y="176"/>
                            </a:lnTo>
                            <a:lnTo>
                              <a:pt x="0" y="140"/>
                            </a:lnTo>
                            <a:lnTo>
                              <a:pt x="2" y="112"/>
                            </a:lnTo>
                            <a:lnTo>
                              <a:pt x="12" y="88"/>
                            </a:lnTo>
                            <a:lnTo>
                              <a:pt x="30" y="62"/>
                            </a:lnTo>
                            <a:lnTo>
                              <a:pt x="58" y="34"/>
                            </a:lnTo>
                            <a:lnTo>
                              <a:pt x="88" y="14"/>
                            </a:lnTo>
                            <a:lnTo>
                              <a:pt x="118" y="2"/>
                            </a:lnTo>
                            <a:lnTo>
                              <a:pt x="152" y="0"/>
                            </a:lnTo>
                            <a:lnTo>
                              <a:pt x="196" y="6"/>
                            </a:lnTo>
                            <a:lnTo>
                              <a:pt x="248" y="20"/>
                            </a:lnTo>
                            <a:lnTo>
                              <a:pt x="284" y="42"/>
                            </a:lnTo>
                            <a:lnTo>
                              <a:pt x="314" y="60"/>
                            </a:lnTo>
                            <a:lnTo>
                              <a:pt x="342" y="84"/>
                            </a:lnTo>
                            <a:lnTo>
                              <a:pt x="363" y="108"/>
                            </a:lnTo>
                            <a:lnTo>
                              <a:pt x="389" y="138"/>
                            </a:lnTo>
                            <a:lnTo>
                              <a:pt x="415" y="174"/>
                            </a:lnTo>
                            <a:lnTo>
                              <a:pt x="449" y="226"/>
                            </a:lnTo>
                            <a:lnTo>
                              <a:pt x="483" y="286"/>
                            </a:lnTo>
                            <a:lnTo>
                              <a:pt x="501" y="318"/>
                            </a:lnTo>
                            <a:lnTo>
                              <a:pt x="521" y="344"/>
                            </a:lnTo>
                            <a:lnTo>
                              <a:pt x="551" y="374"/>
                            </a:lnTo>
                            <a:lnTo>
                              <a:pt x="581" y="408"/>
                            </a:lnTo>
                            <a:lnTo>
                              <a:pt x="621" y="446"/>
                            </a:lnTo>
                            <a:lnTo>
                              <a:pt x="643" y="474"/>
                            </a:lnTo>
                            <a:lnTo>
                              <a:pt x="677" y="520"/>
                            </a:lnTo>
                            <a:lnTo>
                              <a:pt x="701" y="558"/>
                            </a:lnTo>
                            <a:lnTo>
                              <a:pt x="723" y="594"/>
                            </a:lnTo>
                            <a:lnTo>
                              <a:pt x="741" y="626"/>
                            </a:lnTo>
                            <a:lnTo>
                              <a:pt x="755" y="656"/>
                            </a:lnTo>
                          </a:path>
                        </a:pathLst>
                      </a:custGeom>
                      <a:noFill/>
                      <a:ln cap="flat" cmpd="sng" w="12700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 b="0" i="0" sz="1800" u="none">
                          <a:solidFill>
                            <a:schemeClr val="dk1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endParaRPr>
                      </a:p>
                    </p:txBody>
                  </p:sp>
                  <p:grpSp>
                    <p:nvGrpSpPr>
                      <p:cNvPr id="636" name="Google Shape;636;p21"/>
                      <p:cNvGrpSpPr/>
                      <p:nvPr/>
                    </p:nvGrpSpPr>
                    <p:grpSpPr>
                      <a:xfrm>
                        <a:off x="4083" y="1999"/>
                        <a:ext cx="1245" cy="1260"/>
                        <a:chOff x="4083" y="1999"/>
                        <a:chExt cx="1245" cy="1260"/>
                      </a:xfrm>
                    </p:grpSpPr>
                    <p:grpSp>
                      <p:nvGrpSpPr>
                        <p:cNvPr id="637" name="Google Shape;637;p21"/>
                        <p:cNvGrpSpPr/>
                        <p:nvPr/>
                      </p:nvGrpSpPr>
                      <p:grpSpPr>
                        <a:xfrm>
                          <a:off x="4482" y="1999"/>
                          <a:ext cx="847" cy="1157"/>
                          <a:chOff x="4482" y="1999"/>
                          <a:chExt cx="847" cy="1157"/>
                        </a:xfrm>
                      </p:grpSpPr>
                      <p:grpSp>
                        <p:nvGrpSpPr>
                          <p:cNvPr id="638" name="Google Shape;638;p21"/>
                          <p:cNvGrpSpPr/>
                          <p:nvPr/>
                        </p:nvGrpSpPr>
                        <p:grpSpPr>
                          <a:xfrm>
                            <a:off x="4632" y="2929"/>
                            <a:ext cx="131" cy="227"/>
                            <a:chOff x="4632" y="2929"/>
                            <a:chExt cx="131" cy="227"/>
                          </a:xfrm>
                        </p:grpSpPr>
                        <p:sp>
                          <p:nvSpPr>
                            <p:cNvPr id="639" name="Google Shape;639;p21"/>
                            <p:cNvSpPr/>
                            <p:nvPr/>
                          </p:nvSpPr>
                          <p:spPr>
                            <a:xfrm>
                              <a:off x="4681" y="2929"/>
                              <a:ext cx="82" cy="184"/>
                            </a:xfrm>
                            <a:custGeom>
                              <a:rect b="b" l="l" r="r" t="t"/>
                              <a:pathLst>
                                <a:path extrusionOk="0" h="367" w="164">
                                  <a:moveTo>
                                    <a:pt x="0" y="0"/>
                                  </a:moveTo>
                                  <a:lnTo>
                                    <a:pt x="2" y="40"/>
                                  </a:lnTo>
                                  <a:lnTo>
                                    <a:pt x="8" y="80"/>
                                  </a:lnTo>
                                  <a:lnTo>
                                    <a:pt x="12" y="108"/>
                                  </a:lnTo>
                                  <a:lnTo>
                                    <a:pt x="18" y="140"/>
                                  </a:lnTo>
                                  <a:lnTo>
                                    <a:pt x="30" y="184"/>
                                  </a:lnTo>
                                  <a:lnTo>
                                    <a:pt x="44" y="224"/>
                                  </a:lnTo>
                                  <a:lnTo>
                                    <a:pt x="62" y="255"/>
                                  </a:lnTo>
                                  <a:lnTo>
                                    <a:pt x="82" y="283"/>
                                  </a:lnTo>
                                  <a:lnTo>
                                    <a:pt x="110" y="317"/>
                                  </a:lnTo>
                                  <a:lnTo>
                                    <a:pt x="136" y="343"/>
                                  </a:lnTo>
                                  <a:lnTo>
                                    <a:pt x="164" y="367"/>
                                  </a:lnTo>
                                </a:path>
                              </a:pathLst>
                            </a:custGeom>
                            <a:noFill/>
                            <a:ln cap="flat" cmpd="sng" w="12700">
                              <a:solidFill>
                                <a:srgbClr val="000000"/>
                              </a:solidFill>
                              <a:prstDash val="solid"/>
                              <a:round/>
                              <a:headEnd len="med" w="med" type="none"/>
                              <a:tailEnd len="med" w="med" type="none"/>
                            </a:ln>
                          </p:spPr>
                          <p:txBody>
                            <a:bodyPr anchorCtr="0" anchor="t" bIns="45700" lIns="91425" spcFirstLastPara="1" rIns="91425" wrap="square" tIns="45700">
                              <a:noAutofit/>
                            </a:bodyPr>
                            <a:lstStyle/>
                            <a:p>
                              <a:pPr indent="0" lvl="0" marL="0" marR="0" rtl="0" algn="l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None/>
                              </a:pPr>
                              <a:r>
                                <a:t/>
                              </a:r>
                              <a:endParaRPr b="0" i="0" sz="1800" u="none">
                                <a:solidFill>
                                  <a:schemeClr val="dk1"/>
                                </a:solidFill>
                                <a:latin typeface="Garamond"/>
                                <a:ea typeface="Garamond"/>
                                <a:cs typeface="Garamond"/>
                                <a:sym typeface="Garamond"/>
                              </a:endParaRPr>
                            </a:p>
                          </p:txBody>
                        </p:sp>
                        <p:sp>
                          <p:nvSpPr>
                            <p:cNvPr id="640" name="Google Shape;640;p21"/>
                            <p:cNvSpPr/>
                            <p:nvPr/>
                          </p:nvSpPr>
                          <p:spPr>
                            <a:xfrm>
                              <a:off x="4707" y="3091"/>
                              <a:ext cx="28" cy="65"/>
                            </a:xfrm>
                            <a:custGeom>
                              <a:rect b="b" l="l" r="r" t="t"/>
                              <a:pathLst>
                                <a:path extrusionOk="0" h="130" w="56">
                                  <a:moveTo>
                                    <a:pt x="56" y="0"/>
                                  </a:moveTo>
                                  <a:lnTo>
                                    <a:pt x="36" y="14"/>
                                  </a:lnTo>
                                  <a:lnTo>
                                    <a:pt x="22" y="28"/>
                                  </a:lnTo>
                                  <a:lnTo>
                                    <a:pt x="8" y="46"/>
                                  </a:lnTo>
                                  <a:lnTo>
                                    <a:pt x="2" y="66"/>
                                  </a:lnTo>
                                  <a:lnTo>
                                    <a:pt x="0" y="92"/>
                                  </a:lnTo>
                                  <a:lnTo>
                                    <a:pt x="4" y="130"/>
                                  </a:lnTo>
                                </a:path>
                              </a:pathLst>
                            </a:custGeom>
                            <a:noFill/>
                            <a:ln cap="flat" cmpd="sng" w="12700">
                              <a:solidFill>
                                <a:srgbClr val="000000"/>
                              </a:solidFill>
                              <a:prstDash val="solid"/>
                              <a:round/>
                              <a:headEnd len="med" w="med" type="none"/>
                              <a:tailEnd len="med" w="med" type="none"/>
                            </a:ln>
                          </p:spPr>
                          <p:txBody>
                            <a:bodyPr anchorCtr="0" anchor="t" bIns="45700" lIns="91425" spcFirstLastPara="1" rIns="91425" wrap="square" tIns="45700">
                              <a:noAutofit/>
                            </a:bodyPr>
                            <a:lstStyle/>
                            <a:p>
                              <a:pPr indent="0" lvl="0" marL="0" marR="0" rtl="0" algn="l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None/>
                              </a:pPr>
                              <a:r>
                                <a:t/>
                              </a:r>
                              <a:endParaRPr b="0" i="0" sz="1800" u="none">
                                <a:solidFill>
                                  <a:schemeClr val="dk1"/>
                                </a:solidFill>
                                <a:latin typeface="Garamond"/>
                                <a:ea typeface="Garamond"/>
                                <a:cs typeface="Garamond"/>
                                <a:sym typeface="Garamond"/>
                              </a:endParaRPr>
                            </a:p>
                          </p:txBody>
                        </p:sp>
                        <p:sp>
                          <p:nvSpPr>
                            <p:cNvPr id="641" name="Google Shape;641;p21"/>
                            <p:cNvSpPr/>
                            <p:nvPr/>
                          </p:nvSpPr>
                          <p:spPr>
                            <a:xfrm>
                              <a:off x="4632" y="2952"/>
                              <a:ext cx="49" cy="36"/>
                            </a:xfrm>
                            <a:custGeom>
                              <a:rect b="b" l="l" r="r" t="t"/>
                              <a:pathLst>
                                <a:path extrusionOk="0" h="72" w="98">
                                  <a:moveTo>
                                    <a:pt x="98" y="0"/>
                                  </a:moveTo>
                                  <a:lnTo>
                                    <a:pt x="74" y="6"/>
                                  </a:lnTo>
                                  <a:lnTo>
                                    <a:pt x="52" y="16"/>
                                  </a:lnTo>
                                  <a:lnTo>
                                    <a:pt x="34" y="32"/>
                                  </a:lnTo>
                                  <a:lnTo>
                                    <a:pt x="12" y="52"/>
                                  </a:lnTo>
                                  <a:lnTo>
                                    <a:pt x="0" y="72"/>
                                  </a:lnTo>
                                </a:path>
                              </a:pathLst>
                            </a:custGeom>
                            <a:noFill/>
                            <a:ln cap="flat" cmpd="sng" w="12700">
                              <a:solidFill>
                                <a:srgbClr val="000000"/>
                              </a:solidFill>
                              <a:prstDash val="solid"/>
                              <a:round/>
                              <a:headEnd len="med" w="med" type="none"/>
                              <a:tailEnd len="med" w="med" type="none"/>
                            </a:ln>
                          </p:spPr>
                          <p:txBody>
                            <a:bodyPr anchorCtr="0" anchor="t" bIns="45700" lIns="91425" spcFirstLastPara="1" rIns="91425" wrap="square" tIns="45700">
                              <a:noAutofit/>
                            </a:bodyPr>
                            <a:lstStyle/>
                            <a:p>
                              <a:pPr indent="0" lvl="0" marL="0" marR="0" rtl="0" algn="l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None/>
                              </a:pPr>
                              <a:r>
                                <a:t/>
                              </a:r>
                              <a:endParaRPr b="0" i="0" sz="1800" u="none">
                                <a:solidFill>
                                  <a:schemeClr val="dk1"/>
                                </a:solidFill>
                                <a:latin typeface="Garamond"/>
                                <a:ea typeface="Garamond"/>
                                <a:cs typeface="Garamond"/>
                                <a:sym typeface="Garamond"/>
                              </a:endParaRPr>
                            </a:p>
                          </p:txBody>
                        </p:sp>
                      </p:grpSp>
                      <p:sp>
                        <p:nvSpPr>
                          <p:cNvPr id="642" name="Google Shape;642;p21"/>
                          <p:cNvSpPr/>
                          <p:nvPr/>
                        </p:nvSpPr>
                        <p:spPr>
                          <a:xfrm>
                            <a:off x="4727" y="2910"/>
                            <a:ext cx="134" cy="70"/>
                          </a:xfrm>
                          <a:custGeom>
                            <a:rect b="b" l="l" r="r" t="t"/>
                            <a:pathLst>
                              <a:path extrusionOk="0" h="140" w="268">
                                <a:moveTo>
                                  <a:pt x="0" y="52"/>
                                </a:moveTo>
                                <a:lnTo>
                                  <a:pt x="10" y="68"/>
                                </a:lnTo>
                                <a:lnTo>
                                  <a:pt x="28" y="92"/>
                                </a:lnTo>
                                <a:lnTo>
                                  <a:pt x="46" y="112"/>
                                </a:lnTo>
                                <a:lnTo>
                                  <a:pt x="66" y="124"/>
                                </a:lnTo>
                                <a:lnTo>
                                  <a:pt x="92" y="138"/>
                                </a:lnTo>
                                <a:lnTo>
                                  <a:pt x="124" y="140"/>
                                </a:lnTo>
                                <a:lnTo>
                                  <a:pt x="150" y="136"/>
                                </a:lnTo>
                                <a:lnTo>
                                  <a:pt x="174" y="128"/>
                                </a:lnTo>
                                <a:lnTo>
                                  <a:pt x="200" y="112"/>
                                </a:lnTo>
                                <a:lnTo>
                                  <a:pt x="218" y="98"/>
                                </a:lnTo>
                                <a:lnTo>
                                  <a:pt x="234" y="78"/>
                                </a:lnTo>
                                <a:lnTo>
                                  <a:pt x="246" y="58"/>
                                </a:lnTo>
                                <a:lnTo>
                                  <a:pt x="258" y="34"/>
                                </a:lnTo>
                                <a:lnTo>
                                  <a:pt x="268" y="0"/>
                                </a:lnTo>
                              </a:path>
                            </a:pathLst>
                          </a:custGeom>
                          <a:solidFill>
                            <a:schemeClr val="dk1"/>
                          </a:solidFill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3" name="Google Shape;643;p21"/>
                          <p:cNvSpPr/>
                          <p:nvPr/>
                        </p:nvSpPr>
                        <p:spPr>
                          <a:xfrm>
                            <a:off x="4830" y="2620"/>
                            <a:ext cx="134" cy="139"/>
                          </a:xfrm>
                          <a:custGeom>
                            <a:rect b="b" l="l" r="r" t="t"/>
                            <a:pathLst>
                              <a:path extrusionOk="0" h="278" w="268">
                                <a:moveTo>
                                  <a:pt x="0" y="148"/>
                                </a:moveTo>
                                <a:lnTo>
                                  <a:pt x="16" y="168"/>
                                </a:lnTo>
                                <a:lnTo>
                                  <a:pt x="30" y="190"/>
                                </a:lnTo>
                                <a:lnTo>
                                  <a:pt x="54" y="220"/>
                                </a:lnTo>
                                <a:lnTo>
                                  <a:pt x="78" y="248"/>
                                </a:lnTo>
                                <a:lnTo>
                                  <a:pt x="106" y="268"/>
                                </a:lnTo>
                                <a:lnTo>
                                  <a:pt x="132" y="278"/>
                                </a:lnTo>
                                <a:lnTo>
                                  <a:pt x="164" y="276"/>
                                </a:lnTo>
                                <a:lnTo>
                                  <a:pt x="190" y="268"/>
                                </a:lnTo>
                                <a:lnTo>
                                  <a:pt x="216" y="256"/>
                                </a:lnTo>
                                <a:lnTo>
                                  <a:pt x="234" y="244"/>
                                </a:lnTo>
                                <a:lnTo>
                                  <a:pt x="252" y="226"/>
                                </a:lnTo>
                                <a:lnTo>
                                  <a:pt x="268" y="194"/>
                                </a:lnTo>
                                <a:lnTo>
                                  <a:pt x="268" y="160"/>
                                </a:lnTo>
                                <a:lnTo>
                                  <a:pt x="264" y="122"/>
                                </a:lnTo>
                                <a:lnTo>
                                  <a:pt x="256" y="96"/>
                                </a:lnTo>
                                <a:lnTo>
                                  <a:pt x="242" y="66"/>
                                </a:lnTo>
                                <a:lnTo>
                                  <a:pt x="226" y="36"/>
                                </a:lnTo>
                                <a:lnTo>
                                  <a:pt x="204" y="0"/>
                                </a:lnTo>
                              </a:path>
                            </a:pathLst>
                          </a:custGeom>
                          <a:solidFill>
                            <a:schemeClr val="dk1"/>
                          </a:solidFill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4" name="Google Shape;644;p21"/>
                          <p:cNvSpPr/>
                          <p:nvPr/>
                        </p:nvSpPr>
                        <p:spPr>
                          <a:xfrm>
                            <a:off x="4974" y="2472"/>
                            <a:ext cx="51" cy="141"/>
                          </a:xfrm>
                          <a:custGeom>
                            <a:rect b="b" l="l" r="r" t="t"/>
                            <a:pathLst>
                              <a:path extrusionOk="0" h="284" w="102">
                                <a:moveTo>
                                  <a:pt x="2" y="0"/>
                                </a:moveTo>
                                <a:lnTo>
                                  <a:pt x="56" y="76"/>
                                </a:lnTo>
                                <a:lnTo>
                                  <a:pt x="90" y="126"/>
                                </a:lnTo>
                                <a:lnTo>
                                  <a:pt x="98" y="152"/>
                                </a:lnTo>
                                <a:lnTo>
                                  <a:pt x="102" y="174"/>
                                </a:lnTo>
                                <a:lnTo>
                                  <a:pt x="96" y="222"/>
                                </a:lnTo>
                                <a:lnTo>
                                  <a:pt x="82" y="254"/>
                                </a:lnTo>
                                <a:lnTo>
                                  <a:pt x="62" y="274"/>
                                </a:lnTo>
                                <a:lnTo>
                                  <a:pt x="32" y="284"/>
                                </a:lnTo>
                                <a:lnTo>
                                  <a:pt x="0" y="278"/>
                                </a:lnTo>
                              </a:path>
                            </a:pathLst>
                          </a:custGeom>
                          <a:solidFill>
                            <a:schemeClr val="dk1"/>
                          </a:solidFill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5" name="Google Shape;645;p21"/>
                          <p:cNvSpPr/>
                          <p:nvPr/>
                        </p:nvSpPr>
                        <p:spPr>
                          <a:xfrm>
                            <a:off x="5003" y="2378"/>
                            <a:ext cx="326" cy="204"/>
                          </a:xfrm>
                          <a:custGeom>
                            <a:rect b="b" l="l" r="r" t="t"/>
                            <a:pathLst>
                              <a:path extrusionOk="0" h="410" w="651">
                                <a:moveTo>
                                  <a:pt x="0" y="168"/>
                                </a:moveTo>
                                <a:lnTo>
                                  <a:pt x="0" y="140"/>
                                </a:lnTo>
                                <a:lnTo>
                                  <a:pt x="4" y="114"/>
                                </a:lnTo>
                                <a:lnTo>
                                  <a:pt x="14" y="90"/>
                                </a:lnTo>
                                <a:lnTo>
                                  <a:pt x="30" y="66"/>
                                </a:lnTo>
                                <a:lnTo>
                                  <a:pt x="56" y="44"/>
                                </a:lnTo>
                                <a:lnTo>
                                  <a:pt x="81" y="24"/>
                                </a:lnTo>
                                <a:lnTo>
                                  <a:pt x="117" y="8"/>
                                </a:lnTo>
                                <a:lnTo>
                                  <a:pt x="151" y="0"/>
                                </a:lnTo>
                                <a:lnTo>
                                  <a:pt x="189" y="4"/>
                                </a:lnTo>
                                <a:lnTo>
                                  <a:pt x="225" y="18"/>
                                </a:lnTo>
                                <a:lnTo>
                                  <a:pt x="265" y="46"/>
                                </a:lnTo>
                                <a:lnTo>
                                  <a:pt x="311" y="80"/>
                                </a:lnTo>
                                <a:lnTo>
                                  <a:pt x="339" y="100"/>
                                </a:lnTo>
                                <a:lnTo>
                                  <a:pt x="391" y="158"/>
                                </a:lnTo>
                                <a:lnTo>
                                  <a:pt x="431" y="198"/>
                                </a:lnTo>
                                <a:lnTo>
                                  <a:pt x="461" y="230"/>
                                </a:lnTo>
                                <a:lnTo>
                                  <a:pt x="495" y="256"/>
                                </a:lnTo>
                                <a:lnTo>
                                  <a:pt x="537" y="290"/>
                                </a:lnTo>
                                <a:lnTo>
                                  <a:pt x="597" y="346"/>
                                </a:lnTo>
                                <a:lnTo>
                                  <a:pt x="651" y="410"/>
                                </a:lnTo>
                              </a:path>
                            </a:pathLst>
                          </a:custGeom>
                          <a:noFill/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6" name="Google Shape;646;p21"/>
                          <p:cNvSpPr/>
                          <p:nvPr/>
                        </p:nvSpPr>
                        <p:spPr>
                          <a:xfrm>
                            <a:off x="5055" y="2412"/>
                            <a:ext cx="71" cy="106"/>
                          </a:xfrm>
                          <a:custGeom>
                            <a:rect b="b" l="l" r="r" t="t"/>
                            <a:pathLst>
                              <a:path extrusionOk="0" h="214" w="142">
                                <a:moveTo>
                                  <a:pt x="84" y="0"/>
                                </a:moveTo>
                                <a:lnTo>
                                  <a:pt x="106" y="34"/>
                                </a:lnTo>
                                <a:lnTo>
                                  <a:pt x="126" y="68"/>
                                </a:lnTo>
                                <a:lnTo>
                                  <a:pt x="138" y="100"/>
                                </a:lnTo>
                                <a:lnTo>
                                  <a:pt x="142" y="136"/>
                                </a:lnTo>
                                <a:lnTo>
                                  <a:pt x="142" y="166"/>
                                </a:lnTo>
                                <a:lnTo>
                                  <a:pt x="124" y="194"/>
                                </a:lnTo>
                                <a:lnTo>
                                  <a:pt x="112" y="208"/>
                                </a:lnTo>
                                <a:lnTo>
                                  <a:pt x="84" y="214"/>
                                </a:lnTo>
                                <a:lnTo>
                                  <a:pt x="54" y="214"/>
                                </a:lnTo>
                                <a:lnTo>
                                  <a:pt x="28" y="206"/>
                                </a:lnTo>
                                <a:lnTo>
                                  <a:pt x="0" y="186"/>
                                </a:lnTo>
                              </a:path>
                            </a:pathLst>
                          </a:custGeom>
                          <a:solidFill>
                            <a:schemeClr val="dk1"/>
                          </a:solidFill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7" name="Google Shape;647;p21"/>
                          <p:cNvSpPr/>
                          <p:nvPr/>
                        </p:nvSpPr>
                        <p:spPr>
                          <a:xfrm>
                            <a:off x="4514" y="2640"/>
                            <a:ext cx="222" cy="237"/>
                          </a:xfrm>
                          <a:custGeom>
                            <a:rect b="b" l="l" r="r" t="t"/>
                            <a:pathLst>
                              <a:path extrusionOk="0" h="474" w="446">
                                <a:moveTo>
                                  <a:pt x="446" y="0"/>
                                </a:moveTo>
                                <a:lnTo>
                                  <a:pt x="442" y="38"/>
                                </a:lnTo>
                                <a:lnTo>
                                  <a:pt x="438" y="72"/>
                                </a:lnTo>
                                <a:lnTo>
                                  <a:pt x="428" y="104"/>
                                </a:lnTo>
                                <a:lnTo>
                                  <a:pt x="416" y="138"/>
                                </a:lnTo>
                                <a:lnTo>
                                  <a:pt x="398" y="180"/>
                                </a:lnTo>
                                <a:lnTo>
                                  <a:pt x="380" y="210"/>
                                </a:lnTo>
                                <a:lnTo>
                                  <a:pt x="356" y="242"/>
                                </a:lnTo>
                                <a:lnTo>
                                  <a:pt x="324" y="266"/>
                                </a:lnTo>
                                <a:lnTo>
                                  <a:pt x="294" y="286"/>
                                </a:lnTo>
                                <a:lnTo>
                                  <a:pt x="262" y="298"/>
                                </a:lnTo>
                                <a:lnTo>
                                  <a:pt x="228" y="310"/>
                                </a:lnTo>
                                <a:lnTo>
                                  <a:pt x="182" y="326"/>
                                </a:lnTo>
                                <a:lnTo>
                                  <a:pt x="164" y="358"/>
                                </a:lnTo>
                                <a:lnTo>
                                  <a:pt x="148" y="374"/>
                                </a:lnTo>
                                <a:lnTo>
                                  <a:pt x="108" y="390"/>
                                </a:lnTo>
                                <a:lnTo>
                                  <a:pt x="66" y="406"/>
                                </a:lnTo>
                                <a:lnTo>
                                  <a:pt x="24" y="426"/>
                                </a:lnTo>
                                <a:lnTo>
                                  <a:pt x="0" y="474"/>
                                </a:lnTo>
                              </a:path>
                            </a:pathLst>
                          </a:custGeom>
                          <a:noFill/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8" name="Google Shape;648;p21"/>
                          <p:cNvSpPr/>
                          <p:nvPr/>
                        </p:nvSpPr>
                        <p:spPr>
                          <a:xfrm>
                            <a:off x="4918" y="2050"/>
                            <a:ext cx="246" cy="47"/>
                          </a:xfrm>
                          <a:custGeom>
                            <a:rect b="b" l="l" r="r" t="t"/>
                            <a:pathLst>
                              <a:path extrusionOk="0" h="94" w="493">
                                <a:moveTo>
                                  <a:pt x="0" y="94"/>
                                </a:moveTo>
                                <a:lnTo>
                                  <a:pt x="48" y="58"/>
                                </a:lnTo>
                                <a:lnTo>
                                  <a:pt x="92" y="36"/>
                                </a:lnTo>
                                <a:lnTo>
                                  <a:pt x="168" y="12"/>
                                </a:lnTo>
                                <a:lnTo>
                                  <a:pt x="236" y="2"/>
                                </a:lnTo>
                                <a:lnTo>
                                  <a:pt x="295" y="0"/>
                                </a:lnTo>
                                <a:lnTo>
                                  <a:pt x="351" y="6"/>
                                </a:lnTo>
                                <a:lnTo>
                                  <a:pt x="405" y="24"/>
                                </a:lnTo>
                                <a:lnTo>
                                  <a:pt x="449" y="44"/>
                                </a:lnTo>
                                <a:lnTo>
                                  <a:pt x="493" y="80"/>
                                </a:lnTo>
                              </a:path>
                            </a:pathLst>
                          </a:custGeom>
                          <a:noFill/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49" name="Google Shape;649;p21"/>
                          <p:cNvSpPr/>
                          <p:nvPr/>
                        </p:nvSpPr>
                        <p:spPr>
                          <a:xfrm>
                            <a:off x="5035" y="1999"/>
                            <a:ext cx="136" cy="49"/>
                          </a:xfrm>
                          <a:custGeom>
                            <a:rect b="b" l="l" r="r" t="t"/>
                            <a:pathLst>
                              <a:path extrusionOk="0" h="98" w="271">
                                <a:moveTo>
                                  <a:pt x="0" y="6"/>
                                </a:moveTo>
                                <a:lnTo>
                                  <a:pt x="35" y="4"/>
                                </a:lnTo>
                                <a:lnTo>
                                  <a:pt x="67" y="0"/>
                                </a:lnTo>
                                <a:lnTo>
                                  <a:pt x="117" y="8"/>
                                </a:lnTo>
                                <a:lnTo>
                                  <a:pt x="155" y="20"/>
                                </a:lnTo>
                                <a:lnTo>
                                  <a:pt x="195" y="40"/>
                                </a:lnTo>
                                <a:lnTo>
                                  <a:pt x="235" y="64"/>
                                </a:lnTo>
                                <a:lnTo>
                                  <a:pt x="271" y="98"/>
                                </a:lnTo>
                              </a:path>
                            </a:pathLst>
                          </a:custGeom>
                          <a:noFill/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  <p:sp>
                        <p:nvSpPr>
                          <p:cNvPr id="650" name="Google Shape;650;p21"/>
                          <p:cNvSpPr/>
                          <p:nvPr/>
                        </p:nvSpPr>
                        <p:spPr>
                          <a:xfrm>
                            <a:off x="4482" y="2109"/>
                            <a:ext cx="253" cy="131"/>
                          </a:xfrm>
                          <a:custGeom>
                            <a:rect b="b" l="l" r="r" t="t"/>
                            <a:pathLst>
                              <a:path extrusionOk="0" h="262" w="508">
                                <a:moveTo>
                                  <a:pt x="0" y="262"/>
                                </a:moveTo>
                                <a:lnTo>
                                  <a:pt x="60" y="214"/>
                                </a:lnTo>
                                <a:lnTo>
                                  <a:pt x="100" y="182"/>
                                </a:lnTo>
                                <a:lnTo>
                                  <a:pt x="130" y="148"/>
                                </a:lnTo>
                                <a:lnTo>
                                  <a:pt x="154" y="118"/>
                                </a:lnTo>
                                <a:lnTo>
                                  <a:pt x="178" y="88"/>
                                </a:lnTo>
                                <a:lnTo>
                                  <a:pt x="210" y="62"/>
                                </a:lnTo>
                                <a:lnTo>
                                  <a:pt x="238" y="40"/>
                                </a:lnTo>
                                <a:lnTo>
                                  <a:pt x="274" y="22"/>
                                </a:lnTo>
                                <a:lnTo>
                                  <a:pt x="310" y="8"/>
                                </a:lnTo>
                                <a:lnTo>
                                  <a:pt x="350" y="2"/>
                                </a:lnTo>
                                <a:lnTo>
                                  <a:pt x="406" y="0"/>
                                </a:lnTo>
                                <a:lnTo>
                                  <a:pt x="508" y="4"/>
                                </a:lnTo>
                              </a:path>
                            </a:pathLst>
                          </a:custGeom>
                          <a:noFill/>
                          <a:ln cap="flat" cmpd="sng" w="12700">
                            <a:solidFill>
                              <a:srgbClr val="000000"/>
                            </a:solidFill>
                            <a:prstDash val="solid"/>
                            <a:round/>
                            <a:headEnd len="med" w="med" type="none"/>
                            <a:tailEnd len="med" w="med" type="none"/>
                          </a:ln>
                        </p:spPr>
                        <p:txBody>
                          <a:bodyPr anchorCtr="0" anchor="t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r>
                              <a:t/>
                            </a:r>
                            <a:endParaRPr b="0" i="0" sz="1800" u="none">
                              <a:solidFill>
                                <a:schemeClr val="dk1"/>
                              </a:solidFill>
                              <a:latin typeface="Garamond"/>
                              <a:ea typeface="Garamond"/>
                              <a:cs typeface="Garamond"/>
                              <a:sym typeface="Garamond"/>
                            </a:endParaRPr>
                          </a:p>
                        </p:txBody>
                      </p:sp>
                    </p:grpSp>
                    <p:sp>
                      <p:nvSpPr>
                        <p:cNvPr id="651" name="Google Shape;651;p21"/>
                        <p:cNvSpPr/>
                        <p:nvPr/>
                      </p:nvSpPr>
                      <p:spPr>
                        <a:xfrm>
                          <a:off x="4083" y="3117"/>
                          <a:ext cx="78" cy="142"/>
                        </a:xfrm>
                        <a:custGeom>
                          <a:rect b="b" l="l" r="r" t="t"/>
                          <a:pathLst>
                            <a:path extrusionOk="0" h="284" w="156">
                              <a:moveTo>
                                <a:pt x="88" y="0"/>
                              </a:moveTo>
                              <a:lnTo>
                                <a:pt x="108" y="4"/>
                              </a:lnTo>
                              <a:lnTo>
                                <a:pt x="132" y="20"/>
                              </a:lnTo>
                              <a:lnTo>
                                <a:pt x="150" y="40"/>
                              </a:lnTo>
                              <a:lnTo>
                                <a:pt x="156" y="58"/>
                              </a:lnTo>
                              <a:lnTo>
                                <a:pt x="150" y="104"/>
                              </a:lnTo>
                              <a:lnTo>
                                <a:pt x="140" y="130"/>
                              </a:lnTo>
                              <a:lnTo>
                                <a:pt x="118" y="172"/>
                              </a:lnTo>
                              <a:lnTo>
                                <a:pt x="90" y="206"/>
                              </a:lnTo>
                              <a:lnTo>
                                <a:pt x="68" y="230"/>
                              </a:lnTo>
                              <a:lnTo>
                                <a:pt x="42" y="252"/>
                              </a:lnTo>
                              <a:lnTo>
                                <a:pt x="0" y="284"/>
                              </a:lnTo>
                            </a:path>
                          </a:pathLst>
                        </a:custGeom>
                        <a:solidFill>
                          <a:schemeClr val="dk1"/>
                        </a:solidFill>
                        <a:ln cap="flat" cmpd="sng" w="12700">
                          <a:solidFill>
                            <a:srgbClr val="000000"/>
                          </a:solidFill>
                          <a:prstDash val="solid"/>
                          <a:round/>
                          <a:headEnd len="med" w="med" type="none"/>
                          <a:tailEnd len="med" w="med" type="none"/>
                        </a:ln>
                      </p:spPr>
                      <p:txBody>
                        <a:bodyPr anchorCtr="0" anchor="t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0" i="0" sz="1800" u="none">
                            <a:solidFill>
                              <a:schemeClr val="dk1"/>
                            </a:solidFill>
                            <a:latin typeface="Garamond"/>
                            <a:ea typeface="Garamond"/>
                            <a:cs typeface="Garamond"/>
                            <a:sym typeface="Garamond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652" name="Google Shape;652;p21"/>
                    <p:cNvSpPr/>
                    <p:nvPr/>
                  </p:nvSpPr>
                  <p:spPr>
                    <a:xfrm>
                      <a:off x="4934" y="2273"/>
                      <a:ext cx="28" cy="171"/>
                    </a:xfrm>
                    <a:custGeom>
                      <a:rect b="b" l="l" r="r" t="t"/>
                      <a:pathLst>
                        <a:path extrusionOk="0" h="342" w="56">
                          <a:moveTo>
                            <a:pt x="14" y="0"/>
                          </a:moveTo>
                          <a:lnTo>
                            <a:pt x="34" y="58"/>
                          </a:lnTo>
                          <a:lnTo>
                            <a:pt x="46" y="100"/>
                          </a:lnTo>
                          <a:lnTo>
                            <a:pt x="50" y="126"/>
                          </a:lnTo>
                          <a:lnTo>
                            <a:pt x="56" y="162"/>
                          </a:lnTo>
                          <a:lnTo>
                            <a:pt x="56" y="208"/>
                          </a:lnTo>
                          <a:lnTo>
                            <a:pt x="52" y="238"/>
                          </a:lnTo>
                          <a:lnTo>
                            <a:pt x="46" y="262"/>
                          </a:lnTo>
                          <a:lnTo>
                            <a:pt x="36" y="282"/>
                          </a:lnTo>
                          <a:lnTo>
                            <a:pt x="18" y="314"/>
                          </a:lnTo>
                          <a:lnTo>
                            <a:pt x="0" y="342"/>
                          </a:lnTo>
                        </a:path>
                      </a:pathLst>
                    </a:custGeom>
                    <a:noFill/>
                    <a:ln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p:txBody>
                </p:sp>
              </p:grpSp>
            </p:grpSp>
          </p:grpSp>
          <p:grpSp>
            <p:nvGrpSpPr>
              <p:cNvPr id="653" name="Google Shape;653;p21"/>
              <p:cNvGrpSpPr/>
              <p:nvPr/>
            </p:nvGrpSpPr>
            <p:grpSpPr>
              <a:xfrm>
                <a:off x="4552" y="1390"/>
                <a:ext cx="997" cy="641"/>
                <a:chOff x="4552" y="1390"/>
                <a:chExt cx="997" cy="641"/>
              </a:xfrm>
            </p:grpSpPr>
            <p:sp>
              <p:nvSpPr>
                <p:cNvPr id="654" name="Google Shape;654;p21"/>
                <p:cNvSpPr/>
                <p:nvPr/>
              </p:nvSpPr>
              <p:spPr>
                <a:xfrm>
                  <a:off x="4575" y="1724"/>
                  <a:ext cx="806" cy="307"/>
                </a:xfrm>
                <a:custGeom>
                  <a:rect b="b" l="l" r="r" t="t"/>
                  <a:pathLst>
                    <a:path extrusionOk="0" h="613" w="1611">
                      <a:moveTo>
                        <a:pt x="20" y="12"/>
                      </a:moveTo>
                      <a:lnTo>
                        <a:pt x="38" y="68"/>
                      </a:lnTo>
                      <a:lnTo>
                        <a:pt x="0" y="441"/>
                      </a:lnTo>
                      <a:lnTo>
                        <a:pt x="158" y="422"/>
                      </a:lnTo>
                      <a:lnTo>
                        <a:pt x="286" y="410"/>
                      </a:lnTo>
                      <a:lnTo>
                        <a:pt x="486" y="408"/>
                      </a:lnTo>
                      <a:lnTo>
                        <a:pt x="670" y="414"/>
                      </a:lnTo>
                      <a:lnTo>
                        <a:pt x="774" y="420"/>
                      </a:lnTo>
                      <a:lnTo>
                        <a:pt x="967" y="449"/>
                      </a:lnTo>
                      <a:lnTo>
                        <a:pt x="1105" y="475"/>
                      </a:lnTo>
                      <a:lnTo>
                        <a:pt x="1193" y="493"/>
                      </a:lnTo>
                      <a:lnTo>
                        <a:pt x="1281" y="519"/>
                      </a:lnTo>
                      <a:lnTo>
                        <a:pt x="1395" y="565"/>
                      </a:lnTo>
                      <a:lnTo>
                        <a:pt x="1449" y="591"/>
                      </a:lnTo>
                      <a:lnTo>
                        <a:pt x="1487" y="613"/>
                      </a:lnTo>
                      <a:lnTo>
                        <a:pt x="1611" y="304"/>
                      </a:lnTo>
                      <a:lnTo>
                        <a:pt x="1129" y="132"/>
                      </a:lnTo>
                      <a:lnTo>
                        <a:pt x="652" y="24"/>
                      </a:lnTo>
                      <a:lnTo>
                        <a:pt x="282" y="0"/>
                      </a:lnTo>
                      <a:lnTo>
                        <a:pt x="20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655" name="Google Shape;655;p21"/>
                <p:cNvSpPr/>
                <p:nvPr/>
              </p:nvSpPr>
              <p:spPr>
                <a:xfrm>
                  <a:off x="4552" y="1390"/>
                  <a:ext cx="998" cy="569"/>
                </a:xfrm>
                <a:custGeom>
                  <a:rect b="b" l="l" r="r" t="t"/>
                  <a:pathLst>
                    <a:path extrusionOk="0" h="1137" w="1995">
                      <a:moveTo>
                        <a:pt x="0" y="0"/>
                      </a:moveTo>
                      <a:lnTo>
                        <a:pt x="1995" y="0"/>
                      </a:lnTo>
                      <a:lnTo>
                        <a:pt x="1767" y="1137"/>
                      </a:lnTo>
                      <a:lnTo>
                        <a:pt x="1669" y="1078"/>
                      </a:lnTo>
                      <a:lnTo>
                        <a:pt x="1461" y="984"/>
                      </a:lnTo>
                      <a:lnTo>
                        <a:pt x="1351" y="936"/>
                      </a:lnTo>
                      <a:lnTo>
                        <a:pt x="1299" y="914"/>
                      </a:lnTo>
                      <a:lnTo>
                        <a:pt x="1195" y="882"/>
                      </a:lnTo>
                      <a:lnTo>
                        <a:pt x="1117" y="862"/>
                      </a:lnTo>
                      <a:lnTo>
                        <a:pt x="1025" y="838"/>
                      </a:lnTo>
                      <a:lnTo>
                        <a:pt x="926" y="808"/>
                      </a:lnTo>
                      <a:lnTo>
                        <a:pt x="776" y="774"/>
                      </a:lnTo>
                      <a:lnTo>
                        <a:pt x="636" y="754"/>
                      </a:lnTo>
                      <a:lnTo>
                        <a:pt x="464" y="736"/>
                      </a:lnTo>
                      <a:lnTo>
                        <a:pt x="338" y="730"/>
                      </a:lnTo>
                      <a:lnTo>
                        <a:pt x="182" y="730"/>
                      </a:lnTo>
                      <a:lnTo>
                        <a:pt x="54" y="73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22"/>
          <p:cNvSpPr txBox="1"/>
          <p:nvPr>
            <p:ph idx="1" type="body"/>
          </p:nvPr>
        </p:nvSpPr>
        <p:spPr>
          <a:xfrm>
            <a:off x="457200" y="1268412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بنيانگذار مديريت اداري  : </a:t>
            </a: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هنري فايول 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در سال 1916 کتاب معروف خود ” اداره امور عمومی و صنعتی ” را منتشر ساخت .</a:t>
            </a:r>
            <a:endParaRPr/>
          </a:p>
          <a:p>
            <a:pPr indent="-342900" lvl="0" marL="342900" marR="0" rtl="1" algn="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فایول برای مدیریت</a:t>
            </a:r>
            <a:r>
              <a:rPr b="1" i="0" lang="en-US" sz="29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5 </a:t>
            </a:r>
            <a:r>
              <a:rPr b="1" i="0" lang="en-US" sz="2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کارکرد ،</a:t>
            </a:r>
            <a:r>
              <a:rPr b="1" i="0" lang="en-US" sz="29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6 </a:t>
            </a:r>
            <a:r>
              <a:rPr b="1" i="0" lang="en-US" sz="2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دسته امور و </a:t>
            </a:r>
            <a:r>
              <a:rPr b="1" i="0" lang="en-US" sz="29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r>
              <a:rPr b="1" i="0" lang="en-US" sz="2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اصل معرفی کرده است.</a:t>
            </a:r>
            <a:endParaRPr/>
          </a:p>
          <a:p>
            <a:pPr indent="-158750" lvl="0" marL="342900" marR="0" rtl="1" algn="r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t/>
            </a:r>
            <a:endParaRPr b="1" i="0" sz="29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22"/>
          <p:cNvSpPr txBox="1"/>
          <p:nvPr>
            <p:ph type="title"/>
          </p:nvPr>
        </p:nvSpPr>
        <p:spPr>
          <a:xfrm>
            <a:off x="457200" y="-26987"/>
            <a:ext cx="8229600" cy="1143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مديريت اداري(نظريه كلاسيك سازمان)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