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BA55B-0A0C-425F-9074-4AB62B7C40F8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1AC393-BC96-447E-9FDF-8433AA08A38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BA55B-0A0C-425F-9074-4AB62B7C40F8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1AC393-BC96-447E-9FDF-8433AA08A3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BA55B-0A0C-425F-9074-4AB62B7C40F8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1AC393-BC96-447E-9FDF-8433AA08A3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BA55B-0A0C-425F-9074-4AB62B7C40F8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1AC393-BC96-447E-9FDF-8433AA08A3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BA55B-0A0C-425F-9074-4AB62B7C40F8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1AC393-BC96-447E-9FDF-8433AA08A38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BA55B-0A0C-425F-9074-4AB62B7C40F8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1AC393-BC96-447E-9FDF-8433AA08A3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BA55B-0A0C-425F-9074-4AB62B7C40F8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1AC393-BC96-447E-9FDF-8433AA08A3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BA55B-0A0C-425F-9074-4AB62B7C40F8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1AC393-BC96-447E-9FDF-8433AA08A3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BA55B-0A0C-425F-9074-4AB62B7C40F8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1AC393-BC96-447E-9FDF-8433AA08A38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BA55B-0A0C-425F-9074-4AB62B7C40F8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1AC393-BC96-447E-9FDF-8433AA08A3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BA55B-0A0C-425F-9074-4AB62B7C40F8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1AC393-BC96-447E-9FDF-8433AA08A38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91BA55B-0A0C-425F-9074-4AB62B7C40F8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B1AC393-BC96-447E-9FDF-8433AA08A38A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IMG-20200407-WA002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41526" y="0"/>
            <a:ext cx="3860948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G-20200407-WA002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97002" y="0"/>
            <a:ext cx="3860948" cy="68580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G-20200407-WA002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57337" y="-70456"/>
            <a:ext cx="3900613" cy="6928456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G-20200407-WA001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57337" y="-70456"/>
            <a:ext cx="3900613" cy="6928456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Solstice</vt:lpstr>
      <vt:lpstr>Slide 1</vt:lpstr>
      <vt:lpstr>Slide 2</vt:lpstr>
      <vt:lpstr>Slide 3</vt:lpstr>
      <vt:lpstr>Slide 4</vt:lpstr>
    </vt:vector>
  </TitlesOfParts>
  <Company>pouya system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naghi</dc:creator>
  <cp:lastModifiedBy>naghi</cp:lastModifiedBy>
  <cp:revision>1</cp:revision>
  <dcterms:created xsi:type="dcterms:W3CDTF">2020-04-09T04:28:32Z</dcterms:created>
  <dcterms:modified xsi:type="dcterms:W3CDTF">2020-04-09T04:32:59Z</dcterms:modified>
</cp:coreProperties>
</file>