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2" r:id="rId3"/>
    <p:sldId id="317" r:id="rId4"/>
    <p:sldId id="318" r:id="rId5"/>
    <p:sldId id="319" r:id="rId6"/>
    <p:sldId id="320" r:id="rId7"/>
    <p:sldId id="321" r:id="rId8"/>
    <p:sldId id="31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84"/>
    <a:srgbClr val="FFCC66"/>
    <a:srgbClr val="FFA405"/>
    <a:srgbClr val="E60000"/>
    <a:srgbClr val="FFCCFF"/>
    <a:srgbClr val="A66BD3"/>
    <a:srgbClr val="FF9900"/>
    <a:srgbClr val="1A2884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B7078-6388-4AB8-BF9E-BE9DD8A2CBFB}" type="datetimeFigureOut">
              <a:rPr lang="en-SG" smtClean="0"/>
              <a:t>1/2/2022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9BC6-B13C-4D0B-AF30-F6CB10E29D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863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8531E8-BBF9-4A7B-A99A-4D5F4A81CBA0}" type="datetimeFigureOut">
              <a:rPr lang="fa-IR" smtClean="0"/>
              <a:t>1443/06/29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BD56B19-9F1B-4F3E-B8CE-502AE93F7B3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19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8F0374A-449C-42A5-8943-722E3498957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9F434D3-C056-4CFA-9415-C6D18B0DF14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0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415A9F0-26DB-47BD-AA3F-6502481BD37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76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" y="6447015"/>
            <a:ext cx="4822804" cy="365125"/>
          </a:xfrm>
        </p:spPr>
        <p:txBody>
          <a:bodyPr/>
          <a:lstStyle>
            <a:lvl1pPr algn="l">
              <a:defRPr sz="1600" b="1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9330" y="6426695"/>
            <a:ext cx="415953" cy="398215"/>
          </a:xfrm>
        </p:spPr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30410CC-B8D3-4389-A41F-94B516CB7134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  <a:p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98465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BE9163A-642B-41C5-8065-59E1DC070F40}" type="datetime8">
              <a:rPr lang="fa-IR" smtClean="0"/>
              <a:t>22/فوريه/1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B27B955-9DF8-4D7B-875C-CF11D0B66BE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350E9B4-13E5-4341-8FAF-8F7DEB519CB1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4719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9065DE-1A8B-4175-886F-DB40F13F272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7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5FA6E3-95D1-4AD6-8E61-DFDA88C36013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1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96A833D-11DE-4E9D-8EB0-42F398D952B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286" y="286603"/>
            <a:ext cx="10472634" cy="1093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286" y="1553378"/>
            <a:ext cx="10472634" cy="4315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90" y="6459785"/>
            <a:ext cx="415953" cy="398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fld id="{5E06D493-CC72-4747-AA42-57CB2ED8C083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1978" y="1396318"/>
            <a:ext cx="10476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61940"/>
          <a:stretch/>
        </p:blipFill>
        <p:spPr bwMode="auto">
          <a:xfrm>
            <a:off x="132750" y="112030"/>
            <a:ext cx="720586" cy="7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32750" y="812800"/>
            <a:ext cx="7205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10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</a:t>
            </a:r>
            <a:r>
              <a:rPr lang="fa-IR" sz="1100" baseline="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سلامت در بلایا و فوریت‌ها</a:t>
            </a:r>
            <a:endParaRPr lang="fa-IR" sz="1100" dirty="0">
              <a:solidFill>
                <a:srgbClr val="19288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B4000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91440" indent="-91440" algn="r" defTabSz="914400" rtl="1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1pPr>
      <a:lvl2pPr marL="38404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2pPr>
      <a:lvl3pPr marL="56692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3pPr>
      <a:lvl4pPr marL="74980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4pPr>
      <a:lvl5pPr marL="93268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846" y="2165063"/>
            <a:ext cx="9144000" cy="2029994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fa-IR" sz="4400" dirty="0" smtClean="0">
                <a:solidFill>
                  <a:srgbClr val="1A2884"/>
                </a:solidFill>
              </a:rPr>
              <a:t>اقدامات در حوادث ترافیکی </a:t>
            </a:r>
            <a:endParaRPr lang="fa-IR" sz="2800" dirty="0">
              <a:solidFill>
                <a:srgbClr val="1A288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239693" cy="1832706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</a:pPr>
            <a:endParaRPr lang="fa-IR" sz="2800" spc="0" dirty="0" smtClean="0">
              <a:solidFill>
                <a:srgbClr val="B4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872" y="76318"/>
            <a:ext cx="286364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5104" y="3622556"/>
            <a:ext cx="4822804" cy="235331"/>
          </a:xfrm>
        </p:spPr>
        <p:txBody>
          <a:bodyPr/>
          <a:lstStyle/>
          <a:p>
            <a:r>
              <a:rPr lang="en-SG" cap="none" dirty="0" smtClean="0"/>
              <a:t>Dehghani.Am64@gmail.Com</a:t>
            </a:r>
            <a:endParaRPr lang="fa-IR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Image result for بسم الله الرحمن الرح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67236"/>
            <a:ext cx="1387011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در حوادث ترافیکی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3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43030" y="1142068"/>
            <a:ext cx="107958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cs typeface="B Nazanin" panose="00000400000000000000" pitchFamily="2" charset="-78"/>
              </a:rPr>
              <a:t>•	اتومبيل‌ خود را در محلي‌ امن‌ و كاملاً بافاصله‌ نسبت‌ به‌ محل‌ حادثه‌ پارك‌ كنيد 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چراغ‌هاي‌ خطر آن‌ را به‌ حالت‌ چشمك‌زن‌ قرار دهيد.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Nazanin" panose="00000400000000000000" pitchFamily="2" charset="-78"/>
              </a:rPr>
              <a:t>•	به‌یک‌باره از خودرو پیاده و  وارد جاده نشوید.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Nazanin" panose="00000400000000000000" pitchFamily="2" charset="-78"/>
              </a:rPr>
              <a:t>•		در عرض خیابان </a:t>
            </a:r>
            <a:r>
              <a:rPr lang="fa-IR" sz="2800" dirty="0" smtClean="0">
                <a:cs typeface="B Nazanin" panose="00000400000000000000" pitchFamily="2" charset="-78"/>
              </a:rPr>
              <a:t>ندوید.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شب‌، لباسي‌ بپوشيد يا چيزي‌ حمل‌ كنيد كه‌ روشن‌ يا منعكس‌كننده‌ نور باشد یا از چراغ‌قوه‌ استفاده‌ كنيد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405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در حوادث ترافیکی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4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914400" y="1525528"/>
            <a:ext cx="107368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•</a:t>
            </a:r>
            <a:r>
              <a:rPr lang="fa-IR" sz="2800" dirty="0">
                <a:cs typeface="B Nazanin" panose="00000400000000000000" pitchFamily="2" charset="-78"/>
              </a:rPr>
              <a:t>	حداقل‌ به‌ فاصله‌ ۴۵ متر از محل‌ حادثه‌ در هر دو طرف‌ آن‌، مثلث‌ يا چراغ‌ هشداردهنده‌ قرار دهيد.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•	بلافاصله با مرکز فوریت پلیس و اورژانس 115 تماس بگیرید.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•	در تماس با اورژانس تعداد مصدومان را اعلام کنید.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•	به‌سرعت‌ تمام‌ مصدومان‌ را ارزيابي‌ كنيد. </a:t>
            </a:r>
          </a:p>
          <a:p>
            <a:pPr algn="r" rt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•	اگر بيش‌ از يك‌ مصدوم‌ وجود دارد، ابتدا به‌ آن‌هایی‌ كه‌ ممكن‌ است‌ آسيب‌هاي‌ تهديدكننده‌ حيات‌ (مثل‌ سوختگي‌ يا زخم‌ شديد) داشته‌ باشند، رسيدگي‌ كنيد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9" y="2600110"/>
            <a:ext cx="3236668" cy="20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در حوادث ترافیکی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5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93043" y="1973879"/>
            <a:ext cx="1097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•</a:t>
            </a:r>
            <a:r>
              <a:rPr lang="fa-IR" sz="2800" dirty="0">
                <a:cs typeface="B Nazanin" panose="00000400000000000000" pitchFamily="2" charset="-78"/>
              </a:rPr>
              <a:t>	مصدوم‌ را حركت‌ ندهيد مگر وقتی‌که‌ قطعاً ضرورت‌ داشته‌ باشد.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Nazanin" panose="00000400000000000000" pitchFamily="2" charset="-78"/>
              </a:rPr>
              <a:t>•	در صورت‌ امكان‌، مصدومان‌ را در همان‌ وضعيتي‌ كه‌ با آن‌ها مواجه‌ شديد، درمان‌ كنيد.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Nazanin" panose="00000400000000000000" pitchFamily="2" charset="-78"/>
              </a:rPr>
              <a:t>•	تنها درصورتی‌که‌ مصدومي‌ درخطر باشد يا به‌منظور ارائه‌ درمان‌ نجات‌بخش‌، مي‌توانيد وي‌ را جابه‌جا كنيد. </a:t>
            </a:r>
          </a:p>
        </p:txBody>
      </p:sp>
    </p:spTree>
    <p:extLst>
      <p:ext uri="{BB962C8B-B14F-4D97-AF65-F5344CB8AC3E}">
        <p14:creationId xmlns:p14="http://schemas.microsoft.com/office/powerpoint/2010/main" val="119806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در حوادث ترافیکی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6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932098" y="1696609"/>
            <a:ext cx="10701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•</a:t>
            </a:r>
            <a:r>
              <a:rPr lang="fa-IR" sz="2400" dirty="0">
                <a:cs typeface="B Nazanin" panose="00000400000000000000" pitchFamily="2" charset="-78"/>
              </a:rPr>
              <a:t>	در مورد هر مصدومي‌ كه‌ در حوادث‌ رانندگي‌ آسیب‌دیده‌ است‌، هميشه‌ فرض‌ كنيد كه‌ آسيب‌ گردن‌ (نخاع‌) وجود دارد و سر مصدوم‌ را تا رسيدن‌ نيروهاي‌ كمكي‌، با دست‌ نگه‌دارید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Nazanin" panose="00000400000000000000" pitchFamily="2" charset="-78"/>
              </a:rPr>
              <a:t>•	محل‌ را به‌طور كامل‌ جستجو كنيد تا از مصدوماني‌ كه‌ به‌ مناطق‌ دورتر پرتاب‌شده‌اند يا از آن‌هایی‌ كه‌ به‌ خاطر منگي‌، بي‌هدف‌ حركت‌ كرده‌ و از محل‌ دور شده‌اند، غفلت‌ نكرده‌ باشيد.</a:t>
            </a:r>
          </a:p>
        </p:txBody>
      </p:sp>
    </p:spTree>
    <p:extLst>
      <p:ext uri="{BB962C8B-B14F-4D97-AF65-F5344CB8AC3E}">
        <p14:creationId xmlns:p14="http://schemas.microsoft.com/office/powerpoint/2010/main" val="343756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کارگاه آمادگی در برابر زلزله ( فرد – خانواده )</a:t>
            </a:r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870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8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546" y="123886"/>
            <a:ext cx="1150374" cy="11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652" y="1772439"/>
            <a:ext cx="647385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10657</TotalTime>
  <Words>46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اقدامات در حوادث ترافیکی </vt:lpstr>
      <vt:lpstr>PowerPoint Presentation</vt:lpstr>
      <vt:lpstr>اقدامات در حوادث ترافیکی </vt:lpstr>
      <vt:lpstr>اقدامات در حوادث ترافیکی </vt:lpstr>
      <vt:lpstr>اقدامات در حوادث ترافیکی </vt:lpstr>
      <vt:lpstr>اقدامات در حوادث ترافیکی </vt:lpstr>
      <vt:lpstr>PowerPoint Presentation</vt:lpstr>
      <vt:lpstr>با تشکر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Gh</dc:creator>
  <cp:lastModifiedBy>karim</cp:lastModifiedBy>
  <cp:revision>148</cp:revision>
  <dcterms:created xsi:type="dcterms:W3CDTF">2019-02-03T12:17:57Z</dcterms:created>
  <dcterms:modified xsi:type="dcterms:W3CDTF">2022-02-01T06:03:51Z</dcterms:modified>
</cp:coreProperties>
</file>