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84"/>
    <a:srgbClr val="FFCC66"/>
    <a:srgbClr val="FFA405"/>
    <a:srgbClr val="E60000"/>
    <a:srgbClr val="FFCCFF"/>
    <a:srgbClr val="A66BD3"/>
    <a:srgbClr val="FF9900"/>
    <a:srgbClr val="1A2884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B7078-6388-4AB8-BF9E-BE9DD8A2CBFB}" type="datetimeFigureOut">
              <a:rPr lang="en-SG" smtClean="0"/>
              <a:t>1/2/2022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9BC6-B13C-4D0B-AF30-F6CB10E29DB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863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8531E8-BBF9-4A7B-A99A-4D5F4A81CBA0}" type="datetimeFigureOut">
              <a:rPr lang="fa-IR" smtClean="0"/>
              <a:t>1443/06/29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BD56B19-9F1B-4F3E-B8CE-502AE93F7B3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19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8F0374A-449C-42A5-8943-722E3498957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9F434D3-C056-4CFA-9415-C6D18B0DF146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008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415A9F0-26DB-47BD-AA3F-6502481BD37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76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" y="6447015"/>
            <a:ext cx="4822804" cy="365125"/>
          </a:xfrm>
        </p:spPr>
        <p:txBody>
          <a:bodyPr/>
          <a:lstStyle>
            <a:lvl1pPr algn="l">
              <a:defRPr sz="1600" b="1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9330" y="6426695"/>
            <a:ext cx="415953" cy="398215"/>
          </a:xfrm>
        </p:spPr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30410CC-B8D3-4389-A41F-94B516CB7134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معلم آماده</a:t>
            </a:r>
            <a:r>
              <a:rPr lang="fa-IR" baseline="0" dirty="0" smtClean="0"/>
              <a:t>، جامعه آماده (</a:t>
            </a:r>
            <a:r>
              <a:rPr lang="fa-IR" dirty="0" smtClean="0"/>
              <a:t> آمادگی در برابر زلزله)</a:t>
            </a:r>
          </a:p>
          <a:p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98465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BE9163A-642B-41C5-8065-59E1DC070F40}" type="datetime8">
              <a:rPr lang="fa-IR" smtClean="0"/>
              <a:t>22/فوريه/1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0019" y="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B27B955-9DF8-4D7B-875C-CF11D0B66BE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9350E9B4-13E5-4341-8FAF-8F7DEB519CB1}" type="datetime8">
              <a:rPr lang="fa-IR" smtClean="0"/>
              <a:t>22/فوريه/1</a:t>
            </a:fld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4719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6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89065DE-1A8B-4175-886F-DB40F13F2725}" type="datetime8">
              <a:rPr lang="fa-IR" smtClean="0"/>
              <a:t>22/فوريه/1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7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15FA6E3-95D1-4AD6-8E61-DFDA88C36013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1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96A833D-11DE-4E9D-8EB0-42F398D952BA}" type="datetime8">
              <a:rPr lang="fa-IR" smtClean="0"/>
              <a:t>22/فوريه/1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4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286" y="286603"/>
            <a:ext cx="10472634" cy="1093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286" y="1553378"/>
            <a:ext cx="10472634" cy="4315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89579"/>
            <a:ext cx="4822804" cy="235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all" baseline="0">
                <a:solidFill>
                  <a:srgbClr val="FFFFFF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کارگاه آمادگی در برابر زلزله ( فرد – خانواده )</a:t>
            </a:r>
          </a:p>
          <a:p>
            <a:endParaRPr lang="fa-I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90" y="6459785"/>
            <a:ext cx="415953" cy="398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fld id="{5E06D493-CC72-4747-AA42-57CB2ED8C083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71978" y="1396318"/>
            <a:ext cx="10476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61940"/>
          <a:stretch/>
        </p:blipFill>
        <p:spPr bwMode="auto">
          <a:xfrm>
            <a:off x="132750" y="112030"/>
            <a:ext cx="720586" cy="7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32750" y="812800"/>
            <a:ext cx="7205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10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گروه</a:t>
            </a:r>
            <a:r>
              <a:rPr lang="fa-IR" sz="1100" baseline="0" dirty="0" smtClean="0">
                <a:solidFill>
                  <a:srgbClr val="192884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سلامت در بلایا و فوریت‌ها</a:t>
            </a:r>
            <a:endParaRPr lang="fa-IR" sz="1100" dirty="0">
              <a:solidFill>
                <a:srgbClr val="192884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1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B40000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91440" indent="-91440" algn="r" defTabSz="914400" rtl="1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1pPr>
      <a:lvl2pPr marL="38404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2pPr>
      <a:lvl3pPr marL="56692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3pPr>
      <a:lvl4pPr marL="74980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4pPr>
      <a:lvl5pPr marL="932688" indent="-182880" algn="r" defTabSz="914400" rtl="1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B Lotus" panose="00000400000000000000" pitchFamily="2" charset="-78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846" y="2165063"/>
            <a:ext cx="9144000" cy="2029994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fa-IR" sz="4400" dirty="0" smtClean="0">
                <a:solidFill>
                  <a:srgbClr val="1A2884"/>
                </a:solidFill>
              </a:rPr>
              <a:t>نحوه امدادخواهی در بلایا و حوادث</a:t>
            </a:r>
            <a:endParaRPr lang="fa-IR" sz="2800" dirty="0">
              <a:solidFill>
                <a:srgbClr val="1A288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2548"/>
            <a:ext cx="9239693" cy="1832706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</a:pPr>
            <a:endParaRPr lang="fa-IR" sz="2800" spc="0" dirty="0" smtClean="0">
              <a:solidFill>
                <a:srgbClr val="B4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1872" y="76318"/>
            <a:ext cx="286364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5104" y="3622556"/>
            <a:ext cx="4822804" cy="235331"/>
          </a:xfrm>
        </p:spPr>
        <p:txBody>
          <a:bodyPr/>
          <a:lstStyle/>
          <a:p>
            <a:r>
              <a:rPr lang="en-SG" cap="none" dirty="0" smtClean="0"/>
              <a:t>Dehghani.Am64@gmail.Com</a:t>
            </a:r>
            <a:endParaRPr lang="fa-IR" cap="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3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 تشکر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10</a:t>
            </a:fld>
            <a:endParaRPr lang="fa-I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546" y="123886"/>
            <a:ext cx="1150374" cy="11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832" y="1554163"/>
            <a:ext cx="6452074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Image result for بسم الله الرحمن الرحي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67236"/>
            <a:ext cx="1387011" cy="59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Z.Ghomian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شماره تلفن های ضروری </a:t>
            </a:r>
            <a:endParaRPr lang="fa-IR" sz="5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شماره تلفن های ضروری در سف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0969" b="8519"/>
          <a:stretch/>
        </p:blipFill>
        <p:spPr>
          <a:xfrm>
            <a:off x="1809750" y="2589816"/>
            <a:ext cx="8572500" cy="20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با اورژانس 115 تماس بگیریم؟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04" y="1553377"/>
            <a:ext cx="6678316" cy="4747133"/>
          </a:xfrm>
        </p:spPr>
        <p:txBody>
          <a:bodyPr>
            <a:normAutofit fontScale="92500"/>
          </a:bodyPr>
          <a:lstStyle/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>
                <a:cs typeface="B Nazanin" panose="00000400000000000000" pitchFamily="2" charset="-78"/>
              </a:rPr>
              <a:t>بیماری ها و حوادث اورژانسی به مواردی گفته می شوند که در صورت عدم ارائه به موقع اقدامات امدادی </a:t>
            </a:r>
            <a:r>
              <a:rPr lang="fa-IR" b="0" dirty="0" smtClean="0">
                <a:cs typeface="B Nazanin" panose="00000400000000000000" pitchFamily="2" charset="-78"/>
              </a:rPr>
              <a:t>– درمانی</a:t>
            </a:r>
            <a:r>
              <a:rPr lang="fa-IR" b="0" dirty="0">
                <a:cs typeface="B Nazanin" panose="00000400000000000000" pitchFamily="2" charset="-78"/>
              </a:rPr>
              <a:t>، منجر به صدمات عضوی و جانی و نیز مشکلات روانی بیمار می شود.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فقط </a:t>
            </a:r>
            <a:r>
              <a:rPr lang="fa-IR" b="0" dirty="0">
                <a:cs typeface="B Nazanin" panose="00000400000000000000" pitchFamily="2" charset="-78"/>
              </a:rPr>
              <a:t>در موارد فوری و اورژانس می توانید با این شماره تلفن تماس بگیرید. </a:t>
            </a:r>
            <a:endParaRPr lang="fa-IR" b="0" dirty="0" smtClean="0">
              <a:cs typeface="B Nazanin" panose="00000400000000000000" pitchFamily="2" charset="-78"/>
            </a:endParaRP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وجود </a:t>
            </a:r>
            <a:r>
              <a:rPr lang="fa-IR" b="0" dirty="0">
                <a:cs typeface="B Nazanin" panose="00000400000000000000" pitchFamily="2" charset="-78"/>
              </a:rPr>
              <a:t>خطر و صدمات عضوی و جانی و یا در خطر بودن </a:t>
            </a:r>
            <a:r>
              <a:rPr lang="fa-IR" b="0" dirty="0" smtClean="0">
                <a:cs typeface="B Nazanin" panose="00000400000000000000" pitchFamily="2" charset="-78"/>
              </a:rPr>
              <a:t>سلامتی</a:t>
            </a:r>
            <a:endParaRPr lang="en-SG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4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9" y="1958433"/>
            <a:ext cx="4403819" cy="3448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929" y="4301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با اورژانس 115 تماس بگیریم؟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90488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اورژانس های قلب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درد </a:t>
            </a:r>
            <a:r>
              <a:rPr lang="fa-IR" b="0" dirty="0">
                <a:cs typeface="B Nazanin" panose="00000400000000000000" pitchFamily="2" charset="-78"/>
              </a:rPr>
              <a:t>و سنگینی یا فشار قفسه سینه همراه با تهوع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استفراغ، عرق سرد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تنگی نفس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احساس سوزش در ناحیه پشت جناغ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b="0" dirty="0" smtClean="0">
                <a:cs typeface="B Nazanin" panose="00000400000000000000" pitchFamily="2" charset="-78"/>
              </a:rPr>
              <a:t> </a:t>
            </a:r>
            <a:r>
              <a:rPr lang="fa-IR" b="0" dirty="0">
                <a:cs typeface="B Nazanin" panose="00000400000000000000" pitchFamily="2" charset="-78"/>
              </a:rPr>
              <a:t>بیماریکه سابقه بیماری قلبی دارد در </a:t>
            </a:r>
            <a:r>
              <a:rPr lang="fa-IR" b="0" dirty="0" smtClean="0">
                <a:cs typeface="B Nazanin" panose="00000400000000000000" pitchFamily="2" charset="-78"/>
              </a:rPr>
              <a:t>صورت داشتن </a:t>
            </a:r>
            <a:r>
              <a:rPr lang="fa-IR" b="0" dirty="0">
                <a:cs typeface="B Nazanin" panose="00000400000000000000" pitchFamily="2" charset="-78"/>
              </a:rPr>
              <a:t>هریک از علائم فوق با اورژانس 115 </a:t>
            </a:r>
            <a:r>
              <a:rPr lang="fa-IR" b="0" dirty="0" smtClean="0">
                <a:cs typeface="B Nazanin" panose="00000400000000000000" pitchFamily="2" charset="-78"/>
              </a:rPr>
              <a:t>تماس بگیرد</a:t>
            </a:r>
            <a:r>
              <a:rPr lang="fa-IR" b="0" dirty="0">
                <a:cs typeface="B Nazanin" panose="00000400000000000000" pitchFamily="2" charset="-78"/>
              </a:rPr>
              <a:t>.</a:t>
            </a:r>
            <a:endParaRPr lang="en-SG" b="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90488" indent="0" algn="ctr">
              <a:buNone/>
            </a:pPr>
            <a:r>
              <a:rPr lang="fa-IR" sz="2900" dirty="0">
                <a:cs typeface="B Nazanin" panose="00000400000000000000" pitchFamily="2" charset="-78"/>
              </a:rPr>
              <a:t>اورژانس های تنفس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sz="2900" b="0" dirty="0">
                <a:cs typeface="B Nazanin" panose="00000400000000000000" pitchFamily="2" charset="-78"/>
              </a:rPr>
              <a:t>تنگی نفس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sz="2900" b="0" dirty="0">
                <a:cs typeface="B Nazanin" panose="00000400000000000000" pitchFamily="2" charset="-78"/>
              </a:rPr>
              <a:t> خس خس سینه</a:t>
            </a:r>
          </a:p>
          <a:p>
            <a:pPr marL="547688" indent="-457200">
              <a:buFont typeface="Arial" panose="020B0604020202020204" pitchFamily="34" charset="0"/>
              <a:buChar char="•"/>
            </a:pPr>
            <a:r>
              <a:rPr lang="fa-IR" sz="2900" b="0" dirty="0">
                <a:cs typeface="B Nazanin" panose="00000400000000000000" pitchFamily="2" charset="-78"/>
              </a:rPr>
              <a:t> کبودی لبها و بستر ناخنها</a:t>
            </a:r>
          </a:p>
          <a:p>
            <a:r>
              <a:rPr lang="fa-IR" dirty="0" smtClean="0"/>
              <a:t> 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282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چه زمانی با اورژانس 115 تماس بگیریم؟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6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823706" y="127185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تصادف با وسیله نقلیه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سقوط از بلندی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سوختگی 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مسمومیت های دارویی و خودکشی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غرق شدگی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گزیدگی 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ضرب و </a:t>
            </a:r>
            <a:r>
              <a:rPr lang="fa-IR" sz="2400" dirty="0" smtClean="0">
                <a:cs typeface="B Nazanin" panose="00000400000000000000" pitchFamily="2" charset="-78"/>
              </a:rPr>
              <a:t>جرح(ضربه </a:t>
            </a:r>
            <a:r>
              <a:rPr lang="fa-IR" sz="2400" dirty="0">
                <a:cs typeface="B Nazanin" panose="00000400000000000000" pitchFamily="2" charset="-78"/>
              </a:rPr>
              <a:t>به جمجمه و </a:t>
            </a:r>
            <a:r>
              <a:rPr lang="fa-IR" sz="2400" dirty="0" smtClean="0">
                <a:cs typeface="B Nazanin" panose="00000400000000000000" pitchFamily="2" charset="-78"/>
              </a:rPr>
              <a:t>ستون فقرات)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برق گرفتگی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• ریزش آوار</a:t>
            </a:r>
            <a:endParaRPr lang="en-SG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405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امداد خواهی و امداد رسانی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553377"/>
            <a:ext cx="11315946" cy="4747133"/>
          </a:xfrm>
        </p:spPr>
        <p:txBody>
          <a:bodyPr>
            <a:normAutofit/>
          </a:bodyPr>
          <a:lstStyle/>
          <a:p>
            <a:pPr marL="90488" indent="0" algn="ctr">
              <a:buNone/>
            </a:pPr>
            <a:r>
              <a:rPr lang="fa-IR" b="0" dirty="0">
                <a:cs typeface="B Nazanin" panose="00000400000000000000" pitchFamily="2" charset="-78"/>
              </a:rPr>
              <a:t>فرایند امداد خواهی و امداد رسانی از تماس با شماره 115 شروع شده و در </a:t>
            </a:r>
            <a:r>
              <a:rPr lang="fa-IR" b="0" dirty="0" smtClean="0">
                <a:cs typeface="B Nazanin" panose="00000400000000000000" pitchFamily="2" charset="-78"/>
              </a:rPr>
              <a:t>مرحله تحویل </a:t>
            </a:r>
            <a:r>
              <a:rPr lang="fa-IR" b="0" dirty="0">
                <a:cs typeface="B Nazanin" panose="00000400000000000000" pitchFamily="2" charset="-78"/>
              </a:rPr>
              <a:t>بیمار به اولین مرکز درمانی پایان می پذیرد</a:t>
            </a:r>
            <a:endParaRPr lang="en-SG" b="0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7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297" y="3287174"/>
            <a:ext cx="4030611" cy="28796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33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امداد خواهی و امداد رسانی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1565275"/>
            <a:ext cx="72898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8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34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/>
              <a:t>در هنگام تماس با </a:t>
            </a:r>
            <a:r>
              <a:rPr lang="fa-IR" sz="3200" dirty="0" smtClean="0"/>
              <a:t>اورژانس 115 به چه </a:t>
            </a:r>
            <a:r>
              <a:rPr lang="fa-IR" sz="3200" dirty="0"/>
              <a:t>مسائلی را باید رعایت کنیم؟</a:t>
            </a:r>
            <a:endParaRPr lang="en-SG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D493-CC72-4747-AA42-57CB2ED8C083}" type="slidenum">
              <a:rPr lang="fa-IR" smtClean="0"/>
              <a:t>9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2000" y="0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79" y="1553378"/>
            <a:ext cx="11651226" cy="4770730"/>
          </a:xfrm>
        </p:spPr>
        <p:txBody>
          <a:bodyPr>
            <a:noAutofit/>
          </a:bodyPr>
          <a:lstStyle/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 smtClean="0">
                <a:cs typeface="B Nazanin" panose="00000400000000000000" pitchFamily="2" charset="-78"/>
              </a:rPr>
              <a:t>حفظ </a:t>
            </a:r>
            <a:r>
              <a:rPr lang="fa-IR" sz="2000" b="0" dirty="0">
                <a:cs typeface="B Nazanin" panose="00000400000000000000" pitchFamily="2" charset="-78"/>
              </a:rPr>
              <a:t>خونسردی</a:t>
            </a: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 smtClean="0">
                <a:cs typeface="B Nazanin" panose="00000400000000000000" pitchFamily="2" charset="-78"/>
              </a:rPr>
              <a:t> </a:t>
            </a:r>
            <a:r>
              <a:rPr lang="fa-IR" sz="2000" b="0" dirty="0">
                <a:cs typeface="B Nazanin" panose="00000400000000000000" pitchFamily="2" charset="-78"/>
              </a:rPr>
              <a:t>پاسخگویی به سوالات پزشکان و پرستاران 115 </a:t>
            </a:r>
            <a:r>
              <a:rPr lang="fa-IR" sz="2000" b="0" dirty="0" smtClean="0">
                <a:cs typeface="B Nazanin" panose="00000400000000000000" pitchFamily="2" charset="-78"/>
              </a:rPr>
              <a:t>(در </a:t>
            </a:r>
            <a:r>
              <a:rPr lang="fa-IR" sz="2000" b="0" dirty="0">
                <a:cs typeface="B Nazanin" panose="00000400000000000000" pitchFamily="2" charset="-78"/>
              </a:rPr>
              <a:t>مورد سن، جنس </a:t>
            </a:r>
            <a:r>
              <a:rPr lang="fa-IR" sz="2000" b="0" dirty="0" smtClean="0">
                <a:cs typeface="B Nazanin" panose="00000400000000000000" pitchFamily="2" charset="-78"/>
              </a:rPr>
              <a:t>و تعداد </a:t>
            </a:r>
            <a:r>
              <a:rPr lang="fa-IR" sz="2000" b="0" dirty="0">
                <a:cs typeface="B Nazanin" panose="00000400000000000000" pitchFamily="2" charset="-78"/>
              </a:rPr>
              <a:t>مصدومین ، </a:t>
            </a:r>
            <a:r>
              <a:rPr lang="fa-IR" sz="2000" b="0" dirty="0" smtClean="0">
                <a:cs typeface="B Nazanin" panose="00000400000000000000" pitchFamily="2" charset="-78"/>
              </a:rPr>
              <a:t>سابقه ی </a:t>
            </a:r>
            <a:r>
              <a:rPr lang="fa-IR" sz="2000" b="0" dirty="0">
                <a:cs typeface="B Nazanin" panose="00000400000000000000" pitchFamily="2" charset="-78"/>
              </a:rPr>
              <a:t>بیماری، نحو </a:t>
            </a:r>
            <a:r>
              <a:rPr lang="fa-IR" sz="2000" b="0" dirty="0" smtClean="0">
                <a:cs typeface="B Nazanin" panose="00000400000000000000" pitchFamily="2" charset="-78"/>
              </a:rPr>
              <a:t>ه ی </a:t>
            </a:r>
            <a:r>
              <a:rPr lang="fa-IR" sz="2000" b="0" dirty="0">
                <a:cs typeface="B Nazanin" panose="00000400000000000000" pitchFamily="2" charset="-78"/>
              </a:rPr>
              <a:t>بروز </a:t>
            </a:r>
            <a:r>
              <a:rPr lang="fa-IR" sz="2000" b="0" dirty="0" smtClean="0">
                <a:cs typeface="B Nazanin" panose="00000400000000000000" pitchFamily="2" charset="-78"/>
              </a:rPr>
              <a:t>حادثه)</a:t>
            </a:r>
            <a:endParaRPr lang="fa-IR" sz="2000" b="0" dirty="0">
              <a:cs typeface="B Nazanin" panose="00000400000000000000" pitchFamily="2" charset="-78"/>
            </a:endParaRP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 smtClean="0">
                <a:cs typeface="B Nazanin" panose="00000400000000000000" pitchFamily="2" charset="-78"/>
              </a:rPr>
              <a:t>دادن </a:t>
            </a:r>
            <a:r>
              <a:rPr lang="fa-IR" sz="2000" b="0" dirty="0">
                <a:cs typeface="B Nazanin" panose="00000400000000000000" pitchFamily="2" charset="-78"/>
              </a:rPr>
              <a:t>نشانی کامل و در صورت امکان نام یا شماره کوچه و خیابان </a:t>
            </a:r>
            <a:endParaRPr lang="fa-IR" sz="2000" b="0" dirty="0" smtClean="0">
              <a:cs typeface="B Nazanin" panose="00000400000000000000" pitchFamily="2" charset="-78"/>
            </a:endParaRP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 smtClean="0">
                <a:cs typeface="B Nazanin" panose="00000400000000000000" pitchFamily="2" charset="-78"/>
              </a:rPr>
              <a:t>اگر در مورد </a:t>
            </a:r>
            <a:r>
              <a:rPr lang="fa-IR" sz="2000" b="0" dirty="0">
                <a:cs typeface="B Nazanin" panose="00000400000000000000" pitchFamily="2" charset="-78"/>
              </a:rPr>
              <a:t>موقعیت مکانی خود مطمئن نیستید ، هراس به خود راه ندهید </a:t>
            </a:r>
            <a:r>
              <a:rPr lang="fa-IR" sz="2000" b="0" dirty="0" smtClean="0">
                <a:cs typeface="B Nazanin" panose="00000400000000000000" pitchFamily="2" charset="-78"/>
              </a:rPr>
              <a:t>،سعی </a:t>
            </a:r>
            <a:r>
              <a:rPr lang="fa-IR" sz="2000" b="0" dirty="0">
                <a:cs typeface="B Nazanin" panose="00000400000000000000" pitchFamily="2" charset="-78"/>
              </a:rPr>
              <a:t>کنید از افراد محلی واطرافیان موقیعت جغرافیایی محل را </a:t>
            </a:r>
            <a:r>
              <a:rPr lang="fa-IR" sz="2000" b="0" dirty="0" smtClean="0">
                <a:cs typeface="B Nazanin" panose="00000400000000000000" pitchFamily="2" charset="-78"/>
              </a:rPr>
              <a:t>جویا شوید.</a:t>
            </a:r>
            <a:endParaRPr lang="fa-IR" sz="2000" b="0" dirty="0">
              <a:cs typeface="B Nazanin" panose="00000400000000000000" pitchFamily="2" charset="-78"/>
            </a:endParaRP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>
                <a:cs typeface="B Nazanin" panose="00000400000000000000" pitchFamily="2" charset="-78"/>
              </a:rPr>
              <a:t>دادن اطلاعات در خصوص خطرات موجود در محل حادثه مثل وجود مواد سمی ، آسیب سیمهای برق یا وضعیت آب و هوا (مه یا جاده یخ زده)</a:t>
            </a:r>
            <a:endParaRPr lang="en-SG" sz="2000" b="0" dirty="0">
              <a:cs typeface="B Nazanin" panose="00000400000000000000" pitchFamily="2" charset="-78"/>
            </a:endParaRP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 smtClean="0">
                <a:cs typeface="B Nazanin" panose="00000400000000000000" pitchFamily="2" charset="-78"/>
              </a:rPr>
              <a:t>بکار </a:t>
            </a:r>
            <a:r>
              <a:rPr lang="fa-IR" sz="2000" b="0" dirty="0">
                <a:cs typeface="B Nazanin" panose="00000400000000000000" pitchFamily="2" charset="-78"/>
              </a:rPr>
              <a:t>بستن توصیه های پزشکان و پرستاران 115 تا رسیدن اکیپ </a:t>
            </a:r>
            <a:r>
              <a:rPr lang="fa-IR" sz="2000" b="0" dirty="0" smtClean="0">
                <a:cs typeface="B Nazanin" panose="00000400000000000000" pitchFamily="2" charset="-78"/>
              </a:rPr>
              <a:t>امدادی</a:t>
            </a:r>
          </a:p>
          <a:p>
            <a:pPr marL="817563" indent="-457200">
              <a:buFont typeface="Arial" panose="020B0604020202020204" pitchFamily="34" charset="0"/>
              <a:buChar char="•"/>
            </a:pPr>
            <a:r>
              <a:rPr lang="fa-IR" sz="2000" b="0" dirty="0">
                <a:cs typeface="B Nazanin" panose="00000400000000000000" pitchFamily="2" charset="-78"/>
              </a:rPr>
              <a:t>شماره تلفن خودتان</a:t>
            </a:r>
          </a:p>
          <a:p>
            <a:pPr marL="360363" indent="0">
              <a:buNone/>
            </a:pPr>
            <a:endParaRPr lang="en-SG" sz="2000" b="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2217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10627</TotalTime>
  <Words>381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نحوه امدادخواهی در بلایا و حوادث</vt:lpstr>
      <vt:lpstr>PowerPoint Presentation</vt:lpstr>
      <vt:lpstr>شماره تلفن های ضروری </vt:lpstr>
      <vt:lpstr>چه زمانی با اورژانس 115 تماس بگیریم؟</vt:lpstr>
      <vt:lpstr>چه زمانی با اورژانس 115 تماس بگیریم؟</vt:lpstr>
      <vt:lpstr>چه زمانی با اورژانس 115 تماس بگیریم؟</vt:lpstr>
      <vt:lpstr>فرآیند امداد خواهی و امداد رسانی</vt:lpstr>
      <vt:lpstr>فرآیند امداد خواهی و امداد رسانی</vt:lpstr>
      <vt:lpstr>در هنگام تماس با اورژانس 115 به چه مسائلی را باید رعایت کنیم؟</vt:lpstr>
      <vt:lpstr>با تشکر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Gh</dc:creator>
  <cp:lastModifiedBy>karim</cp:lastModifiedBy>
  <cp:revision>142</cp:revision>
  <dcterms:created xsi:type="dcterms:W3CDTF">2019-02-03T12:17:57Z</dcterms:created>
  <dcterms:modified xsi:type="dcterms:W3CDTF">2022-02-01T06:13:06Z</dcterms:modified>
</cp:coreProperties>
</file>