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2" r:id="rId3"/>
    <p:sldId id="294" r:id="rId4"/>
    <p:sldId id="314" r:id="rId5"/>
    <p:sldId id="316" r:id="rId6"/>
    <p:sldId id="315" r:id="rId7"/>
    <p:sldId id="317" r:id="rId8"/>
    <p:sldId id="318" r:id="rId9"/>
    <p:sldId id="319" r:id="rId10"/>
    <p:sldId id="320" r:id="rId11"/>
    <p:sldId id="321" r:id="rId12"/>
    <p:sldId id="323" r:id="rId13"/>
    <p:sldId id="322" r:id="rId14"/>
    <p:sldId id="324" r:id="rId15"/>
    <p:sldId id="325" r:id="rId16"/>
    <p:sldId id="326" r:id="rId17"/>
    <p:sldId id="327" r:id="rId18"/>
    <p:sldId id="329" r:id="rId19"/>
    <p:sldId id="330" r:id="rId20"/>
    <p:sldId id="328" r:id="rId21"/>
    <p:sldId id="31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884"/>
    <a:srgbClr val="FFCC66"/>
    <a:srgbClr val="FFA405"/>
    <a:srgbClr val="E60000"/>
    <a:srgbClr val="FFCCFF"/>
    <a:srgbClr val="A66BD3"/>
    <a:srgbClr val="FF9900"/>
    <a:srgbClr val="1A2884"/>
    <a:srgbClr val="CC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4693" autoAdjust="0"/>
  </p:normalViewPr>
  <p:slideViewPr>
    <p:cSldViewPr snapToGrid="0">
      <p:cViewPr>
        <p:scale>
          <a:sx n="94" d="100"/>
          <a:sy n="94" d="100"/>
        </p:scale>
        <p:origin x="-384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246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3500A0-654A-4A43-B7A6-847F548D1C0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54C31A48-4999-46D6-8F4E-82621459D554}">
      <dgm:prSet phldrT="[Text]"/>
      <dgm:spPr/>
      <dgm:t>
        <a:bodyPr/>
        <a:lstStyle/>
        <a:p>
          <a:pPr rtl="1"/>
          <a:r>
            <a:rPr lang="fa-IR" smtClean="0">
              <a:cs typeface="B Nazanin" panose="00000400000000000000" pitchFamily="2" charset="-78"/>
            </a:rPr>
            <a:t>گروه </a:t>
          </a:r>
          <a:r>
            <a:rPr lang="en-SG" smtClean="0">
              <a:cs typeface="B Nazanin" panose="00000400000000000000" pitchFamily="2" charset="-78"/>
            </a:rPr>
            <a:t>A</a:t>
          </a:r>
          <a:endParaRPr lang="en-SG" dirty="0">
            <a:cs typeface="B Nazanin" panose="00000400000000000000" pitchFamily="2" charset="-78"/>
          </a:endParaRPr>
        </a:p>
      </dgm:t>
    </dgm:pt>
    <dgm:pt modelId="{F620177C-0B66-4CBB-A621-5363D9629BE3}" type="parTrans" cxnId="{23BAA434-5FE2-44C0-8AB8-3DBC0608BAC8}">
      <dgm:prSet/>
      <dgm:spPr/>
      <dgm:t>
        <a:bodyPr/>
        <a:lstStyle/>
        <a:p>
          <a:pPr rtl="1"/>
          <a:endParaRPr lang="en-SG">
            <a:cs typeface="B Nazanin" panose="00000400000000000000" pitchFamily="2" charset="-78"/>
          </a:endParaRPr>
        </a:p>
      </dgm:t>
    </dgm:pt>
    <dgm:pt modelId="{54D790F1-99FE-4009-9493-A06966C3A36C}" type="sibTrans" cxnId="{23BAA434-5FE2-44C0-8AB8-3DBC0608BAC8}">
      <dgm:prSet/>
      <dgm:spPr/>
      <dgm:t>
        <a:bodyPr/>
        <a:lstStyle/>
        <a:p>
          <a:pPr rtl="1"/>
          <a:endParaRPr lang="en-SG">
            <a:cs typeface="B Nazanin" panose="00000400000000000000" pitchFamily="2" charset="-78"/>
          </a:endParaRPr>
        </a:p>
      </dgm:t>
    </dgm:pt>
    <dgm:pt modelId="{C4843F62-836F-4783-88BD-36404297F51E}">
      <dgm:prSet phldrT="[Text]"/>
      <dgm:spPr/>
      <dgm:t>
        <a:bodyPr/>
        <a:lstStyle/>
        <a:p>
          <a:pPr rtl="1"/>
          <a:r>
            <a:rPr lang="fa-IR" dirty="0" smtClean="0">
              <a:cs typeface="B Nazanin" panose="00000400000000000000" pitchFamily="2" charset="-78"/>
            </a:rPr>
            <a:t>چوب، پلاستیک، نایلون</a:t>
          </a:r>
          <a:endParaRPr lang="en-SG" dirty="0">
            <a:cs typeface="B Nazanin" panose="00000400000000000000" pitchFamily="2" charset="-78"/>
          </a:endParaRPr>
        </a:p>
      </dgm:t>
    </dgm:pt>
    <dgm:pt modelId="{53BAAA5F-D853-449B-A166-CCFFC00DB43A}" type="parTrans" cxnId="{672FB341-CCA8-4C03-99D5-897535F35648}">
      <dgm:prSet/>
      <dgm:spPr/>
      <dgm:t>
        <a:bodyPr/>
        <a:lstStyle/>
        <a:p>
          <a:pPr rtl="1"/>
          <a:endParaRPr lang="en-SG">
            <a:cs typeface="B Nazanin" panose="00000400000000000000" pitchFamily="2" charset="-78"/>
          </a:endParaRPr>
        </a:p>
      </dgm:t>
    </dgm:pt>
    <dgm:pt modelId="{D3EAB1B8-BED0-4E27-A547-10BF403D0400}" type="sibTrans" cxnId="{672FB341-CCA8-4C03-99D5-897535F35648}">
      <dgm:prSet/>
      <dgm:spPr/>
      <dgm:t>
        <a:bodyPr/>
        <a:lstStyle/>
        <a:p>
          <a:pPr rtl="1"/>
          <a:endParaRPr lang="en-SG">
            <a:cs typeface="B Nazanin" panose="00000400000000000000" pitchFamily="2" charset="-78"/>
          </a:endParaRPr>
        </a:p>
      </dgm:t>
    </dgm:pt>
    <dgm:pt modelId="{F0F81A63-7ED7-41DC-9892-A0E483D39A49}">
      <dgm:prSet phldrT="[Text]"/>
      <dgm:spPr/>
      <dgm:t>
        <a:bodyPr/>
        <a:lstStyle/>
        <a:p>
          <a:pPr rtl="1"/>
          <a:r>
            <a:rPr lang="fa-IR" dirty="0" smtClean="0">
              <a:cs typeface="B Nazanin" panose="00000400000000000000" pitchFamily="2" charset="-78"/>
            </a:rPr>
            <a:t>گروه </a:t>
          </a:r>
          <a:r>
            <a:rPr lang="en-SG" dirty="0" smtClean="0">
              <a:cs typeface="B Nazanin" panose="00000400000000000000" pitchFamily="2" charset="-78"/>
            </a:rPr>
            <a:t>B</a:t>
          </a:r>
          <a:endParaRPr lang="en-SG" dirty="0">
            <a:cs typeface="B Nazanin" panose="00000400000000000000" pitchFamily="2" charset="-78"/>
          </a:endParaRPr>
        </a:p>
      </dgm:t>
    </dgm:pt>
    <dgm:pt modelId="{8259298E-E5CC-42B4-B22D-F966278E69BB}" type="parTrans" cxnId="{0030FA97-1B4F-4CDD-8622-209D7C377CEB}">
      <dgm:prSet/>
      <dgm:spPr/>
      <dgm:t>
        <a:bodyPr/>
        <a:lstStyle/>
        <a:p>
          <a:pPr rtl="1"/>
          <a:endParaRPr lang="en-SG">
            <a:cs typeface="B Nazanin" panose="00000400000000000000" pitchFamily="2" charset="-78"/>
          </a:endParaRPr>
        </a:p>
      </dgm:t>
    </dgm:pt>
    <dgm:pt modelId="{0F24E2E8-0F40-4B4F-AE04-AA160E43D1A5}" type="sibTrans" cxnId="{0030FA97-1B4F-4CDD-8622-209D7C377CEB}">
      <dgm:prSet/>
      <dgm:spPr/>
      <dgm:t>
        <a:bodyPr/>
        <a:lstStyle/>
        <a:p>
          <a:pPr rtl="1"/>
          <a:endParaRPr lang="en-SG">
            <a:cs typeface="B Nazanin" panose="00000400000000000000" pitchFamily="2" charset="-78"/>
          </a:endParaRPr>
        </a:p>
      </dgm:t>
    </dgm:pt>
    <dgm:pt modelId="{76AECB33-C3FD-4FD0-A011-D23B3913B580}">
      <dgm:prSet phldrT="[Text]"/>
      <dgm:spPr/>
      <dgm:t>
        <a:bodyPr/>
        <a:lstStyle/>
        <a:p>
          <a:pPr rtl="1"/>
          <a:r>
            <a:rPr lang="fa-IR" dirty="0" smtClean="0">
              <a:cs typeface="B Nazanin" panose="00000400000000000000" pitchFamily="2" charset="-78"/>
            </a:rPr>
            <a:t>بنزین،گازوییل،الکل،گازهای قابل اشتعال</a:t>
          </a:r>
          <a:endParaRPr lang="en-SG" dirty="0">
            <a:cs typeface="B Nazanin" panose="00000400000000000000" pitchFamily="2" charset="-78"/>
          </a:endParaRPr>
        </a:p>
      </dgm:t>
    </dgm:pt>
    <dgm:pt modelId="{027C7094-4034-4947-91EC-BAE9EABC0081}" type="parTrans" cxnId="{2F07CF6B-251B-4962-91B9-5A89578DD480}">
      <dgm:prSet/>
      <dgm:spPr/>
      <dgm:t>
        <a:bodyPr/>
        <a:lstStyle/>
        <a:p>
          <a:pPr rtl="1"/>
          <a:endParaRPr lang="en-SG">
            <a:cs typeface="B Nazanin" panose="00000400000000000000" pitchFamily="2" charset="-78"/>
          </a:endParaRPr>
        </a:p>
      </dgm:t>
    </dgm:pt>
    <dgm:pt modelId="{DCC0DE10-079B-46A8-951F-5C6FF899E23B}" type="sibTrans" cxnId="{2F07CF6B-251B-4962-91B9-5A89578DD480}">
      <dgm:prSet/>
      <dgm:spPr/>
      <dgm:t>
        <a:bodyPr/>
        <a:lstStyle/>
        <a:p>
          <a:pPr rtl="1"/>
          <a:endParaRPr lang="en-SG">
            <a:cs typeface="B Nazanin" panose="00000400000000000000" pitchFamily="2" charset="-78"/>
          </a:endParaRPr>
        </a:p>
      </dgm:t>
    </dgm:pt>
    <dgm:pt modelId="{E87895A8-4BD3-47C7-84B4-8CD7F18E4374}">
      <dgm:prSet phldrT="[Text]"/>
      <dgm:spPr/>
      <dgm:t>
        <a:bodyPr/>
        <a:lstStyle/>
        <a:p>
          <a:pPr rtl="1"/>
          <a:r>
            <a:rPr lang="fa-IR" dirty="0" smtClean="0">
              <a:cs typeface="B Nazanin" panose="00000400000000000000" pitchFamily="2" charset="-78"/>
            </a:rPr>
            <a:t>گروه </a:t>
          </a:r>
          <a:r>
            <a:rPr lang="en-SG" dirty="0" smtClean="0">
              <a:cs typeface="B Nazanin" panose="00000400000000000000" pitchFamily="2" charset="-78"/>
            </a:rPr>
            <a:t>C</a:t>
          </a:r>
          <a:endParaRPr lang="en-SG" dirty="0">
            <a:cs typeface="B Nazanin" panose="00000400000000000000" pitchFamily="2" charset="-78"/>
          </a:endParaRPr>
        </a:p>
      </dgm:t>
    </dgm:pt>
    <dgm:pt modelId="{3CD4A2B8-907B-4AFA-9D19-B4CD470FCF51}" type="parTrans" cxnId="{34121961-7271-4D63-8917-2351824B4007}">
      <dgm:prSet/>
      <dgm:spPr/>
      <dgm:t>
        <a:bodyPr/>
        <a:lstStyle/>
        <a:p>
          <a:pPr rtl="1"/>
          <a:endParaRPr lang="en-SG">
            <a:cs typeface="B Nazanin" panose="00000400000000000000" pitchFamily="2" charset="-78"/>
          </a:endParaRPr>
        </a:p>
      </dgm:t>
    </dgm:pt>
    <dgm:pt modelId="{8FDBB641-6392-4CA4-B9E1-88FE67F78F04}" type="sibTrans" cxnId="{34121961-7271-4D63-8917-2351824B4007}">
      <dgm:prSet/>
      <dgm:spPr/>
      <dgm:t>
        <a:bodyPr/>
        <a:lstStyle/>
        <a:p>
          <a:pPr rtl="1"/>
          <a:endParaRPr lang="en-SG">
            <a:cs typeface="B Nazanin" panose="00000400000000000000" pitchFamily="2" charset="-78"/>
          </a:endParaRPr>
        </a:p>
      </dgm:t>
    </dgm:pt>
    <dgm:pt modelId="{6B3E51C4-651E-4815-B39D-E945C0358781}">
      <dgm:prSet phldrT="[Text]"/>
      <dgm:spPr/>
      <dgm:t>
        <a:bodyPr/>
        <a:lstStyle/>
        <a:p>
          <a:pPr rtl="1"/>
          <a:r>
            <a:rPr lang="fa-IR" dirty="0" smtClean="0">
              <a:cs typeface="B Nazanin" panose="00000400000000000000" pitchFamily="2" charset="-78"/>
            </a:rPr>
            <a:t>تجهیزات الکتریکی مانند تابلو برق ها یا کامپیوتر ها ، موتورها یا هر تجهیز قابل اشتعالی که با برق کار می کند</a:t>
          </a:r>
          <a:endParaRPr lang="en-SG" dirty="0">
            <a:cs typeface="B Nazanin" panose="00000400000000000000" pitchFamily="2" charset="-78"/>
          </a:endParaRPr>
        </a:p>
      </dgm:t>
    </dgm:pt>
    <dgm:pt modelId="{13E44969-E01D-440F-87BB-67399DE9D5CE}" type="parTrans" cxnId="{5F468F98-83E2-460E-92AE-72B6334EA2AD}">
      <dgm:prSet/>
      <dgm:spPr/>
      <dgm:t>
        <a:bodyPr/>
        <a:lstStyle/>
        <a:p>
          <a:pPr rtl="1"/>
          <a:endParaRPr lang="en-SG">
            <a:cs typeface="B Nazanin" panose="00000400000000000000" pitchFamily="2" charset="-78"/>
          </a:endParaRPr>
        </a:p>
      </dgm:t>
    </dgm:pt>
    <dgm:pt modelId="{9E183BF8-8BDF-46DA-A223-1AED3A16DDA4}" type="sibTrans" cxnId="{5F468F98-83E2-460E-92AE-72B6334EA2AD}">
      <dgm:prSet/>
      <dgm:spPr/>
      <dgm:t>
        <a:bodyPr/>
        <a:lstStyle/>
        <a:p>
          <a:pPr rtl="1"/>
          <a:endParaRPr lang="en-SG">
            <a:cs typeface="B Nazanin" panose="00000400000000000000" pitchFamily="2" charset="-78"/>
          </a:endParaRPr>
        </a:p>
      </dgm:t>
    </dgm:pt>
    <dgm:pt modelId="{C3450207-6E01-4CCE-B9F0-7C3D2DA50977}">
      <dgm:prSet/>
      <dgm:spPr/>
      <dgm:t>
        <a:bodyPr/>
        <a:lstStyle/>
        <a:p>
          <a:pPr rtl="1"/>
          <a:r>
            <a:rPr lang="fa-IR" dirty="0" smtClean="0">
              <a:cs typeface="B Nazanin" panose="00000400000000000000" pitchFamily="2" charset="-78"/>
            </a:rPr>
            <a:t>گروه </a:t>
          </a:r>
          <a:r>
            <a:rPr lang="en-SG" dirty="0" smtClean="0">
              <a:cs typeface="B Nazanin" panose="00000400000000000000" pitchFamily="2" charset="-78"/>
            </a:rPr>
            <a:t>D</a:t>
          </a:r>
          <a:endParaRPr lang="en-SG" dirty="0">
            <a:cs typeface="B Nazanin" panose="00000400000000000000" pitchFamily="2" charset="-78"/>
          </a:endParaRPr>
        </a:p>
      </dgm:t>
    </dgm:pt>
    <dgm:pt modelId="{9E9FFBD9-EF24-4713-ADC5-98C62BFC4608}" type="parTrans" cxnId="{53DE5E13-AB89-41DE-8358-C2F54BF36C8E}">
      <dgm:prSet/>
      <dgm:spPr/>
      <dgm:t>
        <a:bodyPr/>
        <a:lstStyle/>
        <a:p>
          <a:pPr rtl="1"/>
          <a:endParaRPr lang="en-SG">
            <a:cs typeface="B Nazanin" panose="00000400000000000000" pitchFamily="2" charset="-78"/>
          </a:endParaRPr>
        </a:p>
      </dgm:t>
    </dgm:pt>
    <dgm:pt modelId="{DA35D026-CD71-466F-A352-1FDC391AA176}" type="sibTrans" cxnId="{53DE5E13-AB89-41DE-8358-C2F54BF36C8E}">
      <dgm:prSet/>
      <dgm:spPr/>
      <dgm:t>
        <a:bodyPr/>
        <a:lstStyle/>
        <a:p>
          <a:pPr rtl="1"/>
          <a:endParaRPr lang="en-SG">
            <a:cs typeface="B Nazanin" panose="00000400000000000000" pitchFamily="2" charset="-78"/>
          </a:endParaRPr>
        </a:p>
      </dgm:t>
    </dgm:pt>
    <dgm:pt modelId="{E29D31DE-1733-415D-BCD7-52FE7D025DC9}">
      <dgm:prSet/>
      <dgm:spPr/>
      <dgm:t>
        <a:bodyPr/>
        <a:lstStyle/>
        <a:p>
          <a:pPr rtl="1"/>
          <a:r>
            <a:rPr lang="fa-IR" dirty="0" smtClean="0">
              <a:cs typeface="B Nazanin" panose="00000400000000000000" pitchFamily="2" charset="-78"/>
            </a:rPr>
            <a:t>گروه </a:t>
          </a:r>
          <a:r>
            <a:rPr lang="en-SG" dirty="0" smtClean="0">
              <a:cs typeface="B Nazanin" panose="00000400000000000000" pitchFamily="2" charset="-78"/>
            </a:rPr>
            <a:t>K</a:t>
          </a:r>
          <a:endParaRPr lang="en-SG" dirty="0">
            <a:cs typeface="B Nazanin" panose="00000400000000000000" pitchFamily="2" charset="-78"/>
          </a:endParaRPr>
        </a:p>
      </dgm:t>
    </dgm:pt>
    <dgm:pt modelId="{E7268877-3638-4DD0-9597-BAC883B56E01}" type="parTrans" cxnId="{346FC3C0-6CE1-4C6F-A356-3277C8FF29E6}">
      <dgm:prSet/>
      <dgm:spPr/>
      <dgm:t>
        <a:bodyPr/>
        <a:lstStyle/>
        <a:p>
          <a:pPr rtl="1"/>
          <a:endParaRPr lang="en-SG">
            <a:cs typeface="B Nazanin" panose="00000400000000000000" pitchFamily="2" charset="-78"/>
          </a:endParaRPr>
        </a:p>
      </dgm:t>
    </dgm:pt>
    <dgm:pt modelId="{2D311FB5-8DD3-4B0F-B1FA-73FD78E73E3B}" type="sibTrans" cxnId="{346FC3C0-6CE1-4C6F-A356-3277C8FF29E6}">
      <dgm:prSet/>
      <dgm:spPr/>
      <dgm:t>
        <a:bodyPr/>
        <a:lstStyle/>
        <a:p>
          <a:pPr rtl="1"/>
          <a:endParaRPr lang="en-SG">
            <a:cs typeface="B Nazanin" panose="00000400000000000000" pitchFamily="2" charset="-78"/>
          </a:endParaRPr>
        </a:p>
      </dgm:t>
    </dgm:pt>
    <dgm:pt modelId="{301C561D-0C27-48A4-AF3E-886128B9B7F3}">
      <dgm:prSet/>
      <dgm:spPr/>
      <dgm:t>
        <a:bodyPr/>
        <a:lstStyle/>
        <a:p>
          <a:pPr rtl="1"/>
          <a:r>
            <a:rPr lang="fa-IR" dirty="0" smtClean="0">
              <a:cs typeface="B Nazanin" panose="00000400000000000000" pitchFamily="2" charset="-78"/>
            </a:rPr>
            <a:t>فلزات قابل اشتعال :منیزیم،آلومینیم،پتاسیم و… </a:t>
          </a:r>
          <a:endParaRPr lang="en-SG" dirty="0">
            <a:cs typeface="B Nazanin" panose="00000400000000000000" pitchFamily="2" charset="-78"/>
          </a:endParaRPr>
        </a:p>
      </dgm:t>
    </dgm:pt>
    <dgm:pt modelId="{122EA30E-6729-4200-AC34-EF6782BE341F}" type="parTrans" cxnId="{624505DD-043B-4A96-996A-6FE1257CA3C7}">
      <dgm:prSet/>
      <dgm:spPr/>
      <dgm:t>
        <a:bodyPr/>
        <a:lstStyle/>
        <a:p>
          <a:pPr rtl="1"/>
          <a:endParaRPr lang="en-SG">
            <a:cs typeface="B Nazanin" panose="00000400000000000000" pitchFamily="2" charset="-78"/>
          </a:endParaRPr>
        </a:p>
      </dgm:t>
    </dgm:pt>
    <dgm:pt modelId="{0E5017F8-A713-4F8D-8B6C-BD325C5AB12C}" type="sibTrans" cxnId="{624505DD-043B-4A96-996A-6FE1257CA3C7}">
      <dgm:prSet/>
      <dgm:spPr/>
      <dgm:t>
        <a:bodyPr/>
        <a:lstStyle/>
        <a:p>
          <a:pPr rtl="1"/>
          <a:endParaRPr lang="en-SG">
            <a:cs typeface="B Nazanin" panose="00000400000000000000" pitchFamily="2" charset="-78"/>
          </a:endParaRPr>
        </a:p>
      </dgm:t>
    </dgm:pt>
    <dgm:pt modelId="{FEDF77E4-0839-4D4F-9144-6E7309CB7FA8}">
      <dgm:prSet/>
      <dgm:spPr/>
      <dgm:t>
        <a:bodyPr/>
        <a:lstStyle/>
        <a:p>
          <a:pPr rtl="1"/>
          <a:r>
            <a:rPr lang="fa-IR" dirty="0" smtClean="0">
              <a:cs typeface="B Nazanin" panose="00000400000000000000" pitchFamily="2" charset="-78"/>
            </a:rPr>
            <a:t>روغن ها و چربی های پخت در آشپزخانه</a:t>
          </a:r>
          <a:endParaRPr lang="en-SG" dirty="0">
            <a:cs typeface="B Nazanin" panose="00000400000000000000" pitchFamily="2" charset="-78"/>
          </a:endParaRPr>
        </a:p>
      </dgm:t>
    </dgm:pt>
    <dgm:pt modelId="{0646CA2E-EE29-47CE-9588-8C09A67898DD}" type="parTrans" cxnId="{9F69D7F8-4021-42E2-9D7C-E396F7B5E457}">
      <dgm:prSet/>
      <dgm:spPr/>
      <dgm:t>
        <a:bodyPr/>
        <a:lstStyle/>
        <a:p>
          <a:pPr rtl="1"/>
          <a:endParaRPr lang="en-SG">
            <a:cs typeface="B Nazanin" panose="00000400000000000000" pitchFamily="2" charset="-78"/>
          </a:endParaRPr>
        </a:p>
      </dgm:t>
    </dgm:pt>
    <dgm:pt modelId="{DCCBF545-3D64-4048-8DB5-225B5DBDE372}" type="sibTrans" cxnId="{9F69D7F8-4021-42E2-9D7C-E396F7B5E457}">
      <dgm:prSet/>
      <dgm:spPr/>
      <dgm:t>
        <a:bodyPr/>
        <a:lstStyle/>
        <a:p>
          <a:pPr rtl="1"/>
          <a:endParaRPr lang="en-SG">
            <a:cs typeface="B Nazanin" panose="00000400000000000000" pitchFamily="2" charset="-78"/>
          </a:endParaRPr>
        </a:p>
      </dgm:t>
    </dgm:pt>
    <dgm:pt modelId="{D75C14F7-7647-44FD-9F25-E081D508FD81}" type="pres">
      <dgm:prSet presAssocID="{B53500A0-654A-4A43-B7A6-847F548D1C06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A9532DA5-F361-4237-B973-0DC49F55EE48}" type="pres">
      <dgm:prSet presAssocID="{54C31A48-4999-46D6-8F4E-82621459D554}" presName="composite" presStyleCnt="0"/>
      <dgm:spPr/>
    </dgm:pt>
    <dgm:pt modelId="{F8BE8BA7-7225-4F90-9180-0285823F773C}" type="pres">
      <dgm:prSet presAssocID="{54C31A48-4999-46D6-8F4E-82621459D55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5B9B9CE7-E432-4A65-B832-25990C93D580}" type="pres">
      <dgm:prSet presAssocID="{54C31A48-4999-46D6-8F4E-82621459D554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8349B932-21F9-4250-9FF9-C120550F844C}" type="pres">
      <dgm:prSet presAssocID="{54D790F1-99FE-4009-9493-A06966C3A36C}" presName="sp" presStyleCnt="0"/>
      <dgm:spPr/>
    </dgm:pt>
    <dgm:pt modelId="{87E699C6-2777-46DB-BD58-FB07AE3319DB}" type="pres">
      <dgm:prSet presAssocID="{F0F81A63-7ED7-41DC-9892-A0E483D39A49}" presName="composite" presStyleCnt="0"/>
      <dgm:spPr/>
    </dgm:pt>
    <dgm:pt modelId="{046BECE5-80FA-4660-ACA4-FF697CB6B749}" type="pres">
      <dgm:prSet presAssocID="{F0F81A63-7ED7-41DC-9892-A0E483D39A49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EE848C31-3495-47EC-A8F2-233B66CCBFF9}" type="pres">
      <dgm:prSet presAssocID="{F0F81A63-7ED7-41DC-9892-A0E483D39A49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0D093C16-08E1-4937-A53C-374B9240604D}" type="pres">
      <dgm:prSet presAssocID="{0F24E2E8-0F40-4B4F-AE04-AA160E43D1A5}" presName="sp" presStyleCnt="0"/>
      <dgm:spPr/>
    </dgm:pt>
    <dgm:pt modelId="{84DFCA00-CC7E-45B5-B5A2-02A917EE8361}" type="pres">
      <dgm:prSet presAssocID="{E87895A8-4BD3-47C7-84B4-8CD7F18E4374}" presName="composite" presStyleCnt="0"/>
      <dgm:spPr/>
    </dgm:pt>
    <dgm:pt modelId="{5A033AB5-3EF5-420B-8350-23D9C3EAB705}" type="pres">
      <dgm:prSet presAssocID="{E87895A8-4BD3-47C7-84B4-8CD7F18E4374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835A8605-A096-4AFB-B569-E4F0906E218E}" type="pres">
      <dgm:prSet presAssocID="{E87895A8-4BD3-47C7-84B4-8CD7F18E4374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94DECE45-AEF9-4B52-9211-377FB52CB8D0}" type="pres">
      <dgm:prSet presAssocID="{8FDBB641-6392-4CA4-B9E1-88FE67F78F04}" presName="sp" presStyleCnt="0"/>
      <dgm:spPr/>
    </dgm:pt>
    <dgm:pt modelId="{846AFF70-E9A6-4E4B-952B-34C7EF9632A2}" type="pres">
      <dgm:prSet presAssocID="{C3450207-6E01-4CCE-B9F0-7C3D2DA50977}" presName="composite" presStyleCnt="0"/>
      <dgm:spPr/>
    </dgm:pt>
    <dgm:pt modelId="{4D168BB2-DFBF-4F69-8214-3CA6D594B75A}" type="pres">
      <dgm:prSet presAssocID="{C3450207-6E01-4CCE-B9F0-7C3D2DA5097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0171C8BB-FA0A-495D-AA66-721B73390485}" type="pres">
      <dgm:prSet presAssocID="{C3450207-6E01-4CCE-B9F0-7C3D2DA5097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C9995DFD-9554-4EA4-A88E-A1C21B947D7D}" type="pres">
      <dgm:prSet presAssocID="{DA35D026-CD71-466F-A352-1FDC391AA176}" presName="sp" presStyleCnt="0"/>
      <dgm:spPr/>
    </dgm:pt>
    <dgm:pt modelId="{9236855D-E3F9-4A6B-B2E9-4720C2192D82}" type="pres">
      <dgm:prSet presAssocID="{E29D31DE-1733-415D-BCD7-52FE7D025DC9}" presName="composite" presStyleCnt="0"/>
      <dgm:spPr/>
    </dgm:pt>
    <dgm:pt modelId="{5745180A-9D7B-4C32-B4F8-4F9C3AF12B80}" type="pres">
      <dgm:prSet presAssocID="{E29D31DE-1733-415D-BCD7-52FE7D025DC9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ACF71AD0-FB08-482A-A9E1-A5B064333AF8}" type="pres">
      <dgm:prSet presAssocID="{E29D31DE-1733-415D-BCD7-52FE7D025DC9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346FC3C0-6CE1-4C6F-A356-3277C8FF29E6}" srcId="{B53500A0-654A-4A43-B7A6-847F548D1C06}" destId="{E29D31DE-1733-415D-BCD7-52FE7D025DC9}" srcOrd="4" destOrd="0" parTransId="{E7268877-3638-4DD0-9597-BAC883B56E01}" sibTransId="{2D311FB5-8DD3-4B0F-B1FA-73FD78E73E3B}"/>
    <dgm:cxn modelId="{34121961-7271-4D63-8917-2351824B4007}" srcId="{B53500A0-654A-4A43-B7A6-847F548D1C06}" destId="{E87895A8-4BD3-47C7-84B4-8CD7F18E4374}" srcOrd="2" destOrd="0" parTransId="{3CD4A2B8-907B-4AFA-9D19-B4CD470FCF51}" sibTransId="{8FDBB641-6392-4CA4-B9E1-88FE67F78F04}"/>
    <dgm:cxn modelId="{624505DD-043B-4A96-996A-6FE1257CA3C7}" srcId="{C3450207-6E01-4CCE-B9F0-7C3D2DA50977}" destId="{301C561D-0C27-48A4-AF3E-886128B9B7F3}" srcOrd="0" destOrd="0" parTransId="{122EA30E-6729-4200-AC34-EF6782BE341F}" sibTransId="{0E5017F8-A713-4F8D-8B6C-BD325C5AB12C}"/>
    <dgm:cxn modelId="{508618F5-C7F9-4861-9ACD-9C4965344D64}" type="presOf" srcId="{54C31A48-4999-46D6-8F4E-82621459D554}" destId="{F8BE8BA7-7225-4F90-9180-0285823F773C}" srcOrd="0" destOrd="0" presId="urn:microsoft.com/office/officeart/2005/8/layout/chevron2"/>
    <dgm:cxn modelId="{53DE5E13-AB89-41DE-8358-C2F54BF36C8E}" srcId="{B53500A0-654A-4A43-B7A6-847F548D1C06}" destId="{C3450207-6E01-4CCE-B9F0-7C3D2DA50977}" srcOrd="3" destOrd="0" parTransId="{9E9FFBD9-EF24-4713-ADC5-98C62BFC4608}" sibTransId="{DA35D026-CD71-466F-A352-1FDC391AA176}"/>
    <dgm:cxn modelId="{0030FA97-1B4F-4CDD-8622-209D7C377CEB}" srcId="{B53500A0-654A-4A43-B7A6-847F548D1C06}" destId="{F0F81A63-7ED7-41DC-9892-A0E483D39A49}" srcOrd="1" destOrd="0" parTransId="{8259298E-E5CC-42B4-B22D-F966278E69BB}" sibTransId="{0F24E2E8-0F40-4B4F-AE04-AA160E43D1A5}"/>
    <dgm:cxn modelId="{23BAA434-5FE2-44C0-8AB8-3DBC0608BAC8}" srcId="{B53500A0-654A-4A43-B7A6-847F548D1C06}" destId="{54C31A48-4999-46D6-8F4E-82621459D554}" srcOrd="0" destOrd="0" parTransId="{F620177C-0B66-4CBB-A621-5363D9629BE3}" sibTransId="{54D790F1-99FE-4009-9493-A06966C3A36C}"/>
    <dgm:cxn modelId="{517BA778-BB43-4C93-B994-D451ABC58A9E}" type="presOf" srcId="{F0F81A63-7ED7-41DC-9892-A0E483D39A49}" destId="{046BECE5-80FA-4660-ACA4-FF697CB6B749}" srcOrd="0" destOrd="0" presId="urn:microsoft.com/office/officeart/2005/8/layout/chevron2"/>
    <dgm:cxn modelId="{672FB341-CCA8-4C03-99D5-897535F35648}" srcId="{54C31A48-4999-46D6-8F4E-82621459D554}" destId="{C4843F62-836F-4783-88BD-36404297F51E}" srcOrd="0" destOrd="0" parTransId="{53BAAA5F-D853-449B-A166-CCFFC00DB43A}" sibTransId="{D3EAB1B8-BED0-4E27-A547-10BF403D0400}"/>
    <dgm:cxn modelId="{78A9F40F-4DA1-405F-A2E4-BE3BE2E0ECAD}" type="presOf" srcId="{FEDF77E4-0839-4D4F-9144-6E7309CB7FA8}" destId="{ACF71AD0-FB08-482A-A9E1-A5B064333AF8}" srcOrd="0" destOrd="0" presId="urn:microsoft.com/office/officeart/2005/8/layout/chevron2"/>
    <dgm:cxn modelId="{6A4FD7D8-F937-429E-9AC3-B842B15EB8F3}" type="presOf" srcId="{C4843F62-836F-4783-88BD-36404297F51E}" destId="{5B9B9CE7-E432-4A65-B832-25990C93D580}" srcOrd="0" destOrd="0" presId="urn:microsoft.com/office/officeart/2005/8/layout/chevron2"/>
    <dgm:cxn modelId="{3D9B571B-3099-494F-87B7-1336D2E4C88F}" type="presOf" srcId="{C3450207-6E01-4CCE-B9F0-7C3D2DA50977}" destId="{4D168BB2-DFBF-4F69-8214-3CA6D594B75A}" srcOrd="0" destOrd="0" presId="urn:microsoft.com/office/officeart/2005/8/layout/chevron2"/>
    <dgm:cxn modelId="{AA76C617-5167-49BA-9D39-3222E927FE4B}" type="presOf" srcId="{E87895A8-4BD3-47C7-84B4-8CD7F18E4374}" destId="{5A033AB5-3EF5-420B-8350-23D9C3EAB705}" srcOrd="0" destOrd="0" presId="urn:microsoft.com/office/officeart/2005/8/layout/chevron2"/>
    <dgm:cxn modelId="{7C41788D-871C-4D27-AADD-14333FD76A52}" type="presOf" srcId="{B53500A0-654A-4A43-B7A6-847F548D1C06}" destId="{D75C14F7-7647-44FD-9F25-E081D508FD81}" srcOrd="0" destOrd="0" presId="urn:microsoft.com/office/officeart/2005/8/layout/chevron2"/>
    <dgm:cxn modelId="{5F468F98-83E2-460E-92AE-72B6334EA2AD}" srcId="{E87895A8-4BD3-47C7-84B4-8CD7F18E4374}" destId="{6B3E51C4-651E-4815-B39D-E945C0358781}" srcOrd="0" destOrd="0" parTransId="{13E44969-E01D-440F-87BB-67399DE9D5CE}" sibTransId="{9E183BF8-8BDF-46DA-A223-1AED3A16DDA4}"/>
    <dgm:cxn modelId="{8AD61F54-7D8E-4413-AA71-CA42DF8CEDE5}" type="presOf" srcId="{76AECB33-C3FD-4FD0-A011-D23B3913B580}" destId="{EE848C31-3495-47EC-A8F2-233B66CCBFF9}" srcOrd="0" destOrd="0" presId="urn:microsoft.com/office/officeart/2005/8/layout/chevron2"/>
    <dgm:cxn modelId="{2F07CF6B-251B-4962-91B9-5A89578DD480}" srcId="{F0F81A63-7ED7-41DC-9892-A0E483D39A49}" destId="{76AECB33-C3FD-4FD0-A011-D23B3913B580}" srcOrd="0" destOrd="0" parTransId="{027C7094-4034-4947-91EC-BAE9EABC0081}" sibTransId="{DCC0DE10-079B-46A8-951F-5C6FF899E23B}"/>
    <dgm:cxn modelId="{1B7A74A6-B81A-4A1B-96A6-7804410A6B42}" type="presOf" srcId="{301C561D-0C27-48A4-AF3E-886128B9B7F3}" destId="{0171C8BB-FA0A-495D-AA66-721B73390485}" srcOrd="0" destOrd="0" presId="urn:microsoft.com/office/officeart/2005/8/layout/chevron2"/>
    <dgm:cxn modelId="{156A79EF-1187-4E2A-A24E-F9CEC59FA4A4}" type="presOf" srcId="{6B3E51C4-651E-4815-B39D-E945C0358781}" destId="{835A8605-A096-4AFB-B569-E4F0906E218E}" srcOrd="0" destOrd="0" presId="urn:microsoft.com/office/officeart/2005/8/layout/chevron2"/>
    <dgm:cxn modelId="{9F69D7F8-4021-42E2-9D7C-E396F7B5E457}" srcId="{E29D31DE-1733-415D-BCD7-52FE7D025DC9}" destId="{FEDF77E4-0839-4D4F-9144-6E7309CB7FA8}" srcOrd="0" destOrd="0" parTransId="{0646CA2E-EE29-47CE-9588-8C09A67898DD}" sibTransId="{DCCBF545-3D64-4048-8DB5-225B5DBDE372}"/>
    <dgm:cxn modelId="{8BF6F4E4-046C-4A51-A3B3-D3B633F54E92}" type="presOf" srcId="{E29D31DE-1733-415D-BCD7-52FE7D025DC9}" destId="{5745180A-9D7B-4C32-B4F8-4F9C3AF12B80}" srcOrd="0" destOrd="0" presId="urn:microsoft.com/office/officeart/2005/8/layout/chevron2"/>
    <dgm:cxn modelId="{6C77749D-90D0-4F8D-8BF5-C495D5869B8A}" type="presParOf" srcId="{D75C14F7-7647-44FD-9F25-E081D508FD81}" destId="{A9532DA5-F361-4237-B973-0DC49F55EE48}" srcOrd="0" destOrd="0" presId="urn:microsoft.com/office/officeart/2005/8/layout/chevron2"/>
    <dgm:cxn modelId="{141DCC57-E6C1-4F09-8535-9281FF68EA33}" type="presParOf" srcId="{A9532DA5-F361-4237-B973-0DC49F55EE48}" destId="{F8BE8BA7-7225-4F90-9180-0285823F773C}" srcOrd="0" destOrd="0" presId="urn:microsoft.com/office/officeart/2005/8/layout/chevron2"/>
    <dgm:cxn modelId="{8AF74147-7D1D-49CA-BF96-A3CD70FACF1A}" type="presParOf" srcId="{A9532DA5-F361-4237-B973-0DC49F55EE48}" destId="{5B9B9CE7-E432-4A65-B832-25990C93D580}" srcOrd="1" destOrd="0" presId="urn:microsoft.com/office/officeart/2005/8/layout/chevron2"/>
    <dgm:cxn modelId="{B9101FE6-F791-4068-BB61-47D7DF03444A}" type="presParOf" srcId="{D75C14F7-7647-44FD-9F25-E081D508FD81}" destId="{8349B932-21F9-4250-9FF9-C120550F844C}" srcOrd="1" destOrd="0" presId="urn:microsoft.com/office/officeart/2005/8/layout/chevron2"/>
    <dgm:cxn modelId="{B17CA0B7-35FD-4BBD-A66B-6B998B771073}" type="presParOf" srcId="{D75C14F7-7647-44FD-9F25-E081D508FD81}" destId="{87E699C6-2777-46DB-BD58-FB07AE3319DB}" srcOrd="2" destOrd="0" presId="urn:microsoft.com/office/officeart/2005/8/layout/chevron2"/>
    <dgm:cxn modelId="{FF684151-0191-4D0D-B5E0-59DD38E2CB6E}" type="presParOf" srcId="{87E699C6-2777-46DB-BD58-FB07AE3319DB}" destId="{046BECE5-80FA-4660-ACA4-FF697CB6B749}" srcOrd="0" destOrd="0" presId="urn:microsoft.com/office/officeart/2005/8/layout/chevron2"/>
    <dgm:cxn modelId="{C3678F06-BD27-4E4B-94DD-36E12261493A}" type="presParOf" srcId="{87E699C6-2777-46DB-BD58-FB07AE3319DB}" destId="{EE848C31-3495-47EC-A8F2-233B66CCBFF9}" srcOrd="1" destOrd="0" presId="urn:microsoft.com/office/officeart/2005/8/layout/chevron2"/>
    <dgm:cxn modelId="{565B90DE-976C-43CC-970C-F0DFA65957D7}" type="presParOf" srcId="{D75C14F7-7647-44FD-9F25-E081D508FD81}" destId="{0D093C16-08E1-4937-A53C-374B9240604D}" srcOrd="3" destOrd="0" presId="urn:microsoft.com/office/officeart/2005/8/layout/chevron2"/>
    <dgm:cxn modelId="{4BB162D6-54A1-4B50-A812-B8BDAEE2CBD1}" type="presParOf" srcId="{D75C14F7-7647-44FD-9F25-E081D508FD81}" destId="{84DFCA00-CC7E-45B5-B5A2-02A917EE8361}" srcOrd="4" destOrd="0" presId="urn:microsoft.com/office/officeart/2005/8/layout/chevron2"/>
    <dgm:cxn modelId="{4469ABF9-517A-4245-B6C7-04D0FB00578D}" type="presParOf" srcId="{84DFCA00-CC7E-45B5-B5A2-02A917EE8361}" destId="{5A033AB5-3EF5-420B-8350-23D9C3EAB705}" srcOrd="0" destOrd="0" presId="urn:microsoft.com/office/officeart/2005/8/layout/chevron2"/>
    <dgm:cxn modelId="{F817E5E1-32C5-4D82-8771-F2022F91576A}" type="presParOf" srcId="{84DFCA00-CC7E-45B5-B5A2-02A917EE8361}" destId="{835A8605-A096-4AFB-B569-E4F0906E218E}" srcOrd="1" destOrd="0" presId="urn:microsoft.com/office/officeart/2005/8/layout/chevron2"/>
    <dgm:cxn modelId="{B98F6D18-52B2-4B70-9C6F-4DF66162F5E4}" type="presParOf" srcId="{D75C14F7-7647-44FD-9F25-E081D508FD81}" destId="{94DECE45-AEF9-4B52-9211-377FB52CB8D0}" srcOrd="5" destOrd="0" presId="urn:microsoft.com/office/officeart/2005/8/layout/chevron2"/>
    <dgm:cxn modelId="{E185B77D-9770-4B2C-96CD-A0C83E4489D4}" type="presParOf" srcId="{D75C14F7-7647-44FD-9F25-E081D508FD81}" destId="{846AFF70-E9A6-4E4B-952B-34C7EF9632A2}" srcOrd="6" destOrd="0" presId="urn:microsoft.com/office/officeart/2005/8/layout/chevron2"/>
    <dgm:cxn modelId="{78EE7CA3-FA8F-4C44-96B4-F2AAF20FEFB4}" type="presParOf" srcId="{846AFF70-E9A6-4E4B-952B-34C7EF9632A2}" destId="{4D168BB2-DFBF-4F69-8214-3CA6D594B75A}" srcOrd="0" destOrd="0" presId="urn:microsoft.com/office/officeart/2005/8/layout/chevron2"/>
    <dgm:cxn modelId="{6CB2FBD6-1E2C-4884-90D7-EC5C18CD2017}" type="presParOf" srcId="{846AFF70-E9A6-4E4B-952B-34C7EF9632A2}" destId="{0171C8BB-FA0A-495D-AA66-721B73390485}" srcOrd="1" destOrd="0" presId="urn:microsoft.com/office/officeart/2005/8/layout/chevron2"/>
    <dgm:cxn modelId="{E88494E8-0226-4323-83DF-7A2B8A46022C}" type="presParOf" srcId="{D75C14F7-7647-44FD-9F25-E081D508FD81}" destId="{C9995DFD-9554-4EA4-A88E-A1C21B947D7D}" srcOrd="7" destOrd="0" presId="urn:microsoft.com/office/officeart/2005/8/layout/chevron2"/>
    <dgm:cxn modelId="{0E6BFECB-10F8-4EEB-BCFA-F49DFCE9A92D}" type="presParOf" srcId="{D75C14F7-7647-44FD-9F25-E081D508FD81}" destId="{9236855D-E3F9-4A6B-B2E9-4720C2192D82}" srcOrd="8" destOrd="0" presId="urn:microsoft.com/office/officeart/2005/8/layout/chevron2"/>
    <dgm:cxn modelId="{BF327FBD-45F9-465C-85CA-5FD9B5AF450C}" type="presParOf" srcId="{9236855D-E3F9-4A6B-B2E9-4720C2192D82}" destId="{5745180A-9D7B-4C32-B4F8-4F9C3AF12B80}" srcOrd="0" destOrd="0" presId="urn:microsoft.com/office/officeart/2005/8/layout/chevron2"/>
    <dgm:cxn modelId="{F0D42A0C-9E9A-4DA3-90E4-81E069028E1F}" type="presParOf" srcId="{9236855D-E3F9-4A6B-B2E9-4720C2192D82}" destId="{ACF71AD0-FB08-482A-A9E1-A5B064333AF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E8BA7-7225-4F90-9180-0285823F773C}">
      <dsp:nvSpPr>
        <dsp:cNvPr id="0" name=""/>
        <dsp:cNvSpPr/>
      </dsp:nvSpPr>
      <dsp:spPr>
        <a:xfrm rot="5400000">
          <a:off x="9578454" y="159484"/>
          <a:ext cx="1052098" cy="7364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>
              <a:cs typeface="B Nazanin" panose="00000400000000000000" pitchFamily="2" charset="-78"/>
            </a:rPr>
            <a:t>گروه </a:t>
          </a:r>
          <a:r>
            <a:rPr lang="en-SG" sz="1600" kern="1200" smtClean="0">
              <a:cs typeface="B Nazanin" panose="00000400000000000000" pitchFamily="2" charset="-78"/>
            </a:rPr>
            <a:t>A</a:t>
          </a:r>
          <a:endParaRPr lang="en-SG" sz="1600" kern="1200" dirty="0">
            <a:cs typeface="B Nazanin" panose="00000400000000000000" pitchFamily="2" charset="-78"/>
          </a:endParaRPr>
        </a:p>
      </dsp:txBody>
      <dsp:txXfrm rot="-5400000">
        <a:off x="9736269" y="369903"/>
        <a:ext cx="736468" cy="315630"/>
      </dsp:txXfrm>
    </dsp:sp>
    <dsp:sp modelId="{5B9B9CE7-E432-4A65-B832-25990C93D580}">
      <dsp:nvSpPr>
        <dsp:cNvPr id="0" name=""/>
        <dsp:cNvSpPr/>
      </dsp:nvSpPr>
      <dsp:spPr>
        <a:xfrm rot="16200000">
          <a:off x="4526202" y="-4524532"/>
          <a:ext cx="683863" cy="97362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56464" bIns="13970" numCol="1" spcCol="1270" anchor="ctr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kern="1200" dirty="0" smtClean="0">
              <a:cs typeface="B Nazanin" panose="00000400000000000000" pitchFamily="2" charset="-78"/>
            </a:rPr>
            <a:t>چوب، پلاستیک، نایلون</a:t>
          </a:r>
          <a:endParaRPr lang="en-SG" sz="2200" kern="1200" dirty="0">
            <a:cs typeface="B Nazanin" panose="00000400000000000000" pitchFamily="2" charset="-78"/>
          </a:endParaRPr>
        </a:p>
      </dsp:txBody>
      <dsp:txXfrm rot="5400000">
        <a:off x="33383" y="35053"/>
        <a:ext cx="9702886" cy="617097"/>
      </dsp:txXfrm>
    </dsp:sp>
    <dsp:sp modelId="{046BECE5-80FA-4660-ACA4-FF697CB6B749}">
      <dsp:nvSpPr>
        <dsp:cNvPr id="0" name=""/>
        <dsp:cNvSpPr/>
      </dsp:nvSpPr>
      <dsp:spPr>
        <a:xfrm rot="5400000">
          <a:off x="9578454" y="1094010"/>
          <a:ext cx="1052098" cy="7364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Nazanin" panose="00000400000000000000" pitchFamily="2" charset="-78"/>
            </a:rPr>
            <a:t>گروه </a:t>
          </a:r>
          <a:r>
            <a:rPr lang="en-SG" sz="1600" kern="1200" dirty="0" smtClean="0">
              <a:cs typeface="B Nazanin" panose="00000400000000000000" pitchFamily="2" charset="-78"/>
            </a:rPr>
            <a:t>B</a:t>
          </a:r>
          <a:endParaRPr lang="en-SG" sz="1600" kern="1200" dirty="0">
            <a:cs typeface="B Nazanin" panose="00000400000000000000" pitchFamily="2" charset="-78"/>
          </a:endParaRPr>
        </a:p>
      </dsp:txBody>
      <dsp:txXfrm rot="-5400000">
        <a:off x="9736269" y="1304429"/>
        <a:ext cx="736468" cy="315630"/>
      </dsp:txXfrm>
    </dsp:sp>
    <dsp:sp modelId="{EE848C31-3495-47EC-A8F2-233B66CCBFF9}">
      <dsp:nvSpPr>
        <dsp:cNvPr id="0" name=""/>
        <dsp:cNvSpPr/>
      </dsp:nvSpPr>
      <dsp:spPr>
        <a:xfrm rot="16200000">
          <a:off x="4526202" y="-3590006"/>
          <a:ext cx="683863" cy="97362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56464" bIns="13970" numCol="1" spcCol="1270" anchor="ctr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kern="1200" dirty="0" smtClean="0">
              <a:cs typeface="B Nazanin" panose="00000400000000000000" pitchFamily="2" charset="-78"/>
            </a:rPr>
            <a:t>بنزین،گازوییل،الکل،گازهای قابل اشتعال</a:t>
          </a:r>
          <a:endParaRPr lang="en-SG" sz="2200" kern="1200" dirty="0">
            <a:cs typeface="B Nazanin" panose="00000400000000000000" pitchFamily="2" charset="-78"/>
          </a:endParaRPr>
        </a:p>
      </dsp:txBody>
      <dsp:txXfrm rot="5400000">
        <a:off x="33383" y="969579"/>
        <a:ext cx="9702886" cy="617097"/>
      </dsp:txXfrm>
    </dsp:sp>
    <dsp:sp modelId="{5A033AB5-3EF5-420B-8350-23D9C3EAB705}">
      <dsp:nvSpPr>
        <dsp:cNvPr id="0" name=""/>
        <dsp:cNvSpPr/>
      </dsp:nvSpPr>
      <dsp:spPr>
        <a:xfrm rot="5400000">
          <a:off x="9578454" y="2028537"/>
          <a:ext cx="1052098" cy="7364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Nazanin" panose="00000400000000000000" pitchFamily="2" charset="-78"/>
            </a:rPr>
            <a:t>گروه </a:t>
          </a:r>
          <a:r>
            <a:rPr lang="en-SG" sz="1600" kern="1200" dirty="0" smtClean="0">
              <a:cs typeface="B Nazanin" panose="00000400000000000000" pitchFamily="2" charset="-78"/>
            </a:rPr>
            <a:t>C</a:t>
          </a:r>
          <a:endParaRPr lang="en-SG" sz="1600" kern="1200" dirty="0">
            <a:cs typeface="B Nazanin" panose="00000400000000000000" pitchFamily="2" charset="-78"/>
          </a:endParaRPr>
        </a:p>
      </dsp:txBody>
      <dsp:txXfrm rot="-5400000">
        <a:off x="9736269" y="2238956"/>
        <a:ext cx="736468" cy="315630"/>
      </dsp:txXfrm>
    </dsp:sp>
    <dsp:sp modelId="{835A8605-A096-4AFB-B569-E4F0906E218E}">
      <dsp:nvSpPr>
        <dsp:cNvPr id="0" name=""/>
        <dsp:cNvSpPr/>
      </dsp:nvSpPr>
      <dsp:spPr>
        <a:xfrm rot="16200000">
          <a:off x="4526202" y="-2655480"/>
          <a:ext cx="683863" cy="97362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56464" bIns="13970" numCol="1" spcCol="1270" anchor="ctr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kern="1200" dirty="0" smtClean="0">
              <a:cs typeface="B Nazanin" panose="00000400000000000000" pitchFamily="2" charset="-78"/>
            </a:rPr>
            <a:t>تجهیزات الکتریکی مانند تابلو برق ها یا کامپیوتر ها ، موتورها یا هر تجهیز قابل اشتعالی که با برق کار می کند</a:t>
          </a:r>
          <a:endParaRPr lang="en-SG" sz="2200" kern="1200" dirty="0">
            <a:cs typeface="B Nazanin" panose="00000400000000000000" pitchFamily="2" charset="-78"/>
          </a:endParaRPr>
        </a:p>
      </dsp:txBody>
      <dsp:txXfrm rot="5400000">
        <a:off x="33383" y="1904105"/>
        <a:ext cx="9702886" cy="617097"/>
      </dsp:txXfrm>
    </dsp:sp>
    <dsp:sp modelId="{4D168BB2-DFBF-4F69-8214-3CA6D594B75A}">
      <dsp:nvSpPr>
        <dsp:cNvPr id="0" name=""/>
        <dsp:cNvSpPr/>
      </dsp:nvSpPr>
      <dsp:spPr>
        <a:xfrm rot="5400000">
          <a:off x="9578454" y="2963063"/>
          <a:ext cx="1052098" cy="7364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Nazanin" panose="00000400000000000000" pitchFamily="2" charset="-78"/>
            </a:rPr>
            <a:t>گروه </a:t>
          </a:r>
          <a:r>
            <a:rPr lang="en-SG" sz="1600" kern="1200" dirty="0" smtClean="0">
              <a:cs typeface="B Nazanin" panose="00000400000000000000" pitchFamily="2" charset="-78"/>
            </a:rPr>
            <a:t>D</a:t>
          </a:r>
          <a:endParaRPr lang="en-SG" sz="1600" kern="1200" dirty="0">
            <a:cs typeface="B Nazanin" panose="00000400000000000000" pitchFamily="2" charset="-78"/>
          </a:endParaRPr>
        </a:p>
      </dsp:txBody>
      <dsp:txXfrm rot="-5400000">
        <a:off x="9736269" y="3173482"/>
        <a:ext cx="736468" cy="315630"/>
      </dsp:txXfrm>
    </dsp:sp>
    <dsp:sp modelId="{0171C8BB-FA0A-495D-AA66-721B73390485}">
      <dsp:nvSpPr>
        <dsp:cNvPr id="0" name=""/>
        <dsp:cNvSpPr/>
      </dsp:nvSpPr>
      <dsp:spPr>
        <a:xfrm rot="16200000">
          <a:off x="4526202" y="-1720954"/>
          <a:ext cx="683863" cy="97362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56464" bIns="13970" numCol="1" spcCol="1270" anchor="ctr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kern="1200" dirty="0" smtClean="0">
              <a:cs typeface="B Nazanin" panose="00000400000000000000" pitchFamily="2" charset="-78"/>
            </a:rPr>
            <a:t>فلزات قابل اشتعال :منیزیم،آلومینیم،پتاسیم و… </a:t>
          </a:r>
          <a:endParaRPr lang="en-SG" sz="2200" kern="1200" dirty="0">
            <a:cs typeface="B Nazanin" panose="00000400000000000000" pitchFamily="2" charset="-78"/>
          </a:endParaRPr>
        </a:p>
      </dsp:txBody>
      <dsp:txXfrm rot="5400000">
        <a:off x="33383" y="2838631"/>
        <a:ext cx="9702886" cy="617097"/>
      </dsp:txXfrm>
    </dsp:sp>
    <dsp:sp modelId="{5745180A-9D7B-4C32-B4F8-4F9C3AF12B80}">
      <dsp:nvSpPr>
        <dsp:cNvPr id="0" name=""/>
        <dsp:cNvSpPr/>
      </dsp:nvSpPr>
      <dsp:spPr>
        <a:xfrm rot="5400000">
          <a:off x="9578454" y="3897589"/>
          <a:ext cx="1052098" cy="7364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Nazanin" panose="00000400000000000000" pitchFamily="2" charset="-78"/>
            </a:rPr>
            <a:t>گروه </a:t>
          </a:r>
          <a:r>
            <a:rPr lang="en-SG" sz="1600" kern="1200" dirty="0" smtClean="0">
              <a:cs typeface="B Nazanin" panose="00000400000000000000" pitchFamily="2" charset="-78"/>
            </a:rPr>
            <a:t>K</a:t>
          </a:r>
          <a:endParaRPr lang="en-SG" sz="1600" kern="1200" dirty="0">
            <a:cs typeface="B Nazanin" panose="00000400000000000000" pitchFamily="2" charset="-78"/>
          </a:endParaRPr>
        </a:p>
      </dsp:txBody>
      <dsp:txXfrm rot="-5400000">
        <a:off x="9736269" y="4108008"/>
        <a:ext cx="736468" cy="315630"/>
      </dsp:txXfrm>
    </dsp:sp>
    <dsp:sp modelId="{ACF71AD0-FB08-482A-A9E1-A5B064333AF8}">
      <dsp:nvSpPr>
        <dsp:cNvPr id="0" name=""/>
        <dsp:cNvSpPr/>
      </dsp:nvSpPr>
      <dsp:spPr>
        <a:xfrm rot="16200000">
          <a:off x="4526202" y="-786428"/>
          <a:ext cx="683863" cy="97362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56464" bIns="13970" numCol="1" spcCol="1270" anchor="ctr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kern="1200" dirty="0" smtClean="0">
              <a:cs typeface="B Nazanin" panose="00000400000000000000" pitchFamily="2" charset="-78"/>
            </a:rPr>
            <a:t>روغن ها و چربی های پخت در آشپزخانه</a:t>
          </a:r>
          <a:endParaRPr lang="en-SG" sz="2200" kern="1200" dirty="0">
            <a:cs typeface="B Nazanin" panose="00000400000000000000" pitchFamily="2" charset="-78"/>
          </a:endParaRPr>
        </a:p>
      </dsp:txBody>
      <dsp:txXfrm rot="5400000">
        <a:off x="33383" y="3773157"/>
        <a:ext cx="9702886" cy="617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B7078-6388-4AB8-BF9E-BE9DD8A2CBFB}" type="datetimeFigureOut">
              <a:rPr lang="en-SG" smtClean="0"/>
              <a:t>1/2/2022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09BC6-B13C-4D0B-AF30-F6CB10E29DB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38633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E8531E8-BBF9-4A7B-A99A-4D5F4A81CBA0}" type="datetimeFigureOut">
              <a:rPr lang="fa-IR" smtClean="0"/>
              <a:t>1443/06/29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8BD56B19-9F1B-4F3E-B8CE-502AE93F7B3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78193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56B19-9F1B-4F3E-B8CE-502AE93F7B3F}" type="slidenum">
              <a:rPr lang="fa-IR" smtClean="0"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14581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58F0374A-449C-42A5-8943-722E34989576}" type="datetime8">
              <a:rPr lang="fa-IR" smtClean="0"/>
              <a:t>22/فوريه/1</a:t>
            </a:fld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‹#›</a:t>
            </a:fld>
            <a:endParaRPr 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03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9F434D3-C056-4CFA-9415-C6D18B0DF146}" type="datetime8">
              <a:rPr lang="fa-IR" smtClean="0"/>
              <a:t>22/فوريه/1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Z.Ghomian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8008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0415A9F0-26DB-47BD-AA3F-6502481BD37A}" type="datetime8">
              <a:rPr lang="fa-IR" smtClean="0"/>
              <a:t>22/فوريه/1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Z.Ghomian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276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" y="6447015"/>
            <a:ext cx="4822804" cy="365125"/>
          </a:xfrm>
        </p:spPr>
        <p:txBody>
          <a:bodyPr/>
          <a:lstStyle>
            <a:lvl1pPr algn="l">
              <a:defRPr sz="1600" b="1">
                <a:cs typeface="B Nazanin" panose="00000400000000000000" pitchFamily="2" charset="-78"/>
              </a:defRPr>
            </a:lvl1pPr>
          </a:lstStyle>
          <a:p>
            <a:r>
              <a:rPr lang="fa-IR" dirty="0" smtClean="0"/>
              <a:t>معلم آماده</a:t>
            </a:r>
            <a:r>
              <a:rPr lang="fa-IR" baseline="0" dirty="0" smtClean="0"/>
              <a:t>، جامعه آماده (</a:t>
            </a:r>
            <a:r>
              <a:rPr lang="fa-IR" dirty="0" smtClean="0"/>
              <a:t> آمادگی در برابر زلزله)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49330" y="6426695"/>
            <a:ext cx="415953" cy="398215"/>
          </a:xfrm>
        </p:spPr>
        <p:txBody>
          <a:bodyPr/>
          <a:lstStyle/>
          <a:p>
            <a:fld id="{5E06D493-CC72-4747-AA42-57CB2ED8C0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7840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B30410CC-B8D3-4389-A41F-94B516CB7134}" type="datetime8">
              <a:rPr lang="fa-IR" smtClean="0"/>
              <a:t>22/فوريه/1</a:t>
            </a:fld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‹#›</a:t>
            </a:fld>
            <a:endParaRPr 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589579"/>
            <a:ext cx="4822804" cy="235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all" baseline="0">
                <a:solidFill>
                  <a:srgbClr val="FFFFFF"/>
                </a:solidFill>
                <a:cs typeface="B Nazanin" panose="00000400000000000000" pitchFamily="2" charset="-78"/>
              </a:defRPr>
            </a:lvl1pPr>
          </a:lstStyle>
          <a:p>
            <a:r>
              <a:rPr lang="fa-IR" dirty="0" smtClean="0"/>
              <a:t>معلم آماده</a:t>
            </a:r>
            <a:r>
              <a:rPr lang="fa-IR" baseline="0" dirty="0" smtClean="0"/>
              <a:t>، جامعه آماده (</a:t>
            </a:r>
            <a:r>
              <a:rPr lang="fa-IR" dirty="0" smtClean="0"/>
              <a:t> آمادگی در برابر زلزله)</a:t>
            </a:r>
          </a:p>
          <a:p>
            <a:endParaRPr lang="fa-IR" sz="1600" dirty="0"/>
          </a:p>
        </p:txBody>
      </p:sp>
    </p:spTree>
    <p:extLst>
      <p:ext uri="{BB962C8B-B14F-4D97-AF65-F5344CB8AC3E}">
        <p14:creationId xmlns:p14="http://schemas.microsoft.com/office/powerpoint/2010/main" val="98465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DBE9163A-642B-41C5-8065-59E1DC070F40}" type="datetime8">
              <a:rPr lang="fa-IR" smtClean="0"/>
              <a:t>22/فوريه/1</a:t>
            </a:fld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‹#›</a:t>
            </a:fld>
            <a:endParaRPr lang="fa-I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589579"/>
            <a:ext cx="4822804" cy="235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all" baseline="0">
                <a:solidFill>
                  <a:srgbClr val="FFFFFF"/>
                </a:solidFill>
                <a:cs typeface="B Nazanin" panose="00000400000000000000" pitchFamily="2" charset="-78"/>
              </a:defRPr>
            </a:lvl1pPr>
          </a:lstStyle>
          <a:p>
            <a:r>
              <a:rPr lang="fa-IR" dirty="0" smtClean="0"/>
              <a:t>کارگاه آمادگی در برابر زلزله ( فرد – خانواده )</a:t>
            </a:r>
          </a:p>
          <a:p>
            <a:endParaRPr lang="fa-IR" sz="160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0019" y="0"/>
            <a:ext cx="1261981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6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5B27B955-9DF8-4D7B-875C-CF11D0B66BE5}" type="datetime8">
              <a:rPr lang="fa-IR" smtClean="0"/>
              <a:t>22/فوريه/1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Z.Ghomian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‹#›</a:t>
            </a:fld>
            <a:endParaRPr lang="fa-IR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2000" y="0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0703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9350E9B4-13E5-4341-8FAF-8F7DEB519CB1}" type="datetime8">
              <a:rPr lang="fa-IR" smtClean="0"/>
              <a:t>22/فوريه/1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‹#›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589579"/>
            <a:ext cx="4822804" cy="235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all" baseline="0">
                <a:solidFill>
                  <a:srgbClr val="FFFFFF"/>
                </a:solidFill>
                <a:cs typeface="B Nazanin" panose="00000400000000000000" pitchFamily="2" charset="-78"/>
              </a:defRPr>
            </a:lvl1pPr>
          </a:lstStyle>
          <a:p>
            <a:r>
              <a:rPr lang="fa-IR" dirty="0" smtClean="0"/>
              <a:t>کارگاه آمادگی در برابر زلزله ( فرد – خانواده )</a:t>
            </a:r>
          </a:p>
          <a:p>
            <a:endParaRPr lang="fa-IR" sz="1600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2000" y="47194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566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D89065DE-1A8B-4175-886F-DB40F13F2725}" type="datetime8">
              <a:rPr lang="fa-IR" smtClean="0"/>
              <a:t>22/فوريه/1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Z.Ghomian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1972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715FA6E3-95D1-4AD6-8E61-DFDA88C36013}" type="datetime8">
              <a:rPr lang="fa-IR" smtClean="0"/>
              <a:t>22/فوريه/1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Z.Ghomian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06D493-CC72-4747-AA42-57CB2ED8C0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3810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A96A833D-11DE-4E9D-8EB0-42F398D952BA}" type="datetime8">
              <a:rPr lang="fa-IR" smtClean="0"/>
              <a:t>22/فوريه/1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Z.Ghomian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054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9286" y="286603"/>
            <a:ext cx="10472634" cy="10939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286" y="1553378"/>
            <a:ext cx="10472634" cy="43157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589579"/>
            <a:ext cx="4822804" cy="235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all" baseline="0">
                <a:solidFill>
                  <a:srgbClr val="FFFFFF"/>
                </a:solidFill>
                <a:cs typeface="B Nazanin" panose="00000400000000000000" pitchFamily="2" charset="-78"/>
              </a:defRPr>
            </a:lvl1pPr>
          </a:lstStyle>
          <a:p>
            <a:r>
              <a:rPr lang="fa-IR" dirty="0" smtClean="0"/>
              <a:t>کارگاه آمادگی در برابر زلزله ( فرد – خانواده )</a:t>
            </a:r>
          </a:p>
          <a:p>
            <a:endParaRPr lang="fa-IR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90" y="6459785"/>
            <a:ext cx="415953" cy="398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  <a:cs typeface="B Titr" panose="00000700000000000000" pitchFamily="2" charset="-78"/>
              </a:defRPr>
            </a:lvl1pPr>
          </a:lstStyle>
          <a:p>
            <a:fld id="{5E06D493-CC72-4747-AA42-57CB2ED8C083}" type="slidenum">
              <a:rPr lang="fa-IR" smtClean="0"/>
              <a:pPr/>
              <a:t>‹#›</a:t>
            </a:fld>
            <a:endParaRPr lang="fa-IR"/>
          </a:p>
        </p:txBody>
      </p:sp>
      <p:cxnSp>
        <p:nvCxnSpPr>
          <p:cNvPr id="10" name="Straight Connector 9"/>
          <p:cNvCxnSpPr/>
          <p:nvPr/>
        </p:nvCxnSpPr>
        <p:spPr>
          <a:xfrm>
            <a:off x="1071978" y="1396318"/>
            <a:ext cx="10476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61940"/>
          <a:stretch/>
        </p:blipFill>
        <p:spPr bwMode="auto">
          <a:xfrm>
            <a:off x="132750" y="112030"/>
            <a:ext cx="720586" cy="72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132750" y="812800"/>
            <a:ext cx="72058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100" dirty="0" smtClean="0">
                <a:solidFill>
                  <a:srgbClr val="192884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گروه</a:t>
            </a:r>
            <a:r>
              <a:rPr lang="fa-IR" sz="1100" baseline="0" dirty="0" smtClean="0">
                <a:solidFill>
                  <a:srgbClr val="192884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سلامت در بلایا و فوریت‌ها</a:t>
            </a:r>
            <a:endParaRPr lang="fa-IR" sz="1100" dirty="0">
              <a:solidFill>
                <a:srgbClr val="192884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9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1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rgbClr val="B40000"/>
          </a:solidFill>
          <a:latin typeface="+mj-lt"/>
          <a:ea typeface="+mj-ea"/>
          <a:cs typeface="B Titr" panose="00000700000000000000" pitchFamily="2" charset="-78"/>
        </a:defRPr>
      </a:lvl1pPr>
    </p:titleStyle>
    <p:bodyStyle>
      <a:lvl1pPr marL="91440" indent="-91440" algn="r" defTabSz="914400" rtl="1" eaLnBrk="1" latinLnBrk="0" hangingPunct="1">
        <a:lnSpc>
          <a:spcPct val="15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B Lotus" panose="00000400000000000000" pitchFamily="2" charset="-78"/>
        </a:defRPr>
      </a:lvl1pPr>
      <a:lvl2pPr marL="384048" indent="-182880" algn="r" defTabSz="914400" rtl="1" eaLnBrk="1" latinLnBrk="0" hangingPunct="1">
        <a:lnSpc>
          <a:spcPct val="15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B Lotus" panose="00000400000000000000" pitchFamily="2" charset="-78"/>
        </a:defRPr>
      </a:lvl2pPr>
      <a:lvl3pPr marL="566928" indent="-182880" algn="r" defTabSz="914400" rtl="1" eaLnBrk="1" latinLnBrk="0" hangingPunct="1">
        <a:lnSpc>
          <a:spcPct val="15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B Lotus" panose="00000400000000000000" pitchFamily="2" charset="-78"/>
        </a:defRPr>
      </a:lvl3pPr>
      <a:lvl4pPr marL="749808" indent="-182880" algn="r" defTabSz="914400" rtl="1" eaLnBrk="1" latinLnBrk="0" hangingPunct="1">
        <a:lnSpc>
          <a:spcPct val="15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B Lotus" panose="00000400000000000000" pitchFamily="2" charset="-78"/>
        </a:defRPr>
      </a:lvl4pPr>
      <a:lvl5pPr marL="932688" indent="-182880" algn="r" defTabSz="914400" rtl="1" eaLnBrk="1" latinLnBrk="0" hangingPunct="1">
        <a:lnSpc>
          <a:spcPct val="15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B Lotus" panose="00000400000000000000" pitchFamily="2" charset="-78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846" y="2165063"/>
            <a:ext cx="9144000" cy="2029994"/>
          </a:xfrm>
        </p:spPr>
        <p:txBody>
          <a:bodyPr anchor="ctr" anchorCtr="0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fa-IR" sz="4400" dirty="0" smtClean="0">
                <a:solidFill>
                  <a:srgbClr val="1A2884"/>
                </a:solidFill>
              </a:rPr>
              <a:t> پیشگیری از آتش سوزی</a:t>
            </a:r>
            <a:endParaRPr lang="fa-IR" sz="2800" dirty="0">
              <a:solidFill>
                <a:srgbClr val="1A288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92548"/>
            <a:ext cx="9239693" cy="1832706"/>
          </a:xfrm>
        </p:spPr>
        <p:txBody>
          <a:bodyPr anchor="ctr" anchorCtr="0">
            <a:normAutofit/>
          </a:bodyPr>
          <a:lstStyle/>
          <a:p>
            <a:pPr algn="ctr">
              <a:lnSpc>
                <a:spcPct val="150000"/>
              </a:lnSpc>
            </a:pPr>
            <a:endParaRPr lang="fa-IR" sz="2800" spc="0" dirty="0" smtClean="0">
              <a:solidFill>
                <a:srgbClr val="B40000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1872" y="76318"/>
            <a:ext cx="2863642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15104" y="3622556"/>
            <a:ext cx="4822804" cy="235331"/>
          </a:xfrm>
        </p:spPr>
        <p:txBody>
          <a:bodyPr/>
          <a:lstStyle/>
          <a:p>
            <a:r>
              <a:rPr lang="en-SG" cap="none" dirty="0" smtClean="0"/>
              <a:t>Dehghani.Am64@gmail.Com</a:t>
            </a:r>
            <a:endParaRPr lang="fa-IR" cap="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1</a:t>
            </a:fld>
            <a:endParaRPr lang="fa-I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439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ایمنی در </a:t>
            </a:r>
            <a:r>
              <a:rPr lang="fa-IR" dirty="0" smtClean="0"/>
              <a:t>آشپزخانه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488" y="1553377"/>
            <a:ext cx="10831214" cy="4823825"/>
          </a:xfrm>
        </p:spPr>
        <p:txBody>
          <a:bodyPr>
            <a:normAutofit/>
          </a:bodyPr>
          <a:lstStyle/>
          <a:p>
            <a:pPr marL="265112" indent="0">
              <a:buNone/>
            </a:pPr>
            <a:r>
              <a:rPr lang="fa-IR" dirty="0" smtClean="0">
                <a:cs typeface="B Nazanin" panose="00000400000000000000" pitchFamily="2" charset="-78"/>
              </a:rPr>
              <a:t>رفتارهاي </a:t>
            </a:r>
            <a:r>
              <a:rPr lang="fa-IR" dirty="0">
                <a:cs typeface="B Nazanin" panose="00000400000000000000" pitchFamily="2" charset="-78"/>
              </a:rPr>
              <a:t>ايمن در برابر سوختگي با مايعات:</a:t>
            </a:r>
          </a:p>
          <a:p>
            <a:pPr marL="722312" indent="-457200">
              <a:buFont typeface="Arial" panose="020B0604020202020204" pitchFamily="34" charset="0"/>
              <a:buChar char="•"/>
            </a:pPr>
            <a:r>
              <a:rPr lang="fa-IR" b="0" dirty="0" smtClean="0">
                <a:cs typeface="B Nazanin" panose="00000400000000000000" pitchFamily="2" charset="-78"/>
              </a:rPr>
              <a:t>براي </a:t>
            </a:r>
            <a:r>
              <a:rPr lang="fa-IR" b="0" dirty="0">
                <a:cs typeface="B Nazanin" panose="00000400000000000000" pitchFamily="2" charset="-78"/>
              </a:rPr>
              <a:t>جلوگيري از سقوط قابلمه، كتري، قوري و سماور آنها را در سطح جلو كابينت و يا اجاق گاز قرار ندهيد.</a:t>
            </a:r>
          </a:p>
          <a:p>
            <a:pPr marL="722312" indent="-457200">
              <a:buFont typeface="Arial" panose="020B0604020202020204" pitchFamily="34" charset="0"/>
              <a:buChar char="•"/>
            </a:pPr>
            <a:r>
              <a:rPr lang="fa-IR" b="0" dirty="0" smtClean="0">
                <a:cs typeface="B Nazanin" panose="00000400000000000000" pitchFamily="2" charset="-78"/>
              </a:rPr>
              <a:t>سيم </a:t>
            </a:r>
            <a:r>
              <a:rPr lang="fa-IR" b="0" dirty="0">
                <a:cs typeface="B Nazanin" panose="00000400000000000000" pitchFamily="2" charset="-78"/>
              </a:rPr>
              <a:t>كتري و سماور برقي بايد كوتاه باشد و به حالت آويزان نباشد.</a:t>
            </a:r>
          </a:p>
          <a:p>
            <a:pPr marL="722312" indent="-457200">
              <a:buFont typeface="Arial" panose="020B0604020202020204" pitchFamily="34" charset="0"/>
              <a:buChar char="•"/>
            </a:pPr>
            <a:r>
              <a:rPr lang="fa-IR" b="0" dirty="0" smtClean="0">
                <a:cs typeface="B Nazanin" panose="00000400000000000000" pitchFamily="2" charset="-78"/>
              </a:rPr>
              <a:t>به </a:t>
            </a:r>
            <a:r>
              <a:rPr lang="fa-IR" b="0" dirty="0">
                <a:cs typeface="B Nazanin" panose="00000400000000000000" pitchFamily="2" charset="-78"/>
              </a:rPr>
              <a:t>محض جوش آمدن آب، سيم را از پريزبرق و كتري خارج كنيد.</a:t>
            </a:r>
          </a:p>
          <a:p>
            <a:pPr marL="722312" indent="-457200">
              <a:buFont typeface="Arial" panose="020B0604020202020204" pitchFamily="34" charset="0"/>
              <a:buChar char="•"/>
            </a:pPr>
            <a:r>
              <a:rPr lang="fa-IR" b="0" dirty="0" smtClean="0">
                <a:cs typeface="B Nazanin" panose="00000400000000000000" pitchFamily="2" charset="-78"/>
              </a:rPr>
              <a:t>تاوه </a:t>
            </a:r>
            <a:r>
              <a:rPr lang="fa-IR" b="0" dirty="0">
                <a:cs typeface="B Nazanin" panose="00000400000000000000" pitchFamily="2" charset="-78"/>
              </a:rPr>
              <a:t>را لبريز از روغن يا كره داغ نكنيد</a:t>
            </a:r>
            <a:r>
              <a:rPr lang="fa-IR" b="0" dirty="0" smtClean="0">
                <a:cs typeface="B Nazanin" panose="00000400000000000000" pitchFamily="2" charset="-78"/>
              </a:rPr>
              <a:t>.</a:t>
            </a:r>
            <a:endParaRPr lang="fa-IR" b="0" dirty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10</a:t>
            </a:fld>
            <a:endParaRPr lang="fa-I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2000" y="0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079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ایمنی در </a:t>
            </a:r>
            <a:r>
              <a:rPr lang="fa-IR" dirty="0" smtClean="0"/>
              <a:t>آشپزخانه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488" y="1553377"/>
            <a:ext cx="10831214" cy="4823825"/>
          </a:xfrm>
        </p:spPr>
        <p:txBody>
          <a:bodyPr>
            <a:normAutofit/>
          </a:bodyPr>
          <a:lstStyle/>
          <a:p>
            <a:pPr marL="722312" indent="-457200">
              <a:buFont typeface="Arial" panose="020B0604020202020204" pitchFamily="34" charset="0"/>
              <a:buChar char="•"/>
            </a:pPr>
            <a:r>
              <a:rPr lang="fa-IR" b="0" dirty="0" smtClean="0">
                <a:cs typeface="B Nazanin" panose="00000400000000000000" pitchFamily="2" charset="-78"/>
              </a:rPr>
              <a:t>در </a:t>
            </a:r>
            <a:r>
              <a:rPr lang="fa-IR" b="0" dirty="0">
                <a:cs typeface="B Nazanin" panose="00000400000000000000" pitchFamily="2" charset="-78"/>
              </a:rPr>
              <a:t>صورت آتش گرفتن ظروف حاوي روغن مثل ماهي تابه، درپوش آن را بگذاريد و آب روي آن نپاشيد.</a:t>
            </a:r>
          </a:p>
          <a:p>
            <a:pPr marL="722312" indent="-457200">
              <a:buFont typeface="Arial" panose="020B0604020202020204" pitchFamily="34" charset="0"/>
              <a:buChar char="•"/>
            </a:pPr>
            <a:r>
              <a:rPr lang="fa-IR" b="0" dirty="0" smtClean="0">
                <a:cs typeface="B Nazanin" panose="00000400000000000000" pitchFamily="2" charset="-78"/>
              </a:rPr>
              <a:t>سماور </a:t>
            </a:r>
            <a:r>
              <a:rPr lang="fa-IR" b="0" dirty="0">
                <a:cs typeface="B Nazanin" panose="00000400000000000000" pitchFamily="2" charset="-78"/>
              </a:rPr>
              <a:t>را بر روي سطح صاف و هموار قرار دهيد.</a:t>
            </a:r>
          </a:p>
          <a:p>
            <a:pPr marL="722312" indent="-457200">
              <a:buFont typeface="Arial" panose="020B0604020202020204" pitchFamily="34" charset="0"/>
              <a:buChar char="•"/>
            </a:pPr>
            <a:r>
              <a:rPr lang="fa-IR" b="0" dirty="0" smtClean="0">
                <a:cs typeface="B Nazanin" panose="00000400000000000000" pitchFamily="2" charset="-78"/>
              </a:rPr>
              <a:t>سماور </a:t>
            </a:r>
            <a:r>
              <a:rPr lang="fa-IR" b="0" dirty="0">
                <a:cs typeface="B Nazanin" panose="00000400000000000000" pitchFamily="2" charset="-78"/>
              </a:rPr>
              <a:t>بايد از نظر تكنيكي سالم باشد تا خطري ايجاد نكند</a:t>
            </a:r>
            <a:r>
              <a:rPr lang="fa-IR" b="0" dirty="0" smtClean="0">
                <a:cs typeface="B Nazanin" panose="00000400000000000000" pitchFamily="2" charset="-78"/>
              </a:rPr>
              <a:t>.</a:t>
            </a:r>
          </a:p>
          <a:p>
            <a:pPr marL="722312" indent="-457200">
              <a:buFont typeface="Arial" panose="020B0604020202020204" pitchFamily="34" charset="0"/>
              <a:buChar char="•"/>
            </a:pPr>
            <a:r>
              <a:rPr lang="fa-IR" b="0" dirty="0" smtClean="0">
                <a:cs typeface="B Nazanin" panose="00000400000000000000" pitchFamily="2" charset="-78"/>
              </a:rPr>
              <a:t>از قرار دادن کبریت و مواد آتش زا و اسپری ها در کنار گاز خودداری کنید. </a:t>
            </a:r>
          </a:p>
          <a:p>
            <a:pPr marL="722312" indent="-457200">
              <a:buFont typeface="Arial" panose="020B0604020202020204" pitchFamily="34" charset="0"/>
              <a:buChar char="•"/>
            </a:pPr>
            <a:r>
              <a:rPr lang="fa-IR" b="0" dirty="0" smtClean="0">
                <a:cs typeface="B Nazanin" panose="00000400000000000000" pitchFamily="2" charset="-78"/>
              </a:rPr>
              <a:t>یک کپسول اطفا حریق کوچک در اشپزخانه داشته باشید. </a:t>
            </a:r>
            <a:endParaRPr lang="fa-IR" b="0" dirty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11</a:t>
            </a:fld>
            <a:endParaRPr lang="fa-I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2000" y="0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579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184" y="5508174"/>
            <a:ext cx="10113645" cy="822960"/>
          </a:xfrm>
        </p:spPr>
        <p:txBody>
          <a:bodyPr/>
          <a:lstStyle/>
          <a:p>
            <a:r>
              <a:rPr lang="fa-IR" dirty="0" smtClean="0"/>
              <a:t>ایمنی در اتاق خواب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12</a:t>
            </a:fld>
            <a:endParaRPr lang="fa-I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2000" y="0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9844" b="2984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9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ایمنی در </a:t>
            </a:r>
            <a:r>
              <a:rPr lang="fa-IR" dirty="0" smtClean="0"/>
              <a:t>اتاق خواب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488" y="1553377"/>
            <a:ext cx="10831214" cy="4823825"/>
          </a:xfrm>
        </p:spPr>
        <p:txBody>
          <a:bodyPr>
            <a:normAutofit fontScale="92500" lnSpcReduction="20000"/>
          </a:bodyPr>
          <a:lstStyle/>
          <a:p>
            <a:pPr marL="722312" indent="-457200">
              <a:buFont typeface="Arial" panose="020B0604020202020204" pitchFamily="34" charset="0"/>
              <a:buChar char="•"/>
            </a:pPr>
            <a:r>
              <a:rPr lang="fa-IR" b="0" dirty="0" smtClean="0">
                <a:cs typeface="B Nazanin" panose="00000400000000000000" pitchFamily="2" charset="-78"/>
              </a:rPr>
              <a:t> </a:t>
            </a:r>
            <a:r>
              <a:rPr lang="fa-IR" b="0" dirty="0">
                <a:cs typeface="B Nazanin" panose="00000400000000000000" pitchFamily="2" charset="-78"/>
              </a:rPr>
              <a:t>هيچگاه در رختخواب سيگار نكشيد</a:t>
            </a:r>
            <a:r>
              <a:rPr lang="fa-IR" b="0" dirty="0" smtClean="0">
                <a:cs typeface="B Nazanin" panose="00000400000000000000" pitchFamily="2" charset="-78"/>
              </a:rPr>
              <a:t>.</a:t>
            </a:r>
          </a:p>
          <a:p>
            <a:pPr marL="722312" indent="-457200">
              <a:buFont typeface="Arial" panose="020B0604020202020204" pitchFamily="34" charset="0"/>
              <a:buChar char="•"/>
            </a:pPr>
            <a:r>
              <a:rPr lang="fa-IR" b="0" dirty="0" smtClean="0">
                <a:cs typeface="B Nazanin" panose="00000400000000000000" pitchFamily="2" charset="-78"/>
              </a:rPr>
              <a:t>در اتاق خواب آشپزی نکنید.</a:t>
            </a:r>
            <a:endParaRPr lang="fa-IR" b="0" dirty="0">
              <a:cs typeface="B Nazanin" panose="00000400000000000000" pitchFamily="2" charset="-78"/>
            </a:endParaRPr>
          </a:p>
          <a:p>
            <a:pPr marL="722312" indent="-457200">
              <a:buFont typeface="Arial" panose="020B0604020202020204" pitchFamily="34" charset="0"/>
              <a:buChar char="•"/>
            </a:pPr>
            <a:r>
              <a:rPr lang="fa-IR" b="0" dirty="0" smtClean="0">
                <a:cs typeface="B Nazanin" panose="00000400000000000000" pitchFamily="2" charset="-78"/>
              </a:rPr>
              <a:t>لحاف </a:t>
            </a:r>
            <a:r>
              <a:rPr lang="fa-IR" b="0" dirty="0">
                <a:cs typeface="B Nazanin" panose="00000400000000000000" pitchFamily="2" charset="-78"/>
              </a:rPr>
              <a:t>و تشك نبايد به منبع حرارت  در زير كرسي نزديك باشد.</a:t>
            </a:r>
          </a:p>
          <a:p>
            <a:pPr marL="722312" indent="-457200">
              <a:buFont typeface="Arial" panose="020B0604020202020204" pitchFamily="34" charset="0"/>
              <a:buChar char="•"/>
            </a:pPr>
            <a:r>
              <a:rPr lang="fa-IR" b="0" dirty="0" smtClean="0">
                <a:cs typeface="B Nazanin" panose="00000400000000000000" pitchFamily="2" charset="-78"/>
              </a:rPr>
              <a:t>از </a:t>
            </a:r>
            <a:r>
              <a:rPr lang="fa-IR" b="0" dirty="0">
                <a:cs typeface="B Nazanin" panose="00000400000000000000" pitchFamily="2" charset="-78"/>
              </a:rPr>
              <a:t>نصب شومينه، بخاري ديواري و چراغ روشنايي در اتاق خواب خودداري نماييد.</a:t>
            </a:r>
          </a:p>
          <a:p>
            <a:pPr marL="722312" indent="-457200">
              <a:buFont typeface="Arial" panose="020B0604020202020204" pitchFamily="34" charset="0"/>
              <a:buChar char="•"/>
            </a:pPr>
            <a:r>
              <a:rPr lang="fa-IR" b="0" dirty="0" smtClean="0">
                <a:cs typeface="B Nazanin" panose="00000400000000000000" pitchFamily="2" charset="-78"/>
              </a:rPr>
              <a:t>منقل </a:t>
            </a:r>
            <a:r>
              <a:rPr lang="fa-IR" b="0" dirty="0">
                <a:cs typeface="B Nazanin" panose="00000400000000000000" pitchFamily="2" charset="-78"/>
              </a:rPr>
              <a:t>كرسي نبايد پر شود و زير آن صفحه عايق يا نسوز قرار گيرد.</a:t>
            </a:r>
          </a:p>
          <a:p>
            <a:pPr marL="722312" indent="-457200">
              <a:buFont typeface="Arial" panose="020B0604020202020204" pitchFamily="34" charset="0"/>
              <a:buChar char="•"/>
            </a:pPr>
            <a:r>
              <a:rPr lang="fa-IR" b="0" dirty="0" smtClean="0">
                <a:cs typeface="B Nazanin" panose="00000400000000000000" pitchFamily="2" charset="-78"/>
              </a:rPr>
              <a:t>براي </a:t>
            </a:r>
            <a:r>
              <a:rPr lang="fa-IR" b="0" dirty="0">
                <a:cs typeface="B Nazanin" panose="00000400000000000000" pitchFamily="2" charset="-78"/>
              </a:rPr>
              <a:t>گرم كردن كرسي از چراغ خوراك پزي استفاده نكنيد</a:t>
            </a:r>
            <a:r>
              <a:rPr lang="fa-IR" b="0" dirty="0" smtClean="0">
                <a:cs typeface="B Nazanin" panose="00000400000000000000" pitchFamily="2" charset="-78"/>
              </a:rPr>
              <a:t>.</a:t>
            </a:r>
          </a:p>
          <a:p>
            <a:pPr marL="722312" indent="-457200">
              <a:buFont typeface="Arial" panose="020B0604020202020204" pitchFamily="34" charset="0"/>
              <a:buChar char="•"/>
            </a:pPr>
            <a:r>
              <a:rPr lang="fa-IR" b="0" dirty="0" smtClean="0">
                <a:cs typeface="B Nazanin" panose="00000400000000000000" pitchFamily="2" charset="-78"/>
              </a:rPr>
              <a:t>از بخاری های ایمن استفاد شود. </a:t>
            </a:r>
            <a:endParaRPr lang="fa-IR" b="0" dirty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13</a:t>
            </a:fld>
            <a:endParaRPr lang="fa-I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2000" y="0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178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184" y="5508174"/>
            <a:ext cx="10113645" cy="822960"/>
          </a:xfrm>
        </p:spPr>
        <p:txBody>
          <a:bodyPr/>
          <a:lstStyle/>
          <a:p>
            <a:r>
              <a:rPr lang="fa-IR" dirty="0" smtClean="0"/>
              <a:t>ایمنی در سرویس بهداشتی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14</a:t>
            </a:fld>
            <a:endParaRPr lang="fa-I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2000" y="0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4154" b="1415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ایمنی در </a:t>
            </a:r>
            <a:r>
              <a:rPr lang="fa-IR" dirty="0" smtClean="0"/>
              <a:t>سرویس بهداشتی و حمام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488" y="2105891"/>
            <a:ext cx="10831214" cy="4271311"/>
          </a:xfrm>
        </p:spPr>
        <p:txBody>
          <a:bodyPr>
            <a:normAutofit/>
          </a:bodyPr>
          <a:lstStyle/>
          <a:p>
            <a:pPr marL="722312" indent="-457200">
              <a:buFont typeface="Arial" panose="020B0604020202020204" pitchFamily="34" charset="0"/>
              <a:buChar char="•"/>
            </a:pPr>
            <a:r>
              <a:rPr lang="fa-IR" b="0" dirty="0" smtClean="0">
                <a:cs typeface="B Nazanin" panose="00000400000000000000" pitchFamily="2" charset="-78"/>
              </a:rPr>
              <a:t>جهت </a:t>
            </a:r>
            <a:r>
              <a:rPr lang="fa-IR" b="0" dirty="0">
                <a:cs typeface="B Nazanin" panose="00000400000000000000" pitchFamily="2" charset="-78"/>
              </a:rPr>
              <a:t>لكه گيري لباسهاي پشمي و نايلوني از مواد قابل اشتعال مثل بنزين و تينر به خصوص در </a:t>
            </a:r>
            <a:r>
              <a:rPr lang="fa-IR" b="0" dirty="0" smtClean="0">
                <a:cs typeface="B Nazanin" panose="00000400000000000000" pitchFamily="2" charset="-78"/>
              </a:rPr>
              <a:t>فضاهای </a:t>
            </a:r>
            <a:r>
              <a:rPr lang="fa-IR" b="0" dirty="0">
                <a:cs typeface="B Nazanin" panose="00000400000000000000" pitchFamily="2" charset="-78"/>
              </a:rPr>
              <a:t>بسته مثل حمام استفاده نکنيد.</a:t>
            </a:r>
          </a:p>
          <a:p>
            <a:pPr marL="722312" indent="-457200">
              <a:buFont typeface="Arial" panose="020B0604020202020204" pitchFamily="34" charset="0"/>
              <a:buChar char="•"/>
            </a:pPr>
            <a:r>
              <a:rPr lang="fa-IR" b="0" dirty="0" smtClean="0">
                <a:cs typeface="B Nazanin" panose="00000400000000000000" pitchFamily="2" charset="-78"/>
              </a:rPr>
              <a:t>از نگهداری مواد اشتعال زا در حمام و سرویس بهداشتی خودداری کنید. </a:t>
            </a:r>
            <a:endParaRPr lang="fa-IR" b="0" dirty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15</a:t>
            </a:fld>
            <a:endParaRPr lang="fa-I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2000" y="0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726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184" y="5508174"/>
            <a:ext cx="10113645" cy="822960"/>
          </a:xfrm>
        </p:spPr>
        <p:txBody>
          <a:bodyPr/>
          <a:lstStyle/>
          <a:p>
            <a:r>
              <a:rPr lang="fa-IR" dirty="0" smtClean="0"/>
              <a:t>ایمنی در مدارس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16</a:t>
            </a:fld>
            <a:endParaRPr lang="fa-I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2000" y="0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9844" b="2984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9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ایمنی در </a:t>
            </a:r>
            <a:r>
              <a:rPr lang="fa-IR" dirty="0" smtClean="0"/>
              <a:t>مدارس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047" y="1553377"/>
            <a:ext cx="11652655" cy="4747669"/>
          </a:xfrm>
        </p:spPr>
        <p:txBody>
          <a:bodyPr>
            <a:normAutofit fontScale="85000" lnSpcReduction="20000"/>
          </a:bodyPr>
          <a:lstStyle/>
          <a:p>
            <a:pPr marL="722312" indent="-457200">
              <a:buFont typeface="Arial" panose="020B0604020202020204" pitchFamily="34" charset="0"/>
              <a:buChar char="•"/>
            </a:pPr>
            <a:r>
              <a:rPr lang="fa-IR" b="0" dirty="0" smtClean="0">
                <a:cs typeface="B Nazanin" panose="00000400000000000000" pitchFamily="2" charset="-78"/>
              </a:rPr>
              <a:t>در </a:t>
            </a:r>
            <a:r>
              <a:rPr lang="fa-IR" b="0" dirty="0">
                <a:cs typeface="B Nazanin" panose="00000400000000000000" pitchFamily="2" charset="-78"/>
              </a:rPr>
              <a:t>انباري يا هر محل </a:t>
            </a:r>
            <a:r>
              <a:rPr lang="fa-IR" b="0" dirty="0" smtClean="0">
                <a:cs typeface="B Nazanin" panose="00000400000000000000" pitchFamily="2" charset="-78"/>
              </a:rPr>
              <a:t>ديگر، </a:t>
            </a:r>
            <a:r>
              <a:rPr lang="fa-IR" b="0" dirty="0">
                <a:cs typeface="B Nazanin" panose="00000400000000000000" pitchFamily="2" charset="-78"/>
              </a:rPr>
              <a:t>زباله هاي آتش گير مثل چوب، خاك اره، ذغال، كاغذ و خار و خاشاك انباشته نكنيد</a:t>
            </a:r>
            <a:r>
              <a:rPr lang="fa-IR" b="0" dirty="0" smtClean="0">
                <a:cs typeface="B Nazanin" panose="00000400000000000000" pitchFamily="2" charset="-78"/>
              </a:rPr>
              <a:t>.</a:t>
            </a:r>
          </a:p>
          <a:p>
            <a:pPr marL="722312" indent="-457200">
              <a:buFont typeface="Arial" panose="020B0604020202020204" pitchFamily="34" charset="0"/>
              <a:buChar char="•"/>
            </a:pPr>
            <a:r>
              <a:rPr lang="fa-IR" b="0" dirty="0">
                <a:cs typeface="B Nazanin" panose="00000400000000000000" pitchFamily="2" charset="-78"/>
              </a:rPr>
              <a:t>مايعات قابل اشتعال مثل چسب موكت، نفت، گازوئيل و ... را در خانه و مدرسه (به ويژه درزيرزمين و پاركينگ) نگه نداريد.</a:t>
            </a:r>
          </a:p>
          <a:p>
            <a:pPr marL="722312" indent="-457200">
              <a:buFont typeface="Arial" panose="020B0604020202020204" pitchFamily="34" charset="0"/>
              <a:buChar char="•"/>
            </a:pPr>
            <a:r>
              <a:rPr lang="fa-IR" b="0" dirty="0" smtClean="0">
                <a:cs typeface="B Nazanin" panose="00000400000000000000" pitchFamily="2" charset="-78"/>
              </a:rPr>
              <a:t>استفاده </a:t>
            </a:r>
            <a:r>
              <a:rPr lang="fa-IR" b="0" dirty="0">
                <a:cs typeface="B Nazanin" panose="00000400000000000000" pitchFamily="2" charset="-78"/>
              </a:rPr>
              <a:t>و كاربردهاي ديگر از موتورخانه(سيستم حرارت مركزي شوفاژ) ممنوع مي‌باشد،  به عنوان مثال: انبار و نگهداري كاغذ و اقلامي كه آتش زا هستند.</a:t>
            </a:r>
          </a:p>
          <a:p>
            <a:pPr marL="722312" indent="-457200">
              <a:buFont typeface="Arial" panose="020B0604020202020204" pitchFamily="34" charset="0"/>
              <a:buChar char="•"/>
            </a:pPr>
            <a:r>
              <a:rPr lang="fa-IR" b="0" dirty="0">
                <a:cs typeface="B Nazanin" panose="00000400000000000000" pitchFamily="2" charset="-78"/>
              </a:rPr>
              <a:t>جمع آوري و انبار نمودن روغن، گريس، كهنه هاي روغني، نخاله هاي آلوده به روغن و مواد نفتي و نظاير آن بر روي وسايل و تجهيزات ساختماني يا در مجاورت آنها مجاز نيست.</a:t>
            </a:r>
          </a:p>
          <a:p>
            <a:pPr marL="722312" indent="-457200">
              <a:buFont typeface="Arial" panose="020B0604020202020204" pitchFamily="34" charset="0"/>
              <a:buChar char="•"/>
            </a:pPr>
            <a:r>
              <a:rPr lang="ar-SA" b="0" dirty="0">
                <a:cs typeface="B Nazanin" panose="00000400000000000000" pitchFamily="2" charset="-78"/>
              </a:rPr>
              <a:t>انواع وسايل گرمازا نظير بخاري برقي يا گازي، اجاق گاز، فر، سماور، پيك نيك و ... بايد حفاظ مناسب داشته باشند.</a:t>
            </a:r>
            <a:endParaRPr lang="en-SG" b="0" dirty="0">
              <a:cs typeface="B Nazanin" panose="00000400000000000000" pitchFamily="2" charset="-78"/>
            </a:endParaRPr>
          </a:p>
          <a:p>
            <a:pPr marL="722312" indent="-457200">
              <a:buFont typeface="Arial" panose="020B0604020202020204" pitchFamily="34" charset="0"/>
              <a:buChar char="•"/>
            </a:pPr>
            <a:endParaRPr lang="fa-IR" b="0" dirty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17</a:t>
            </a:fld>
            <a:endParaRPr lang="fa-I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2000" y="0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587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ایمنی در </a:t>
            </a:r>
            <a:r>
              <a:rPr lang="fa-IR" dirty="0" smtClean="0"/>
              <a:t>مدارس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1553377"/>
            <a:ext cx="11475317" cy="4823825"/>
          </a:xfrm>
        </p:spPr>
        <p:txBody>
          <a:bodyPr>
            <a:normAutofit fontScale="92500"/>
          </a:bodyPr>
          <a:lstStyle/>
          <a:p>
            <a:pPr marL="722312" lvl="0" indent="-457200">
              <a:buFont typeface="Arial" panose="020B0604020202020204" pitchFamily="34" charset="0"/>
              <a:buChar char="•"/>
            </a:pPr>
            <a:r>
              <a:rPr lang="ar-SA" b="0" dirty="0">
                <a:cs typeface="B Nazanin" panose="00000400000000000000" pitchFamily="2" charset="-78"/>
              </a:rPr>
              <a:t>از بخاري و اجاق هايي استفاده كنيد كه سطح خارجي آنها با لايه عايق يا حفاظ ايمني پوشيده شده باشد.</a:t>
            </a:r>
            <a:endParaRPr lang="en-SG" b="0" dirty="0">
              <a:cs typeface="B Nazanin" panose="00000400000000000000" pitchFamily="2" charset="-78"/>
            </a:endParaRPr>
          </a:p>
          <a:p>
            <a:pPr marL="722312" indent="-457200">
              <a:buFont typeface="Arial" panose="020B0604020202020204" pitchFamily="34" charset="0"/>
              <a:buChar char="•"/>
            </a:pPr>
            <a:r>
              <a:rPr lang="fa-IR" b="0" dirty="0" smtClean="0">
                <a:cs typeface="B Nazanin" panose="00000400000000000000" pitchFamily="2" charset="-78"/>
              </a:rPr>
              <a:t>تانكر </a:t>
            </a:r>
            <a:r>
              <a:rPr lang="fa-IR" b="0" dirty="0">
                <a:cs typeface="B Nazanin" panose="00000400000000000000" pitchFamily="2" charset="-78"/>
              </a:rPr>
              <a:t>نفت، در محوطه حياط و دور از مواد قابل اشتعال مثل چوب، كاه</a:t>
            </a:r>
            <a:r>
              <a:rPr lang="en-US" b="0" dirty="0">
                <a:cs typeface="B Nazanin" panose="00000400000000000000" pitchFamily="2" charset="-78"/>
              </a:rPr>
              <a:t>  </a:t>
            </a:r>
            <a:r>
              <a:rPr lang="fa-IR" b="0" dirty="0">
                <a:cs typeface="B Nazanin" panose="00000400000000000000" pitchFamily="2" charset="-78"/>
              </a:rPr>
              <a:t> و ... بوده و درب آن كاملا بسته نباشد تا گازهاي توليد شده در اثر تابش خورشيد از آن خارج شود</a:t>
            </a:r>
            <a:r>
              <a:rPr lang="fa-IR" b="0" dirty="0" smtClean="0">
                <a:cs typeface="B Nazanin" panose="00000400000000000000" pitchFamily="2" charset="-78"/>
              </a:rPr>
              <a:t>.</a:t>
            </a:r>
          </a:p>
          <a:p>
            <a:pPr marL="722312" lvl="0" indent="-457200">
              <a:buFont typeface="Arial" panose="020B0604020202020204" pitchFamily="34" charset="0"/>
              <a:buChar char="•"/>
            </a:pPr>
            <a:r>
              <a:rPr lang="fa-IR" b="0" dirty="0">
                <a:cs typeface="B Nazanin" panose="00000400000000000000" pitchFamily="2" charset="-78"/>
              </a:rPr>
              <a:t>كليه وسايل گازسوز بايد با استانداردهاي ملي مربوط به آن دستگاه مطابقت داشته و توسط افرادي كه داراي پروانه صلاحيت باشند، نصب و راه اندازي شود.</a:t>
            </a:r>
            <a:endParaRPr lang="en-SG" b="0" dirty="0">
              <a:cs typeface="B Nazanin" panose="00000400000000000000" pitchFamily="2" charset="-78"/>
            </a:endParaRPr>
          </a:p>
          <a:p>
            <a:pPr marL="722312" lvl="0" indent="-457200">
              <a:buFont typeface="Arial" panose="020B0604020202020204" pitchFamily="34" charset="0"/>
              <a:buChar char="•"/>
            </a:pPr>
            <a:r>
              <a:rPr lang="fa-IR" b="0" dirty="0">
                <a:cs typeface="B Nazanin" panose="00000400000000000000" pitchFamily="2" charset="-78"/>
              </a:rPr>
              <a:t>از تبديل وسايلي كه با سوخت هاي ديگر كار مي كنند به وسايل گاز سوز خودداري نماييد. </a:t>
            </a:r>
            <a:endParaRPr lang="en-SG" b="0" dirty="0">
              <a:cs typeface="B Nazanin" panose="00000400000000000000" pitchFamily="2" charset="-78"/>
            </a:endParaRPr>
          </a:p>
          <a:p>
            <a:pPr marL="722312" indent="-457200">
              <a:buFont typeface="Arial" panose="020B0604020202020204" pitchFamily="34" charset="0"/>
              <a:buChar char="•"/>
            </a:pPr>
            <a:endParaRPr lang="en-SG" b="0" dirty="0">
              <a:cs typeface="B Nazanin" panose="00000400000000000000" pitchFamily="2" charset="-78"/>
            </a:endParaRPr>
          </a:p>
          <a:p>
            <a:pPr marL="722312" indent="-457200">
              <a:buFont typeface="Arial" panose="020B0604020202020204" pitchFamily="34" charset="0"/>
              <a:buChar char="•"/>
            </a:pPr>
            <a:endParaRPr lang="fa-IR" b="0" dirty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18</a:t>
            </a:fld>
            <a:endParaRPr lang="fa-I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2000" y="0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26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ایمنی در </a:t>
            </a:r>
            <a:r>
              <a:rPr lang="fa-IR" dirty="0" smtClean="0"/>
              <a:t>مدارس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488" y="1553377"/>
            <a:ext cx="10831214" cy="4823825"/>
          </a:xfrm>
        </p:spPr>
        <p:txBody>
          <a:bodyPr>
            <a:normAutofit/>
          </a:bodyPr>
          <a:lstStyle/>
          <a:p>
            <a:pPr marL="722312" indent="-457200">
              <a:buFont typeface="Arial" panose="020B0604020202020204" pitchFamily="34" charset="0"/>
              <a:buChar char="•"/>
            </a:pPr>
            <a:r>
              <a:rPr lang="fa-IR" b="0" dirty="0" smtClean="0">
                <a:cs typeface="B Nazanin" panose="00000400000000000000" pitchFamily="2" charset="-78"/>
              </a:rPr>
              <a:t>زير </a:t>
            </a:r>
            <a:r>
              <a:rPr lang="fa-IR" b="0" dirty="0">
                <a:cs typeface="B Nazanin" panose="00000400000000000000" pitchFamily="2" charset="-78"/>
              </a:rPr>
              <a:t>بخاريهايي كه با سوخت جامد كار مي كنند صفحه اي نسوز يا عايق قرار دهيد. </a:t>
            </a:r>
          </a:p>
          <a:p>
            <a:pPr marL="722312" indent="-457200">
              <a:buFont typeface="Arial" panose="020B0604020202020204" pitchFamily="34" charset="0"/>
              <a:buChar char="•"/>
            </a:pPr>
            <a:r>
              <a:rPr lang="fa-IR" b="0" dirty="0" smtClean="0">
                <a:cs typeface="B Nazanin" panose="00000400000000000000" pitchFamily="2" charset="-78"/>
              </a:rPr>
              <a:t>از </a:t>
            </a:r>
            <a:r>
              <a:rPr lang="fa-IR" b="0" dirty="0">
                <a:cs typeface="B Nazanin" panose="00000400000000000000" pitchFamily="2" charset="-78"/>
              </a:rPr>
              <a:t>قرار دادن وسايل گرمايي و بخاري در مسير رفت و آمد خودداري نماييد</a:t>
            </a:r>
            <a:r>
              <a:rPr lang="fa-IR" b="0" dirty="0" smtClean="0">
                <a:cs typeface="B Nazanin" panose="00000400000000000000" pitchFamily="2" charset="-78"/>
              </a:rPr>
              <a:t>.</a:t>
            </a:r>
          </a:p>
          <a:p>
            <a:pPr marL="722312" indent="-457200">
              <a:buFont typeface="Arial" panose="020B0604020202020204" pitchFamily="34" charset="0"/>
              <a:buChar char="•"/>
            </a:pPr>
            <a:r>
              <a:rPr lang="fa-IR" b="0" dirty="0">
                <a:cs typeface="B Nazanin" panose="00000400000000000000" pitchFamily="2" charset="-78"/>
              </a:rPr>
              <a:t>مخازن نگهداری نفت و گازوئيل بايد دوراز دسترس کودکان قرار داده شود و محتوای داخل آن برای کودکان قابل دستيابی نباشد </a:t>
            </a:r>
            <a:r>
              <a:rPr lang="fa-IR" b="0" dirty="0" smtClean="0">
                <a:cs typeface="B Nazanin" panose="00000400000000000000" pitchFamily="2" charset="-78"/>
              </a:rPr>
              <a:t>.</a:t>
            </a:r>
          </a:p>
          <a:p>
            <a:pPr marL="722312" indent="-457200">
              <a:buFont typeface="Arial" panose="020B0604020202020204" pitchFamily="34" charset="0"/>
              <a:buChar char="•"/>
            </a:pPr>
            <a:r>
              <a:rPr lang="ar-SA" b="0" dirty="0">
                <a:cs typeface="B Nazanin" panose="00000400000000000000" pitchFamily="2" charset="-78"/>
              </a:rPr>
              <a:t>پيچ هاي روشن و خاموش كردن اجاق گاز بايد دور از دسترس كودكان قرار گيرد و اگر قفل شود بهتر است.</a:t>
            </a:r>
            <a:endParaRPr lang="en-SG" b="0" dirty="0">
              <a:cs typeface="B Nazanin" panose="00000400000000000000" pitchFamily="2" charset="-78"/>
            </a:endParaRPr>
          </a:p>
          <a:p>
            <a:pPr marL="722312" indent="-457200">
              <a:buFont typeface="Arial" panose="020B0604020202020204" pitchFamily="34" charset="0"/>
              <a:buChar char="•"/>
            </a:pPr>
            <a:endParaRPr lang="fa-IR" b="0" dirty="0">
              <a:cs typeface="B Nazanin" panose="00000400000000000000" pitchFamily="2" charset="-78"/>
            </a:endParaRPr>
          </a:p>
          <a:p>
            <a:pPr marL="722312" indent="-457200">
              <a:buFont typeface="Arial" panose="020B0604020202020204" pitchFamily="34" charset="0"/>
              <a:buChar char="•"/>
            </a:pPr>
            <a:endParaRPr lang="en-SG" b="0" dirty="0" smtClean="0">
              <a:cs typeface="B Nazanin" panose="00000400000000000000" pitchFamily="2" charset="-78"/>
            </a:endParaRPr>
          </a:p>
          <a:p>
            <a:pPr marL="722312" indent="-457200">
              <a:buFont typeface="Arial" panose="020B0604020202020204" pitchFamily="34" charset="0"/>
              <a:buChar char="•"/>
            </a:pPr>
            <a:endParaRPr lang="fa-IR" b="0" dirty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19</a:t>
            </a:fld>
            <a:endParaRPr lang="fa-I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2000" y="0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09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 descr="Image result for بسم الله الرحمن الرحي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267236"/>
            <a:ext cx="1387011" cy="590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Z.Ghomian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4155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ایمنی در </a:t>
            </a:r>
            <a:r>
              <a:rPr lang="fa-IR" dirty="0" smtClean="0"/>
              <a:t>مدارس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488" y="2216727"/>
            <a:ext cx="10831214" cy="4160475"/>
          </a:xfrm>
        </p:spPr>
        <p:txBody>
          <a:bodyPr>
            <a:normAutofit/>
          </a:bodyPr>
          <a:lstStyle/>
          <a:p>
            <a:pPr marL="722312" indent="-457200">
              <a:buFont typeface="Arial" panose="020B0604020202020204" pitchFamily="34" charset="0"/>
              <a:buChar char="•"/>
            </a:pPr>
            <a:r>
              <a:rPr lang="fa-IR" b="0" dirty="0" smtClean="0">
                <a:cs typeface="B Nazanin" panose="00000400000000000000" pitchFamily="2" charset="-78"/>
              </a:rPr>
              <a:t>اگر </a:t>
            </a:r>
            <a:r>
              <a:rPr lang="fa-IR" b="0" dirty="0">
                <a:cs typeface="B Nazanin" panose="00000400000000000000" pitchFamily="2" charset="-78"/>
              </a:rPr>
              <a:t>لوله كشي گاز از روي پشت بام عبور مي كند بايد در معرض برخورد با اجسام خارجي و مسير عبور و مرور نباشد.</a:t>
            </a:r>
          </a:p>
          <a:p>
            <a:pPr marL="722312" indent="-457200">
              <a:buFont typeface="Arial" panose="020B0604020202020204" pitchFamily="34" charset="0"/>
              <a:buChar char="•"/>
            </a:pPr>
            <a:r>
              <a:rPr lang="fa-IR" b="0" dirty="0" smtClean="0">
                <a:cs typeface="B Nazanin" panose="00000400000000000000" pitchFamily="2" charset="-78"/>
              </a:rPr>
              <a:t>از </a:t>
            </a:r>
            <a:r>
              <a:rPr lang="fa-IR" b="0" dirty="0">
                <a:cs typeface="B Nazanin" panose="00000400000000000000" pitchFamily="2" charset="-78"/>
              </a:rPr>
              <a:t>زنگ زدگي لوله كشي گاز در اثر تماس طولاني با آب باران و برف جلوگيري به عمل آيد.</a:t>
            </a:r>
          </a:p>
          <a:p>
            <a:pPr marL="722312" indent="-457200">
              <a:buFont typeface="Arial" panose="020B0604020202020204" pitchFamily="34" charset="0"/>
              <a:buChar char="•"/>
            </a:pPr>
            <a:endParaRPr lang="en-SG" b="0" dirty="0">
              <a:cs typeface="B Nazanin" panose="00000400000000000000" pitchFamily="2" charset="-78"/>
            </a:endParaRPr>
          </a:p>
          <a:p>
            <a:pPr marL="722312" indent="-457200">
              <a:buFont typeface="Arial" panose="020B0604020202020204" pitchFamily="34" charset="0"/>
              <a:buChar char="•"/>
            </a:pPr>
            <a:endParaRPr lang="fa-IR" b="0" dirty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20</a:t>
            </a:fld>
            <a:endParaRPr lang="fa-I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2000" y="0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235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با تشکر </a:t>
            </a:r>
            <a:endParaRPr lang="en-SG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47950" y="1707546"/>
            <a:ext cx="8629650" cy="43148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21</a:t>
            </a:fld>
            <a:endParaRPr lang="fa-I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1546" y="123886"/>
            <a:ext cx="1150374" cy="115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707230"/>
              </p:ext>
            </p:extLst>
          </p:nvPr>
        </p:nvGraphicFramePr>
        <p:xfrm>
          <a:off x="92075" y="92075"/>
          <a:ext cx="55403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ackager Shell Object" showAsIcon="1" r:id="rId5" imgW="554040" imgH="372240" progId="Package">
                  <p:embed/>
                </p:oleObj>
              </mc:Choice>
              <mc:Fallback>
                <p:oleObj name="Packager Shell Object" showAsIcon="1" r:id="rId5" imgW="554040" imgH="3722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554038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215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انواع مواد آتش زا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3</a:t>
            </a:fld>
            <a:endParaRPr lang="fa-I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2000" y="0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885628"/>
              </p:ext>
            </p:extLst>
          </p:nvPr>
        </p:nvGraphicFramePr>
        <p:xfrm>
          <a:off x="1079286" y="1536465"/>
          <a:ext cx="10472738" cy="4793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914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184" y="5508174"/>
            <a:ext cx="10113645" cy="822960"/>
          </a:xfrm>
        </p:spPr>
        <p:txBody>
          <a:bodyPr/>
          <a:lstStyle/>
          <a:p>
            <a:r>
              <a:rPr lang="fa-IR" dirty="0" smtClean="0"/>
              <a:t>ایمنی در اتاق نشیمن و پذیرایی </a:t>
            </a:r>
            <a:endParaRPr lang="en-SG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6484" b="26484"/>
          <a:stretch>
            <a:fillRect/>
          </a:stretch>
        </p:blipFill>
        <p:spPr>
          <a:xfrm>
            <a:off x="1" y="0"/>
            <a:ext cx="12192000" cy="491508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4</a:t>
            </a:fld>
            <a:endParaRPr lang="fa-I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2000" y="0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194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ایمنی در اتاق نشیمن و پذیرایی 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0630" y="1553377"/>
            <a:ext cx="7557072" cy="4823825"/>
          </a:xfrm>
        </p:spPr>
        <p:txBody>
          <a:bodyPr>
            <a:normAutofit/>
          </a:bodyPr>
          <a:lstStyle/>
          <a:p>
            <a:pPr marL="722312" indent="-457200">
              <a:buFont typeface="Arial" panose="020B0604020202020204" pitchFamily="34" charset="0"/>
              <a:buChar char="•"/>
            </a:pPr>
            <a:r>
              <a:rPr lang="fa-IR" b="0" dirty="0" smtClean="0">
                <a:cs typeface="B Nazanin" panose="00000400000000000000" pitchFamily="2" charset="-78"/>
              </a:rPr>
              <a:t>از </a:t>
            </a:r>
            <a:r>
              <a:rPr lang="fa-IR" b="0" dirty="0">
                <a:cs typeface="B Nazanin" panose="00000400000000000000" pitchFamily="2" charset="-78"/>
              </a:rPr>
              <a:t>قرار دادن بخاری، والور و ساير وسائل آتش زا در وسط اتاق و در مسير تردد خودداری كنيد.</a:t>
            </a:r>
          </a:p>
          <a:p>
            <a:pPr marL="722312" indent="-457200">
              <a:buFont typeface="Arial" panose="020B0604020202020204" pitchFamily="34" charset="0"/>
              <a:buChar char="•"/>
            </a:pPr>
            <a:r>
              <a:rPr lang="fa-IR" b="0" dirty="0" smtClean="0">
                <a:cs typeface="B Nazanin" panose="00000400000000000000" pitchFamily="2" charset="-78"/>
              </a:rPr>
              <a:t>چاي </a:t>
            </a:r>
            <a:r>
              <a:rPr lang="fa-IR" b="0" dirty="0">
                <a:cs typeface="B Nazanin" panose="00000400000000000000" pitchFamily="2" charset="-78"/>
              </a:rPr>
              <a:t>و ساير نوشيدني هاي داغ و هر نوع ظرف حاوي مايعات داغ را در وسط اتاق و محل رفت و آمد نگذاريد.</a:t>
            </a:r>
          </a:p>
          <a:p>
            <a:pPr marL="722312" indent="-457200">
              <a:buFont typeface="Arial" panose="020B0604020202020204" pitchFamily="34" charset="0"/>
              <a:buChar char="•"/>
            </a:pPr>
            <a:r>
              <a:rPr lang="fa-IR" b="0" dirty="0" smtClean="0">
                <a:cs typeface="B Nazanin" panose="00000400000000000000" pitchFamily="2" charset="-78"/>
              </a:rPr>
              <a:t>ظرف </a:t>
            </a:r>
            <a:r>
              <a:rPr lang="fa-IR" b="0" dirty="0">
                <a:cs typeface="B Nazanin" panose="00000400000000000000" pitchFamily="2" charset="-78"/>
              </a:rPr>
              <a:t>غذا و كتري را روي بخاري و ديگر وسايل گرمايي در داخل اطاق قرار ندهيد.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5</a:t>
            </a:fld>
            <a:endParaRPr lang="fa-I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2000" y="0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354" y="2725896"/>
            <a:ext cx="2761727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8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ایمنی در اتاق نشیمن و پذیرایی 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339" y="1553378"/>
            <a:ext cx="11291364" cy="4315716"/>
          </a:xfrm>
        </p:spPr>
        <p:txBody>
          <a:bodyPr>
            <a:normAutofit fontScale="85000" lnSpcReduction="10000"/>
          </a:bodyPr>
          <a:lstStyle/>
          <a:p>
            <a:pPr marL="722312" indent="-457200">
              <a:buFont typeface="Arial" panose="020B0604020202020204" pitchFamily="34" charset="0"/>
              <a:buChar char="•"/>
            </a:pPr>
            <a:r>
              <a:rPr lang="fa-IR" b="0" dirty="0" smtClean="0">
                <a:cs typeface="B Nazanin" panose="00000400000000000000" pitchFamily="2" charset="-78"/>
              </a:rPr>
              <a:t>شومينه </a:t>
            </a:r>
            <a:r>
              <a:rPr lang="fa-IR" b="0" dirty="0">
                <a:cs typeface="B Nazanin" panose="00000400000000000000" pitchFamily="2" charset="-78"/>
              </a:rPr>
              <a:t>را تميز نگه داريد و براي آن يك شبكه محافظ فلزي تهيه كنيد.</a:t>
            </a:r>
          </a:p>
          <a:p>
            <a:pPr marL="722312" indent="-457200">
              <a:buFont typeface="Arial" panose="020B0604020202020204" pitchFamily="34" charset="0"/>
              <a:buChar char="•"/>
            </a:pPr>
            <a:r>
              <a:rPr lang="fa-IR" b="0" dirty="0" smtClean="0">
                <a:cs typeface="B Nazanin" panose="00000400000000000000" pitchFamily="2" charset="-78"/>
              </a:rPr>
              <a:t>به </a:t>
            </a:r>
            <a:r>
              <a:rPr lang="fa-IR" b="0" dirty="0">
                <a:cs typeface="B Nazanin" panose="00000400000000000000" pitchFamily="2" charset="-78"/>
              </a:rPr>
              <a:t>منظور جلوگيري از خطر نشت گاز، شومينه بايستي مجهز به ترموكوپل و شير جداگانه قطع و وصل باشد.</a:t>
            </a:r>
          </a:p>
          <a:p>
            <a:pPr marL="722312" indent="-457200">
              <a:buFont typeface="Arial" panose="020B0604020202020204" pitchFamily="34" charset="0"/>
              <a:buChar char="•"/>
            </a:pPr>
            <a:r>
              <a:rPr lang="fa-IR" b="0" dirty="0" smtClean="0">
                <a:cs typeface="B Nazanin" panose="00000400000000000000" pitchFamily="2" charset="-78"/>
              </a:rPr>
              <a:t>نصب </a:t>
            </a:r>
            <a:r>
              <a:rPr lang="fa-IR" b="0" dirty="0">
                <a:cs typeface="B Nazanin" panose="00000400000000000000" pitchFamily="2" charset="-78"/>
              </a:rPr>
              <a:t>شومينه در اتاق هاي كوچك مي تواند خطرساز باشد. در اين گونه مواقع ترجيحاً از بخاري استفاده شود.</a:t>
            </a:r>
          </a:p>
          <a:p>
            <a:pPr marL="722312" indent="-457200">
              <a:buFont typeface="Arial" panose="020B0604020202020204" pitchFamily="34" charset="0"/>
              <a:buChar char="•"/>
            </a:pPr>
            <a:r>
              <a:rPr lang="fa-IR" b="0" dirty="0" smtClean="0">
                <a:cs typeface="B Nazanin" panose="00000400000000000000" pitchFamily="2" charset="-78"/>
              </a:rPr>
              <a:t>شير </a:t>
            </a:r>
            <a:r>
              <a:rPr lang="fa-IR" b="0" dirty="0">
                <a:cs typeface="B Nazanin" panose="00000400000000000000" pitchFamily="2" charset="-78"/>
              </a:rPr>
              <a:t>شومينه بايد خارج از آن قرار داده شود تا در هنگام آتش سوزي احتمالي، بدون خطر بتوان گاز را قطع نمود.</a:t>
            </a:r>
          </a:p>
          <a:p>
            <a:pPr marL="722312" indent="-457200">
              <a:buFont typeface="Arial" panose="020B0604020202020204" pitchFamily="34" charset="0"/>
              <a:buChar char="•"/>
            </a:pPr>
            <a:r>
              <a:rPr lang="fa-IR" b="0" dirty="0" smtClean="0">
                <a:cs typeface="B Nazanin" panose="00000400000000000000" pitchFamily="2" charset="-78"/>
              </a:rPr>
              <a:t>شير </a:t>
            </a:r>
            <a:r>
              <a:rPr lang="fa-IR" b="0" dirty="0">
                <a:cs typeface="B Nazanin" panose="00000400000000000000" pitchFamily="2" charset="-78"/>
              </a:rPr>
              <a:t>شومينه را در پايان فصل زمستان بسته و خروجي آن را با درپوش مسدود نماييد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6</a:t>
            </a:fld>
            <a:endParaRPr lang="fa-I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2000" y="0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874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184" y="5508174"/>
            <a:ext cx="10113645" cy="822960"/>
          </a:xfrm>
        </p:spPr>
        <p:txBody>
          <a:bodyPr/>
          <a:lstStyle/>
          <a:p>
            <a:r>
              <a:rPr lang="fa-IR" dirty="0" smtClean="0"/>
              <a:t>ایمنی در آشپزخانه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7</a:t>
            </a:fld>
            <a:endParaRPr lang="fa-I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2000" y="0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6882" b="1688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6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ایمنی در </a:t>
            </a:r>
            <a:r>
              <a:rPr lang="fa-IR" dirty="0" smtClean="0"/>
              <a:t>آشپزخانه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48" y="1553377"/>
            <a:ext cx="11385754" cy="4823825"/>
          </a:xfrm>
        </p:spPr>
        <p:txBody>
          <a:bodyPr>
            <a:normAutofit/>
          </a:bodyPr>
          <a:lstStyle/>
          <a:p>
            <a:pPr marL="265112" indent="0">
              <a:buNone/>
            </a:pPr>
            <a:r>
              <a:rPr lang="fa-IR" dirty="0" smtClean="0">
                <a:cs typeface="B Nazanin" panose="00000400000000000000" pitchFamily="2" charset="-78"/>
              </a:rPr>
              <a:t>رفتارهاي </a:t>
            </a:r>
            <a:r>
              <a:rPr lang="fa-IR" dirty="0">
                <a:cs typeface="B Nazanin" panose="00000400000000000000" pitchFamily="2" charset="-78"/>
              </a:rPr>
              <a:t>ايمن در برابر مواد آتش زاي جامد:</a:t>
            </a:r>
          </a:p>
          <a:p>
            <a:pPr marL="722312" indent="-457200">
              <a:buFont typeface="Arial" panose="020B0604020202020204" pitchFamily="34" charset="0"/>
              <a:buChar char="•"/>
            </a:pPr>
            <a:r>
              <a:rPr lang="fa-IR" b="0" dirty="0" smtClean="0">
                <a:cs typeface="B Nazanin" panose="00000400000000000000" pitchFamily="2" charset="-78"/>
              </a:rPr>
              <a:t>از </a:t>
            </a:r>
            <a:r>
              <a:rPr lang="fa-IR" b="0" dirty="0">
                <a:cs typeface="B Nazanin" panose="00000400000000000000" pitchFamily="2" charset="-78"/>
              </a:rPr>
              <a:t>پوشيدن </a:t>
            </a:r>
            <a:r>
              <a:rPr lang="fa-IR" b="0" dirty="0" smtClean="0">
                <a:cs typeface="B Nazanin" panose="00000400000000000000" pitchFamily="2" charset="-78"/>
              </a:rPr>
              <a:t>لباس هاي </a:t>
            </a:r>
            <a:r>
              <a:rPr lang="fa-IR" b="0" dirty="0">
                <a:cs typeface="B Nazanin" panose="00000400000000000000" pitchFamily="2" charset="-78"/>
              </a:rPr>
              <a:t>قابل اشتعال و يا گشاد و آستين بلند در هنگام كار با اجاق گاز بپرهيزيد.</a:t>
            </a:r>
          </a:p>
          <a:p>
            <a:pPr marL="722312" indent="-457200">
              <a:buFont typeface="Arial" panose="020B0604020202020204" pitchFamily="34" charset="0"/>
              <a:buChar char="•"/>
            </a:pPr>
            <a:r>
              <a:rPr lang="fa-IR" b="0" dirty="0" smtClean="0">
                <a:cs typeface="B Nazanin" panose="00000400000000000000" pitchFamily="2" charset="-78"/>
              </a:rPr>
              <a:t>در </a:t>
            </a:r>
            <a:r>
              <a:rPr lang="fa-IR" b="0" dirty="0">
                <a:cs typeface="B Nazanin" panose="00000400000000000000" pitchFamily="2" charset="-78"/>
              </a:rPr>
              <a:t>هنگام آشپزي با فاصله مناسب از اجاق گاز </a:t>
            </a:r>
            <a:r>
              <a:rPr lang="fa-IR" b="0" dirty="0" smtClean="0">
                <a:cs typeface="B Nazanin" panose="00000400000000000000" pitchFamily="2" charset="-78"/>
              </a:rPr>
              <a:t>بايستيد.</a:t>
            </a:r>
          </a:p>
          <a:p>
            <a:pPr marL="722312" indent="-457200">
              <a:buFont typeface="Arial" panose="020B0604020202020204" pitchFamily="34" charset="0"/>
              <a:buChar char="•"/>
            </a:pPr>
            <a:r>
              <a:rPr lang="fa-IR" b="0" dirty="0" smtClean="0">
                <a:cs typeface="B Nazanin" panose="00000400000000000000" pitchFamily="2" charset="-78"/>
              </a:rPr>
              <a:t>مراقب </a:t>
            </a:r>
            <a:r>
              <a:rPr lang="fa-IR" b="0" dirty="0">
                <a:cs typeface="B Nazanin" panose="00000400000000000000" pitchFamily="2" charset="-78"/>
              </a:rPr>
              <a:t>باشيد مو، آستين يا ساير قسمتهاي لباستان در تماس با شعله اجاق گاز قرار نگيرد</a:t>
            </a:r>
            <a:r>
              <a:rPr lang="fa-IR" b="0" dirty="0" smtClean="0">
                <a:cs typeface="B Nazanin" panose="00000400000000000000" pitchFamily="2" charset="-78"/>
              </a:rPr>
              <a:t>.</a:t>
            </a:r>
            <a:endParaRPr lang="fa-IR" b="0" dirty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8</a:t>
            </a:fld>
            <a:endParaRPr lang="fa-I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2000" y="0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5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ایمنی در </a:t>
            </a:r>
            <a:r>
              <a:rPr lang="fa-IR" dirty="0" smtClean="0"/>
              <a:t>آشپزخانه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53377"/>
            <a:ext cx="10943302" cy="4823825"/>
          </a:xfrm>
        </p:spPr>
        <p:txBody>
          <a:bodyPr>
            <a:normAutofit/>
          </a:bodyPr>
          <a:lstStyle/>
          <a:p>
            <a:pPr marL="265112" indent="0">
              <a:buNone/>
            </a:pPr>
            <a:r>
              <a:rPr lang="fa-IR" dirty="0" smtClean="0">
                <a:cs typeface="B Nazanin" panose="00000400000000000000" pitchFamily="2" charset="-78"/>
              </a:rPr>
              <a:t>رفتارهاي </a:t>
            </a:r>
            <a:r>
              <a:rPr lang="fa-IR" dirty="0">
                <a:cs typeface="B Nazanin" panose="00000400000000000000" pitchFamily="2" charset="-78"/>
              </a:rPr>
              <a:t>ايمن در برابر اشياء داغ:</a:t>
            </a:r>
          </a:p>
          <a:p>
            <a:pPr marL="722312" indent="-457200">
              <a:buFont typeface="Arial" panose="020B0604020202020204" pitchFamily="34" charset="0"/>
              <a:buChar char="•"/>
            </a:pPr>
            <a:r>
              <a:rPr lang="fa-IR" b="0" dirty="0" smtClean="0">
                <a:cs typeface="B Nazanin" panose="00000400000000000000" pitchFamily="2" charset="-78"/>
              </a:rPr>
              <a:t>براي </a:t>
            </a:r>
            <a:r>
              <a:rPr lang="fa-IR" b="0" dirty="0">
                <a:cs typeface="B Nazanin" panose="00000400000000000000" pitchFamily="2" charset="-78"/>
              </a:rPr>
              <a:t>برداشتن در غذا از دستگيره مناسب(غير پلاستيك) استفاده كنيد.</a:t>
            </a:r>
          </a:p>
          <a:p>
            <a:pPr marL="722312" indent="-457200">
              <a:buFont typeface="Arial" panose="020B0604020202020204" pitchFamily="34" charset="0"/>
              <a:buChar char="•"/>
            </a:pPr>
            <a:r>
              <a:rPr lang="fa-IR" b="0" dirty="0" smtClean="0">
                <a:cs typeface="B Nazanin" panose="00000400000000000000" pitchFamily="2" charset="-78"/>
              </a:rPr>
              <a:t>هرگز </a:t>
            </a:r>
            <a:r>
              <a:rPr lang="fa-IR" b="0" dirty="0">
                <a:cs typeface="B Nazanin" panose="00000400000000000000" pitchFamily="2" charset="-78"/>
              </a:rPr>
              <a:t>از لبه آستين بجاي دستگيره براي برداشتن ظروف داغ استفاده ننماييد</a:t>
            </a:r>
            <a:r>
              <a:rPr lang="fa-IR" b="0" dirty="0" smtClean="0">
                <a:cs typeface="B Nazanin" panose="00000400000000000000" pitchFamily="2" charset="-78"/>
              </a:rPr>
              <a:t>.</a:t>
            </a:r>
            <a:endParaRPr lang="fa-IR" b="0" dirty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9</a:t>
            </a:fld>
            <a:endParaRPr lang="fa-I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2000" y="0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065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FFFFFF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10933</TotalTime>
  <Words>1030</Words>
  <Application>Microsoft Office PowerPoint</Application>
  <PresentationFormat>Custom</PresentationFormat>
  <Paragraphs>104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Retrospect</vt:lpstr>
      <vt:lpstr>Packager Shell Object</vt:lpstr>
      <vt:lpstr> پیشگیری از آتش سوزی</vt:lpstr>
      <vt:lpstr>PowerPoint Presentation</vt:lpstr>
      <vt:lpstr>انواع مواد آتش زا</vt:lpstr>
      <vt:lpstr>ایمنی در اتاق نشیمن و پذیرایی </vt:lpstr>
      <vt:lpstr>ایمنی در اتاق نشیمن و پذیرایی </vt:lpstr>
      <vt:lpstr>ایمنی در اتاق نشیمن و پذیرایی </vt:lpstr>
      <vt:lpstr>ایمنی در آشپزخانه</vt:lpstr>
      <vt:lpstr>ایمنی در آشپزخانه</vt:lpstr>
      <vt:lpstr>ایمنی در آشپزخانه</vt:lpstr>
      <vt:lpstr>ایمنی در آشپزخانه</vt:lpstr>
      <vt:lpstr>ایمنی در آشپزخانه</vt:lpstr>
      <vt:lpstr>ایمنی در اتاق خواب</vt:lpstr>
      <vt:lpstr>ایمنی در اتاق خواب</vt:lpstr>
      <vt:lpstr>ایمنی در سرویس بهداشتی</vt:lpstr>
      <vt:lpstr>ایمنی در سرویس بهداشتی و حمام</vt:lpstr>
      <vt:lpstr>ایمنی در مدارس</vt:lpstr>
      <vt:lpstr>ایمنی در مدارس</vt:lpstr>
      <vt:lpstr>ایمنی در مدارس</vt:lpstr>
      <vt:lpstr>ایمنی در مدارس</vt:lpstr>
      <vt:lpstr>ایمنی در مدارس</vt:lpstr>
      <vt:lpstr>با تشکر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 Gh</dc:creator>
  <cp:lastModifiedBy>karim</cp:lastModifiedBy>
  <cp:revision>142</cp:revision>
  <dcterms:created xsi:type="dcterms:W3CDTF">2019-02-03T12:17:57Z</dcterms:created>
  <dcterms:modified xsi:type="dcterms:W3CDTF">2022-02-01T06:14:37Z</dcterms:modified>
</cp:coreProperties>
</file>