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77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8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7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1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2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8BD0BD-F8EA-4A94-8FFC-BC1DDB245E1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EED9FE-DB4C-4EE4-9051-BD1D8449C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84956">
            <a:off x="558872" y="2815398"/>
            <a:ext cx="80375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درس: آموزش زبان فارسی</a:t>
            </a:r>
          </a:p>
          <a:p>
            <a:pPr algn="r" rtl="1"/>
            <a:r>
              <a:rPr lang="fa-IR" sz="2400" dirty="0">
                <a:solidFill>
                  <a:srgbClr val="FF0000"/>
                </a:solidFill>
                <a:latin typeface="W_titr" panose="00000400000000000000" pitchFamily="2" charset="0"/>
                <a:cs typeface="B Arshia" panose="00000400000000000000" pitchFamily="2" charset="-78"/>
              </a:rPr>
              <a:t>دانشگاه فرهنگیان پردیش علامه امینی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مدرس: مرادعلی میرزائی</a:t>
            </a:r>
          </a:p>
          <a:p>
            <a:pPr algn="justLow" rtl="1"/>
            <a:r>
              <a:rPr lang="fa-IR" sz="1600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          </a:t>
            </a:r>
            <a:r>
              <a:rPr lang="fa-IR" sz="1600" dirty="0" smtClean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                                           تاریخ</a:t>
            </a:r>
            <a:r>
              <a:rPr lang="fa-IR" sz="1600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:     </a:t>
            </a:r>
            <a:endParaRPr lang="en-US" sz="1600" dirty="0">
              <a:solidFill>
                <a:srgbClr val="FF0000"/>
              </a:solidFill>
              <a:latin typeface="W_titr" panose="00000400000000000000" pitchFamily="2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42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10833" b="23333"/>
          <a:stretch/>
        </p:blipFill>
        <p:spPr>
          <a:xfrm>
            <a:off x="1143000" y="838200"/>
            <a:ext cx="7010400" cy="4419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3333" r="14167" b="14445"/>
          <a:stretch/>
        </p:blipFill>
        <p:spPr>
          <a:xfrm>
            <a:off x="1066800" y="914400"/>
            <a:ext cx="6781800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11667" b="17778"/>
          <a:stretch/>
        </p:blipFill>
        <p:spPr>
          <a:xfrm>
            <a:off x="1066800" y="838200"/>
            <a:ext cx="70104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1" t="12222" r="20000" b="4444"/>
          <a:stretch/>
        </p:blipFill>
        <p:spPr>
          <a:xfrm>
            <a:off x="1143000" y="838200"/>
            <a:ext cx="6172200" cy="5715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3333" r="11667" b="17778"/>
          <a:stretch/>
        </p:blipFill>
        <p:spPr>
          <a:xfrm>
            <a:off x="1219200" y="914400"/>
            <a:ext cx="6858000" cy="4724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13333" r="10000" b="20000"/>
          <a:stretch/>
        </p:blipFill>
        <p:spPr>
          <a:xfrm>
            <a:off x="1295400" y="914400"/>
            <a:ext cx="6934200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0000" r="10000" b="31111"/>
          <a:stretch/>
        </p:blipFill>
        <p:spPr>
          <a:xfrm>
            <a:off x="1066800" y="685800"/>
            <a:ext cx="7162800" cy="4038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1111" r="11667" b="22222"/>
          <a:stretch/>
        </p:blipFill>
        <p:spPr>
          <a:xfrm>
            <a:off x="1066800" y="762000"/>
            <a:ext cx="7010400" cy="4572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14166" b="24444"/>
          <a:stretch/>
        </p:blipFill>
        <p:spPr>
          <a:xfrm>
            <a:off x="1143000" y="762000"/>
            <a:ext cx="6705600" cy="4419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7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167" t="11111" r="9167" b="13334"/>
          <a:stretch/>
        </p:blipFill>
        <p:spPr>
          <a:xfrm>
            <a:off x="1752600" y="762000"/>
            <a:ext cx="6553200" cy="5181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7-zaban amuzi-page-061.jpg"/>
          <p:cNvPicPr>
            <a:picLocks noChangeAspect="1"/>
          </p:cNvPicPr>
          <p:nvPr/>
        </p:nvPicPr>
        <p:blipFill rotWithShape="1">
          <a:blip r:embed="rId2"/>
          <a:srcRect l="29166" t="15556" r="14167" b="13333"/>
          <a:stretch/>
        </p:blipFill>
        <p:spPr>
          <a:xfrm>
            <a:off x="2667000" y="1066801"/>
            <a:ext cx="5181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8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8" t="11111" r="8333" b="15555"/>
          <a:stretch/>
        </p:blipFill>
        <p:spPr>
          <a:xfrm>
            <a:off x="1066800" y="762000"/>
            <a:ext cx="7315200" cy="5029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239" t="14774" r="11966" b="25000"/>
          <a:stretch/>
        </p:blipFill>
        <p:spPr>
          <a:xfrm>
            <a:off x="1447800" y="990600"/>
            <a:ext cx="64008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833" t="11111" r="9999" b="17778"/>
          <a:stretch/>
        </p:blipFill>
        <p:spPr>
          <a:xfrm>
            <a:off x="1447800" y="762000"/>
            <a:ext cx="6781800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7500" t="13333" r="8333" b="31111"/>
          <a:stretch/>
        </p:blipFill>
        <p:spPr>
          <a:xfrm>
            <a:off x="1600200" y="914400"/>
            <a:ext cx="6781800" cy="381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11667" b="22222"/>
          <a:stretch/>
        </p:blipFill>
        <p:spPr>
          <a:xfrm>
            <a:off x="1219200" y="838200"/>
            <a:ext cx="68580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4445" r="12500" b="23333"/>
          <a:stretch/>
        </p:blipFill>
        <p:spPr>
          <a:xfrm>
            <a:off x="1143000" y="990600"/>
            <a:ext cx="6858000" cy="4267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3333" r="11667" b="22222"/>
          <a:stretch/>
        </p:blipFill>
        <p:spPr>
          <a:xfrm>
            <a:off x="1066800" y="914399"/>
            <a:ext cx="7010400" cy="44196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6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3333"/>
          <a:stretch/>
        </p:blipFill>
        <p:spPr>
          <a:xfrm>
            <a:off x="1066800" y="838200"/>
            <a:ext cx="7239000" cy="5105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</TotalTime>
  <Words>17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Arshia</vt:lpstr>
      <vt:lpstr>B Homa</vt:lpstr>
      <vt:lpstr>Tw Cen MT</vt:lpstr>
      <vt:lpstr>W_titr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3</cp:revision>
  <dcterms:created xsi:type="dcterms:W3CDTF">2020-04-07T13:31:18Z</dcterms:created>
  <dcterms:modified xsi:type="dcterms:W3CDTF">2020-04-13T20:09:08Z</dcterms:modified>
</cp:coreProperties>
</file>