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2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2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62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1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9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1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7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3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7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7129CE-2655-4BBC-8A5D-4FCE65286240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D1BD22-97FF-4EF2-A1F9-6565F4ACF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538938">
            <a:off x="1372570" y="2511174"/>
            <a:ext cx="55385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درس: آموزش زبان فارسی</a:t>
            </a:r>
          </a:p>
          <a:p>
            <a:pPr algn="r" rtl="1"/>
            <a:r>
              <a:rPr lang="fa-IR" sz="2800" dirty="0">
                <a:solidFill>
                  <a:srgbClr val="FF0000"/>
                </a:solidFill>
                <a:latin typeface="W_titr" panose="00000400000000000000" pitchFamily="2" charset="0"/>
                <a:cs typeface="B Arshia" panose="00000400000000000000" pitchFamily="2" charset="-78"/>
              </a:rPr>
              <a:t>دانشگاه فرهنگیان پردیش علامه امینی</a:t>
            </a:r>
          </a:p>
          <a:p>
            <a:pPr algn="r" rtl="1"/>
            <a:r>
              <a:rPr lang="fa-IR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مدرس: مرادعلی میرزائی</a:t>
            </a:r>
          </a:p>
          <a:p>
            <a:pPr algn="justLow" rtl="1"/>
            <a:r>
              <a:rPr lang="fa-IR" dirty="0">
                <a:solidFill>
                  <a:srgbClr val="FF0000"/>
                </a:solidFill>
                <a:latin typeface="W_titr" panose="00000400000000000000" pitchFamily="2" charset="0"/>
                <a:cs typeface="B Homa" panose="00000400000000000000" pitchFamily="2" charset="-78"/>
              </a:rPr>
              <a:t>                                                     تاریخ:     </a:t>
            </a:r>
            <a:endParaRPr lang="en-US" dirty="0">
              <a:solidFill>
                <a:srgbClr val="FF0000"/>
              </a:solidFill>
              <a:latin typeface="W_titr" panose="00000400000000000000" pitchFamily="2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61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7778"/>
          <a:stretch/>
        </p:blipFill>
        <p:spPr>
          <a:xfrm>
            <a:off x="1066800" y="838200"/>
            <a:ext cx="7239000" cy="48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8" t="12222" r="8333" b="21111"/>
          <a:stretch/>
        </p:blipFill>
        <p:spPr>
          <a:xfrm>
            <a:off x="1066800" y="838200"/>
            <a:ext cx="73152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3333" r="10000" b="35556"/>
          <a:stretch/>
        </p:blipFill>
        <p:spPr>
          <a:xfrm>
            <a:off x="1143000" y="914400"/>
            <a:ext cx="7086600" cy="3505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1111" r="15833" b="24444"/>
          <a:stretch/>
        </p:blipFill>
        <p:spPr>
          <a:xfrm>
            <a:off x="1143000" y="762000"/>
            <a:ext cx="6553200" cy="4419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3333"/>
          <a:stretch/>
        </p:blipFill>
        <p:spPr>
          <a:xfrm>
            <a:off x="1066800" y="838200"/>
            <a:ext cx="7239000" cy="5105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rcRect l="13333" t="12222" r="13333" b="14444"/>
          <a:stretch/>
        </p:blipFill>
        <p:spPr>
          <a:xfrm>
            <a:off x="1219200" y="838200"/>
            <a:ext cx="6705600" cy="5029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000" t="13333" r="9999" b="14445"/>
          <a:stretch/>
        </p:blipFill>
        <p:spPr>
          <a:xfrm>
            <a:off x="1371600" y="914400"/>
            <a:ext cx="6858000" cy="4953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3" r="6667" b="11111"/>
          <a:stretch/>
        </p:blipFill>
        <p:spPr>
          <a:xfrm>
            <a:off x="1143000" y="838200"/>
            <a:ext cx="7391400" cy="5257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67-zaban amuzi-page-11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4445" r="11666" b="33333"/>
          <a:stretch/>
        </p:blipFill>
        <p:spPr>
          <a:xfrm>
            <a:off x="1143000" y="990600"/>
            <a:ext cx="6934200" cy="3581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1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3333" r="11666" b="23333"/>
          <a:stretch/>
        </p:blipFill>
        <p:spPr>
          <a:xfrm>
            <a:off x="1143000" y="914400"/>
            <a:ext cx="6934200" cy="4343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2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333" t="12222" r="10833" b="18889"/>
          <a:stretch/>
        </p:blipFill>
        <p:spPr>
          <a:xfrm>
            <a:off x="1219200" y="838200"/>
            <a:ext cx="69342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7-zaban amuzi-page-120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10000"/>
          <a:stretch/>
        </p:blipFill>
        <p:spPr>
          <a:xfrm>
            <a:off x="1143000" y="838200"/>
            <a:ext cx="7162800" cy="5334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0833" t="12222" r="15000" b="21111"/>
          <a:stretch/>
        </p:blipFill>
        <p:spPr>
          <a:xfrm>
            <a:off x="990600" y="838200"/>
            <a:ext cx="67818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4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4166" t="11111" r="9167" b="12223"/>
          <a:stretch/>
        </p:blipFill>
        <p:spPr>
          <a:xfrm>
            <a:off x="1295400" y="762000"/>
            <a:ext cx="70104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5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3333" r="11667" b="21112"/>
          <a:stretch/>
        </p:blipFill>
        <p:spPr>
          <a:xfrm>
            <a:off x="1066800" y="914400"/>
            <a:ext cx="7010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10833" b="20000"/>
          <a:stretch/>
        </p:blipFill>
        <p:spPr>
          <a:xfrm>
            <a:off x="1066800" y="838200"/>
            <a:ext cx="7086600" cy="4648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7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2500" t="12222" r="9167" b="21111"/>
          <a:stretch/>
        </p:blipFill>
        <p:spPr>
          <a:xfrm>
            <a:off x="1143000" y="838200"/>
            <a:ext cx="71628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8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667" t="12222" r="9167" b="18889"/>
          <a:stretch/>
        </p:blipFill>
        <p:spPr>
          <a:xfrm>
            <a:off x="1066800" y="838200"/>
            <a:ext cx="7239000" cy="4724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7-zaban amuzi-page-1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833" t="13333" r="8333" b="15556"/>
          <a:stretch/>
        </p:blipFill>
        <p:spPr>
          <a:xfrm>
            <a:off x="1447800" y="914400"/>
            <a:ext cx="6934200" cy="4876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</TotalTime>
  <Words>18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Arshia</vt:lpstr>
      <vt:lpstr>B Homa</vt:lpstr>
      <vt:lpstr>Tw Cen MT</vt:lpstr>
      <vt:lpstr>W_titr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sajad</dc:creator>
  <cp:lastModifiedBy>Bamdadi</cp:lastModifiedBy>
  <cp:revision>3</cp:revision>
  <dcterms:created xsi:type="dcterms:W3CDTF">2020-04-07T13:50:37Z</dcterms:created>
  <dcterms:modified xsi:type="dcterms:W3CDTF">2020-04-13T20:32:28Z</dcterms:modified>
</cp:coreProperties>
</file>