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0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94FD8B-F6D0-4A9F-BD53-A3FFF9B9298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182345-8A96-4B8C-AA25-D56A4E962C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2  Titr" pitchFamily="2" charset="-78"/>
              </a:rPr>
              <a:t>درس کاربرد زبان در تعلیم و تربیت</a:t>
            </a:r>
            <a:endParaRPr lang="en-US" dirty="0">
              <a:cs typeface="2 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7786742" cy="1752600"/>
          </a:xfrm>
        </p:spPr>
        <p:txBody>
          <a:bodyPr>
            <a:noAutofit/>
          </a:bodyPr>
          <a:lstStyle/>
          <a:p>
            <a:r>
              <a:rPr lang="fa-IR" sz="6600" dirty="0" smtClean="0">
                <a:cs typeface="2  Titr" pitchFamily="2" charset="-78"/>
              </a:rPr>
              <a:t>مدرس: حلاج زاده بناب</a:t>
            </a:r>
            <a:endParaRPr lang="en-US" sz="6600" dirty="0">
              <a:cs typeface="2 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572560" cy="62151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8929718" cy="650085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8929718" cy="621508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8572560" cy="36433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8715436" cy="307183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621508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001156" cy="607220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8501121" cy="607223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7151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8858279" cy="571503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9"/>
            <a:ext cx="8572559" cy="603887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8929717" cy="642939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8643998" cy="564360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00240"/>
            <a:ext cx="8229600" cy="385765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00042"/>
            <a:ext cx="9001156" cy="635795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8572560" cy="58578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8215369" cy="60007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85794"/>
            <a:ext cx="8643997" cy="592935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87" y="2439194"/>
            <a:ext cx="6753225" cy="33813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fa-IR" dirty="0" smtClean="0">
                <a:cs typeface="2  Titr" pitchFamily="2" charset="-78"/>
              </a:rPr>
              <a:t>پدیده دوزبانگی مفید است یا مضر</a:t>
            </a:r>
            <a:endParaRPr lang="en-US" dirty="0">
              <a:cs typeface="2  Titr" pitchFamily="2" charset="-78"/>
            </a:endParaRP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8501121" cy="55007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85794"/>
            <a:ext cx="9001156" cy="607220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8858280" cy="614364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18</Words>
  <Application>Microsoft Office PowerPoint</Application>
  <PresentationFormat>On-screen Show (4:3)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2  Titr</vt:lpstr>
      <vt:lpstr>Calibri</vt:lpstr>
      <vt:lpstr>Constantia</vt:lpstr>
      <vt:lpstr>Wingdings 2</vt:lpstr>
      <vt:lpstr>Flow</vt:lpstr>
      <vt:lpstr>درس کاربرد زبان در تعلیم و تربیت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پدیده دوزبانگی مفید است یا مضر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کاربرد زبان در تعلیم و تربیت</dc:title>
  <dc:creator>hogogi1</dc:creator>
  <cp:lastModifiedBy>Bamdadi</cp:lastModifiedBy>
  <cp:revision>8</cp:revision>
  <dcterms:created xsi:type="dcterms:W3CDTF">2020-04-14T09:46:07Z</dcterms:created>
  <dcterms:modified xsi:type="dcterms:W3CDTF">2020-04-19T08:13:00Z</dcterms:modified>
</cp:coreProperties>
</file>