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E5B7-4A99-4035-B30C-2D25316194F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B203-1833-406C-9BCD-0B1CB57A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4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E5B7-4A99-4035-B30C-2D25316194F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B203-1833-406C-9BCD-0B1CB57A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8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E5B7-4A99-4035-B30C-2D25316194F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B203-1833-406C-9BCD-0B1CB57A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84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E5B7-4A99-4035-B30C-2D25316194F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B203-1833-406C-9BCD-0B1CB57A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7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E5B7-4A99-4035-B30C-2D25316194F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B203-1833-406C-9BCD-0B1CB57A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6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E5B7-4A99-4035-B30C-2D25316194F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B203-1833-406C-9BCD-0B1CB57A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1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E5B7-4A99-4035-B30C-2D25316194F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B203-1833-406C-9BCD-0B1CB57A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9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E5B7-4A99-4035-B30C-2D25316194F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B203-1833-406C-9BCD-0B1CB57A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4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E5B7-4A99-4035-B30C-2D25316194F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B203-1833-406C-9BCD-0B1CB57A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5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E5B7-4A99-4035-B30C-2D25316194F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B203-1833-406C-9BCD-0B1CB57A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E5B7-4A99-4035-B30C-2D25316194F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AB203-1833-406C-9BCD-0B1CB57A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7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DE5B7-4A99-4035-B30C-2D25316194F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AB203-1833-406C-9BCD-0B1CB57A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6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8941"/>
            <a:ext cx="9144000" cy="1081825"/>
          </a:xfrm>
        </p:spPr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بسمه تعالی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848" y="2395470"/>
            <a:ext cx="9144000" cy="27689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a-IR" sz="6000" dirty="0" smtClean="0">
                <a:cs typeface="B Nazanin" panose="00000400000000000000" pitchFamily="2" charset="-78"/>
              </a:rPr>
              <a:t>نام درس : فیزیک</a:t>
            </a:r>
          </a:p>
          <a:p>
            <a:pPr>
              <a:lnSpc>
                <a:spcPct val="100000"/>
              </a:lnSpc>
            </a:pPr>
            <a:r>
              <a:rPr lang="fa-IR" sz="6000" dirty="0" smtClean="0">
                <a:cs typeface="B Nazanin" panose="00000400000000000000" pitchFamily="2" charset="-78"/>
              </a:rPr>
              <a:t>رشته ی زیست شناسی</a:t>
            </a:r>
            <a:endParaRPr lang="en-US" sz="6000" dirty="0" smtClean="0">
              <a:cs typeface="B Nazanin" panose="00000400000000000000" pitchFamily="2" charset="-78"/>
            </a:endParaRPr>
          </a:p>
          <a:p>
            <a:pPr>
              <a:lnSpc>
                <a:spcPct val="100000"/>
              </a:lnSpc>
            </a:pPr>
            <a:endParaRPr lang="fa-IR" sz="6000" dirty="0">
              <a:cs typeface="B Nazanin" panose="00000400000000000000" pitchFamily="2" charset="-78"/>
            </a:endParaRPr>
          </a:p>
          <a:p>
            <a:pPr>
              <a:lnSpc>
                <a:spcPct val="100000"/>
              </a:lnSpc>
            </a:pPr>
            <a:r>
              <a:rPr lang="fa-IR" sz="6000" dirty="0" smtClean="0">
                <a:cs typeface="B Nazanin" panose="00000400000000000000" pitchFamily="2" charset="-78"/>
              </a:rPr>
              <a:t>مدرس : دکتر عبدالله رحمت</a:t>
            </a:r>
            <a:endParaRPr lang="fa-IR" sz="6000" dirty="0">
              <a:cs typeface="B Nazanin" panose="00000400000000000000" pitchFamily="2" charset="-78"/>
            </a:endParaRPr>
          </a:p>
          <a:p>
            <a:pPr>
              <a:lnSpc>
                <a:spcPct val="100000"/>
              </a:lnSpc>
            </a:pPr>
            <a:endParaRPr lang="en-US" sz="6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000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41" y="0"/>
            <a:ext cx="7611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7" y="0"/>
            <a:ext cx="7611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52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0"/>
            <a:ext cx="7521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92" y="0"/>
            <a:ext cx="7804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0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52" y="0"/>
            <a:ext cx="7972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4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7" y="0"/>
            <a:ext cx="7469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0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0"/>
            <a:ext cx="7521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0"/>
            <a:ext cx="7122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3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24" y="0"/>
            <a:ext cx="7379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8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1" y="0"/>
            <a:ext cx="7031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4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2181" y="-539011"/>
            <a:ext cx="9144000" cy="2387600"/>
          </a:xfrm>
        </p:spPr>
        <p:txBody>
          <a:bodyPr>
            <a:normAutofit/>
          </a:bodyPr>
          <a:lstStyle/>
          <a:p>
            <a:r>
              <a:rPr lang="fa-IR" sz="6600" dirty="0" smtClean="0">
                <a:cs typeface="B Nazanin" panose="00000400000000000000" pitchFamily="2" charset="-78"/>
              </a:rPr>
              <a:t>جلسه پنجم</a:t>
            </a:r>
            <a:endParaRPr lang="en-US" sz="6600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2029" y="2803547"/>
            <a:ext cx="9144000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6600" dirty="0" smtClean="0">
                <a:cs typeface="B Nazanin" panose="00000400000000000000" pitchFamily="2" charset="-78"/>
              </a:rPr>
              <a:t>کار و انرژی</a:t>
            </a:r>
          </a:p>
          <a:p>
            <a:pPr>
              <a:lnSpc>
                <a:spcPct val="150000"/>
              </a:lnSpc>
            </a:pPr>
            <a:r>
              <a:rPr lang="fa-IR" sz="6600" dirty="0" smtClean="0">
                <a:cs typeface="B Nazanin" panose="00000400000000000000" pitchFamily="2" charset="-78"/>
              </a:rPr>
              <a:t>اصل بقای انرژی</a:t>
            </a:r>
            <a:endParaRPr lang="en-US" sz="66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17896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73" y="0"/>
            <a:ext cx="7160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89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24" y="0"/>
            <a:ext cx="689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87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80" y="0"/>
            <a:ext cx="6748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41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72" y="0"/>
            <a:ext cx="7250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773" y="21939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7200" b="1" dirty="0" smtClean="0">
                <a:cs typeface="B Nazanin" panose="00000400000000000000" pitchFamily="2" charset="-78"/>
              </a:rPr>
              <a:t>خسته نباشید</a:t>
            </a:r>
            <a:endParaRPr lang="en-US" sz="72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126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85" y="0"/>
            <a:ext cx="7611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4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3" y="0"/>
            <a:ext cx="7122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7" y="0"/>
            <a:ext cx="7122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13" y="0"/>
            <a:ext cx="6980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25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94" y="0"/>
            <a:ext cx="7302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02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0"/>
            <a:ext cx="7469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41" y="0"/>
            <a:ext cx="7791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25</Words>
  <Application>Microsoft Office PowerPoint</Application>
  <PresentationFormat>Widescreen</PresentationFormat>
  <Paragraphs>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 Nazanin</vt:lpstr>
      <vt:lpstr>Calibri</vt:lpstr>
      <vt:lpstr>Calibri Light</vt:lpstr>
      <vt:lpstr>Office Theme</vt:lpstr>
      <vt:lpstr>بسمه تعالی</vt:lpstr>
      <vt:lpstr>جلسه پنجم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خسته نباشید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بسمه تعالی</dc:title>
  <dc:creator>rahmatikosar@yahoo.com</dc:creator>
  <cp:lastModifiedBy>rahmatikosar@yahoo.com</cp:lastModifiedBy>
  <cp:revision>24</cp:revision>
  <dcterms:created xsi:type="dcterms:W3CDTF">2020-04-14T16:11:17Z</dcterms:created>
  <dcterms:modified xsi:type="dcterms:W3CDTF">2020-04-14T16:32:03Z</dcterms:modified>
</cp:coreProperties>
</file>