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6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4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8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2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9835-63A1-4D4F-B31B-DF176A5D884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B652-96A5-4DF4-B4AC-3EC8EF2B2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7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941"/>
            <a:ext cx="9144000" cy="1081825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بسمه تعالی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48" y="2395470"/>
            <a:ext cx="9144000" cy="27689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نام درس : فیزیک</a:t>
            </a: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رشته ی زیست شناسی</a:t>
            </a:r>
            <a:endParaRPr lang="en-US" sz="6000" dirty="0" smtClean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مدرس : دکتر عبدالله رحمت</a:t>
            </a: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en-US" sz="6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52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9" y="0"/>
            <a:ext cx="7559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0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0"/>
            <a:ext cx="761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7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0"/>
            <a:ext cx="752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3" y="0"/>
            <a:ext cx="788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3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9" y="0"/>
            <a:ext cx="8152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2" y="0"/>
            <a:ext cx="748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35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1" y="0"/>
            <a:ext cx="7972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8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73" y="21939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7200" b="1" dirty="0" smtClean="0">
                <a:cs typeface="B Nazanin" panose="00000400000000000000" pitchFamily="2" charset="-78"/>
              </a:rPr>
              <a:t>خسته نباشید</a:t>
            </a:r>
            <a:endParaRPr lang="en-US" sz="7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54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181" y="-539011"/>
            <a:ext cx="9144000" cy="2387600"/>
          </a:xfrm>
        </p:spPr>
        <p:txBody>
          <a:bodyPr>
            <a:normAutofit/>
          </a:bodyPr>
          <a:lstStyle/>
          <a:p>
            <a:r>
              <a:rPr lang="fa-IR" sz="6600" dirty="0" smtClean="0">
                <a:cs typeface="B Nazanin" panose="00000400000000000000" pitchFamily="2" charset="-78"/>
              </a:rPr>
              <a:t>جلسه ششم</a:t>
            </a:r>
            <a:endParaRPr lang="en-US" sz="6600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029" y="312552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6600" dirty="0" smtClean="0">
                <a:cs typeface="B Nazanin" panose="00000400000000000000" pitchFamily="2" charset="-78"/>
              </a:rPr>
              <a:t>حرکت دورانی</a:t>
            </a:r>
            <a:endParaRPr lang="en-US" sz="6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5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0"/>
            <a:ext cx="752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0"/>
            <a:ext cx="7521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2" y="0"/>
            <a:ext cx="779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9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89" y="0"/>
            <a:ext cx="788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8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5" y="0"/>
            <a:ext cx="8062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7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90" y="0"/>
            <a:ext cx="766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3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0"/>
            <a:ext cx="7611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24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</Words>
  <Application>Microsoft Office PowerPoint</Application>
  <PresentationFormat>Widescreen</PresentationFormat>
  <Paragraphs>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 Nazanin</vt:lpstr>
      <vt:lpstr>Calibri</vt:lpstr>
      <vt:lpstr>Calibri Light</vt:lpstr>
      <vt:lpstr>Office Theme</vt:lpstr>
      <vt:lpstr>بسمه تعالی</vt:lpstr>
      <vt:lpstr>جلسه ششم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خسته نباشید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</dc:title>
  <dc:creator>rahmatikosar@yahoo.com</dc:creator>
  <cp:lastModifiedBy>rahmatikosar@yahoo.com</cp:lastModifiedBy>
  <cp:revision>19</cp:revision>
  <dcterms:created xsi:type="dcterms:W3CDTF">2020-04-20T14:40:17Z</dcterms:created>
  <dcterms:modified xsi:type="dcterms:W3CDTF">2020-04-20T14:58:19Z</dcterms:modified>
</cp:coreProperties>
</file>