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4" r:id="rId12"/>
    <p:sldId id="280" r:id="rId13"/>
    <p:sldId id="282" r:id="rId14"/>
    <p:sldId id="283" r:id="rId15"/>
    <p:sldId id="285" r:id="rId16"/>
    <p:sldId id="286" r:id="rId17"/>
    <p:sldId id="287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2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2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0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6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6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9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00C7-4067-4243-A629-93CCF9169D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F660-F056-4A32-96AF-2D598DA4A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941"/>
            <a:ext cx="9144000" cy="108182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بسمه تعالی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2395470"/>
            <a:ext cx="9144000" cy="27689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نام درس : فیزیک</a:t>
            </a: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رشته ی زیست شناسی</a:t>
            </a:r>
            <a:endParaRPr lang="en-US" sz="6000" dirty="0" smtClean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6000" dirty="0" smtClean="0">
                <a:cs typeface="B Nazanin" panose="00000400000000000000" pitchFamily="2" charset="-78"/>
              </a:rPr>
              <a:t>مدرس : دکتر عبدالله رحمت</a:t>
            </a:r>
            <a:endParaRPr lang="fa-IR" sz="60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37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0"/>
            <a:ext cx="7559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0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0"/>
            <a:ext cx="7070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0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0"/>
            <a:ext cx="752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0"/>
            <a:ext cx="748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0"/>
            <a:ext cx="746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3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743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8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0"/>
            <a:ext cx="7469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0"/>
            <a:ext cx="7701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2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3" y="2193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7200" b="1" dirty="0" smtClean="0">
                <a:cs typeface="B Nazanin" panose="00000400000000000000" pitchFamily="2" charset="-78"/>
              </a:rPr>
              <a:t>خسته نباشید</a:t>
            </a:r>
            <a:endParaRPr lang="en-US" sz="7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33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181" y="-539011"/>
            <a:ext cx="9144000" cy="2387600"/>
          </a:xfrm>
        </p:spPr>
        <p:txBody>
          <a:bodyPr>
            <a:normAutofit/>
          </a:bodyPr>
          <a:lstStyle/>
          <a:p>
            <a:r>
              <a:rPr lang="fa-IR" sz="6600" dirty="0" smtClean="0">
                <a:cs typeface="B Nazanin" panose="00000400000000000000" pitchFamily="2" charset="-78"/>
              </a:rPr>
              <a:t>جلسه </a:t>
            </a:r>
            <a:r>
              <a:rPr lang="fa-IR" sz="6600" dirty="0" smtClean="0">
                <a:cs typeface="B Nazanin" panose="00000400000000000000" pitchFamily="2" charset="-78"/>
              </a:rPr>
              <a:t>هفتم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029" y="2803547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6600" dirty="0" smtClean="0">
                <a:cs typeface="B Nazanin" panose="00000400000000000000" pitchFamily="2" charset="-78"/>
              </a:rPr>
              <a:t>بار الکتریکی</a:t>
            </a:r>
          </a:p>
          <a:p>
            <a:pPr>
              <a:lnSpc>
                <a:spcPct val="150000"/>
              </a:lnSpc>
            </a:pPr>
            <a:r>
              <a:rPr lang="fa-IR" sz="6600" dirty="0" smtClean="0">
                <a:cs typeface="B Nazanin" panose="00000400000000000000" pitchFamily="2" charset="-78"/>
              </a:rPr>
              <a:t>قانون کولن</a:t>
            </a:r>
            <a:endParaRPr lang="en-US" sz="6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10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0"/>
            <a:ext cx="743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0"/>
            <a:ext cx="7070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6" y="0"/>
            <a:ext cx="7160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7250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0"/>
            <a:ext cx="746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5" y="0"/>
            <a:ext cx="7160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4" y="0"/>
            <a:ext cx="752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Widescreen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 Nazanin</vt:lpstr>
      <vt:lpstr>Calibri</vt:lpstr>
      <vt:lpstr>Calibri Light</vt:lpstr>
      <vt:lpstr>Office Theme</vt:lpstr>
      <vt:lpstr>بسمه تعالی</vt:lpstr>
      <vt:lpstr>جلسه هفتم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خسته نباشید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بسمه تعالی</dc:title>
  <dc:creator>rahmatikosar@yahoo.com</dc:creator>
  <cp:lastModifiedBy>rahmatikosar@yahoo.com</cp:lastModifiedBy>
  <cp:revision>20</cp:revision>
  <dcterms:created xsi:type="dcterms:W3CDTF">2020-04-20T14:09:31Z</dcterms:created>
  <dcterms:modified xsi:type="dcterms:W3CDTF">2020-04-20T14:58:57Z</dcterms:modified>
</cp:coreProperties>
</file>