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3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E3B1-A3FC-41BB-9539-30BC34B0D4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F1FF0-A585-4029-ADF1-D2433A64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53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0"/>
            <a:ext cx="7830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753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0"/>
            <a:ext cx="765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0"/>
            <a:ext cx="7070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9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0"/>
            <a:ext cx="765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9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3" y="2193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cs typeface="B Nazanin" panose="00000400000000000000" pitchFamily="2" charset="-78"/>
              </a:rPr>
              <a:t>خسته نباشید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3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1" y="-539011"/>
            <a:ext cx="9144000" cy="23876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cs typeface="B Nazanin" panose="00000400000000000000" pitchFamily="2" charset="-78"/>
              </a:rPr>
              <a:t>جلسه </a:t>
            </a:r>
            <a:r>
              <a:rPr lang="fa-IR" sz="6600" dirty="0" smtClean="0">
                <a:cs typeface="B Nazanin" panose="00000400000000000000" pitchFamily="2" charset="-78"/>
              </a:rPr>
              <a:t>هشتم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029" y="2803547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6600" dirty="0" smtClean="0">
                <a:cs typeface="B Nazanin" panose="00000400000000000000" pitchFamily="2" charset="-78"/>
              </a:rPr>
              <a:t>میدان الکتریکی</a:t>
            </a:r>
            <a:endParaRPr lang="en-US" sz="6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60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2" y="0"/>
            <a:ext cx="7392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8" y="0"/>
            <a:ext cx="730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0"/>
            <a:ext cx="75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0"/>
            <a:ext cx="783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0"/>
            <a:ext cx="761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0"/>
            <a:ext cx="75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469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 Nazanin</vt:lpstr>
      <vt:lpstr>Calibri</vt:lpstr>
      <vt:lpstr>Calibri Light</vt:lpstr>
      <vt:lpstr>Office Theme</vt:lpstr>
      <vt:lpstr>بسمه تعالی</vt:lpstr>
      <vt:lpstr>جلسه هشتم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rahmatikosar@yahoo.com</dc:creator>
  <cp:lastModifiedBy>rahmatikosar@yahoo.com</cp:lastModifiedBy>
  <cp:revision>15</cp:revision>
  <dcterms:created xsi:type="dcterms:W3CDTF">2020-04-20T14:26:01Z</dcterms:created>
  <dcterms:modified xsi:type="dcterms:W3CDTF">2020-04-20T14:59:58Z</dcterms:modified>
</cp:coreProperties>
</file>