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1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2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4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A598-8764-4D05-A7F4-6CBC434DE51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D9C0A-1D85-485C-A6F1-ADB6CF9AC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941"/>
            <a:ext cx="9144000" cy="1081825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بسمه تعالی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48" y="2395470"/>
            <a:ext cx="9144000" cy="2768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نام درس : فیزیک</a:t>
            </a: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رشته ی زیست شناسی</a:t>
            </a:r>
            <a:endParaRPr lang="en-US" sz="6000" dirty="0" smtClean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مدرس : دکتر عبدالله رحمت</a:t>
            </a: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en-US" sz="6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01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0"/>
            <a:ext cx="846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9" y="0"/>
            <a:ext cx="770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1" y="0"/>
            <a:ext cx="8113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0"/>
            <a:ext cx="801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0"/>
            <a:ext cx="8422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1" y="0"/>
            <a:ext cx="7521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3" y="0"/>
            <a:ext cx="801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0"/>
            <a:ext cx="860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0"/>
            <a:ext cx="801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9" y="0"/>
            <a:ext cx="837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696" y="0"/>
            <a:ext cx="9144000" cy="2021983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جلسه چهارم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696" y="320279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ادامه حرکت دو بعدی</a:t>
            </a:r>
          </a:p>
          <a:p>
            <a:pPr>
              <a:lnSpc>
                <a:spcPct val="15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قوانین نیوتن</a:t>
            </a:r>
            <a:endParaRPr lang="en-US" sz="6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68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0"/>
            <a:ext cx="8332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6" y="0"/>
            <a:ext cx="770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0"/>
            <a:ext cx="8062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5" y="0"/>
            <a:ext cx="8152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7" y="0"/>
            <a:ext cx="7650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98" y="116882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fa-IR" sz="9600" b="1" dirty="0" smtClean="0">
                <a:cs typeface="B Nazanin" panose="00000400000000000000" pitchFamily="2" charset="-78"/>
              </a:rPr>
              <a:t>خسته نباشید</a:t>
            </a:r>
            <a:endParaRPr lang="en-US" sz="9600" b="1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0"/>
            <a:ext cx="7250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6" y="0"/>
            <a:ext cx="7572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0"/>
            <a:ext cx="761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2" y="0"/>
            <a:ext cx="766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5" y="0"/>
            <a:ext cx="765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4" y="0"/>
            <a:ext cx="7972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0"/>
            <a:ext cx="788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25</Words>
  <Application>Microsoft Office PowerPoint</Application>
  <PresentationFormat>Widescreen</PresentationFormat>
  <Paragraphs>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 Nazanin</vt:lpstr>
      <vt:lpstr>Calibri</vt:lpstr>
      <vt:lpstr>Calibri Light</vt:lpstr>
      <vt:lpstr>Office Theme</vt:lpstr>
      <vt:lpstr>بسمه تعالی</vt:lpstr>
      <vt:lpstr>جلسه چهارم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خسته نباشید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</dc:title>
  <dc:creator>rahmatikosar@yahoo.com</dc:creator>
  <cp:lastModifiedBy>naser karimi</cp:lastModifiedBy>
  <cp:revision>23</cp:revision>
  <dcterms:created xsi:type="dcterms:W3CDTF">2020-04-14T15:41:14Z</dcterms:created>
  <dcterms:modified xsi:type="dcterms:W3CDTF">2020-04-14T18:24:33Z</dcterms:modified>
</cp:coreProperties>
</file>