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12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2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52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5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7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4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FBA1D4-442B-4A11-85C0-10C3B5B79D0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A261BD-38FF-4AA6-83C5-078659592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13316">
            <a:off x="761970" y="1584209"/>
            <a:ext cx="7419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solidFill>
                  <a:srgbClr val="FF0000"/>
                </a:solidFill>
                <a:cs typeface="B Hamid" panose="00000400000000000000" pitchFamily="2" charset="-78"/>
              </a:rPr>
              <a:t>درس : آموزش زبان فارسی 1</a:t>
            </a:r>
          </a:p>
          <a:p>
            <a:pPr algn="r" rtl="1"/>
            <a:r>
              <a:rPr lang="fa-IR" sz="3600" dirty="0">
                <a:cs typeface="B Hamid" panose="00000400000000000000" pitchFamily="2" charset="-78"/>
              </a:rPr>
              <a:t>دانشگاه فرهنگیان پردیس علامه امینی</a:t>
            </a:r>
          </a:p>
          <a:p>
            <a:pPr algn="r" rtl="1"/>
            <a:r>
              <a:rPr lang="fa-IR" sz="3600" dirty="0">
                <a:solidFill>
                  <a:srgbClr val="FF0000"/>
                </a:solidFill>
                <a:cs typeface="B Hamid" panose="00000400000000000000" pitchFamily="2" charset="-78"/>
              </a:rPr>
              <a:t>مدرس :مرادعلی میرزائی</a:t>
            </a:r>
          </a:p>
          <a:p>
            <a:pPr algn="r" rtl="1"/>
            <a:r>
              <a:rPr lang="fa-IR" sz="3600" dirty="0">
                <a:solidFill>
                  <a:srgbClr val="FF0000"/>
                </a:solidFill>
                <a:cs typeface="B Hamid" panose="00000400000000000000" pitchFamily="2" charset="-78"/>
              </a:rPr>
              <a:t>تاریخ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565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3" r="10000" b="11111"/>
          <a:stretch/>
        </p:blipFill>
        <p:spPr>
          <a:xfrm>
            <a:off x="1143000" y="838200"/>
            <a:ext cx="7086600" cy="5257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9167" b="12222"/>
          <a:stretch/>
        </p:blipFill>
        <p:spPr>
          <a:xfrm>
            <a:off x="1066800" y="838200"/>
            <a:ext cx="7239000" cy="518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9167" b="15556"/>
          <a:stretch/>
        </p:blipFill>
        <p:spPr>
          <a:xfrm>
            <a:off x="1143000" y="838200"/>
            <a:ext cx="7162800" cy="4953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11666" b="12222"/>
          <a:stretch/>
        </p:blipFill>
        <p:spPr>
          <a:xfrm>
            <a:off x="1143000" y="838200"/>
            <a:ext cx="6934200" cy="5181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1111" r="9167" b="11111"/>
          <a:stretch/>
        </p:blipFill>
        <p:spPr>
          <a:xfrm>
            <a:off x="1066800" y="762000"/>
            <a:ext cx="7239000" cy="5334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1111" r="13334" b="16667"/>
          <a:stretch/>
        </p:blipFill>
        <p:spPr>
          <a:xfrm>
            <a:off x="1143000" y="762000"/>
            <a:ext cx="6781800" cy="4953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1111" r="7500" b="10000"/>
          <a:stretch/>
        </p:blipFill>
        <p:spPr>
          <a:xfrm>
            <a:off x="1066800" y="762001"/>
            <a:ext cx="7391400" cy="5410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5555" r="12501" b="15556"/>
          <a:stretch/>
        </p:blipFill>
        <p:spPr>
          <a:xfrm>
            <a:off x="1066800" y="1066800"/>
            <a:ext cx="6934200" cy="4724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10000" b="12222"/>
          <a:stretch/>
        </p:blipFill>
        <p:spPr>
          <a:xfrm>
            <a:off x="1143000" y="838200"/>
            <a:ext cx="7086600" cy="5181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11666" b="23333"/>
          <a:stretch/>
        </p:blipFill>
        <p:spPr>
          <a:xfrm>
            <a:off x="1143000" y="838199"/>
            <a:ext cx="6934200" cy="44196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67-zaban amuzi-page-041.jpg"/>
          <p:cNvPicPr>
            <a:picLocks noChangeAspect="1"/>
          </p:cNvPicPr>
          <p:nvPr/>
        </p:nvPicPr>
        <p:blipFill rotWithShape="1">
          <a:blip r:embed="rId2"/>
          <a:srcRect l="14167" t="11111" r="7500" b="12223"/>
          <a:stretch/>
        </p:blipFill>
        <p:spPr>
          <a:xfrm>
            <a:off x="1371600" y="762001"/>
            <a:ext cx="7162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5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333" t="13333" r="13333" b="14445"/>
          <a:stretch/>
        </p:blipFill>
        <p:spPr>
          <a:xfrm>
            <a:off x="685800" y="914400"/>
            <a:ext cx="7315200" cy="5410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812" t="12206" r="9347" b="10120"/>
          <a:stretch/>
        </p:blipFill>
        <p:spPr>
          <a:xfrm>
            <a:off x="990600" y="838200"/>
            <a:ext cx="7315200" cy="533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6" t="13333" r="10833" b="13333"/>
          <a:stretch/>
        </p:blipFill>
        <p:spPr>
          <a:xfrm>
            <a:off x="762000" y="523240"/>
            <a:ext cx="7391400" cy="54203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9167" b="13333"/>
          <a:stretch/>
        </p:blipFill>
        <p:spPr>
          <a:xfrm>
            <a:off x="1143000" y="838200"/>
            <a:ext cx="71628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9167" b="12222"/>
          <a:stretch/>
        </p:blipFill>
        <p:spPr>
          <a:xfrm>
            <a:off x="1066800" y="838200"/>
            <a:ext cx="7239000" cy="5181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833" t="12223" r="8333" b="8889"/>
          <a:stretch/>
        </p:blipFill>
        <p:spPr>
          <a:xfrm>
            <a:off x="990600" y="838200"/>
            <a:ext cx="7391400" cy="5410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1111" r="9167" b="16667"/>
          <a:stretch/>
        </p:blipFill>
        <p:spPr>
          <a:xfrm>
            <a:off x="1066800" y="762000"/>
            <a:ext cx="7239000" cy="4953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834" t="13333" r="8333" b="11111"/>
          <a:stretch/>
        </p:blipFill>
        <p:spPr>
          <a:xfrm>
            <a:off x="990600" y="914400"/>
            <a:ext cx="7391400" cy="5181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4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3" r="9167" b="8889"/>
          <a:stretch/>
        </p:blipFill>
        <p:spPr>
          <a:xfrm>
            <a:off x="1066800" y="838200"/>
            <a:ext cx="7239000" cy="5410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</TotalTime>
  <Words>16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 Hamid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sajad</dc:creator>
  <cp:lastModifiedBy>Bamdadi</cp:lastModifiedBy>
  <cp:revision>5</cp:revision>
  <dcterms:created xsi:type="dcterms:W3CDTF">2020-04-07T11:01:34Z</dcterms:created>
  <dcterms:modified xsi:type="dcterms:W3CDTF">2020-04-13T20:10:46Z</dcterms:modified>
</cp:coreProperties>
</file>