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3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BB5CA5-BD51-4193-85F5-513BC8288CF3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ECC3E0-13A2-430A-8B7A-78A28041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درس : آموزش زبان فارسی </a:t>
            </a:r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6858000" cy="30480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Farnaz" panose="00000400000000000000" pitchFamily="2" charset="-78"/>
              </a:rPr>
              <a:t>دانشگاه فرهنگیان، پردیس علامه امینی</a:t>
            </a:r>
          </a:p>
          <a:p>
            <a:r>
              <a:rPr lang="fa-IR" dirty="0" smtClean="0">
                <a:cs typeface="B Farnaz" panose="00000400000000000000" pitchFamily="2" charset="-78"/>
              </a:rPr>
              <a:t>مدرس: مرادعلی میرزائی</a:t>
            </a:r>
          </a:p>
          <a:p>
            <a:r>
              <a:rPr lang="fa-IR" dirty="0" smtClean="0">
                <a:cs typeface="B Farnaz" panose="00000400000000000000" pitchFamily="2" charset="-78"/>
              </a:rPr>
              <a:t>تاریخ :</a:t>
            </a:r>
            <a:endParaRPr lang="en-US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927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8" t="12222" r="8333" b="24444"/>
          <a:stretch/>
        </p:blipFill>
        <p:spPr>
          <a:xfrm>
            <a:off x="1066800" y="838200"/>
            <a:ext cx="7315200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7500" b="22222"/>
          <a:stretch/>
        </p:blipFill>
        <p:spPr>
          <a:xfrm>
            <a:off x="1066800" y="838200"/>
            <a:ext cx="7391400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12499" b="26665"/>
          <a:stretch/>
        </p:blipFill>
        <p:spPr>
          <a:xfrm>
            <a:off x="1143000" y="838200"/>
            <a:ext cx="6934200" cy="4267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8333" b="18889"/>
          <a:stretch/>
        </p:blipFill>
        <p:spPr>
          <a:xfrm>
            <a:off x="1143000" y="762000"/>
            <a:ext cx="7239000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0833" b="32222"/>
          <a:stretch/>
        </p:blipFill>
        <p:spPr>
          <a:xfrm>
            <a:off x="1143000" y="838200"/>
            <a:ext cx="7010400" cy="3810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8334" b="34444"/>
          <a:stretch/>
        </p:blipFill>
        <p:spPr>
          <a:xfrm>
            <a:off x="1219200" y="838200"/>
            <a:ext cx="7162800" cy="3657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8333" b="16667"/>
          <a:stretch/>
        </p:blipFill>
        <p:spPr>
          <a:xfrm>
            <a:off x="1143000" y="838200"/>
            <a:ext cx="7239000" cy="4876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9167" b="28889"/>
          <a:stretch/>
        </p:blipFill>
        <p:spPr>
          <a:xfrm>
            <a:off x="1219200" y="838200"/>
            <a:ext cx="7086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7500" b="21111"/>
          <a:stretch/>
        </p:blipFill>
        <p:spPr>
          <a:xfrm>
            <a:off x="1143000" y="838200"/>
            <a:ext cx="731520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9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9167" b="27778"/>
          <a:stretch/>
        </p:blipFill>
        <p:spPr>
          <a:xfrm>
            <a:off x="1219200" y="838200"/>
            <a:ext cx="7086600" cy="4114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7-zaban amuzi-page-081.jpg"/>
          <p:cNvPicPr>
            <a:picLocks noChangeAspect="1"/>
          </p:cNvPicPr>
          <p:nvPr/>
        </p:nvPicPr>
        <p:blipFill rotWithShape="1">
          <a:blip r:embed="rId2"/>
          <a:srcRect l="12500" t="12222" r="10833" b="12222"/>
          <a:stretch/>
        </p:blipFill>
        <p:spPr>
          <a:xfrm>
            <a:off x="1143000" y="838201"/>
            <a:ext cx="7010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8333" b="20000"/>
          <a:stretch/>
        </p:blipFill>
        <p:spPr>
          <a:xfrm>
            <a:off x="1143000" y="838200"/>
            <a:ext cx="7239000" cy="4648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3" t="12222" r="7500" b="12222"/>
          <a:stretch/>
        </p:blipFill>
        <p:spPr>
          <a:xfrm>
            <a:off x="990600" y="838200"/>
            <a:ext cx="7467600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8" t="11111" r="8333" b="14444"/>
          <a:stretch/>
        </p:blipFill>
        <p:spPr>
          <a:xfrm>
            <a:off x="1066800" y="762000"/>
            <a:ext cx="73152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1111" r="14167" b="27778"/>
          <a:stretch/>
        </p:blipFill>
        <p:spPr>
          <a:xfrm>
            <a:off x="1219200" y="762000"/>
            <a:ext cx="6629400" cy="4191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10833" b="13333"/>
          <a:stretch/>
        </p:blipFill>
        <p:spPr>
          <a:xfrm>
            <a:off x="1219200" y="838200"/>
            <a:ext cx="6934200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7500" b="13333"/>
          <a:stretch/>
        </p:blipFill>
        <p:spPr>
          <a:xfrm>
            <a:off x="1143000" y="838200"/>
            <a:ext cx="7315200" cy="5105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9167" b="20000"/>
          <a:stretch/>
        </p:blipFill>
        <p:spPr>
          <a:xfrm>
            <a:off x="1143000" y="762000"/>
            <a:ext cx="7162800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55" t="12222" r="7593" b="13333"/>
          <a:stretch/>
        </p:blipFill>
        <p:spPr>
          <a:xfrm>
            <a:off x="1066800" y="838200"/>
            <a:ext cx="7391400" cy="5105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</TotalTime>
  <Words>18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Farnaz</vt:lpstr>
      <vt:lpstr>B Titr</vt:lpstr>
      <vt:lpstr>Times New Roman</vt:lpstr>
      <vt:lpstr>Tw Cen MT</vt:lpstr>
      <vt:lpstr>Droplet</vt:lpstr>
      <vt:lpstr>درس : آموزش زبان فارسی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rogi</cp:lastModifiedBy>
  <cp:revision>3</cp:revision>
  <dcterms:created xsi:type="dcterms:W3CDTF">2020-04-07T13:40:22Z</dcterms:created>
  <dcterms:modified xsi:type="dcterms:W3CDTF">2020-04-09T06:33:04Z</dcterms:modified>
</cp:coreProperties>
</file>