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5.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6.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7.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8.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9.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0.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3.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4.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5.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6.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theme/themeOverride13.xml" ContentType="application/vnd.openxmlformats-officedocument.themeOverrid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0.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1.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3.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4.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5.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6.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7.xml" ContentType="application/vnd.openxmlformats-officedocument.theme+xml"/>
  <Override PartName="/ppt/theme/themeOverride14.xml" ContentType="application/vnd.openxmlformats-officedocument.themeOverride+xml"/>
  <Override PartName="/ppt/theme/themeOverride15.xml" ContentType="application/vnd.openxmlformats-officedocument.themeOverrid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31" r:id="rId2"/>
    <p:sldMasterId id="2147483834" r:id="rId3"/>
    <p:sldMasterId id="2147483846" r:id="rId4"/>
    <p:sldMasterId id="2147483984" r:id="rId5"/>
    <p:sldMasterId id="2147484354" r:id="rId6"/>
    <p:sldMasterId id="2147484808" r:id="rId7"/>
    <p:sldMasterId id="2147486178" r:id="rId8"/>
    <p:sldMasterId id="2147486792" r:id="rId9"/>
    <p:sldMasterId id="2147486852" r:id="rId10"/>
    <p:sldMasterId id="2147486876" r:id="rId11"/>
    <p:sldMasterId id="2147486900" r:id="rId12"/>
    <p:sldMasterId id="2147486912" r:id="rId13"/>
    <p:sldMasterId id="2147486949" r:id="rId14"/>
    <p:sldMasterId id="2147487156" r:id="rId15"/>
    <p:sldMasterId id="2147487169" r:id="rId16"/>
    <p:sldMasterId id="2147487186" r:id="rId17"/>
    <p:sldMasterId id="2147487222" r:id="rId18"/>
    <p:sldMasterId id="2147487234" r:id="rId19"/>
    <p:sldMasterId id="2147487246" r:id="rId20"/>
    <p:sldMasterId id="2147487259" r:id="rId21"/>
    <p:sldMasterId id="2147487283" r:id="rId22"/>
    <p:sldMasterId id="2147487294" r:id="rId23"/>
    <p:sldMasterId id="2147487318" r:id="rId24"/>
    <p:sldMasterId id="2147487320" r:id="rId25"/>
    <p:sldMasterId id="2147487344" r:id="rId26"/>
    <p:sldMasterId id="2147487356" r:id="rId27"/>
    <p:sldMasterId id="2147487380" r:id="rId28"/>
    <p:sldMasterId id="2147487392" r:id="rId29"/>
    <p:sldMasterId id="2147487404" r:id="rId30"/>
    <p:sldMasterId id="2147487488" r:id="rId31"/>
    <p:sldMasterId id="2147487512" r:id="rId32"/>
    <p:sldMasterId id="2147487524" r:id="rId33"/>
    <p:sldMasterId id="2147487548" r:id="rId34"/>
    <p:sldMasterId id="2147487573" r:id="rId35"/>
    <p:sldMasterId id="2147487597" r:id="rId36"/>
    <p:sldMasterId id="2147487609" r:id="rId37"/>
    <p:sldMasterId id="2147487621" r:id="rId38"/>
    <p:sldMasterId id="2147487657" r:id="rId39"/>
    <p:sldMasterId id="2147487669" r:id="rId40"/>
    <p:sldMasterId id="2147487717" r:id="rId41"/>
    <p:sldMasterId id="2147487729" r:id="rId42"/>
    <p:sldMasterId id="2147487741" r:id="rId43"/>
    <p:sldMasterId id="2147487765" r:id="rId44"/>
    <p:sldMasterId id="2147487801" r:id="rId45"/>
    <p:sldMasterId id="2147487825" r:id="rId46"/>
    <p:sldMasterId id="2147487874" r:id="rId47"/>
    <p:sldMasterId id="2147487912" r:id="rId48"/>
    <p:sldMasterId id="2147487924" r:id="rId49"/>
    <p:sldMasterId id="2147487936" r:id="rId50"/>
    <p:sldMasterId id="2147487949" r:id="rId51"/>
    <p:sldMasterId id="2147487988" r:id="rId52"/>
    <p:sldMasterId id="2147488016" r:id="rId53"/>
    <p:sldMasterId id="2147488029" r:id="rId54"/>
    <p:sldMasterId id="2147488041" r:id="rId55"/>
    <p:sldMasterId id="2147488053" r:id="rId56"/>
    <p:sldMasterId id="2147488065" r:id="rId57"/>
    <p:sldMasterId id="2147488077" r:id="rId58"/>
  </p:sldMasterIdLst>
  <p:notesMasterIdLst>
    <p:notesMasterId r:id="rId201"/>
  </p:notesMasterIdLst>
  <p:sldIdLst>
    <p:sldId id="693" r:id="rId59"/>
    <p:sldId id="697" r:id="rId60"/>
    <p:sldId id="515" r:id="rId61"/>
    <p:sldId id="589" r:id="rId62"/>
    <p:sldId id="583" r:id="rId63"/>
    <p:sldId id="592" r:id="rId64"/>
    <p:sldId id="580" r:id="rId65"/>
    <p:sldId id="520" r:id="rId66"/>
    <p:sldId id="521" r:id="rId67"/>
    <p:sldId id="523" r:id="rId68"/>
    <p:sldId id="525" r:id="rId69"/>
    <p:sldId id="679" r:id="rId70"/>
    <p:sldId id="608" r:id="rId71"/>
    <p:sldId id="681" r:id="rId72"/>
    <p:sldId id="682" r:id="rId73"/>
    <p:sldId id="683" r:id="rId74"/>
    <p:sldId id="685" r:id="rId75"/>
    <p:sldId id="689" r:id="rId76"/>
    <p:sldId id="690" r:id="rId77"/>
    <p:sldId id="691" r:id="rId78"/>
    <p:sldId id="527" r:id="rId79"/>
    <p:sldId id="528" r:id="rId80"/>
    <p:sldId id="529" r:id="rId81"/>
    <p:sldId id="530" r:id="rId82"/>
    <p:sldId id="534" r:id="rId83"/>
    <p:sldId id="535" r:id="rId84"/>
    <p:sldId id="610" r:id="rId85"/>
    <p:sldId id="577" r:id="rId86"/>
    <p:sldId id="573" r:id="rId87"/>
    <p:sldId id="649" r:id="rId88"/>
    <p:sldId id="582" r:id="rId89"/>
    <p:sldId id="544" r:id="rId90"/>
    <p:sldId id="553" r:id="rId91"/>
    <p:sldId id="555" r:id="rId92"/>
    <p:sldId id="557" r:id="rId93"/>
    <p:sldId id="559" r:id="rId94"/>
    <p:sldId id="677" r:id="rId95"/>
    <p:sldId id="560" r:id="rId96"/>
    <p:sldId id="561" r:id="rId97"/>
    <p:sldId id="562" r:id="rId98"/>
    <p:sldId id="590" r:id="rId99"/>
    <p:sldId id="568" r:id="rId100"/>
    <p:sldId id="569" r:id="rId101"/>
    <p:sldId id="628" r:id="rId102"/>
    <p:sldId id="629" r:id="rId103"/>
    <p:sldId id="630" r:id="rId104"/>
    <p:sldId id="631" r:id="rId105"/>
    <p:sldId id="692" r:id="rId106"/>
    <p:sldId id="634" r:id="rId107"/>
    <p:sldId id="635" r:id="rId108"/>
    <p:sldId id="696" r:id="rId109"/>
    <p:sldId id="636" r:id="rId110"/>
    <p:sldId id="637" r:id="rId111"/>
    <p:sldId id="638" r:id="rId112"/>
    <p:sldId id="639" r:id="rId113"/>
    <p:sldId id="509" r:id="rId114"/>
    <p:sldId id="510" r:id="rId115"/>
    <p:sldId id="511" r:id="rId116"/>
    <p:sldId id="500" r:id="rId117"/>
    <p:sldId id="512" r:id="rId118"/>
    <p:sldId id="501" r:id="rId119"/>
    <p:sldId id="597" r:id="rId120"/>
    <p:sldId id="268" r:id="rId121"/>
    <p:sldId id="466" r:id="rId122"/>
    <p:sldId id="596" r:id="rId123"/>
    <p:sldId id="435" r:id="rId124"/>
    <p:sldId id="467" r:id="rId125"/>
    <p:sldId id="273" r:id="rId126"/>
    <p:sldId id="272" r:id="rId127"/>
    <p:sldId id="468" r:id="rId128"/>
    <p:sldId id="441" r:id="rId129"/>
    <p:sldId id="469" r:id="rId130"/>
    <p:sldId id="276" r:id="rId131"/>
    <p:sldId id="470" r:id="rId132"/>
    <p:sldId id="278" r:id="rId133"/>
    <p:sldId id="444" r:id="rId134"/>
    <p:sldId id="502" r:id="rId135"/>
    <p:sldId id="437" r:id="rId136"/>
    <p:sldId id="694" r:id="rId137"/>
    <p:sldId id="695" r:id="rId138"/>
    <p:sldId id="643" r:id="rId139"/>
    <p:sldId id="646" r:id="rId140"/>
    <p:sldId id="291" r:id="rId141"/>
    <p:sldId id="433" r:id="rId142"/>
    <p:sldId id="297" r:id="rId143"/>
    <p:sldId id="591" r:id="rId144"/>
    <p:sldId id="445" r:id="rId145"/>
    <p:sldId id="446" r:id="rId146"/>
    <p:sldId id="447" r:id="rId147"/>
    <p:sldId id="448" r:id="rId148"/>
    <p:sldId id="449" r:id="rId149"/>
    <p:sldId id="450" r:id="rId150"/>
    <p:sldId id="451" r:id="rId151"/>
    <p:sldId id="452" r:id="rId152"/>
    <p:sldId id="453" r:id="rId153"/>
    <p:sldId id="454" r:id="rId154"/>
    <p:sldId id="455" r:id="rId155"/>
    <p:sldId id="456" r:id="rId156"/>
    <p:sldId id="457" r:id="rId157"/>
    <p:sldId id="513" r:id="rId158"/>
    <p:sldId id="368" r:id="rId159"/>
    <p:sldId id="369" r:id="rId160"/>
    <p:sldId id="443" r:id="rId161"/>
    <p:sldId id="570" r:id="rId162"/>
    <p:sldId id="572" r:id="rId163"/>
    <p:sldId id="370" r:id="rId164"/>
    <p:sldId id="601" r:id="rId165"/>
    <p:sldId id="461" r:id="rId166"/>
    <p:sldId id="371" r:id="rId167"/>
    <p:sldId id="388" r:id="rId168"/>
    <p:sldId id="471" r:id="rId169"/>
    <p:sldId id="472" r:id="rId170"/>
    <p:sldId id="380" r:id="rId171"/>
    <p:sldId id="339" r:id="rId172"/>
    <p:sldId id="341" r:id="rId173"/>
    <p:sldId id="342" r:id="rId174"/>
    <p:sldId id="571" r:id="rId175"/>
    <p:sldId id="503" r:id="rId176"/>
    <p:sldId id="504" r:id="rId177"/>
    <p:sldId id="505" r:id="rId178"/>
    <p:sldId id="462" r:id="rId179"/>
    <p:sldId id="655" r:id="rId180"/>
    <p:sldId id="343" r:id="rId181"/>
    <p:sldId id="658" r:id="rId182"/>
    <p:sldId id="659" r:id="rId183"/>
    <p:sldId id="660" r:id="rId184"/>
    <p:sldId id="661" r:id="rId185"/>
    <p:sldId id="663" r:id="rId186"/>
    <p:sldId id="664" r:id="rId187"/>
    <p:sldId id="666" r:id="rId188"/>
    <p:sldId id="667" r:id="rId189"/>
    <p:sldId id="668" r:id="rId190"/>
    <p:sldId id="669" r:id="rId191"/>
    <p:sldId id="670" r:id="rId192"/>
    <p:sldId id="675" r:id="rId193"/>
    <p:sldId id="676" r:id="rId194"/>
    <p:sldId id="665" r:id="rId195"/>
    <p:sldId id="640" r:id="rId196"/>
    <p:sldId id="642" r:id="rId197"/>
    <p:sldId id="578" r:id="rId198"/>
    <p:sldId id="581" r:id="rId199"/>
    <p:sldId id="361" r:id="rId200"/>
  </p:sldIdLst>
  <p:sldSz cx="9144000" cy="6858000" type="screen4x3"/>
  <p:notesSz cx="6858000" cy="9144000"/>
  <p:custShowLst>
    <p:custShow name="صحيح - غلط" id="0">
      <p:sldLst>
        <p:sld r:id="rId159"/>
        <p:sld r:id="rId160"/>
        <p:sld r:id="rId164"/>
      </p:sldLst>
    </p:custShow>
  </p:custShowLst>
  <p:defaultTextStyle>
    <a:defPPr>
      <a:defRPr lang="en-US"/>
    </a:defPPr>
    <a:lvl1pPr algn="l" rtl="0" fontAlgn="base">
      <a:spcBef>
        <a:spcPct val="0"/>
      </a:spcBef>
      <a:spcAft>
        <a:spcPct val="0"/>
      </a:spcAft>
      <a:defRPr b="1" kern="1200">
        <a:solidFill>
          <a:schemeClr val="tx1"/>
        </a:solidFill>
        <a:latin typeface="Arial" pitchFamily="34" charset="0"/>
        <a:ea typeface="+mn-ea"/>
        <a:cs typeface="B Kamran" pitchFamily="2" charset="-78"/>
      </a:defRPr>
    </a:lvl1pPr>
    <a:lvl2pPr marL="457200" algn="l" rtl="0" fontAlgn="base">
      <a:spcBef>
        <a:spcPct val="0"/>
      </a:spcBef>
      <a:spcAft>
        <a:spcPct val="0"/>
      </a:spcAft>
      <a:defRPr b="1" kern="1200">
        <a:solidFill>
          <a:schemeClr val="tx1"/>
        </a:solidFill>
        <a:latin typeface="Arial" pitchFamily="34" charset="0"/>
        <a:ea typeface="+mn-ea"/>
        <a:cs typeface="B Kamran" pitchFamily="2" charset="-78"/>
      </a:defRPr>
    </a:lvl2pPr>
    <a:lvl3pPr marL="914400" algn="l" rtl="0" fontAlgn="base">
      <a:spcBef>
        <a:spcPct val="0"/>
      </a:spcBef>
      <a:spcAft>
        <a:spcPct val="0"/>
      </a:spcAft>
      <a:defRPr b="1" kern="1200">
        <a:solidFill>
          <a:schemeClr val="tx1"/>
        </a:solidFill>
        <a:latin typeface="Arial" pitchFamily="34" charset="0"/>
        <a:ea typeface="+mn-ea"/>
        <a:cs typeface="B Kamran" pitchFamily="2" charset="-78"/>
      </a:defRPr>
    </a:lvl3pPr>
    <a:lvl4pPr marL="1371600" algn="l" rtl="0" fontAlgn="base">
      <a:spcBef>
        <a:spcPct val="0"/>
      </a:spcBef>
      <a:spcAft>
        <a:spcPct val="0"/>
      </a:spcAft>
      <a:defRPr b="1" kern="1200">
        <a:solidFill>
          <a:schemeClr val="tx1"/>
        </a:solidFill>
        <a:latin typeface="Arial" pitchFamily="34" charset="0"/>
        <a:ea typeface="+mn-ea"/>
        <a:cs typeface="B Kamran" pitchFamily="2" charset="-78"/>
      </a:defRPr>
    </a:lvl4pPr>
    <a:lvl5pPr marL="1828800" algn="l" rtl="0" fontAlgn="base">
      <a:spcBef>
        <a:spcPct val="0"/>
      </a:spcBef>
      <a:spcAft>
        <a:spcPct val="0"/>
      </a:spcAft>
      <a:defRPr b="1" kern="1200">
        <a:solidFill>
          <a:schemeClr val="tx1"/>
        </a:solidFill>
        <a:latin typeface="Arial" pitchFamily="34" charset="0"/>
        <a:ea typeface="+mn-ea"/>
        <a:cs typeface="B Kamran" pitchFamily="2" charset="-78"/>
      </a:defRPr>
    </a:lvl5pPr>
    <a:lvl6pPr marL="2286000" algn="l" defTabSz="914400" rtl="0" eaLnBrk="1" latinLnBrk="0" hangingPunct="1">
      <a:defRPr b="1" kern="1200">
        <a:solidFill>
          <a:schemeClr val="tx1"/>
        </a:solidFill>
        <a:latin typeface="Arial" pitchFamily="34" charset="0"/>
        <a:ea typeface="+mn-ea"/>
        <a:cs typeface="B Kamran" pitchFamily="2" charset="-78"/>
      </a:defRPr>
    </a:lvl6pPr>
    <a:lvl7pPr marL="2743200" algn="l" defTabSz="914400" rtl="0" eaLnBrk="1" latinLnBrk="0" hangingPunct="1">
      <a:defRPr b="1" kern="1200">
        <a:solidFill>
          <a:schemeClr val="tx1"/>
        </a:solidFill>
        <a:latin typeface="Arial" pitchFamily="34" charset="0"/>
        <a:ea typeface="+mn-ea"/>
        <a:cs typeface="B Kamran" pitchFamily="2" charset="-78"/>
      </a:defRPr>
    </a:lvl7pPr>
    <a:lvl8pPr marL="3200400" algn="l" defTabSz="914400" rtl="0" eaLnBrk="1" latinLnBrk="0" hangingPunct="1">
      <a:defRPr b="1" kern="1200">
        <a:solidFill>
          <a:schemeClr val="tx1"/>
        </a:solidFill>
        <a:latin typeface="Arial" pitchFamily="34" charset="0"/>
        <a:ea typeface="+mn-ea"/>
        <a:cs typeface="B Kamran" pitchFamily="2" charset="-78"/>
      </a:defRPr>
    </a:lvl8pPr>
    <a:lvl9pPr marL="3657600" algn="l" defTabSz="914400" rtl="0" eaLnBrk="1" latinLnBrk="0" hangingPunct="1">
      <a:defRPr b="1" kern="1200">
        <a:solidFill>
          <a:schemeClr val="tx1"/>
        </a:solidFill>
        <a:latin typeface="Arial" pitchFamily="34" charset="0"/>
        <a:ea typeface="+mn-ea"/>
        <a:cs typeface="B Kamran" pitchFamily="2" charset="-7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3300"/>
    <a:srgbClr val="000000"/>
    <a:srgbClr val="00FF00"/>
    <a:srgbClr val="005392"/>
    <a:srgbClr val="FFFFFF"/>
    <a:srgbClr val="FFFF00"/>
    <a:srgbClr val="CCFFFF"/>
    <a:srgbClr val="FFFF9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88" autoAdjust="0"/>
    <p:restoredTop sz="94343" autoAdjust="0"/>
  </p:normalViewPr>
  <p:slideViewPr>
    <p:cSldViewPr>
      <p:cViewPr>
        <p:scale>
          <a:sx n="80" d="100"/>
          <a:sy n="80" d="100"/>
        </p:scale>
        <p:origin x="-2490" y="-1002"/>
      </p:cViewPr>
      <p:guideLst>
        <p:guide orient="horz" pos="2160"/>
        <p:guide pos="2880"/>
      </p:guideLst>
    </p:cSldViewPr>
  </p:slideViewPr>
  <p:outlineViewPr>
    <p:cViewPr>
      <p:scale>
        <a:sx n="33" d="100"/>
        <a:sy n="33" d="100"/>
      </p:scale>
      <p:origin x="0" y="36294"/>
    </p:cViewPr>
  </p:outlineViewPr>
  <p:notesTextViewPr>
    <p:cViewPr>
      <p:scale>
        <a:sx n="100" d="100"/>
        <a:sy n="100" d="100"/>
      </p:scale>
      <p:origin x="0" y="0"/>
    </p:cViewPr>
  </p:notesTextViewPr>
  <p:sorterViewPr>
    <p:cViewPr>
      <p:scale>
        <a:sx n="100" d="100"/>
        <a:sy n="100" d="100"/>
      </p:scale>
      <p:origin x="0" y="193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205"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6.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28" Type="http://schemas.openxmlformats.org/officeDocument/2006/relationships/slide" Target="slides/slide70.xml"/><Relationship Id="rId144" Type="http://schemas.openxmlformats.org/officeDocument/2006/relationships/slide" Target="slides/slide86.xml"/><Relationship Id="rId149"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32.xml"/><Relationship Id="rId95" Type="http://schemas.openxmlformats.org/officeDocument/2006/relationships/slide" Target="slides/slide37.xml"/><Relationship Id="rId160" Type="http://schemas.openxmlformats.org/officeDocument/2006/relationships/slide" Target="slides/slide102.xml"/><Relationship Id="rId165" Type="http://schemas.openxmlformats.org/officeDocument/2006/relationships/slide" Target="slides/slide107.xml"/><Relationship Id="rId181" Type="http://schemas.openxmlformats.org/officeDocument/2006/relationships/slide" Target="slides/slide123.xml"/><Relationship Id="rId186" Type="http://schemas.openxmlformats.org/officeDocument/2006/relationships/slide" Target="slides/slide12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6.xml"/><Relationship Id="rId69" Type="http://schemas.openxmlformats.org/officeDocument/2006/relationships/slide" Target="slides/slide11.xml"/><Relationship Id="rId113" Type="http://schemas.openxmlformats.org/officeDocument/2006/relationships/slide" Target="slides/slide55.xml"/><Relationship Id="rId118" Type="http://schemas.openxmlformats.org/officeDocument/2006/relationships/slide" Target="slides/slide60.xml"/><Relationship Id="rId134" Type="http://schemas.openxmlformats.org/officeDocument/2006/relationships/slide" Target="slides/slide76.xml"/><Relationship Id="rId139" Type="http://schemas.openxmlformats.org/officeDocument/2006/relationships/slide" Target="slides/slide81.xml"/><Relationship Id="rId80" Type="http://schemas.openxmlformats.org/officeDocument/2006/relationships/slide" Target="slides/slide22.xml"/><Relationship Id="rId85" Type="http://schemas.openxmlformats.org/officeDocument/2006/relationships/slide" Target="slides/slide27.xml"/><Relationship Id="rId150" Type="http://schemas.openxmlformats.org/officeDocument/2006/relationships/slide" Target="slides/slide92.xml"/><Relationship Id="rId155" Type="http://schemas.openxmlformats.org/officeDocument/2006/relationships/slide" Target="slides/slide97.xml"/><Relationship Id="rId171" Type="http://schemas.openxmlformats.org/officeDocument/2006/relationships/slide" Target="slides/slide113.xml"/><Relationship Id="rId176" Type="http://schemas.openxmlformats.org/officeDocument/2006/relationships/slide" Target="slides/slide118.xml"/><Relationship Id="rId192" Type="http://schemas.openxmlformats.org/officeDocument/2006/relationships/slide" Target="slides/slide134.xml"/><Relationship Id="rId197" Type="http://schemas.openxmlformats.org/officeDocument/2006/relationships/slide" Target="slides/slide139.xml"/><Relationship Id="rId201"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08" Type="http://schemas.openxmlformats.org/officeDocument/2006/relationships/slide" Target="slides/slide50.xml"/><Relationship Id="rId124" Type="http://schemas.openxmlformats.org/officeDocument/2006/relationships/slide" Target="slides/slide66.xml"/><Relationship Id="rId129" Type="http://schemas.openxmlformats.org/officeDocument/2006/relationships/slide" Target="slides/slide71.xml"/><Relationship Id="rId54" Type="http://schemas.openxmlformats.org/officeDocument/2006/relationships/slideMaster" Target="slideMasters/slideMaster54.xml"/><Relationship Id="rId70" Type="http://schemas.openxmlformats.org/officeDocument/2006/relationships/slide" Target="slides/slide12.xml"/><Relationship Id="rId75" Type="http://schemas.openxmlformats.org/officeDocument/2006/relationships/slide" Target="slides/slide17.xml"/><Relationship Id="rId91" Type="http://schemas.openxmlformats.org/officeDocument/2006/relationships/slide" Target="slides/slide33.xml"/><Relationship Id="rId96" Type="http://schemas.openxmlformats.org/officeDocument/2006/relationships/slide" Target="slides/slide38.xml"/><Relationship Id="rId140" Type="http://schemas.openxmlformats.org/officeDocument/2006/relationships/slide" Target="slides/slide82.xml"/><Relationship Id="rId145" Type="http://schemas.openxmlformats.org/officeDocument/2006/relationships/slide" Target="slides/slide87.xml"/><Relationship Id="rId161" Type="http://schemas.openxmlformats.org/officeDocument/2006/relationships/slide" Target="slides/slide103.xml"/><Relationship Id="rId166" Type="http://schemas.openxmlformats.org/officeDocument/2006/relationships/slide" Target="slides/slide108.xml"/><Relationship Id="rId182" Type="http://schemas.openxmlformats.org/officeDocument/2006/relationships/slide" Target="slides/slide124.xml"/><Relationship Id="rId187"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119" Type="http://schemas.openxmlformats.org/officeDocument/2006/relationships/slide" Target="slides/slide61.xml"/><Relationship Id="rId44" Type="http://schemas.openxmlformats.org/officeDocument/2006/relationships/slideMaster" Target="slideMasters/slideMaster44.xml"/><Relationship Id="rId60" Type="http://schemas.openxmlformats.org/officeDocument/2006/relationships/slide" Target="slides/slide2.xml"/><Relationship Id="rId65" Type="http://schemas.openxmlformats.org/officeDocument/2006/relationships/slide" Target="slides/slide7.xml"/><Relationship Id="rId81" Type="http://schemas.openxmlformats.org/officeDocument/2006/relationships/slide" Target="slides/slide23.xml"/><Relationship Id="rId86" Type="http://schemas.openxmlformats.org/officeDocument/2006/relationships/slide" Target="slides/slide28.xml"/><Relationship Id="rId130" Type="http://schemas.openxmlformats.org/officeDocument/2006/relationships/slide" Target="slides/slide72.xml"/><Relationship Id="rId135" Type="http://schemas.openxmlformats.org/officeDocument/2006/relationships/slide" Target="slides/slide77.xml"/><Relationship Id="rId151" Type="http://schemas.openxmlformats.org/officeDocument/2006/relationships/slide" Target="slides/slide93.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172" Type="http://schemas.openxmlformats.org/officeDocument/2006/relationships/slide" Target="slides/slide114.xml"/><Relationship Id="rId193" Type="http://schemas.openxmlformats.org/officeDocument/2006/relationships/slide" Target="slides/slide135.xml"/><Relationship Id="rId20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slide" Target="slides/slide67.xml"/><Relationship Id="rId141" Type="http://schemas.openxmlformats.org/officeDocument/2006/relationships/slide" Target="slides/slide83.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13.xml"/><Relationship Id="rId92" Type="http://schemas.openxmlformats.org/officeDocument/2006/relationships/slide" Target="slides/slide34.xml"/><Relationship Id="rId162" Type="http://schemas.openxmlformats.org/officeDocument/2006/relationships/slide" Target="slides/slide104.xml"/><Relationship Id="rId183"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199" Type="http://schemas.openxmlformats.org/officeDocument/2006/relationships/slide" Target="slides/slide141.xml"/><Relationship Id="rId20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189" Type="http://schemas.openxmlformats.org/officeDocument/2006/relationships/slide" Target="slides/slide13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79" Type="http://schemas.openxmlformats.org/officeDocument/2006/relationships/slide" Target="slides/slide121.xml"/><Relationship Id="rId195" Type="http://schemas.openxmlformats.org/officeDocument/2006/relationships/slide" Target="slides/slide137.xml"/><Relationship Id="rId190" Type="http://schemas.openxmlformats.org/officeDocument/2006/relationships/slide" Target="slides/slide132.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stacked"/>
        <c:varyColors val="0"/>
        <c:ser>
          <c:idx val="0"/>
          <c:order val="0"/>
          <c:tx>
            <c:strRef>
              <c:f>Sheet1!$B$1</c:f>
              <c:strCache>
                <c:ptCount val="1"/>
                <c:pt idx="0">
                  <c:v>Column1</c:v>
                </c:pt>
              </c:strCache>
            </c:strRef>
          </c:tx>
          <c:invertIfNegative val="0"/>
          <c:cat>
            <c:strRef>
              <c:f>Sheet1!$A$2:$A$6</c:f>
              <c:strCache>
                <c:ptCount val="5"/>
                <c:pt idx="0">
                  <c:v>حمید</c:v>
                </c:pt>
                <c:pt idx="1">
                  <c:v>علی</c:v>
                </c:pt>
                <c:pt idx="2">
                  <c:v>سعید</c:v>
                </c:pt>
                <c:pt idx="3">
                  <c:v>میلاد</c:v>
                </c:pt>
                <c:pt idx="4">
                  <c:v>مهدی</c:v>
                </c:pt>
              </c:strCache>
            </c:strRef>
          </c:cat>
          <c:val>
            <c:numRef>
              <c:f>Sheet1!$B$2:$B$6</c:f>
              <c:numCache>
                <c:formatCode>General</c:formatCode>
                <c:ptCount val="5"/>
                <c:pt idx="0">
                  <c:v>120</c:v>
                </c:pt>
                <c:pt idx="1">
                  <c:v>130</c:v>
                </c:pt>
                <c:pt idx="2">
                  <c:v>140</c:v>
                </c:pt>
                <c:pt idx="3">
                  <c:v>150</c:v>
                </c:pt>
                <c:pt idx="4">
                  <c:v>160</c:v>
                </c:pt>
              </c:numCache>
            </c:numRef>
          </c:val>
          <c:extLst xmlns:c16r2="http://schemas.microsoft.com/office/drawing/2015/06/chart">
            <c:ext xmlns:c16="http://schemas.microsoft.com/office/drawing/2014/chart" uri="{C3380CC4-5D6E-409C-BE32-E72D297353CC}">
              <c16:uniqueId val="{00000000-9737-4D3A-B04F-CA621ABB76FE}"/>
            </c:ext>
          </c:extLst>
        </c:ser>
        <c:dLbls>
          <c:showLegendKey val="0"/>
          <c:showVal val="0"/>
          <c:showCatName val="0"/>
          <c:showSerName val="0"/>
          <c:showPercent val="0"/>
          <c:showBubbleSize val="0"/>
        </c:dLbls>
        <c:gapWidth val="150"/>
        <c:overlap val="100"/>
        <c:axId val="328729344"/>
        <c:axId val="328730880"/>
      </c:barChart>
      <c:catAx>
        <c:axId val="328729344"/>
        <c:scaling>
          <c:orientation val="minMax"/>
        </c:scaling>
        <c:delete val="0"/>
        <c:axPos val="b"/>
        <c:numFmt formatCode="General" sourceLinked="0"/>
        <c:majorTickMark val="out"/>
        <c:minorTickMark val="none"/>
        <c:tickLblPos val="nextTo"/>
        <c:crossAx val="328730880"/>
        <c:crosses val="autoZero"/>
        <c:auto val="1"/>
        <c:lblAlgn val="ctr"/>
        <c:lblOffset val="100"/>
        <c:noMultiLvlLbl val="0"/>
      </c:catAx>
      <c:valAx>
        <c:axId val="328730880"/>
        <c:scaling>
          <c:orientation val="minMax"/>
        </c:scaling>
        <c:delete val="0"/>
        <c:axPos val="l"/>
        <c:majorGridlines/>
        <c:numFmt formatCode="General" sourceLinked="1"/>
        <c:majorTickMark val="out"/>
        <c:minorTickMark val="none"/>
        <c:tickLblPos val="nextTo"/>
        <c:crossAx val="328729344"/>
        <c:crosses val="autoZero"/>
        <c:crossBetween val="between"/>
      </c:valAx>
    </c:plotArea>
    <c:legend>
      <c:legendPos val="r"/>
      <c:layout/>
      <c:overlay val="0"/>
    </c:legend>
    <c:plotVisOnly val="1"/>
    <c:dispBlanksAs val="gap"/>
    <c:showDLblsOverMax val="0"/>
  </c:chart>
  <c:spPr>
    <a:solidFill>
      <a:srgbClr val="00FF00"/>
    </a:solidFill>
  </c:spPr>
  <c:txPr>
    <a:bodyPr/>
    <a:lstStyle/>
    <a:p>
      <a:pPr>
        <a:defRPr sz="1800"/>
      </a:pPr>
      <a:endParaRPr lang="fa-I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66895-304F-422A-8CFD-B9B3CA8EC323}" type="doc">
      <dgm:prSet loTypeId="urn:microsoft.com/office/officeart/2005/8/layout/lProcess3" loCatId="process" qsTypeId="urn:microsoft.com/office/officeart/2005/8/quickstyle/simple3" qsCatId="simple" csTypeId="urn:microsoft.com/office/officeart/2005/8/colors/accent1_2" csCatId="accent1" phldr="1"/>
      <dgm:spPr/>
      <dgm:t>
        <a:bodyPr/>
        <a:lstStyle/>
        <a:p>
          <a:endParaRPr lang="en-US"/>
        </a:p>
      </dgm:t>
    </dgm:pt>
    <dgm:pt modelId="{053749B2-2E16-4BFF-97F5-D50CA5E52161}" type="pres">
      <dgm:prSet presAssocID="{A6466895-304F-422A-8CFD-B9B3CA8EC323}" presName="Name0" presStyleCnt="0">
        <dgm:presLayoutVars>
          <dgm:chPref val="3"/>
          <dgm:dir/>
          <dgm:animLvl val="lvl"/>
          <dgm:resizeHandles/>
        </dgm:presLayoutVars>
      </dgm:prSet>
      <dgm:spPr/>
      <dgm:t>
        <a:bodyPr/>
        <a:lstStyle/>
        <a:p>
          <a:endParaRPr lang="en-US"/>
        </a:p>
      </dgm:t>
    </dgm:pt>
  </dgm:ptLst>
  <dgm:cxnLst>
    <dgm:cxn modelId="{0DC85574-8FB6-4DB6-8761-2A89EE387C04}" type="presOf" srcId="{A6466895-304F-422A-8CFD-B9B3CA8EC323}" destId="{053749B2-2E16-4BFF-97F5-D50CA5E52161}"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0ED045-FE23-49A7-A575-0B1F4DF844B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DCD4260-31BE-4D5A-B1C9-725E739A220C}">
      <dgm:prSet phldrT="[Text]" custT="1"/>
      <dgm:spPr/>
      <dgm:t>
        <a:bodyPr/>
        <a:lstStyle/>
        <a:p>
          <a:r>
            <a:rPr lang="fa-IR" sz="3600" b="1" dirty="0" smtClean="0">
              <a:cs typeface="MRT_Titr Stripe" pitchFamily="2" charset="-78"/>
            </a:rPr>
            <a:t>هدف</a:t>
          </a:r>
          <a:endParaRPr lang="en-US" sz="3600" b="1" dirty="0">
            <a:cs typeface="MRT_Titr Stripe" pitchFamily="2" charset="-78"/>
          </a:endParaRPr>
        </a:p>
      </dgm:t>
    </dgm:pt>
    <dgm:pt modelId="{6FEEA0BA-64BB-4F4F-B79C-B291C6DFFAFA}" type="parTrans" cxnId="{826A2AFA-EBD8-4FDC-9046-2BEB864AEDEB}">
      <dgm:prSet/>
      <dgm:spPr/>
      <dgm:t>
        <a:bodyPr/>
        <a:lstStyle/>
        <a:p>
          <a:endParaRPr lang="en-US"/>
        </a:p>
      </dgm:t>
    </dgm:pt>
    <dgm:pt modelId="{FA782A83-8014-4ADA-8D41-B1BABB3BA629}" type="sibTrans" cxnId="{826A2AFA-EBD8-4FDC-9046-2BEB864AEDEB}">
      <dgm:prSet/>
      <dgm:spPr/>
      <dgm:t>
        <a:bodyPr/>
        <a:lstStyle/>
        <a:p>
          <a:endParaRPr lang="en-US"/>
        </a:p>
      </dgm:t>
    </dgm:pt>
    <dgm:pt modelId="{225F2D0B-EA1C-40AD-8981-AD7C708E51D6}">
      <dgm:prSet phldrT="[Text]" custT="1"/>
      <dgm:spPr/>
      <dgm:t>
        <a:bodyPr bIns="274320"/>
        <a:lstStyle/>
        <a:p>
          <a:r>
            <a:rPr lang="fa-IR" sz="3600" b="1" dirty="0" smtClean="0">
              <a:cs typeface="MRT_Titr Stripe" pitchFamily="2" charset="-78"/>
            </a:rPr>
            <a:t>برنامه</a:t>
          </a:r>
          <a:endParaRPr lang="en-US" sz="3600" b="1" dirty="0">
            <a:cs typeface="MRT_Titr Stripe" pitchFamily="2" charset="-78"/>
          </a:endParaRPr>
        </a:p>
      </dgm:t>
    </dgm:pt>
    <dgm:pt modelId="{65F5ACAC-B5F8-4BDB-B55D-F4FA7468681B}" type="parTrans" cxnId="{C449D854-5312-4CD5-B7AE-2F7A9C6C584E}">
      <dgm:prSet/>
      <dgm:spPr/>
      <dgm:t>
        <a:bodyPr/>
        <a:lstStyle/>
        <a:p>
          <a:endParaRPr lang="en-US"/>
        </a:p>
      </dgm:t>
    </dgm:pt>
    <dgm:pt modelId="{62F3A6C6-8A3D-4F83-BBA0-A9776B5031C2}" type="sibTrans" cxnId="{C449D854-5312-4CD5-B7AE-2F7A9C6C584E}">
      <dgm:prSet/>
      <dgm:spPr/>
      <dgm:t>
        <a:bodyPr/>
        <a:lstStyle/>
        <a:p>
          <a:endParaRPr lang="en-US"/>
        </a:p>
      </dgm:t>
    </dgm:pt>
    <dgm:pt modelId="{C304B427-5AE9-4401-86D9-B76E64B57B93}">
      <dgm:prSet phldrT="[Text]" custT="1"/>
      <dgm:spPr/>
      <dgm:t>
        <a:bodyPr bIns="365760"/>
        <a:lstStyle/>
        <a:p>
          <a:r>
            <a:rPr lang="fa-IR" sz="4000" b="1" dirty="0" smtClean="0">
              <a:cs typeface="MRT_Titr Stripe" pitchFamily="2" charset="-78"/>
            </a:rPr>
            <a:t>روش</a:t>
          </a:r>
          <a:endParaRPr lang="en-US" sz="4000" b="1" dirty="0">
            <a:cs typeface="MRT_Titr Stripe" pitchFamily="2" charset="-78"/>
          </a:endParaRPr>
        </a:p>
      </dgm:t>
    </dgm:pt>
    <dgm:pt modelId="{E98A4E33-211F-413A-9AB8-3FB0BAC43BF0}" type="parTrans" cxnId="{43AC8407-D555-4230-9C97-F49E5451B82C}">
      <dgm:prSet/>
      <dgm:spPr/>
      <dgm:t>
        <a:bodyPr/>
        <a:lstStyle/>
        <a:p>
          <a:endParaRPr lang="en-US"/>
        </a:p>
      </dgm:t>
    </dgm:pt>
    <dgm:pt modelId="{855815B4-0223-43B6-902B-99163DE08260}" type="sibTrans" cxnId="{43AC8407-D555-4230-9C97-F49E5451B82C}">
      <dgm:prSet/>
      <dgm:spPr/>
      <dgm:t>
        <a:bodyPr/>
        <a:lstStyle/>
        <a:p>
          <a:endParaRPr lang="en-US"/>
        </a:p>
      </dgm:t>
    </dgm:pt>
    <dgm:pt modelId="{700F383B-D942-4650-B0A8-DF14FD00D7DF}">
      <dgm:prSet phldrT="[Text]" custT="1"/>
      <dgm:spPr/>
      <dgm:t>
        <a:bodyPr bIns="274320"/>
        <a:lstStyle/>
        <a:p>
          <a:r>
            <a:rPr lang="fa-IR" sz="3200" b="1" spc="-150" dirty="0" smtClean="0">
              <a:cs typeface="MRT_Titr Stripe" pitchFamily="2" charset="-78"/>
            </a:rPr>
            <a:t>وسايل</a:t>
          </a:r>
          <a:endParaRPr lang="en-US" sz="3200" b="1" spc="-150" dirty="0">
            <a:cs typeface="MRT_Titr Stripe" pitchFamily="2" charset="-78"/>
          </a:endParaRPr>
        </a:p>
      </dgm:t>
    </dgm:pt>
    <dgm:pt modelId="{AE35E729-D6CC-4F4C-BA1C-1D7A87ABD3C1}" type="parTrans" cxnId="{5D082BD3-B055-45DA-A3B6-55890D07A140}">
      <dgm:prSet/>
      <dgm:spPr/>
      <dgm:t>
        <a:bodyPr/>
        <a:lstStyle/>
        <a:p>
          <a:endParaRPr lang="en-US"/>
        </a:p>
      </dgm:t>
    </dgm:pt>
    <dgm:pt modelId="{75CD6F54-BB6D-4BB2-98B9-323803AC676B}" type="sibTrans" cxnId="{5D082BD3-B055-45DA-A3B6-55890D07A140}">
      <dgm:prSet/>
      <dgm:spPr/>
      <dgm:t>
        <a:bodyPr/>
        <a:lstStyle/>
        <a:p>
          <a:endParaRPr lang="en-US"/>
        </a:p>
      </dgm:t>
    </dgm:pt>
    <dgm:pt modelId="{1012FBB2-8AEC-498D-B65F-8EAD66B7EF7A}">
      <dgm:prSet phldrT="[Text]" custT="1"/>
      <dgm:spPr/>
      <dgm:t>
        <a:bodyPr tIns="91440" bIns="365760"/>
        <a:lstStyle/>
        <a:p>
          <a:r>
            <a:rPr lang="fa-IR" sz="3200" b="1" spc="-150" dirty="0" smtClean="0">
              <a:solidFill>
                <a:schemeClr val="tx1"/>
              </a:solidFill>
              <a:effectLst/>
              <a:cs typeface="MRT_Titr Stripe" pitchFamily="2" charset="-78"/>
            </a:rPr>
            <a:t>ارزشيابي</a:t>
          </a:r>
          <a:endParaRPr lang="en-US" sz="3200" b="1" spc="-150" dirty="0">
            <a:solidFill>
              <a:schemeClr val="tx1"/>
            </a:solidFill>
            <a:effectLst/>
            <a:cs typeface="MRT_Titr Stripe" pitchFamily="2" charset="-78"/>
          </a:endParaRPr>
        </a:p>
      </dgm:t>
    </dgm:pt>
    <dgm:pt modelId="{B3DA701C-EC91-45F7-A20A-E346BCF55307}" type="parTrans" cxnId="{1DEC7D66-0F46-41C8-9209-7D1CD9B46B10}">
      <dgm:prSet/>
      <dgm:spPr/>
      <dgm:t>
        <a:bodyPr/>
        <a:lstStyle/>
        <a:p>
          <a:endParaRPr lang="en-US"/>
        </a:p>
      </dgm:t>
    </dgm:pt>
    <dgm:pt modelId="{07045166-8AAF-4694-9C53-5B403DF4576F}" type="sibTrans" cxnId="{1DEC7D66-0F46-41C8-9209-7D1CD9B46B10}">
      <dgm:prSet/>
      <dgm:spPr/>
      <dgm:t>
        <a:bodyPr/>
        <a:lstStyle/>
        <a:p>
          <a:endParaRPr lang="en-US"/>
        </a:p>
      </dgm:t>
    </dgm:pt>
    <dgm:pt modelId="{549A5442-F990-405B-B78F-FF0A7DCF8A07}" type="pres">
      <dgm:prSet presAssocID="{D60ED045-FE23-49A7-A575-0B1F4DF844B5}" presName="cycle" presStyleCnt="0">
        <dgm:presLayoutVars>
          <dgm:dir/>
          <dgm:resizeHandles val="exact"/>
        </dgm:presLayoutVars>
      </dgm:prSet>
      <dgm:spPr/>
      <dgm:t>
        <a:bodyPr/>
        <a:lstStyle/>
        <a:p>
          <a:endParaRPr lang="en-US"/>
        </a:p>
      </dgm:t>
    </dgm:pt>
    <dgm:pt modelId="{AA73D53B-4B05-4B71-9EEF-5BA7F4DA522E}" type="pres">
      <dgm:prSet presAssocID="{FDCD4260-31BE-4D5A-B1C9-725E739A220C}" presName="node" presStyleLbl="node1" presStyleIdx="0" presStyleCnt="5" custScaleX="156829">
        <dgm:presLayoutVars>
          <dgm:bulletEnabled val="1"/>
        </dgm:presLayoutVars>
      </dgm:prSet>
      <dgm:spPr/>
      <dgm:t>
        <a:bodyPr/>
        <a:lstStyle/>
        <a:p>
          <a:endParaRPr lang="en-US"/>
        </a:p>
      </dgm:t>
    </dgm:pt>
    <dgm:pt modelId="{E6032A77-18C1-48A2-8477-44018148F5F2}" type="pres">
      <dgm:prSet presAssocID="{FA782A83-8014-4ADA-8D41-B1BABB3BA629}" presName="sibTrans" presStyleLbl="sibTrans2D1" presStyleIdx="0" presStyleCnt="5"/>
      <dgm:spPr/>
      <dgm:t>
        <a:bodyPr/>
        <a:lstStyle/>
        <a:p>
          <a:endParaRPr lang="en-US"/>
        </a:p>
      </dgm:t>
    </dgm:pt>
    <dgm:pt modelId="{38E54D66-D43D-453E-B205-4CF03A11ED7C}" type="pres">
      <dgm:prSet presAssocID="{FA782A83-8014-4ADA-8D41-B1BABB3BA629}" presName="connectorText" presStyleLbl="sibTrans2D1" presStyleIdx="0" presStyleCnt="5"/>
      <dgm:spPr/>
      <dgm:t>
        <a:bodyPr/>
        <a:lstStyle/>
        <a:p>
          <a:endParaRPr lang="en-US"/>
        </a:p>
      </dgm:t>
    </dgm:pt>
    <dgm:pt modelId="{F9A2470C-6E8F-46A4-8FD8-16B3A438D687}" type="pres">
      <dgm:prSet presAssocID="{225F2D0B-EA1C-40AD-8981-AD7C708E51D6}" presName="node" presStyleLbl="node1" presStyleIdx="1" presStyleCnt="5" custScaleX="142711" custRadScaleRad="100821" custRadScaleInc="13762">
        <dgm:presLayoutVars>
          <dgm:bulletEnabled val="1"/>
        </dgm:presLayoutVars>
      </dgm:prSet>
      <dgm:spPr/>
      <dgm:t>
        <a:bodyPr/>
        <a:lstStyle/>
        <a:p>
          <a:endParaRPr lang="en-US"/>
        </a:p>
      </dgm:t>
    </dgm:pt>
    <dgm:pt modelId="{133C2A8D-9985-4963-AADF-2E6C44B3F006}" type="pres">
      <dgm:prSet presAssocID="{62F3A6C6-8A3D-4F83-BBA0-A9776B5031C2}" presName="sibTrans" presStyleLbl="sibTrans2D1" presStyleIdx="1" presStyleCnt="5"/>
      <dgm:spPr/>
      <dgm:t>
        <a:bodyPr/>
        <a:lstStyle/>
        <a:p>
          <a:endParaRPr lang="en-US"/>
        </a:p>
      </dgm:t>
    </dgm:pt>
    <dgm:pt modelId="{0631E269-836E-4CCB-966D-95FE27CF0E63}" type="pres">
      <dgm:prSet presAssocID="{62F3A6C6-8A3D-4F83-BBA0-A9776B5031C2}" presName="connectorText" presStyleLbl="sibTrans2D1" presStyleIdx="1" presStyleCnt="5"/>
      <dgm:spPr/>
      <dgm:t>
        <a:bodyPr/>
        <a:lstStyle/>
        <a:p>
          <a:endParaRPr lang="en-US"/>
        </a:p>
      </dgm:t>
    </dgm:pt>
    <dgm:pt modelId="{0E1069BA-E9C4-48C1-8FEB-774D622E9B88}" type="pres">
      <dgm:prSet presAssocID="{C304B427-5AE9-4401-86D9-B76E64B57B93}" presName="node" presStyleLbl="node1" presStyleIdx="2" presStyleCnt="5" custScaleX="122699" custRadScaleRad="107532" custRadScaleInc="-14409">
        <dgm:presLayoutVars>
          <dgm:bulletEnabled val="1"/>
        </dgm:presLayoutVars>
      </dgm:prSet>
      <dgm:spPr/>
      <dgm:t>
        <a:bodyPr/>
        <a:lstStyle/>
        <a:p>
          <a:endParaRPr lang="en-US"/>
        </a:p>
      </dgm:t>
    </dgm:pt>
    <dgm:pt modelId="{52D7F440-E9D5-4E75-BB33-2EA241CD65AB}" type="pres">
      <dgm:prSet presAssocID="{855815B4-0223-43B6-902B-99163DE08260}" presName="sibTrans" presStyleLbl="sibTrans2D1" presStyleIdx="2" presStyleCnt="5"/>
      <dgm:spPr/>
      <dgm:t>
        <a:bodyPr/>
        <a:lstStyle/>
        <a:p>
          <a:endParaRPr lang="en-US"/>
        </a:p>
      </dgm:t>
    </dgm:pt>
    <dgm:pt modelId="{3000729A-3A93-4471-8BEB-8D31EB238D40}" type="pres">
      <dgm:prSet presAssocID="{855815B4-0223-43B6-902B-99163DE08260}" presName="connectorText" presStyleLbl="sibTrans2D1" presStyleIdx="2" presStyleCnt="5"/>
      <dgm:spPr/>
      <dgm:t>
        <a:bodyPr/>
        <a:lstStyle/>
        <a:p>
          <a:endParaRPr lang="en-US"/>
        </a:p>
      </dgm:t>
    </dgm:pt>
    <dgm:pt modelId="{EA28BD08-2575-40EE-8B41-384DCF3D6D20}" type="pres">
      <dgm:prSet presAssocID="{700F383B-D942-4650-B0A8-DF14FD00D7DF}" presName="node" presStyleLbl="node1" presStyleIdx="3" presStyleCnt="5" custScaleX="126809" custRadScaleRad="105027" custRadScaleInc="10054">
        <dgm:presLayoutVars>
          <dgm:bulletEnabled val="1"/>
        </dgm:presLayoutVars>
      </dgm:prSet>
      <dgm:spPr/>
      <dgm:t>
        <a:bodyPr/>
        <a:lstStyle/>
        <a:p>
          <a:endParaRPr lang="en-US"/>
        </a:p>
      </dgm:t>
    </dgm:pt>
    <dgm:pt modelId="{89045967-A3CD-4D57-A13D-25172B1DC21C}" type="pres">
      <dgm:prSet presAssocID="{75CD6F54-BB6D-4BB2-98B9-323803AC676B}" presName="sibTrans" presStyleLbl="sibTrans2D1" presStyleIdx="3" presStyleCnt="5"/>
      <dgm:spPr/>
      <dgm:t>
        <a:bodyPr/>
        <a:lstStyle/>
        <a:p>
          <a:endParaRPr lang="en-US"/>
        </a:p>
      </dgm:t>
    </dgm:pt>
    <dgm:pt modelId="{33F632A6-E884-4E60-9B6F-7B346ABD5305}" type="pres">
      <dgm:prSet presAssocID="{75CD6F54-BB6D-4BB2-98B9-323803AC676B}" presName="connectorText" presStyleLbl="sibTrans2D1" presStyleIdx="3" presStyleCnt="5"/>
      <dgm:spPr/>
      <dgm:t>
        <a:bodyPr/>
        <a:lstStyle/>
        <a:p>
          <a:endParaRPr lang="en-US"/>
        </a:p>
      </dgm:t>
    </dgm:pt>
    <dgm:pt modelId="{4719F6FA-28E7-42DD-9220-EFD5D0C0A7B2}" type="pres">
      <dgm:prSet presAssocID="{1012FBB2-8AEC-498D-B65F-8EAD66B7EF7A}" presName="node" presStyleLbl="node1" presStyleIdx="4" presStyleCnt="5" custScaleX="142272" custRadScaleRad="96615" custRadScaleInc="-13813">
        <dgm:presLayoutVars>
          <dgm:bulletEnabled val="1"/>
        </dgm:presLayoutVars>
      </dgm:prSet>
      <dgm:spPr/>
      <dgm:t>
        <a:bodyPr/>
        <a:lstStyle/>
        <a:p>
          <a:endParaRPr lang="en-US"/>
        </a:p>
      </dgm:t>
    </dgm:pt>
    <dgm:pt modelId="{DD48054A-087A-4A73-9C88-281822719A2A}" type="pres">
      <dgm:prSet presAssocID="{07045166-8AAF-4694-9C53-5B403DF4576F}" presName="sibTrans" presStyleLbl="sibTrans2D1" presStyleIdx="4" presStyleCnt="5"/>
      <dgm:spPr/>
      <dgm:t>
        <a:bodyPr/>
        <a:lstStyle/>
        <a:p>
          <a:endParaRPr lang="en-US"/>
        </a:p>
      </dgm:t>
    </dgm:pt>
    <dgm:pt modelId="{BE0E12C4-0C83-4710-8753-32D966EE50D5}" type="pres">
      <dgm:prSet presAssocID="{07045166-8AAF-4694-9C53-5B403DF4576F}" presName="connectorText" presStyleLbl="sibTrans2D1" presStyleIdx="4" presStyleCnt="5"/>
      <dgm:spPr/>
      <dgm:t>
        <a:bodyPr/>
        <a:lstStyle/>
        <a:p>
          <a:endParaRPr lang="en-US"/>
        </a:p>
      </dgm:t>
    </dgm:pt>
  </dgm:ptLst>
  <dgm:cxnLst>
    <dgm:cxn modelId="{1DEC7D66-0F46-41C8-9209-7D1CD9B46B10}" srcId="{D60ED045-FE23-49A7-A575-0B1F4DF844B5}" destId="{1012FBB2-8AEC-498D-B65F-8EAD66B7EF7A}" srcOrd="4" destOrd="0" parTransId="{B3DA701C-EC91-45F7-A20A-E346BCF55307}" sibTransId="{07045166-8AAF-4694-9C53-5B403DF4576F}"/>
    <dgm:cxn modelId="{02DDD985-D3BF-4549-9A7F-9153EEBDADB1}" type="presOf" srcId="{FA782A83-8014-4ADA-8D41-B1BABB3BA629}" destId="{38E54D66-D43D-453E-B205-4CF03A11ED7C}" srcOrd="1" destOrd="0" presId="urn:microsoft.com/office/officeart/2005/8/layout/cycle2"/>
    <dgm:cxn modelId="{5262CF7F-66C2-424A-8501-E306ECAAFEFC}" type="presOf" srcId="{C304B427-5AE9-4401-86D9-B76E64B57B93}" destId="{0E1069BA-E9C4-48C1-8FEB-774D622E9B88}" srcOrd="0" destOrd="0" presId="urn:microsoft.com/office/officeart/2005/8/layout/cycle2"/>
    <dgm:cxn modelId="{864F681A-7F55-4C9B-BEE0-E7FE110FF3A3}" type="presOf" srcId="{75CD6F54-BB6D-4BB2-98B9-323803AC676B}" destId="{33F632A6-E884-4E60-9B6F-7B346ABD5305}" srcOrd="1" destOrd="0" presId="urn:microsoft.com/office/officeart/2005/8/layout/cycle2"/>
    <dgm:cxn modelId="{83F0285B-15B2-4C8C-B759-9E056010E2C0}" type="presOf" srcId="{1012FBB2-8AEC-498D-B65F-8EAD66B7EF7A}" destId="{4719F6FA-28E7-42DD-9220-EFD5D0C0A7B2}" srcOrd="0" destOrd="0" presId="urn:microsoft.com/office/officeart/2005/8/layout/cycle2"/>
    <dgm:cxn modelId="{C449D854-5312-4CD5-B7AE-2F7A9C6C584E}" srcId="{D60ED045-FE23-49A7-A575-0B1F4DF844B5}" destId="{225F2D0B-EA1C-40AD-8981-AD7C708E51D6}" srcOrd="1" destOrd="0" parTransId="{65F5ACAC-B5F8-4BDB-B55D-F4FA7468681B}" sibTransId="{62F3A6C6-8A3D-4F83-BBA0-A9776B5031C2}"/>
    <dgm:cxn modelId="{5D082BD3-B055-45DA-A3B6-55890D07A140}" srcId="{D60ED045-FE23-49A7-A575-0B1F4DF844B5}" destId="{700F383B-D942-4650-B0A8-DF14FD00D7DF}" srcOrd="3" destOrd="0" parTransId="{AE35E729-D6CC-4F4C-BA1C-1D7A87ABD3C1}" sibTransId="{75CD6F54-BB6D-4BB2-98B9-323803AC676B}"/>
    <dgm:cxn modelId="{FBF6D733-40FD-40A5-AE18-5E14DD7291E3}" type="presOf" srcId="{855815B4-0223-43B6-902B-99163DE08260}" destId="{3000729A-3A93-4471-8BEB-8D31EB238D40}" srcOrd="1" destOrd="0" presId="urn:microsoft.com/office/officeart/2005/8/layout/cycle2"/>
    <dgm:cxn modelId="{09E41E62-2EA2-4C54-BF1C-46ACD850BD2E}" type="presOf" srcId="{FDCD4260-31BE-4D5A-B1C9-725E739A220C}" destId="{AA73D53B-4B05-4B71-9EEF-5BA7F4DA522E}" srcOrd="0" destOrd="0" presId="urn:microsoft.com/office/officeart/2005/8/layout/cycle2"/>
    <dgm:cxn modelId="{B40DFB11-98D4-41FB-B6C2-BFC0D3D9AB54}" type="presOf" srcId="{D60ED045-FE23-49A7-A575-0B1F4DF844B5}" destId="{549A5442-F990-405B-B78F-FF0A7DCF8A07}" srcOrd="0" destOrd="0" presId="urn:microsoft.com/office/officeart/2005/8/layout/cycle2"/>
    <dgm:cxn modelId="{55D70D7D-FC74-4E1C-BB27-64BFE628D561}" type="presOf" srcId="{FA782A83-8014-4ADA-8D41-B1BABB3BA629}" destId="{E6032A77-18C1-48A2-8477-44018148F5F2}" srcOrd="0" destOrd="0" presId="urn:microsoft.com/office/officeart/2005/8/layout/cycle2"/>
    <dgm:cxn modelId="{826A2AFA-EBD8-4FDC-9046-2BEB864AEDEB}" srcId="{D60ED045-FE23-49A7-A575-0B1F4DF844B5}" destId="{FDCD4260-31BE-4D5A-B1C9-725E739A220C}" srcOrd="0" destOrd="0" parTransId="{6FEEA0BA-64BB-4F4F-B79C-B291C6DFFAFA}" sibTransId="{FA782A83-8014-4ADA-8D41-B1BABB3BA629}"/>
    <dgm:cxn modelId="{86BD26C8-7D72-49E1-AE57-7AAE8C8233C6}" type="presOf" srcId="{225F2D0B-EA1C-40AD-8981-AD7C708E51D6}" destId="{F9A2470C-6E8F-46A4-8FD8-16B3A438D687}" srcOrd="0" destOrd="0" presId="urn:microsoft.com/office/officeart/2005/8/layout/cycle2"/>
    <dgm:cxn modelId="{E5383FA7-5CA7-4276-A2FF-9ED3DAA8E5F5}" type="presOf" srcId="{75CD6F54-BB6D-4BB2-98B9-323803AC676B}" destId="{89045967-A3CD-4D57-A13D-25172B1DC21C}" srcOrd="0" destOrd="0" presId="urn:microsoft.com/office/officeart/2005/8/layout/cycle2"/>
    <dgm:cxn modelId="{43AC8407-D555-4230-9C97-F49E5451B82C}" srcId="{D60ED045-FE23-49A7-A575-0B1F4DF844B5}" destId="{C304B427-5AE9-4401-86D9-B76E64B57B93}" srcOrd="2" destOrd="0" parTransId="{E98A4E33-211F-413A-9AB8-3FB0BAC43BF0}" sibTransId="{855815B4-0223-43B6-902B-99163DE08260}"/>
    <dgm:cxn modelId="{4AF97821-1E39-48AD-8D10-2C65CC523741}" type="presOf" srcId="{855815B4-0223-43B6-902B-99163DE08260}" destId="{52D7F440-E9D5-4E75-BB33-2EA241CD65AB}" srcOrd="0" destOrd="0" presId="urn:microsoft.com/office/officeart/2005/8/layout/cycle2"/>
    <dgm:cxn modelId="{0290E866-59E1-4130-9BAE-45540C5FAD77}" type="presOf" srcId="{07045166-8AAF-4694-9C53-5B403DF4576F}" destId="{BE0E12C4-0C83-4710-8753-32D966EE50D5}" srcOrd="1" destOrd="0" presId="urn:microsoft.com/office/officeart/2005/8/layout/cycle2"/>
    <dgm:cxn modelId="{F46FFFC3-F574-4C5C-B217-96280487CBB5}" type="presOf" srcId="{62F3A6C6-8A3D-4F83-BBA0-A9776B5031C2}" destId="{133C2A8D-9985-4963-AADF-2E6C44B3F006}" srcOrd="0" destOrd="0" presId="urn:microsoft.com/office/officeart/2005/8/layout/cycle2"/>
    <dgm:cxn modelId="{9EBE15E9-B31A-47EB-A6BF-BD1AB428EB04}" type="presOf" srcId="{62F3A6C6-8A3D-4F83-BBA0-A9776B5031C2}" destId="{0631E269-836E-4CCB-966D-95FE27CF0E63}" srcOrd="1" destOrd="0" presId="urn:microsoft.com/office/officeart/2005/8/layout/cycle2"/>
    <dgm:cxn modelId="{1E02ED08-6BAF-4A5D-AB8C-6C81D5EBA063}" type="presOf" srcId="{07045166-8AAF-4694-9C53-5B403DF4576F}" destId="{DD48054A-087A-4A73-9C88-281822719A2A}" srcOrd="0" destOrd="0" presId="urn:microsoft.com/office/officeart/2005/8/layout/cycle2"/>
    <dgm:cxn modelId="{3CD03180-00B2-4AD4-94E5-EB9DF5323109}" type="presOf" srcId="{700F383B-D942-4650-B0A8-DF14FD00D7DF}" destId="{EA28BD08-2575-40EE-8B41-384DCF3D6D20}" srcOrd="0" destOrd="0" presId="urn:microsoft.com/office/officeart/2005/8/layout/cycle2"/>
    <dgm:cxn modelId="{6DE41AC5-481A-418C-812D-FEEE002B8C2B}" type="presParOf" srcId="{549A5442-F990-405B-B78F-FF0A7DCF8A07}" destId="{AA73D53B-4B05-4B71-9EEF-5BA7F4DA522E}" srcOrd="0" destOrd="0" presId="urn:microsoft.com/office/officeart/2005/8/layout/cycle2"/>
    <dgm:cxn modelId="{B7A093A6-1089-4B3D-BC7B-70AC7ABF2F25}" type="presParOf" srcId="{549A5442-F990-405B-B78F-FF0A7DCF8A07}" destId="{E6032A77-18C1-48A2-8477-44018148F5F2}" srcOrd="1" destOrd="0" presId="urn:microsoft.com/office/officeart/2005/8/layout/cycle2"/>
    <dgm:cxn modelId="{01A162E0-035E-403D-A491-78840DDA4DE1}" type="presParOf" srcId="{E6032A77-18C1-48A2-8477-44018148F5F2}" destId="{38E54D66-D43D-453E-B205-4CF03A11ED7C}" srcOrd="0" destOrd="0" presId="urn:microsoft.com/office/officeart/2005/8/layout/cycle2"/>
    <dgm:cxn modelId="{D4183F09-125E-4D4E-8789-50928F0AF01C}" type="presParOf" srcId="{549A5442-F990-405B-B78F-FF0A7DCF8A07}" destId="{F9A2470C-6E8F-46A4-8FD8-16B3A438D687}" srcOrd="2" destOrd="0" presId="urn:microsoft.com/office/officeart/2005/8/layout/cycle2"/>
    <dgm:cxn modelId="{A5552BD2-E94A-4013-A157-8854DC8FCB92}" type="presParOf" srcId="{549A5442-F990-405B-B78F-FF0A7DCF8A07}" destId="{133C2A8D-9985-4963-AADF-2E6C44B3F006}" srcOrd="3" destOrd="0" presId="urn:microsoft.com/office/officeart/2005/8/layout/cycle2"/>
    <dgm:cxn modelId="{66930B1B-AEED-4608-99FB-626A97186821}" type="presParOf" srcId="{133C2A8D-9985-4963-AADF-2E6C44B3F006}" destId="{0631E269-836E-4CCB-966D-95FE27CF0E63}" srcOrd="0" destOrd="0" presId="urn:microsoft.com/office/officeart/2005/8/layout/cycle2"/>
    <dgm:cxn modelId="{C43836AA-68F5-414D-9F69-9BD3E74A2757}" type="presParOf" srcId="{549A5442-F990-405B-B78F-FF0A7DCF8A07}" destId="{0E1069BA-E9C4-48C1-8FEB-774D622E9B88}" srcOrd="4" destOrd="0" presId="urn:microsoft.com/office/officeart/2005/8/layout/cycle2"/>
    <dgm:cxn modelId="{93FDA9FE-98B6-4B0F-9216-6BC02DD578D7}" type="presParOf" srcId="{549A5442-F990-405B-B78F-FF0A7DCF8A07}" destId="{52D7F440-E9D5-4E75-BB33-2EA241CD65AB}" srcOrd="5" destOrd="0" presId="urn:microsoft.com/office/officeart/2005/8/layout/cycle2"/>
    <dgm:cxn modelId="{DEFA5D12-8B7E-4BFF-B015-C5996E1F318A}" type="presParOf" srcId="{52D7F440-E9D5-4E75-BB33-2EA241CD65AB}" destId="{3000729A-3A93-4471-8BEB-8D31EB238D40}" srcOrd="0" destOrd="0" presId="urn:microsoft.com/office/officeart/2005/8/layout/cycle2"/>
    <dgm:cxn modelId="{C9497179-060C-4ECD-B60E-A720AC05E219}" type="presParOf" srcId="{549A5442-F990-405B-B78F-FF0A7DCF8A07}" destId="{EA28BD08-2575-40EE-8B41-384DCF3D6D20}" srcOrd="6" destOrd="0" presId="urn:microsoft.com/office/officeart/2005/8/layout/cycle2"/>
    <dgm:cxn modelId="{498415E9-5E61-4340-9C72-DC746E4EB2FD}" type="presParOf" srcId="{549A5442-F990-405B-B78F-FF0A7DCF8A07}" destId="{89045967-A3CD-4D57-A13D-25172B1DC21C}" srcOrd="7" destOrd="0" presId="urn:microsoft.com/office/officeart/2005/8/layout/cycle2"/>
    <dgm:cxn modelId="{BF931B7E-BBC0-4F66-A4D8-E8CF4577979F}" type="presParOf" srcId="{89045967-A3CD-4D57-A13D-25172B1DC21C}" destId="{33F632A6-E884-4E60-9B6F-7B346ABD5305}" srcOrd="0" destOrd="0" presId="urn:microsoft.com/office/officeart/2005/8/layout/cycle2"/>
    <dgm:cxn modelId="{118247FE-3B8B-488A-8F76-96EE13EFCF76}" type="presParOf" srcId="{549A5442-F990-405B-B78F-FF0A7DCF8A07}" destId="{4719F6FA-28E7-42DD-9220-EFD5D0C0A7B2}" srcOrd="8" destOrd="0" presId="urn:microsoft.com/office/officeart/2005/8/layout/cycle2"/>
    <dgm:cxn modelId="{3A33148E-FFBF-4E7F-9DD7-D7EB430CC724}" type="presParOf" srcId="{549A5442-F990-405B-B78F-FF0A7DCF8A07}" destId="{DD48054A-087A-4A73-9C88-281822719A2A}" srcOrd="9" destOrd="0" presId="urn:microsoft.com/office/officeart/2005/8/layout/cycle2"/>
    <dgm:cxn modelId="{97DFC127-A25B-43DB-AB70-236E1A902908}" type="presParOf" srcId="{DD48054A-087A-4A73-9C88-281822719A2A}" destId="{BE0E12C4-0C83-4710-8753-32D966EE50D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3A0A01-F7BE-4BAF-A030-DB6540018FDD}" type="doc">
      <dgm:prSet loTypeId="urn:microsoft.com/office/officeart/2005/8/layout/venn1" loCatId="relationship" qsTypeId="urn:microsoft.com/office/officeart/2005/8/quickstyle/simple3" qsCatId="simple" csTypeId="urn:microsoft.com/office/officeart/2005/8/colors/accent1_2" csCatId="accent1" phldr="1"/>
      <dgm:spPr/>
      <dgm:t>
        <a:bodyPr/>
        <a:lstStyle/>
        <a:p>
          <a:endParaRPr lang="en-US"/>
        </a:p>
      </dgm:t>
    </dgm:pt>
    <dgm:pt modelId="{B6739E16-2A43-44B4-8718-11835F7C65E5}">
      <dgm:prSet/>
      <dgm:spPr/>
      <dgm:t>
        <a:bodyPr/>
        <a:lstStyle/>
        <a:p>
          <a:pPr rtl="0"/>
          <a:r>
            <a:rPr lang="fa-IR" b="1" cap="none" spc="0" dirty="0" smtClean="0">
              <a:ln w="12700">
                <a:solidFill>
                  <a:schemeClr val="tx2">
                    <a:satMod val="155000"/>
                  </a:schemeClr>
                </a:solidFill>
                <a:prstDash val="solid"/>
              </a:ln>
              <a:solidFill>
                <a:schemeClr val="bg1">
                  <a:lumMod val="75000"/>
                </a:schemeClr>
              </a:solidFill>
              <a:effectLst>
                <a:outerShdw blurRad="41275" dist="20320" dir="1800000" algn="tl" rotWithShape="0">
                  <a:srgbClr val="000000">
                    <a:alpha val="40000"/>
                  </a:srgbClr>
                </a:outerShdw>
              </a:effectLst>
              <a:cs typeface="MRT_Titr Collage" pitchFamily="2" charset="-78"/>
            </a:rPr>
            <a:t>ضرورت ارزشیابی </a:t>
          </a:r>
          <a:endParaRPr lang="en-US" b="1" cap="none" spc="0" dirty="0">
            <a:ln w="12700">
              <a:solidFill>
                <a:schemeClr val="tx2">
                  <a:satMod val="155000"/>
                </a:schemeClr>
              </a:solidFill>
              <a:prstDash val="solid"/>
            </a:ln>
            <a:solidFill>
              <a:schemeClr val="bg1">
                <a:lumMod val="75000"/>
              </a:schemeClr>
            </a:solidFill>
            <a:effectLst>
              <a:outerShdw blurRad="41275" dist="20320" dir="1800000" algn="tl" rotWithShape="0">
                <a:srgbClr val="000000">
                  <a:alpha val="40000"/>
                </a:srgbClr>
              </a:outerShdw>
            </a:effectLst>
            <a:cs typeface="MRT_Titr Collage" pitchFamily="2" charset="-78"/>
          </a:endParaRPr>
        </a:p>
      </dgm:t>
    </dgm:pt>
    <dgm:pt modelId="{0E834CF5-1823-421A-AF7F-141F1CB06699}" type="parTrans" cxnId="{DA91F92F-42DD-4C97-89AB-0F459E2ECF76}">
      <dgm:prSet/>
      <dgm:spPr/>
      <dgm:t>
        <a:bodyPr/>
        <a:lstStyle/>
        <a:p>
          <a:endParaRPr lang="en-US" b="1" cap="none" spc="0">
            <a:ln w="12700">
              <a:solidFill>
                <a:schemeClr val="tx2">
                  <a:satMod val="155000"/>
                </a:schemeClr>
              </a:solidFill>
              <a:prstDash val="solid"/>
            </a:ln>
            <a:solidFill>
              <a:schemeClr val="bg1">
                <a:lumMod val="75000"/>
              </a:schemeClr>
            </a:solidFill>
            <a:effectLst>
              <a:outerShdw blurRad="41275" dist="20320" dir="1800000" algn="tl" rotWithShape="0">
                <a:srgbClr val="000000">
                  <a:alpha val="40000"/>
                </a:srgbClr>
              </a:outerShdw>
            </a:effectLst>
          </a:endParaRPr>
        </a:p>
      </dgm:t>
    </dgm:pt>
    <dgm:pt modelId="{AD77A0A6-E3CA-46AE-BBB1-97E257F3A80B}" type="sibTrans" cxnId="{DA91F92F-42DD-4C97-89AB-0F459E2ECF76}">
      <dgm:prSet/>
      <dgm:spPr/>
      <dgm:t>
        <a:bodyPr/>
        <a:lstStyle/>
        <a:p>
          <a:endParaRPr lang="en-US" b="1" cap="none" spc="0">
            <a:ln w="12700">
              <a:solidFill>
                <a:schemeClr val="tx2">
                  <a:satMod val="155000"/>
                </a:schemeClr>
              </a:solidFill>
              <a:prstDash val="solid"/>
            </a:ln>
            <a:solidFill>
              <a:schemeClr val="bg1">
                <a:lumMod val="75000"/>
              </a:schemeClr>
            </a:solidFill>
            <a:effectLst>
              <a:outerShdw blurRad="41275" dist="20320" dir="1800000" algn="tl" rotWithShape="0">
                <a:srgbClr val="000000">
                  <a:alpha val="40000"/>
                </a:srgbClr>
              </a:outerShdw>
            </a:effectLst>
          </a:endParaRPr>
        </a:p>
      </dgm:t>
    </dgm:pt>
    <dgm:pt modelId="{A1850280-6B2A-4D00-B5D1-400FF077A7E3}" type="pres">
      <dgm:prSet presAssocID="{6F3A0A01-F7BE-4BAF-A030-DB6540018FDD}" presName="compositeShape" presStyleCnt="0">
        <dgm:presLayoutVars>
          <dgm:chMax val="7"/>
          <dgm:dir/>
          <dgm:resizeHandles val="exact"/>
        </dgm:presLayoutVars>
      </dgm:prSet>
      <dgm:spPr/>
      <dgm:t>
        <a:bodyPr/>
        <a:lstStyle/>
        <a:p>
          <a:endParaRPr lang="en-US"/>
        </a:p>
      </dgm:t>
    </dgm:pt>
    <dgm:pt modelId="{F1495378-C250-478D-A81B-EE374EAF5116}" type="pres">
      <dgm:prSet presAssocID="{B6739E16-2A43-44B4-8718-11835F7C65E5}" presName="circ1TxSh" presStyleLbl="vennNode1" presStyleIdx="0" presStyleCnt="1" custScaleX="115850" custLinFactNeighborY="-7143"/>
      <dgm:spPr/>
      <dgm:t>
        <a:bodyPr/>
        <a:lstStyle/>
        <a:p>
          <a:endParaRPr lang="en-US"/>
        </a:p>
      </dgm:t>
    </dgm:pt>
  </dgm:ptLst>
  <dgm:cxnLst>
    <dgm:cxn modelId="{DA91F92F-42DD-4C97-89AB-0F459E2ECF76}" srcId="{6F3A0A01-F7BE-4BAF-A030-DB6540018FDD}" destId="{B6739E16-2A43-44B4-8718-11835F7C65E5}" srcOrd="0" destOrd="0" parTransId="{0E834CF5-1823-421A-AF7F-141F1CB06699}" sibTransId="{AD77A0A6-E3CA-46AE-BBB1-97E257F3A80B}"/>
    <dgm:cxn modelId="{FFC03C54-6F0C-4FCC-B9F4-5609C9AB1A13}" type="presOf" srcId="{6F3A0A01-F7BE-4BAF-A030-DB6540018FDD}" destId="{A1850280-6B2A-4D00-B5D1-400FF077A7E3}" srcOrd="0" destOrd="0" presId="urn:microsoft.com/office/officeart/2005/8/layout/venn1"/>
    <dgm:cxn modelId="{1C54D8F7-95D1-4DC0-9274-76E5B7472565}" type="presOf" srcId="{B6739E16-2A43-44B4-8718-11835F7C65E5}" destId="{F1495378-C250-478D-A81B-EE374EAF5116}" srcOrd="0" destOrd="0" presId="urn:microsoft.com/office/officeart/2005/8/layout/venn1"/>
    <dgm:cxn modelId="{41CC6BD7-B2DE-4532-BE75-8E47400B26DE}" type="presParOf" srcId="{A1850280-6B2A-4D00-B5D1-400FF077A7E3}" destId="{F1495378-C250-478D-A81B-EE374EAF5116}"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3D6F6C-4A60-4024-97DF-11BAFAEF14A9}" type="doc">
      <dgm:prSet loTypeId="urn:microsoft.com/office/officeart/2005/8/layout/venn3" loCatId="relationship" qsTypeId="urn:microsoft.com/office/officeart/2005/8/quickstyle/3d3" qsCatId="3D" csTypeId="urn:microsoft.com/office/officeart/2005/8/colors/colorful5" csCatId="colorful" phldr="1"/>
      <dgm:spPr/>
      <dgm:t>
        <a:bodyPr/>
        <a:lstStyle/>
        <a:p>
          <a:pPr rtl="1"/>
          <a:endParaRPr lang="fa-IR"/>
        </a:p>
      </dgm:t>
    </dgm:pt>
    <dgm:pt modelId="{87E22257-3259-41F3-B744-7A50DA879FE2}">
      <dgm:prSet custT="1"/>
      <dgm:spPr/>
      <dgm:t>
        <a:bodyPr/>
        <a:lstStyle/>
        <a:p>
          <a:pPr marL="0" rtl="0">
            <a:spcAft>
              <a:spcPts val="3600"/>
            </a:spcAft>
          </a:pPr>
          <a:r>
            <a:rPr lang="fa-IR" sz="5400" b="1" dirty="0" smtClean="0">
              <a:cs typeface="MRT_Zohal" pitchFamily="2" charset="-78"/>
            </a:rPr>
            <a:t>مرحله فرايندي</a:t>
          </a:r>
          <a:endParaRPr lang="fa-IR" sz="5400" dirty="0">
            <a:cs typeface="MRT_Zohal" pitchFamily="2" charset="-78"/>
          </a:endParaRPr>
        </a:p>
      </dgm:t>
    </dgm:pt>
    <dgm:pt modelId="{AE59A502-49C9-4FFA-84B5-30FA7AE2BF27}" type="parTrans" cxnId="{322E2A1F-47F2-4A35-BB9A-7CFFD0BC7F09}">
      <dgm:prSet/>
      <dgm:spPr/>
      <dgm:t>
        <a:bodyPr/>
        <a:lstStyle/>
        <a:p>
          <a:pPr marL="0" rtl="1">
            <a:spcAft>
              <a:spcPts val="3600"/>
            </a:spcAft>
          </a:pPr>
          <a:endParaRPr lang="fa-IR" sz="2000">
            <a:cs typeface="MRT_Zohal" pitchFamily="2" charset="-78"/>
          </a:endParaRPr>
        </a:p>
      </dgm:t>
    </dgm:pt>
    <dgm:pt modelId="{44C90A46-A69C-41F2-8601-DD9201CC0AD1}" type="sibTrans" cxnId="{322E2A1F-47F2-4A35-BB9A-7CFFD0BC7F09}">
      <dgm:prSet/>
      <dgm:spPr/>
      <dgm:t>
        <a:bodyPr/>
        <a:lstStyle/>
        <a:p>
          <a:pPr marL="0" rtl="1">
            <a:spcAft>
              <a:spcPts val="3600"/>
            </a:spcAft>
          </a:pPr>
          <a:endParaRPr lang="fa-IR" sz="2000">
            <a:cs typeface="MRT_Zohal" pitchFamily="2" charset="-78"/>
          </a:endParaRPr>
        </a:p>
      </dgm:t>
    </dgm:pt>
    <dgm:pt modelId="{43653920-09FE-4400-9DA1-937CF1DAC514}">
      <dgm:prSet custT="1"/>
      <dgm:spPr/>
      <dgm:t>
        <a:bodyPr/>
        <a:lstStyle/>
        <a:p>
          <a:pPr marL="144000" rtl="0">
            <a:spcAft>
              <a:spcPts val="0"/>
            </a:spcAft>
          </a:pPr>
          <a:r>
            <a:rPr lang="fa-IR" sz="5400" b="1" dirty="0" smtClean="0">
              <a:cs typeface="MRT_Zohal" pitchFamily="2" charset="-78"/>
            </a:rPr>
            <a:t>مرحله طراحي</a:t>
          </a:r>
          <a:endParaRPr lang="fa-IR" sz="5400" dirty="0">
            <a:cs typeface="MRT_Zohal" pitchFamily="2" charset="-78"/>
          </a:endParaRPr>
        </a:p>
      </dgm:t>
    </dgm:pt>
    <dgm:pt modelId="{DA35C5F2-FC26-426C-B71B-8BAB0EC6C1DC}" type="parTrans" cxnId="{AC20B7FD-E8AC-4229-9EBE-4BACC4F74A57}">
      <dgm:prSet/>
      <dgm:spPr/>
      <dgm:t>
        <a:bodyPr/>
        <a:lstStyle/>
        <a:p>
          <a:pPr marL="0" rtl="1">
            <a:spcAft>
              <a:spcPts val="3600"/>
            </a:spcAft>
          </a:pPr>
          <a:endParaRPr lang="fa-IR" sz="2000">
            <a:cs typeface="MRT_Zohal" pitchFamily="2" charset="-78"/>
          </a:endParaRPr>
        </a:p>
      </dgm:t>
    </dgm:pt>
    <dgm:pt modelId="{CBEE0E81-D72C-41DF-A0BC-A53CD020EF48}" type="sibTrans" cxnId="{AC20B7FD-E8AC-4229-9EBE-4BACC4F74A57}">
      <dgm:prSet/>
      <dgm:spPr/>
      <dgm:t>
        <a:bodyPr/>
        <a:lstStyle/>
        <a:p>
          <a:pPr marL="0" rtl="1">
            <a:spcAft>
              <a:spcPts val="3600"/>
            </a:spcAft>
          </a:pPr>
          <a:endParaRPr lang="fa-IR" sz="2000">
            <a:cs typeface="MRT_Zohal" pitchFamily="2" charset="-78"/>
          </a:endParaRPr>
        </a:p>
      </dgm:t>
    </dgm:pt>
    <dgm:pt modelId="{ECCDFE40-1D86-41A2-B26A-B9412DB2F975}">
      <dgm:prSet/>
      <dgm:spPr/>
      <dgm:t>
        <a:bodyPr/>
        <a:lstStyle/>
        <a:p>
          <a:pPr indent="-457200" rtl="0"/>
          <a:r>
            <a:rPr lang="fa-IR" b="1" dirty="0" smtClean="0">
              <a:cs typeface="MRT_Zohal" pitchFamily="2" charset="-78"/>
            </a:rPr>
            <a:t>مرحله فراورده اي</a:t>
          </a:r>
          <a:endParaRPr lang="fa-IR" dirty="0">
            <a:cs typeface="MRT_Zohal" pitchFamily="2" charset="-78"/>
          </a:endParaRPr>
        </a:p>
      </dgm:t>
    </dgm:pt>
    <dgm:pt modelId="{FD40E083-2675-421B-8735-1B6E1F9267A6}" type="parTrans" cxnId="{09DDA850-FF1F-45FC-B681-55D95998C8FF}">
      <dgm:prSet/>
      <dgm:spPr/>
      <dgm:t>
        <a:bodyPr/>
        <a:lstStyle/>
        <a:p>
          <a:pPr rtl="1"/>
          <a:endParaRPr lang="fa-IR"/>
        </a:p>
      </dgm:t>
    </dgm:pt>
    <dgm:pt modelId="{6606D9A9-1C39-45BC-9FA4-CB00F642CF54}" type="sibTrans" cxnId="{09DDA850-FF1F-45FC-B681-55D95998C8FF}">
      <dgm:prSet/>
      <dgm:spPr/>
      <dgm:t>
        <a:bodyPr/>
        <a:lstStyle/>
        <a:p>
          <a:pPr rtl="1"/>
          <a:endParaRPr lang="fa-IR"/>
        </a:p>
      </dgm:t>
    </dgm:pt>
    <dgm:pt modelId="{148D267B-8A5F-44E4-A635-89841BD731AA}" type="pres">
      <dgm:prSet presAssocID="{F53D6F6C-4A60-4024-97DF-11BAFAEF14A9}" presName="Name0" presStyleCnt="0">
        <dgm:presLayoutVars>
          <dgm:dir/>
          <dgm:resizeHandles val="exact"/>
        </dgm:presLayoutVars>
      </dgm:prSet>
      <dgm:spPr/>
      <dgm:t>
        <a:bodyPr/>
        <a:lstStyle/>
        <a:p>
          <a:pPr rtl="1"/>
          <a:endParaRPr lang="fa-IR"/>
        </a:p>
      </dgm:t>
    </dgm:pt>
    <dgm:pt modelId="{39E6A856-4747-442B-9937-7FADFE9243C6}" type="pres">
      <dgm:prSet presAssocID="{ECCDFE40-1D86-41A2-B26A-B9412DB2F975}" presName="Name5" presStyleLbl="vennNode1" presStyleIdx="0" presStyleCnt="3">
        <dgm:presLayoutVars>
          <dgm:bulletEnabled val="1"/>
        </dgm:presLayoutVars>
      </dgm:prSet>
      <dgm:spPr/>
      <dgm:t>
        <a:bodyPr/>
        <a:lstStyle/>
        <a:p>
          <a:pPr rtl="1"/>
          <a:endParaRPr lang="fa-IR"/>
        </a:p>
      </dgm:t>
    </dgm:pt>
    <dgm:pt modelId="{DBFA9CF2-9819-45D1-883C-FA2745E82889}" type="pres">
      <dgm:prSet presAssocID="{6606D9A9-1C39-45BC-9FA4-CB00F642CF54}" presName="space" presStyleCnt="0"/>
      <dgm:spPr/>
    </dgm:pt>
    <dgm:pt modelId="{69D5E215-F78D-46C2-A879-2287890A6A1A}" type="pres">
      <dgm:prSet presAssocID="{87E22257-3259-41F3-B744-7A50DA879FE2}" presName="Name5" presStyleLbl="vennNode1" presStyleIdx="1" presStyleCnt="3">
        <dgm:presLayoutVars>
          <dgm:bulletEnabled val="1"/>
        </dgm:presLayoutVars>
      </dgm:prSet>
      <dgm:spPr/>
      <dgm:t>
        <a:bodyPr/>
        <a:lstStyle/>
        <a:p>
          <a:pPr rtl="1"/>
          <a:endParaRPr lang="fa-IR"/>
        </a:p>
      </dgm:t>
    </dgm:pt>
    <dgm:pt modelId="{18AD5388-C768-47D9-8E29-01E56CAA3A4A}" type="pres">
      <dgm:prSet presAssocID="{44C90A46-A69C-41F2-8601-DD9201CC0AD1}" presName="space" presStyleCnt="0"/>
      <dgm:spPr/>
    </dgm:pt>
    <dgm:pt modelId="{ADD2C484-E32E-481D-80C5-A47AD0BFE05E}" type="pres">
      <dgm:prSet presAssocID="{43653920-09FE-4400-9DA1-937CF1DAC514}" presName="Name5" presStyleLbl="vennNode1" presStyleIdx="2" presStyleCnt="3">
        <dgm:presLayoutVars>
          <dgm:bulletEnabled val="1"/>
        </dgm:presLayoutVars>
      </dgm:prSet>
      <dgm:spPr/>
      <dgm:t>
        <a:bodyPr/>
        <a:lstStyle/>
        <a:p>
          <a:pPr rtl="1"/>
          <a:endParaRPr lang="fa-IR"/>
        </a:p>
      </dgm:t>
    </dgm:pt>
  </dgm:ptLst>
  <dgm:cxnLst>
    <dgm:cxn modelId="{ACA9A28D-99E4-4C3C-A32D-694F1D48F7D0}" type="presOf" srcId="{F53D6F6C-4A60-4024-97DF-11BAFAEF14A9}" destId="{148D267B-8A5F-44E4-A635-89841BD731AA}" srcOrd="0" destOrd="0" presId="urn:microsoft.com/office/officeart/2005/8/layout/venn3"/>
    <dgm:cxn modelId="{E75A4BF0-56DD-4E35-B12E-E8575B7CED3C}" type="presOf" srcId="{43653920-09FE-4400-9DA1-937CF1DAC514}" destId="{ADD2C484-E32E-481D-80C5-A47AD0BFE05E}" srcOrd="0" destOrd="0" presId="urn:microsoft.com/office/officeart/2005/8/layout/venn3"/>
    <dgm:cxn modelId="{252CB437-A939-4B22-8D8B-7B7886243558}" type="presOf" srcId="{ECCDFE40-1D86-41A2-B26A-B9412DB2F975}" destId="{39E6A856-4747-442B-9937-7FADFE9243C6}" srcOrd="0" destOrd="0" presId="urn:microsoft.com/office/officeart/2005/8/layout/venn3"/>
    <dgm:cxn modelId="{AC20B7FD-E8AC-4229-9EBE-4BACC4F74A57}" srcId="{F53D6F6C-4A60-4024-97DF-11BAFAEF14A9}" destId="{43653920-09FE-4400-9DA1-937CF1DAC514}" srcOrd="2" destOrd="0" parTransId="{DA35C5F2-FC26-426C-B71B-8BAB0EC6C1DC}" sibTransId="{CBEE0E81-D72C-41DF-A0BC-A53CD020EF48}"/>
    <dgm:cxn modelId="{09DDA850-FF1F-45FC-B681-55D95998C8FF}" srcId="{F53D6F6C-4A60-4024-97DF-11BAFAEF14A9}" destId="{ECCDFE40-1D86-41A2-B26A-B9412DB2F975}" srcOrd="0" destOrd="0" parTransId="{FD40E083-2675-421B-8735-1B6E1F9267A6}" sibTransId="{6606D9A9-1C39-45BC-9FA4-CB00F642CF54}"/>
    <dgm:cxn modelId="{7A28C5CA-53A0-4114-8FA3-30204B156975}" type="presOf" srcId="{87E22257-3259-41F3-B744-7A50DA879FE2}" destId="{69D5E215-F78D-46C2-A879-2287890A6A1A}" srcOrd="0" destOrd="0" presId="urn:microsoft.com/office/officeart/2005/8/layout/venn3"/>
    <dgm:cxn modelId="{322E2A1F-47F2-4A35-BB9A-7CFFD0BC7F09}" srcId="{F53D6F6C-4A60-4024-97DF-11BAFAEF14A9}" destId="{87E22257-3259-41F3-B744-7A50DA879FE2}" srcOrd="1" destOrd="0" parTransId="{AE59A502-49C9-4FFA-84B5-30FA7AE2BF27}" sibTransId="{44C90A46-A69C-41F2-8601-DD9201CC0AD1}"/>
    <dgm:cxn modelId="{D478EF98-5A4C-443E-931E-E84B906DA875}" type="presParOf" srcId="{148D267B-8A5F-44E4-A635-89841BD731AA}" destId="{39E6A856-4747-442B-9937-7FADFE9243C6}" srcOrd="0" destOrd="0" presId="urn:microsoft.com/office/officeart/2005/8/layout/venn3"/>
    <dgm:cxn modelId="{8E2239D2-F222-4444-81D4-2BFF356C1AB7}" type="presParOf" srcId="{148D267B-8A5F-44E4-A635-89841BD731AA}" destId="{DBFA9CF2-9819-45D1-883C-FA2745E82889}" srcOrd="1" destOrd="0" presId="urn:microsoft.com/office/officeart/2005/8/layout/venn3"/>
    <dgm:cxn modelId="{250387CC-0154-4113-8827-F6DE2F18A464}" type="presParOf" srcId="{148D267B-8A5F-44E4-A635-89841BD731AA}" destId="{69D5E215-F78D-46C2-A879-2287890A6A1A}" srcOrd="2" destOrd="0" presId="urn:microsoft.com/office/officeart/2005/8/layout/venn3"/>
    <dgm:cxn modelId="{3536EC01-15BF-4955-9153-772FA9862FD3}" type="presParOf" srcId="{148D267B-8A5F-44E4-A635-89841BD731AA}" destId="{18AD5388-C768-47D9-8E29-01E56CAA3A4A}" srcOrd="3" destOrd="0" presId="urn:microsoft.com/office/officeart/2005/8/layout/venn3"/>
    <dgm:cxn modelId="{914EC3F8-B1C6-4044-96B3-064D38CE9F61}" type="presParOf" srcId="{148D267B-8A5F-44E4-A635-89841BD731AA}" destId="{ADD2C484-E32E-481D-80C5-A47AD0BFE05E}"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298EC-3E5D-4E6A-A43B-A9D4D99C9094}" type="doc">
      <dgm:prSet loTypeId="urn:microsoft.com/office/officeart/2005/8/layout/pyramid2" loCatId="pyramid" qsTypeId="urn:microsoft.com/office/officeart/2005/8/quickstyle/3d7" qsCatId="3D" csTypeId="urn:microsoft.com/office/officeart/2005/8/colors/accent1_2" csCatId="accent1" phldr="1"/>
      <dgm:spPr>
        <a:scene3d>
          <a:camera prst="isometricOffAxis1Right" zoom="91000"/>
          <a:lightRig rig="threePt" dir="t">
            <a:rot lat="0" lon="0" rev="20640000"/>
          </a:lightRig>
        </a:scene3d>
      </dgm:spPr>
      <dgm:t>
        <a:bodyPr/>
        <a:lstStyle/>
        <a:p>
          <a:endParaRPr lang="en-US"/>
        </a:p>
      </dgm:t>
    </dgm:pt>
    <dgm:pt modelId="{70E0D1A5-5150-4230-AB17-85D164528CF0}">
      <dgm:prSet custT="1">
        <dgm:style>
          <a:lnRef idx="3">
            <a:schemeClr val="lt1"/>
          </a:lnRef>
          <a:fillRef idx="1">
            <a:schemeClr val="accent3"/>
          </a:fillRef>
          <a:effectRef idx="1">
            <a:schemeClr val="accent3"/>
          </a:effectRef>
          <a:fontRef idx="minor">
            <a:schemeClr val="lt1"/>
          </a:fontRef>
        </dgm:style>
      </dgm:prSet>
      <dgm:spPr/>
      <dgm:t>
        <a:bodyPr/>
        <a:lstStyle/>
        <a:p>
          <a:pPr rtl="0"/>
          <a:r>
            <a:rPr kumimoji="1" lang="fa-IR" sz="7200" dirty="0" smtClean="0">
              <a:effectLst>
                <a:outerShdw blurRad="38100" dist="38100" dir="2700000" algn="tl">
                  <a:srgbClr val="000000">
                    <a:alpha val="43137"/>
                  </a:srgbClr>
                </a:outerShdw>
              </a:effectLst>
              <a:cs typeface="MRT_Zohal" pitchFamily="2" charset="-78"/>
            </a:rPr>
            <a:t>پایایی</a:t>
          </a:r>
          <a:endParaRPr lang="en-US" sz="7200" dirty="0">
            <a:effectLst>
              <a:outerShdw blurRad="38100" dist="38100" dir="2700000" algn="tl">
                <a:srgbClr val="000000">
                  <a:alpha val="43137"/>
                </a:srgbClr>
              </a:outerShdw>
            </a:effectLst>
            <a:cs typeface="MRT_Zohal" pitchFamily="2" charset="-78"/>
          </a:endParaRPr>
        </a:p>
      </dgm:t>
    </dgm:pt>
    <dgm:pt modelId="{462016AE-4E4D-49FC-AD0E-72630FA4BAAB}" type="parTrans" cxnId="{64B89732-7467-442E-A981-F615F02AD3C1}">
      <dgm:prSet/>
      <dgm:spPr/>
      <dgm:t>
        <a:bodyPr/>
        <a:lstStyle/>
        <a:p>
          <a:endParaRPr lang="en-US"/>
        </a:p>
      </dgm:t>
    </dgm:pt>
    <dgm:pt modelId="{71FD3182-BE43-4FBD-B806-C5B74D3D3481}" type="sibTrans" cxnId="{64B89732-7467-442E-A981-F615F02AD3C1}">
      <dgm:prSet/>
      <dgm:spPr/>
      <dgm:t>
        <a:bodyPr/>
        <a:lstStyle/>
        <a:p>
          <a:endParaRPr lang="en-US"/>
        </a:p>
      </dgm:t>
    </dgm:pt>
    <dgm:pt modelId="{C1948AAF-071C-4E4B-9DEA-017FEF716C94}" type="pres">
      <dgm:prSet presAssocID="{F4D298EC-3E5D-4E6A-A43B-A9D4D99C9094}" presName="compositeShape" presStyleCnt="0">
        <dgm:presLayoutVars>
          <dgm:dir/>
          <dgm:resizeHandles/>
        </dgm:presLayoutVars>
      </dgm:prSet>
      <dgm:spPr/>
      <dgm:t>
        <a:bodyPr/>
        <a:lstStyle/>
        <a:p>
          <a:endParaRPr lang="en-US"/>
        </a:p>
      </dgm:t>
    </dgm:pt>
    <dgm:pt modelId="{39EA246B-5B0E-454F-B8B5-28923AF8571F}" type="pres">
      <dgm:prSet presAssocID="{F4D298EC-3E5D-4E6A-A43B-A9D4D99C9094}" presName="pyramid" presStyleLbl="node1" presStyleIdx="0" presStyleCnt="1"/>
      <dgm:spPr/>
    </dgm:pt>
    <dgm:pt modelId="{A9EA9508-B3C6-494C-9062-8E59EE4AEB3B}" type="pres">
      <dgm:prSet presAssocID="{F4D298EC-3E5D-4E6A-A43B-A9D4D99C9094}" presName="theList" presStyleCnt="0"/>
      <dgm:spPr/>
    </dgm:pt>
    <dgm:pt modelId="{029CA820-E76D-4AA4-B564-D7F86BA37E6C}" type="pres">
      <dgm:prSet presAssocID="{70E0D1A5-5150-4230-AB17-85D164528CF0}" presName="aNode" presStyleLbl="fgAcc1" presStyleIdx="0" presStyleCnt="1">
        <dgm:presLayoutVars>
          <dgm:bulletEnabled val="1"/>
        </dgm:presLayoutVars>
      </dgm:prSet>
      <dgm:spPr/>
      <dgm:t>
        <a:bodyPr/>
        <a:lstStyle/>
        <a:p>
          <a:endParaRPr lang="en-US"/>
        </a:p>
      </dgm:t>
    </dgm:pt>
    <dgm:pt modelId="{D0113A51-8DB6-437D-A668-3F4F0134359D}" type="pres">
      <dgm:prSet presAssocID="{70E0D1A5-5150-4230-AB17-85D164528CF0}" presName="aSpace" presStyleCnt="0"/>
      <dgm:spPr/>
    </dgm:pt>
  </dgm:ptLst>
  <dgm:cxnLst>
    <dgm:cxn modelId="{64B89732-7467-442E-A981-F615F02AD3C1}" srcId="{F4D298EC-3E5D-4E6A-A43B-A9D4D99C9094}" destId="{70E0D1A5-5150-4230-AB17-85D164528CF0}" srcOrd="0" destOrd="0" parTransId="{462016AE-4E4D-49FC-AD0E-72630FA4BAAB}" sibTransId="{71FD3182-BE43-4FBD-B806-C5B74D3D3481}"/>
    <dgm:cxn modelId="{96919105-558B-43F9-BA20-92B52CC54192}" type="presOf" srcId="{70E0D1A5-5150-4230-AB17-85D164528CF0}" destId="{029CA820-E76D-4AA4-B564-D7F86BA37E6C}" srcOrd="0" destOrd="0" presId="urn:microsoft.com/office/officeart/2005/8/layout/pyramid2"/>
    <dgm:cxn modelId="{61E65732-1B7C-451A-9930-4A4CC9BC0E05}" type="presOf" srcId="{F4D298EC-3E5D-4E6A-A43B-A9D4D99C9094}" destId="{C1948AAF-071C-4E4B-9DEA-017FEF716C94}" srcOrd="0" destOrd="0" presId="urn:microsoft.com/office/officeart/2005/8/layout/pyramid2"/>
    <dgm:cxn modelId="{E207E61F-5E0E-4978-996C-86F65859F439}" type="presParOf" srcId="{C1948AAF-071C-4E4B-9DEA-017FEF716C94}" destId="{39EA246B-5B0E-454F-B8B5-28923AF8571F}" srcOrd="0" destOrd="0" presId="urn:microsoft.com/office/officeart/2005/8/layout/pyramid2"/>
    <dgm:cxn modelId="{E4D0724D-5ABA-4693-BF55-15F147187F66}" type="presParOf" srcId="{C1948AAF-071C-4E4B-9DEA-017FEF716C94}" destId="{A9EA9508-B3C6-494C-9062-8E59EE4AEB3B}" srcOrd="1" destOrd="0" presId="urn:microsoft.com/office/officeart/2005/8/layout/pyramid2"/>
    <dgm:cxn modelId="{933D3BBB-62EF-4330-BD2E-AD24B14EB4A7}" type="presParOf" srcId="{A9EA9508-B3C6-494C-9062-8E59EE4AEB3B}" destId="{029CA820-E76D-4AA4-B564-D7F86BA37E6C}" srcOrd="0" destOrd="0" presId="urn:microsoft.com/office/officeart/2005/8/layout/pyramid2"/>
    <dgm:cxn modelId="{AFBA48E6-588E-4D8D-8EBC-C73E22AE8255}" type="presParOf" srcId="{A9EA9508-B3C6-494C-9062-8E59EE4AEB3B}" destId="{D0113A51-8DB6-437D-A668-3F4F0134359D}"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7BFEFB-5203-429B-B0B5-D0A5C809E4FA}" type="doc">
      <dgm:prSet loTypeId="urn:microsoft.com/office/officeart/2005/8/layout/pyramid2" loCatId="pyramid" qsTypeId="urn:microsoft.com/office/officeart/2005/8/quickstyle/3d7" qsCatId="3D" csTypeId="urn:microsoft.com/office/officeart/2005/8/colors/accent1_2" csCatId="accent1" phldr="1"/>
      <dgm:spPr>
        <a:scene3d>
          <a:camera prst="isometricOffAxis2Left" zoom="91000"/>
          <a:lightRig rig="threePt" dir="t">
            <a:rot lat="0" lon="0" rev="20640000"/>
          </a:lightRig>
        </a:scene3d>
      </dgm:spPr>
      <dgm:t>
        <a:bodyPr/>
        <a:lstStyle/>
        <a:p>
          <a:endParaRPr lang="en-US"/>
        </a:p>
      </dgm:t>
    </dgm:pt>
    <dgm:pt modelId="{1696F690-4636-4892-BA85-424252012D85}">
      <dgm:prSet custT="1">
        <dgm:style>
          <a:lnRef idx="3">
            <a:schemeClr val="lt1"/>
          </a:lnRef>
          <a:fillRef idx="1">
            <a:schemeClr val="accent3"/>
          </a:fillRef>
          <a:effectRef idx="1">
            <a:schemeClr val="accent3"/>
          </a:effectRef>
          <a:fontRef idx="minor">
            <a:schemeClr val="lt1"/>
          </a:fontRef>
        </dgm:style>
      </dgm:prSet>
      <dgm:spPr/>
      <dgm:t>
        <a:bodyPr/>
        <a:lstStyle/>
        <a:p>
          <a:pPr rtl="0"/>
          <a:r>
            <a:rPr kumimoji="1" lang="fa-IR" sz="7200" dirty="0" smtClean="0">
              <a:effectLst>
                <a:outerShdw blurRad="38100" dist="38100" dir="2700000" algn="tl">
                  <a:srgbClr val="000000">
                    <a:alpha val="43137"/>
                  </a:srgbClr>
                </a:outerShdw>
              </a:effectLst>
              <a:cs typeface="MRT_Zohal" pitchFamily="2" charset="-78"/>
            </a:rPr>
            <a:t>روایی</a:t>
          </a:r>
          <a:endParaRPr lang="en-US" sz="7200" dirty="0">
            <a:effectLst>
              <a:outerShdw blurRad="38100" dist="38100" dir="2700000" algn="tl">
                <a:srgbClr val="000000">
                  <a:alpha val="43137"/>
                </a:srgbClr>
              </a:outerShdw>
            </a:effectLst>
            <a:cs typeface="MRT_Zohal" pitchFamily="2" charset="-78"/>
          </a:endParaRPr>
        </a:p>
      </dgm:t>
    </dgm:pt>
    <dgm:pt modelId="{9390B88B-12DA-4655-A55A-129CE6450A21}" type="parTrans" cxnId="{739FB30A-A619-4016-ADF9-3B471A3218E3}">
      <dgm:prSet/>
      <dgm:spPr/>
      <dgm:t>
        <a:bodyPr/>
        <a:lstStyle/>
        <a:p>
          <a:endParaRPr lang="en-US" sz="7200">
            <a:cs typeface="MRT_Zohal" pitchFamily="2" charset="-78"/>
          </a:endParaRPr>
        </a:p>
      </dgm:t>
    </dgm:pt>
    <dgm:pt modelId="{3138E19F-88E4-4E48-8039-6FC4767BBAF8}" type="sibTrans" cxnId="{739FB30A-A619-4016-ADF9-3B471A3218E3}">
      <dgm:prSet/>
      <dgm:spPr/>
      <dgm:t>
        <a:bodyPr/>
        <a:lstStyle/>
        <a:p>
          <a:endParaRPr lang="en-US" sz="7200">
            <a:cs typeface="MRT_Zohal" pitchFamily="2" charset="-78"/>
          </a:endParaRPr>
        </a:p>
      </dgm:t>
    </dgm:pt>
    <dgm:pt modelId="{34C4B457-2AF8-4975-B99D-F111609567BB}" type="pres">
      <dgm:prSet presAssocID="{B77BFEFB-5203-429B-B0B5-D0A5C809E4FA}" presName="compositeShape" presStyleCnt="0">
        <dgm:presLayoutVars>
          <dgm:dir/>
          <dgm:resizeHandles/>
        </dgm:presLayoutVars>
      </dgm:prSet>
      <dgm:spPr/>
      <dgm:t>
        <a:bodyPr/>
        <a:lstStyle/>
        <a:p>
          <a:endParaRPr lang="en-US"/>
        </a:p>
      </dgm:t>
    </dgm:pt>
    <dgm:pt modelId="{D3EA0CE0-09BC-42E9-961D-32963C9CC9C7}" type="pres">
      <dgm:prSet presAssocID="{B77BFEFB-5203-429B-B0B5-D0A5C809E4FA}" presName="pyramid" presStyleLbl="node1" presStyleIdx="0" presStyleCnt="1"/>
      <dgm:spPr/>
    </dgm:pt>
    <dgm:pt modelId="{FB63D15D-FC76-4A79-A11B-53609070B82B}" type="pres">
      <dgm:prSet presAssocID="{B77BFEFB-5203-429B-B0B5-D0A5C809E4FA}" presName="theList" presStyleCnt="0"/>
      <dgm:spPr/>
    </dgm:pt>
    <dgm:pt modelId="{58EE0086-31F0-4C9E-89A3-A05F9003AC27}" type="pres">
      <dgm:prSet presAssocID="{1696F690-4636-4892-BA85-424252012D85}" presName="aNode" presStyleLbl="fgAcc1" presStyleIdx="0" presStyleCnt="1">
        <dgm:presLayoutVars>
          <dgm:bulletEnabled val="1"/>
        </dgm:presLayoutVars>
      </dgm:prSet>
      <dgm:spPr/>
      <dgm:t>
        <a:bodyPr/>
        <a:lstStyle/>
        <a:p>
          <a:endParaRPr lang="en-US"/>
        </a:p>
      </dgm:t>
    </dgm:pt>
    <dgm:pt modelId="{E234D596-4D1E-4ADF-9A06-148897EA11D8}" type="pres">
      <dgm:prSet presAssocID="{1696F690-4636-4892-BA85-424252012D85}" presName="aSpace" presStyleCnt="0"/>
      <dgm:spPr/>
    </dgm:pt>
  </dgm:ptLst>
  <dgm:cxnLst>
    <dgm:cxn modelId="{739FB30A-A619-4016-ADF9-3B471A3218E3}" srcId="{B77BFEFB-5203-429B-B0B5-D0A5C809E4FA}" destId="{1696F690-4636-4892-BA85-424252012D85}" srcOrd="0" destOrd="0" parTransId="{9390B88B-12DA-4655-A55A-129CE6450A21}" sibTransId="{3138E19F-88E4-4E48-8039-6FC4767BBAF8}"/>
    <dgm:cxn modelId="{22558573-E9BE-42D5-BDB9-1F39246BEFFF}" type="presOf" srcId="{B77BFEFB-5203-429B-B0B5-D0A5C809E4FA}" destId="{34C4B457-2AF8-4975-B99D-F111609567BB}" srcOrd="0" destOrd="0" presId="urn:microsoft.com/office/officeart/2005/8/layout/pyramid2"/>
    <dgm:cxn modelId="{89C5AA75-7AB1-49DD-8EE2-F487204EBD1A}" type="presOf" srcId="{1696F690-4636-4892-BA85-424252012D85}" destId="{58EE0086-31F0-4C9E-89A3-A05F9003AC27}" srcOrd="0" destOrd="0" presId="urn:microsoft.com/office/officeart/2005/8/layout/pyramid2"/>
    <dgm:cxn modelId="{4A9775C3-4DAF-408A-8F07-B6DDB4CBA674}" type="presParOf" srcId="{34C4B457-2AF8-4975-B99D-F111609567BB}" destId="{D3EA0CE0-09BC-42E9-961D-32963C9CC9C7}" srcOrd="0" destOrd="0" presId="urn:microsoft.com/office/officeart/2005/8/layout/pyramid2"/>
    <dgm:cxn modelId="{45A183A6-ABEA-41C6-B042-C301BAE1BBA2}" type="presParOf" srcId="{34C4B457-2AF8-4975-B99D-F111609567BB}" destId="{FB63D15D-FC76-4A79-A11B-53609070B82B}" srcOrd="1" destOrd="0" presId="urn:microsoft.com/office/officeart/2005/8/layout/pyramid2"/>
    <dgm:cxn modelId="{D42C096E-A3E5-422D-8FD4-7367CE5C2378}" type="presParOf" srcId="{FB63D15D-FC76-4A79-A11B-53609070B82B}" destId="{58EE0086-31F0-4C9E-89A3-A05F9003AC27}" srcOrd="0" destOrd="0" presId="urn:microsoft.com/office/officeart/2005/8/layout/pyramid2"/>
    <dgm:cxn modelId="{8B8BEF76-3ACE-421B-88E9-78C7A05372C0}" type="presParOf" srcId="{FB63D15D-FC76-4A79-A11B-53609070B82B}" destId="{E234D596-4D1E-4ADF-9A06-148897EA11D8}" srcOrd="1"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3D53B-4B05-4B71-9EEF-5BA7F4DA522E}">
      <dsp:nvSpPr>
        <dsp:cNvPr id="0" name=""/>
        <dsp:cNvSpPr/>
      </dsp:nvSpPr>
      <dsp:spPr>
        <a:xfrm>
          <a:off x="2803327" y="233"/>
          <a:ext cx="1912243" cy="121931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fa-IR" sz="3600" b="1" kern="1200" dirty="0" smtClean="0">
              <a:cs typeface="MRT_Titr Stripe" pitchFamily="2" charset="-78"/>
            </a:rPr>
            <a:t>هدف</a:t>
          </a:r>
          <a:endParaRPr lang="en-US" sz="3600" b="1" kern="1200" dirty="0">
            <a:cs typeface="MRT_Titr Stripe" pitchFamily="2" charset="-78"/>
          </a:endParaRPr>
        </a:p>
      </dsp:txBody>
      <dsp:txXfrm>
        <a:off x="3083369" y="178798"/>
        <a:ext cx="1352159" cy="862187"/>
      </dsp:txXfrm>
    </dsp:sp>
    <dsp:sp modelId="{E6032A77-18C1-48A2-8477-44018148F5F2}">
      <dsp:nvSpPr>
        <dsp:cNvPr id="0" name=""/>
        <dsp:cNvSpPr/>
      </dsp:nvSpPr>
      <dsp:spPr>
        <a:xfrm rot="2290947">
          <a:off x="4413291" y="1010989"/>
          <a:ext cx="235643" cy="411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420854" y="1071443"/>
        <a:ext cx="164950" cy="246911"/>
      </dsp:txXfrm>
    </dsp:sp>
    <dsp:sp modelId="{F9A2470C-6E8F-46A4-8FD8-16B3A438D687}">
      <dsp:nvSpPr>
        <dsp:cNvPr id="0" name=""/>
        <dsp:cNvSpPr/>
      </dsp:nvSpPr>
      <dsp:spPr>
        <a:xfrm>
          <a:off x="4419847" y="1203818"/>
          <a:ext cx="1740100" cy="121931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274320" numCol="1" spcCol="1270" anchor="ctr" anchorCtr="0">
          <a:noAutofit/>
        </a:bodyPr>
        <a:lstStyle/>
        <a:p>
          <a:pPr lvl="0" algn="ctr" defTabSz="1600200">
            <a:lnSpc>
              <a:spcPct val="90000"/>
            </a:lnSpc>
            <a:spcBef>
              <a:spcPct val="0"/>
            </a:spcBef>
            <a:spcAft>
              <a:spcPct val="35000"/>
            </a:spcAft>
          </a:pPr>
          <a:r>
            <a:rPr lang="fa-IR" sz="3600" b="1" kern="1200" dirty="0" smtClean="0">
              <a:cs typeface="MRT_Titr Stripe" pitchFamily="2" charset="-78"/>
            </a:rPr>
            <a:t>برنامه</a:t>
          </a:r>
          <a:endParaRPr lang="en-US" sz="3600" b="1" kern="1200" dirty="0">
            <a:cs typeface="MRT_Titr Stripe" pitchFamily="2" charset="-78"/>
          </a:endParaRPr>
        </a:p>
      </dsp:txBody>
      <dsp:txXfrm>
        <a:off x="4674679" y="1382383"/>
        <a:ext cx="1230436" cy="862187"/>
      </dsp:txXfrm>
    </dsp:sp>
    <dsp:sp modelId="{133C2A8D-9985-4963-AADF-2E6C44B3F006}">
      <dsp:nvSpPr>
        <dsp:cNvPr id="0" name=""/>
        <dsp:cNvSpPr/>
      </dsp:nvSpPr>
      <dsp:spPr>
        <a:xfrm rot="6288453">
          <a:off x="4962449" y="2410887"/>
          <a:ext cx="230256" cy="411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5005815" y="2459800"/>
        <a:ext cx="161179" cy="246911"/>
      </dsp:txXfrm>
    </dsp:sp>
    <dsp:sp modelId="{0E1069BA-E9C4-48C1-8FEB-774D622E9B88}">
      <dsp:nvSpPr>
        <dsp:cNvPr id="0" name=""/>
        <dsp:cNvSpPr/>
      </dsp:nvSpPr>
      <dsp:spPr>
        <a:xfrm>
          <a:off x="4114801" y="2819282"/>
          <a:ext cx="1496090" cy="121931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365760" numCol="1" spcCol="1270" anchor="ctr" anchorCtr="0">
          <a:noAutofit/>
        </a:bodyPr>
        <a:lstStyle/>
        <a:p>
          <a:pPr lvl="0" algn="ctr" defTabSz="1778000">
            <a:lnSpc>
              <a:spcPct val="90000"/>
            </a:lnSpc>
            <a:spcBef>
              <a:spcPct val="0"/>
            </a:spcBef>
            <a:spcAft>
              <a:spcPct val="35000"/>
            </a:spcAft>
          </a:pPr>
          <a:r>
            <a:rPr lang="fa-IR" sz="4000" b="1" kern="1200" dirty="0" smtClean="0">
              <a:cs typeface="MRT_Titr Stripe" pitchFamily="2" charset="-78"/>
            </a:rPr>
            <a:t>روش</a:t>
          </a:r>
          <a:endParaRPr lang="en-US" sz="4000" b="1" kern="1200" dirty="0">
            <a:cs typeface="MRT_Titr Stripe" pitchFamily="2" charset="-78"/>
          </a:endParaRPr>
        </a:p>
      </dsp:txBody>
      <dsp:txXfrm>
        <a:off x="4333898" y="2997847"/>
        <a:ext cx="1057896" cy="862187"/>
      </dsp:txXfrm>
    </dsp:sp>
    <dsp:sp modelId="{52D7F440-E9D5-4E75-BB33-2EA241CD65AB}">
      <dsp:nvSpPr>
        <dsp:cNvPr id="0" name=""/>
        <dsp:cNvSpPr/>
      </dsp:nvSpPr>
      <dsp:spPr>
        <a:xfrm rot="10800367">
          <a:off x="3645418" y="3223069"/>
          <a:ext cx="331696" cy="411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3744927" y="3305378"/>
        <a:ext cx="232187" cy="246911"/>
      </dsp:txXfrm>
    </dsp:sp>
    <dsp:sp modelId="{EA28BD08-2575-40EE-8B41-384DCF3D6D20}">
      <dsp:nvSpPr>
        <dsp:cNvPr id="0" name=""/>
        <dsp:cNvSpPr/>
      </dsp:nvSpPr>
      <dsp:spPr>
        <a:xfrm>
          <a:off x="1942753" y="2819053"/>
          <a:ext cx="1546204" cy="121931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274320" numCol="1" spcCol="1270" anchor="ctr" anchorCtr="0">
          <a:noAutofit/>
        </a:bodyPr>
        <a:lstStyle/>
        <a:p>
          <a:pPr lvl="0" algn="ctr" defTabSz="1422400">
            <a:lnSpc>
              <a:spcPct val="90000"/>
            </a:lnSpc>
            <a:spcBef>
              <a:spcPct val="0"/>
            </a:spcBef>
            <a:spcAft>
              <a:spcPct val="35000"/>
            </a:spcAft>
          </a:pPr>
          <a:r>
            <a:rPr lang="fa-IR" sz="3200" b="1" kern="1200" spc="-150" dirty="0" smtClean="0">
              <a:cs typeface="MRT_Titr Stripe" pitchFamily="2" charset="-78"/>
            </a:rPr>
            <a:t>وسايل</a:t>
          </a:r>
          <a:endParaRPr lang="en-US" sz="3200" b="1" kern="1200" spc="-150" dirty="0">
            <a:cs typeface="MRT_Titr Stripe" pitchFamily="2" charset="-78"/>
          </a:endParaRPr>
        </a:p>
      </dsp:txBody>
      <dsp:txXfrm>
        <a:off x="2169189" y="2997618"/>
        <a:ext cx="1093332" cy="862187"/>
      </dsp:txXfrm>
    </dsp:sp>
    <dsp:sp modelId="{89045967-A3CD-4D57-A13D-25172B1DC21C}">
      <dsp:nvSpPr>
        <dsp:cNvPr id="0" name=""/>
        <dsp:cNvSpPr/>
      </dsp:nvSpPr>
      <dsp:spPr>
        <a:xfrm rot="15311222">
          <a:off x="2395564" y="2430309"/>
          <a:ext cx="221349" cy="411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437255" y="2544712"/>
        <a:ext cx="154944" cy="246911"/>
      </dsp:txXfrm>
    </dsp:sp>
    <dsp:sp modelId="{4719F6FA-28E7-42DD-9220-EFD5D0C0A7B2}">
      <dsp:nvSpPr>
        <dsp:cNvPr id="0" name=""/>
        <dsp:cNvSpPr/>
      </dsp:nvSpPr>
      <dsp:spPr>
        <a:xfrm>
          <a:off x="1425364" y="1219082"/>
          <a:ext cx="1734747" cy="121931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91440" rIns="40640" bIns="365760" numCol="1" spcCol="1270" anchor="ctr" anchorCtr="0">
          <a:noAutofit/>
        </a:bodyPr>
        <a:lstStyle/>
        <a:p>
          <a:pPr lvl="0" algn="ctr" defTabSz="1422400">
            <a:lnSpc>
              <a:spcPct val="90000"/>
            </a:lnSpc>
            <a:spcBef>
              <a:spcPct val="0"/>
            </a:spcBef>
            <a:spcAft>
              <a:spcPct val="35000"/>
            </a:spcAft>
          </a:pPr>
          <a:r>
            <a:rPr lang="fa-IR" sz="3200" b="1" kern="1200" spc="-150" dirty="0" smtClean="0">
              <a:solidFill>
                <a:schemeClr val="tx1"/>
              </a:solidFill>
              <a:effectLst/>
              <a:cs typeface="MRT_Titr Stripe" pitchFamily="2" charset="-78"/>
            </a:rPr>
            <a:t>ارزشيابي</a:t>
          </a:r>
          <a:endParaRPr lang="en-US" sz="3200" b="1" kern="1200" spc="-150" dirty="0">
            <a:solidFill>
              <a:schemeClr val="tx1"/>
            </a:solidFill>
            <a:effectLst/>
            <a:cs typeface="MRT_Titr Stripe" pitchFamily="2" charset="-78"/>
          </a:endParaRPr>
        </a:p>
      </dsp:txBody>
      <dsp:txXfrm>
        <a:off x="1679412" y="1397647"/>
        <a:ext cx="1226651" cy="862187"/>
      </dsp:txXfrm>
    </dsp:sp>
    <dsp:sp modelId="{DD48054A-087A-4A73-9C88-281822719A2A}">
      <dsp:nvSpPr>
        <dsp:cNvPr id="0" name=""/>
        <dsp:cNvSpPr/>
      </dsp:nvSpPr>
      <dsp:spPr>
        <a:xfrm rot="19216388">
          <a:off x="2898457" y="1026700"/>
          <a:ext cx="223638" cy="411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906203" y="1130444"/>
        <a:ext cx="156547" cy="2469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95378-C250-478D-A81B-EE374EAF5116}">
      <dsp:nvSpPr>
        <dsp:cNvPr id="0" name=""/>
        <dsp:cNvSpPr/>
      </dsp:nvSpPr>
      <dsp:spPr>
        <a:xfrm>
          <a:off x="2" y="0"/>
          <a:ext cx="1235887" cy="106680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fa-IR" sz="2000" b="1" kern="1200" cap="none" spc="0" dirty="0" smtClean="0">
              <a:ln w="12700">
                <a:solidFill>
                  <a:schemeClr val="tx2">
                    <a:satMod val="155000"/>
                  </a:schemeClr>
                </a:solidFill>
                <a:prstDash val="solid"/>
              </a:ln>
              <a:solidFill>
                <a:schemeClr val="bg1">
                  <a:lumMod val="75000"/>
                </a:schemeClr>
              </a:solidFill>
              <a:effectLst>
                <a:outerShdw blurRad="41275" dist="20320" dir="1800000" algn="tl" rotWithShape="0">
                  <a:srgbClr val="000000">
                    <a:alpha val="40000"/>
                  </a:srgbClr>
                </a:outerShdw>
              </a:effectLst>
              <a:cs typeface="MRT_Titr Collage" pitchFamily="2" charset="-78"/>
            </a:rPr>
            <a:t>ضرورت ارزشیابی </a:t>
          </a:r>
          <a:endParaRPr lang="en-US" sz="2000" b="1" kern="1200" cap="none" spc="0" dirty="0">
            <a:ln w="12700">
              <a:solidFill>
                <a:schemeClr val="tx2">
                  <a:satMod val="155000"/>
                </a:schemeClr>
              </a:solidFill>
              <a:prstDash val="solid"/>
            </a:ln>
            <a:solidFill>
              <a:schemeClr val="bg1">
                <a:lumMod val="75000"/>
              </a:schemeClr>
            </a:solidFill>
            <a:effectLst>
              <a:outerShdw blurRad="41275" dist="20320" dir="1800000" algn="tl" rotWithShape="0">
                <a:srgbClr val="000000">
                  <a:alpha val="40000"/>
                </a:srgbClr>
              </a:outerShdw>
            </a:effectLst>
            <a:cs typeface="MRT_Titr Collage" pitchFamily="2" charset="-78"/>
          </a:endParaRPr>
        </a:p>
      </dsp:txBody>
      <dsp:txXfrm>
        <a:off x="180993" y="156229"/>
        <a:ext cx="873905" cy="7543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6A856-4747-442B-9937-7FADFE9243C6}">
      <dsp:nvSpPr>
        <dsp:cNvPr id="0" name=""/>
        <dsp:cNvSpPr/>
      </dsp:nvSpPr>
      <dsp:spPr>
        <a:xfrm>
          <a:off x="3734" y="1054388"/>
          <a:ext cx="3265183" cy="3265183"/>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9694" tIns="67310" rIns="179694" bIns="67310" numCol="1" spcCol="1270" anchor="ctr" anchorCtr="0">
          <a:noAutofit/>
        </a:bodyPr>
        <a:lstStyle/>
        <a:p>
          <a:pPr lvl="0" indent="-457200" algn="ctr" defTabSz="2355850" rtl="0">
            <a:lnSpc>
              <a:spcPct val="90000"/>
            </a:lnSpc>
            <a:spcBef>
              <a:spcPct val="0"/>
            </a:spcBef>
            <a:spcAft>
              <a:spcPct val="35000"/>
            </a:spcAft>
          </a:pPr>
          <a:r>
            <a:rPr lang="fa-IR" sz="5300" b="1" kern="1200" dirty="0" smtClean="0">
              <a:cs typeface="MRT_Zohal" pitchFamily="2" charset="-78"/>
            </a:rPr>
            <a:t>مرحله فراورده اي</a:t>
          </a:r>
          <a:endParaRPr lang="fa-IR" sz="5300" kern="1200" dirty="0">
            <a:cs typeface="MRT_Zohal" pitchFamily="2" charset="-78"/>
          </a:endParaRPr>
        </a:p>
      </dsp:txBody>
      <dsp:txXfrm>
        <a:off x="481909" y="1532563"/>
        <a:ext cx="2308833" cy="2308833"/>
      </dsp:txXfrm>
    </dsp:sp>
    <dsp:sp modelId="{69D5E215-F78D-46C2-A879-2287890A6A1A}">
      <dsp:nvSpPr>
        <dsp:cNvPr id="0" name=""/>
        <dsp:cNvSpPr/>
      </dsp:nvSpPr>
      <dsp:spPr>
        <a:xfrm>
          <a:off x="2615880" y="1054388"/>
          <a:ext cx="3265183" cy="3265183"/>
        </a:xfrm>
        <a:prstGeom prst="ellipse">
          <a:avLst/>
        </a:prstGeom>
        <a:solidFill>
          <a:schemeClr val="accent5">
            <a:alpha val="50000"/>
            <a:hueOff val="1628512"/>
            <a:satOff val="5598"/>
            <a:lumOff val="-2686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9694" tIns="68580" rIns="179694" bIns="68580" numCol="1" spcCol="1270" anchor="ctr" anchorCtr="0">
          <a:noAutofit/>
        </a:bodyPr>
        <a:lstStyle/>
        <a:p>
          <a:pPr marL="0" lvl="0" algn="ctr" defTabSz="2400300" rtl="0">
            <a:lnSpc>
              <a:spcPct val="90000"/>
            </a:lnSpc>
            <a:spcBef>
              <a:spcPct val="0"/>
            </a:spcBef>
            <a:spcAft>
              <a:spcPts val="3600"/>
            </a:spcAft>
          </a:pPr>
          <a:r>
            <a:rPr lang="fa-IR" sz="5400" b="1" kern="1200" dirty="0" smtClean="0">
              <a:cs typeface="MRT_Zohal" pitchFamily="2" charset="-78"/>
            </a:rPr>
            <a:t>مرحله فرايندي</a:t>
          </a:r>
          <a:endParaRPr lang="fa-IR" sz="5400" kern="1200" dirty="0">
            <a:cs typeface="MRT_Zohal" pitchFamily="2" charset="-78"/>
          </a:endParaRPr>
        </a:p>
      </dsp:txBody>
      <dsp:txXfrm>
        <a:off x="3094055" y="1532563"/>
        <a:ext cx="2308833" cy="2308833"/>
      </dsp:txXfrm>
    </dsp:sp>
    <dsp:sp modelId="{ADD2C484-E32E-481D-80C5-A47AD0BFE05E}">
      <dsp:nvSpPr>
        <dsp:cNvPr id="0" name=""/>
        <dsp:cNvSpPr/>
      </dsp:nvSpPr>
      <dsp:spPr>
        <a:xfrm>
          <a:off x="5228026" y="1054388"/>
          <a:ext cx="3265183" cy="3265183"/>
        </a:xfrm>
        <a:prstGeom prst="ellipse">
          <a:avLst/>
        </a:prstGeom>
        <a:solidFill>
          <a:schemeClr val="accent5">
            <a:alpha val="50000"/>
            <a:hueOff val="3257024"/>
            <a:satOff val="11196"/>
            <a:lumOff val="-5372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9694" tIns="68580" rIns="179694" bIns="68580" numCol="1" spcCol="1270" anchor="ctr" anchorCtr="0">
          <a:noAutofit/>
        </a:bodyPr>
        <a:lstStyle/>
        <a:p>
          <a:pPr marL="144000" lvl="0" algn="ctr" defTabSz="2400300" rtl="0">
            <a:lnSpc>
              <a:spcPct val="90000"/>
            </a:lnSpc>
            <a:spcBef>
              <a:spcPct val="0"/>
            </a:spcBef>
            <a:spcAft>
              <a:spcPts val="0"/>
            </a:spcAft>
          </a:pPr>
          <a:r>
            <a:rPr lang="fa-IR" sz="5400" b="1" kern="1200" dirty="0" smtClean="0">
              <a:cs typeface="MRT_Zohal" pitchFamily="2" charset="-78"/>
            </a:rPr>
            <a:t>مرحله طراحي</a:t>
          </a:r>
          <a:endParaRPr lang="fa-IR" sz="5400" kern="1200" dirty="0">
            <a:cs typeface="MRT_Zohal" pitchFamily="2" charset="-78"/>
          </a:endParaRPr>
        </a:p>
      </dsp:txBody>
      <dsp:txXfrm>
        <a:off x="5706201" y="1532563"/>
        <a:ext cx="2308833" cy="23088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A246B-5B0E-454F-B8B5-28923AF8571F}">
      <dsp:nvSpPr>
        <dsp:cNvPr id="0" name=""/>
        <dsp:cNvSpPr/>
      </dsp:nvSpPr>
      <dsp:spPr>
        <a:xfrm>
          <a:off x="0" y="0"/>
          <a:ext cx="3578086" cy="4038600"/>
        </a:xfrm>
        <a:prstGeom prst="triangl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29CA820-E76D-4AA4-B564-D7F86BA37E6C}">
      <dsp:nvSpPr>
        <dsp:cNvPr id="0" name=""/>
        <dsp:cNvSpPr/>
      </dsp:nvSpPr>
      <dsp:spPr>
        <a:xfrm>
          <a:off x="1789043" y="404254"/>
          <a:ext cx="2325756" cy="2871192"/>
        </a:xfrm>
        <a:prstGeom prst="round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a:scene3d>
          <a:camera prst="isometricOffAxis1Right" zoom="91000"/>
          <a:lightRig rig="threePt" dir="t">
            <a:rot lat="0" lon="0" rev="20640000"/>
          </a:lightRig>
        </a:scene3d>
        <a:sp3d z="57200" extrusionH="600"/>
      </dsp:spPr>
      <dsp:style>
        <a:lnRef idx="3">
          <a:schemeClr val="lt1"/>
        </a:lnRef>
        <a:fillRef idx="1">
          <a:schemeClr val="accent3"/>
        </a:fillRef>
        <a:effectRef idx="1">
          <a:schemeClr val="accent3"/>
        </a:effectRef>
        <a:fontRef idx="minor">
          <a:schemeClr val="lt1"/>
        </a:fontRef>
      </dsp:style>
      <dsp:txBody>
        <a:bodyPr spcFirstLastPara="0" vert="horz" wrap="square" lIns="274320" tIns="274320" rIns="274320" bIns="274320" numCol="1" spcCol="1270" anchor="ctr" anchorCtr="0">
          <a:noAutofit/>
        </a:bodyPr>
        <a:lstStyle/>
        <a:p>
          <a:pPr lvl="0" algn="ctr" defTabSz="3200400" rtl="0">
            <a:lnSpc>
              <a:spcPct val="90000"/>
            </a:lnSpc>
            <a:spcBef>
              <a:spcPct val="0"/>
            </a:spcBef>
            <a:spcAft>
              <a:spcPct val="35000"/>
            </a:spcAft>
          </a:pPr>
          <a:r>
            <a:rPr kumimoji="1" lang="fa-IR" sz="7200" kern="1200" dirty="0" smtClean="0">
              <a:effectLst>
                <a:outerShdw blurRad="38100" dist="38100" dir="2700000" algn="tl">
                  <a:srgbClr val="000000">
                    <a:alpha val="43137"/>
                  </a:srgbClr>
                </a:outerShdw>
              </a:effectLst>
              <a:cs typeface="MRT_Zohal" pitchFamily="2" charset="-78"/>
            </a:rPr>
            <a:t>پایایی</a:t>
          </a:r>
          <a:endParaRPr lang="en-US" sz="7200" kern="1200" dirty="0">
            <a:effectLst>
              <a:outerShdw blurRad="38100" dist="38100" dir="2700000" algn="tl">
                <a:srgbClr val="000000">
                  <a:alpha val="43137"/>
                </a:srgbClr>
              </a:outerShdw>
            </a:effectLst>
            <a:cs typeface="MRT_Zohal" pitchFamily="2" charset="-78"/>
          </a:endParaRPr>
        </a:p>
      </dsp:txBody>
      <dsp:txXfrm>
        <a:off x="1902577" y="517788"/>
        <a:ext cx="2098688" cy="26441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A0CE0-09BC-42E9-961D-32963C9CC9C7}">
      <dsp:nvSpPr>
        <dsp:cNvPr id="0" name=""/>
        <dsp:cNvSpPr/>
      </dsp:nvSpPr>
      <dsp:spPr>
        <a:xfrm>
          <a:off x="0" y="0"/>
          <a:ext cx="3578086" cy="4038600"/>
        </a:xfrm>
        <a:prstGeom prst="triangl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58EE0086-31F0-4C9E-89A3-A05F9003AC27}">
      <dsp:nvSpPr>
        <dsp:cNvPr id="0" name=""/>
        <dsp:cNvSpPr/>
      </dsp:nvSpPr>
      <dsp:spPr>
        <a:xfrm>
          <a:off x="1789043" y="404254"/>
          <a:ext cx="2325756" cy="2871192"/>
        </a:xfrm>
        <a:prstGeom prst="round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a:scene3d>
          <a:camera prst="isometricOffAxis2Left" zoom="91000"/>
          <a:lightRig rig="threePt" dir="t">
            <a:rot lat="0" lon="0" rev="20640000"/>
          </a:lightRig>
        </a:scene3d>
        <a:sp3d z="57200" extrusionH="600"/>
      </dsp:spPr>
      <dsp:style>
        <a:lnRef idx="3">
          <a:schemeClr val="lt1"/>
        </a:lnRef>
        <a:fillRef idx="1">
          <a:schemeClr val="accent3"/>
        </a:fillRef>
        <a:effectRef idx="1">
          <a:schemeClr val="accent3"/>
        </a:effectRef>
        <a:fontRef idx="minor">
          <a:schemeClr val="lt1"/>
        </a:fontRef>
      </dsp:style>
      <dsp:txBody>
        <a:bodyPr spcFirstLastPara="0" vert="horz" wrap="square" lIns="274320" tIns="274320" rIns="274320" bIns="274320" numCol="1" spcCol="1270" anchor="ctr" anchorCtr="0">
          <a:noAutofit/>
        </a:bodyPr>
        <a:lstStyle/>
        <a:p>
          <a:pPr lvl="0" algn="ctr" defTabSz="3200400" rtl="0">
            <a:lnSpc>
              <a:spcPct val="90000"/>
            </a:lnSpc>
            <a:spcBef>
              <a:spcPct val="0"/>
            </a:spcBef>
            <a:spcAft>
              <a:spcPct val="35000"/>
            </a:spcAft>
          </a:pPr>
          <a:r>
            <a:rPr kumimoji="1" lang="fa-IR" sz="7200" kern="1200" dirty="0" smtClean="0">
              <a:effectLst>
                <a:outerShdw blurRad="38100" dist="38100" dir="2700000" algn="tl">
                  <a:srgbClr val="000000">
                    <a:alpha val="43137"/>
                  </a:srgbClr>
                </a:outerShdw>
              </a:effectLst>
              <a:cs typeface="MRT_Zohal" pitchFamily="2" charset="-78"/>
            </a:rPr>
            <a:t>روایی</a:t>
          </a:r>
          <a:endParaRPr lang="en-US" sz="7200" kern="1200" dirty="0">
            <a:effectLst>
              <a:outerShdw blurRad="38100" dist="38100" dir="2700000" algn="tl">
                <a:srgbClr val="000000">
                  <a:alpha val="43137"/>
                </a:srgbClr>
              </a:outerShdw>
            </a:effectLst>
            <a:cs typeface="MRT_Zohal" pitchFamily="2" charset="-78"/>
          </a:endParaRPr>
        </a:p>
      </dsp:txBody>
      <dsp:txXfrm>
        <a:off x="1902577" y="517788"/>
        <a:ext cx="2098688" cy="26441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extLst/>
        </p:spPr>
        <p:txBody>
          <a:bodyPr vert="horz" wrap="square" lIns="91440" tIns="45720" rIns="91440" bIns="45720" numCol="1" anchor="t" anchorCtr="0" compatLnSpc="1">
            <a:prstTxWarp prst="textNoShape">
              <a:avLst/>
            </a:prstTxWarp>
          </a:bodyPr>
          <a:lstStyle>
            <a:lvl1pPr algn="l">
              <a:defRPr sz="1200" b="0">
                <a:latin typeface="Arial" pitchFamily="34" charset="0"/>
                <a:ea typeface="+mn-ea"/>
                <a:cs typeface="Arial" pitchFamily="34" charset="0"/>
              </a:defRPr>
            </a:lvl1pPr>
          </a:lstStyle>
          <a:p>
            <a:pPr>
              <a:defRPr/>
            </a:pPr>
            <a:endParaRPr lang="en-US"/>
          </a:p>
        </p:txBody>
      </p:sp>
      <p:sp>
        <p:nvSpPr>
          <p:cNvPr id="91139" name="Rectangle 3"/>
          <p:cNvSpPr>
            <a:spLocks noGrp="1" noChangeArrowheads="1"/>
          </p:cNvSpPr>
          <p:nvPr>
            <p:ph type="dt" idx="1"/>
          </p:nvPr>
        </p:nvSpPr>
        <p:spPr bwMode="auto">
          <a:xfrm>
            <a:off x="3884613" y="0"/>
            <a:ext cx="2971800" cy="457200"/>
          </a:xfrm>
          <a:prstGeom prst="rect">
            <a:avLst/>
          </a:prstGeom>
          <a:extLst/>
        </p:spPr>
        <p:txBody>
          <a:bodyPr vert="horz" wrap="square" lIns="91440" tIns="45720" rIns="91440" bIns="45720" numCol="1" anchor="t" anchorCtr="0" compatLnSpc="1">
            <a:prstTxWarp prst="textNoShape">
              <a:avLst/>
            </a:prstTxWarp>
          </a:bodyPr>
          <a:lstStyle>
            <a:lvl1pPr algn="r">
              <a:defRPr sz="1200" b="0">
                <a:latin typeface="Arial" pitchFamily="34" charset="0"/>
                <a:ea typeface="+mn-ea"/>
                <a:cs typeface="Arial" pitchFamily="34" charset="0"/>
              </a:defRPr>
            </a:lvl1pPr>
          </a:lstStyle>
          <a:p>
            <a:pPr>
              <a:defRPr/>
            </a:pPr>
            <a:endParaRPr lang="en-US"/>
          </a:p>
        </p:txBody>
      </p:sp>
      <p:sp>
        <p:nvSpPr>
          <p:cNvPr id="410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p:cNvSpPr>
            <a:spLocks noGrp="1" noChangeArrowheads="1"/>
          </p:cNvSpPr>
          <p:nvPr>
            <p:ph type="body" sz="quarter" idx="3"/>
          </p:nvPr>
        </p:nvSpPr>
        <p:spPr bwMode="auto">
          <a:xfrm>
            <a:off x="685800" y="4343400"/>
            <a:ext cx="5486400" cy="4114800"/>
          </a:xfrm>
          <a:prstGeom prst="rect">
            <a:avLst/>
          </a:prstGeom>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1142" name="Rectangle 6"/>
          <p:cNvSpPr>
            <a:spLocks noGrp="1" noChangeArrowheads="1"/>
          </p:cNvSpPr>
          <p:nvPr>
            <p:ph type="ftr" sz="quarter" idx="4"/>
          </p:nvPr>
        </p:nvSpPr>
        <p:spPr bwMode="auto">
          <a:xfrm>
            <a:off x="0" y="8685213"/>
            <a:ext cx="2971800" cy="457200"/>
          </a:xfrm>
          <a:prstGeom prst="rect">
            <a:avLst/>
          </a:prstGeom>
          <a:extLst/>
        </p:spPr>
        <p:txBody>
          <a:bodyPr vert="horz" wrap="square" lIns="91440" tIns="45720" rIns="91440" bIns="45720" numCol="1" anchor="b" anchorCtr="0" compatLnSpc="1">
            <a:prstTxWarp prst="textNoShape">
              <a:avLst/>
            </a:prstTxWarp>
          </a:bodyPr>
          <a:lstStyle>
            <a:lvl1pPr algn="l">
              <a:defRPr sz="1200" b="0">
                <a:latin typeface="Arial" pitchFamily="34" charset="0"/>
                <a:ea typeface="+mn-ea"/>
                <a:cs typeface="Arial" pitchFamily="34" charset="0"/>
              </a:defRPr>
            </a:lvl1pPr>
          </a:lstStyle>
          <a:p>
            <a:pPr>
              <a:defRPr/>
            </a:pPr>
            <a:endParaRPr lang="en-US"/>
          </a:p>
        </p:txBody>
      </p:sp>
      <p:sp>
        <p:nvSpPr>
          <p:cNvPr id="91143" name="Rectangle 7"/>
          <p:cNvSpPr>
            <a:spLocks noGrp="1" noChangeArrowheads="1"/>
          </p:cNvSpPr>
          <p:nvPr>
            <p:ph type="sldNum" sz="quarter" idx="5"/>
          </p:nvPr>
        </p:nvSpPr>
        <p:spPr bwMode="auto">
          <a:xfrm>
            <a:off x="3884613" y="8685213"/>
            <a:ext cx="2971800" cy="457200"/>
          </a:xfrm>
          <a:prstGeom prst="rect">
            <a:avLst/>
          </a:prstGeom>
          <a:extLst/>
        </p:spPr>
        <p:txBody>
          <a:bodyPr vert="horz" wrap="square" lIns="91440" tIns="45720" rIns="91440" bIns="45720" numCol="1" anchor="b" anchorCtr="0" compatLnSpc="1">
            <a:prstTxWarp prst="textNoShape">
              <a:avLst/>
            </a:prstTxWarp>
          </a:bodyPr>
          <a:lstStyle>
            <a:lvl1pPr algn="r">
              <a:defRPr sz="1200" b="0">
                <a:latin typeface="Arial" charset="0"/>
                <a:ea typeface="+mn-ea"/>
                <a:cs typeface="Arial" charset="0"/>
              </a:defRPr>
            </a:lvl1pPr>
          </a:lstStyle>
          <a:p>
            <a:pPr>
              <a:defRPr/>
            </a:pPr>
            <a:fld id="{854BF60D-4912-4E1A-9510-E96666B772DA}" type="slidenum">
              <a:rPr lang="ar-SA"/>
              <a:pPr>
                <a:defRPr/>
              </a:pPr>
              <a:t>‹#›</a:t>
            </a:fld>
            <a:endParaRPr lang="en-US"/>
          </a:p>
        </p:txBody>
      </p:sp>
    </p:spTree>
    <p:extLst>
      <p:ext uri="{BB962C8B-B14F-4D97-AF65-F5344CB8AC3E}">
        <p14:creationId xmlns:p14="http://schemas.microsoft.com/office/powerpoint/2010/main" val="405629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ce.ir/index.php?option=com_content&amp;view=article&amp;id=189:--713&amp;catid=31:1388-06-18-06-03-44&amp;Itemid=327&amp;lang=fa"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post-24.aspx"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zibaweb.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1</a:t>
            </a:fld>
            <a:endParaRPr lang="en-US"/>
          </a:p>
        </p:txBody>
      </p:sp>
    </p:spTree>
    <p:extLst>
      <p:ext uri="{BB962C8B-B14F-4D97-AF65-F5344CB8AC3E}">
        <p14:creationId xmlns:p14="http://schemas.microsoft.com/office/powerpoint/2010/main" val="2857983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27</a:t>
            </a:fld>
            <a:endParaRPr lang="en-US"/>
          </a:p>
        </p:txBody>
      </p:sp>
    </p:spTree>
    <p:extLst>
      <p:ext uri="{BB962C8B-B14F-4D97-AF65-F5344CB8AC3E}">
        <p14:creationId xmlns:p14="http://schemas.microsoft.com/office/powerpoint/2010/main" val="3829988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spcBef>
                <a:spcPts val="0"/>
              </a:spcBef>
              <a:spcAft>
                <a:spcPts val="0"/>
              </a:spcAft>
            </a:pPr>
            <a:r>
              <a:rPr lang="fa-IR" sz="1200" dirty="0" smtClean="0">
                <a:effectLst/>
                <a:latin typeface="Times New Roman"/>
                <a:ea typeface="Times New Roman"/>
              </a:rPr>
              <a:t>. </a:t>
            </a:r>
            <a:r>
              <a:rPr lang="fa-IR" sz="1200" b="1" dirty="0" smtClean="0">
                <a:effectLst/>
                <a:latin typeface="Times New Roman"/>
                <a:ea typeface="Times New Roman"/>
              </a:rPr>
              <a:t>الف : ارزشیابی ملاک</a:t>
            </a:r>
            <a:r>
              <a:rPr lang="fa-IR" sz="1200" dirty="0" smtClean="0">
                <a:effectLst/>
                <a:latin typeface="Times New Roman"/>
                <a:ea typeface="Times New Roman"/>
              </a:rPr>
              <a:t> </a:t>
            </a:r>
            <a:r>
              <a:rPr lang="fa-IR" sz="1200" b="1" dirty="0" smtClean="0">
                <a:effectLst/>
                <a:latin typeface="Times New Roman"/>
                <a:ea typeface="Times New Roman"/>
              </a:rPr>
              <a:t>مدار</a:t>
            </a:r>
            <a:r>
              <a:rPr lang="fa-IR" sz="1200" dirty="0" smtClean="0">
                <a:effectLst/>
                <a:latin typeface="Times New Roman"/>
                <a:ea typeface="Times New Roman"/>
              </a:rPr>
              <a:t> – در این نوع روش ملاک مدار ، معیار یا ملاک ارزشیابی از پیش تعیین می شود و یادگیرندگان براسای آن ملاک ،ارزیابی می شوند . به عبارت دیگر در این زمان چنانچه هدف ما این باشد که دانش آموزان موضوع یا مهارتی را فراگیرند ،از این نوع ارزشیابی باید استفاده شود . در اینجا هر فرد با خودش مقایسه می شود و میزان پیشرفت او دریادگیری موضوع درسی مبنای قضاوت است. مثلا در سیستم آموزشی کنونی ،ملاک قضاوت برای اینکه دانش آموزی به یک حداقلی ازیادگیری موضوع درسی رسیده باشد نمره 10 است اما در دانشگاه در دوره عالی تر ملاک نمره  باید 14 در نظر گرفته شود تا بگوییم او یاد گرفته است . </a:t>
            </a:r>
            <a:endParaRPr lang="en-US" sz="1200" dirty="0" smtClean="0">
              <a:effectLst/>
              <a:latin typeface="Times New Roman"/>
              <a:ea typeface="Times New Roman"/>
            </a:endParaRPr>
          </a:p>
          <a:p>
            <a:pPr marL="0" marR="0" algn="r" rtl="1">
              <a:spcBef>
                <a:spcPts val="0"/>
              </a:spcBef>
              <a:spcAft>
                <a:spcPts val="0"/>
              </a:spcAft>
            </a:pPr>
            <a:r>
              <a:rPr lang="fa-IR" sz="1200" b="1" dirty="0" smtClean="0">
                <a:effectLst/>
                <a:latin typeface="Times New Roman"/>
                <a:ea typeface="Times New Roman"/>
              </a:rPr>
              <a:t>ب:ارزشیابی هنجار مدار</a:t>
            </a:r>
            <a:r>
              <a:rPr lang="fa-IR" sz="1200" dirty="0" smtClean="0">
                <a:effectLst/>
                <a:latin typeface="Times New Roman"/>
                <a:ea typeface="Times New Roman"/>
              </a:rPr>
              <a:t> -  ارزشیابی وابسته به هنجار یا ارزشیابی هنجاری به آن نوع ارزشیابی هایی گفته می شود که به جای یک ملاک مطلق از پیش تعیین شده ،به نوعی ملاک نسبی وابسته است . در این نوع ارزشیابی ،اگر بخواهیم پیشرفت تحصیلی گروهی دانش آموز را ارزشیابی کنیم ،عملکرد دانش آموزان را با یکدیگر مقایسه می کنیم،نه با یک ملاک مشخص از پیش تعیین شده، به عنوان نمونه ،کنکور سراسری را می توان نمونه ای از ارزشیابی هنجاری نام برد و یا آزمونهای پیشرفت تحصیلی دانش آموزان در طول سال تحصیلی که به صورت دوره ای اجرا می شود ، توجه داشته باشید که در نظام آموزشی ما ، اگر چه اساس  بر ارزشیابی ،ملاک مدار است ،اما در واقع با ایجاد روحیه مقایسه و رقابت ارزشیابی هنجاری شده است و دانش آموزان بیشتر در فکر آن هستند که نسبت به دیگران چه وضعیتی دارند و نه اینکه تا چه حد یاد گرفته اند . </a:t>
            </a:r>
          </a:p>
          <a:p>
            <a:pPr algn="r" rtl="1"/>
            <a:r>
              <a:rPr lang="fa-IR" dirty="0" smtClean="0"/>
              <a:t>موارد استفاده ارزشیابی ملاکی :</a:t>
            </a:r>
          </a:p>
          <a:p>
            <a:pPr algn="r" rtl="1"/>
            <a:r>
              <a:rPr lang="fa-IR" dirty="0" smtClean="0"/>
              <a:t>1-ارزشیابی برنامه های آموزش فردی.</a:t>
            </a:r>
          </a:p>
          <a:p>
            <a:pPr algn="r" rtl="1"/>
            <a:r>
              <a:rPr lang="fa-IR" dirty="0" smtClean="0"/>
              <a:t>2-تشخیص مشکلات یادگیرندگان.</a:t>
            </a:r>
          </a:p>
          <a:p>
            <a:pPr algn="r" rtl="1"/>
            <a:r>
              <a:rPr lang="fa-IR" dirty="0" smtClean="0"/>
              <a:t>3-برآورد توانایی فرد درزمینه های مشخص.</a:t>
            </a:r>
          </a:p>
          <a:p>
            <a:pPr algn="r" rtl="1"/>
            <a:r>
              <a:rPr lang="fa-IR" dirty="0" smtClean="0"/>
              <a:t>4-اندازه گیری میزان یادگیری دانش آموزان ودانشجویان در دروس مختلف.</a:t>
            </a:r>
          </a:p>
          <a:p>
            <a:pPr algn="r" rtl="1"/>
            <a:r>
              <a:rPr lang="fa-IR" dirty="0" smtClean="0"/>
              <a:t>5-تصدیق شایستگی فرد.</a:t>
            </a:r>
          </a:p>
          <a:p>
            <a:pPr algn="r" rtl="1"/>
            <a:r>
              <a:rPr lang="fa-IR" dirty="0" smtClean="0"/>
              <a:t>6-کنترل ورود به واحدهای متوالی یادگیری.</a:t>
            </a:r>
          </a:p>
          <a:p>
            <a:pPr algn="r" rtl="1"/>
            <a:r>
              <a:rPr lang="fa-IR" dirty="0" smtClean="0"/>
              <a:t>7-کاربرد در شرایطی که تسلط یافتن بر یک موضوع یا مهارت هدف اصلی است.</a:t>
            </a:r>
          </a:p>
          <a:p>
            <a:pPr algn="r" rtl="1"/>
            <a:r>
              <a:rPr lang="fa-IR" dirty="0" smtClean="0"/>
              <a:t>8-انتخاب افراد درشرایطی که سهمیه ای برای انتخاب شوندگان در نظر گرفته نشده باشد.</a:t>
            </a:r>
          </a:p>
          <a:p>
            <a:pPr algn="r" rtl="1"/>
            <a:r>
              <a:rPr lang="fa-IR" dirty="0" smtClean="0"/>
              <a:t>موارد استفاده ارزشیابی هنجاری:</a:t>
            </a:r>
          </a:p>
          <a:p>
            <a:pPr algn="r" rtl="1"/>
            <a:r>
              <a:rPr lang="fa-IR" dirty="0" smtClean="0"/>
              <a:t>1-طبقه بندی دانش آموزان.</a:t>
            </a:r>
          </a:p>
          <a:p>
            <a:pPr algn="r" rtl="1"/>
            <a:r>
              <a:rPr lang="fa-IR" dirty="0" smtClean="0"/>
              <a:t>2-انتخاب افراد درشرایطی که سهمیه معینی برای انتخاب شوندگان وجوددارد.</a:t>
            </a:r>
          </a:p>
          <a:p>
            <a:pPr algn="r" rtl="1"/>
            <a:r>
              <a:rPr lang="fa-IR" dirty="0" smtClean="0"/>
              <a:t>3-اتخاذ تصمیم در این باره که یک فرد در مقایسه با افراد دیگر چه مقدار یادگیری کسب کرده است.</a:t>
            </a:r>
          </a:p>
          <a:p>
            <a:pPr marL="0" marR="0" algn="r" rtl="1">
              <a:spcBef>
                <a:spcPts val="0"/>
              </a:spcBef>
              <a:spcAft>
                <a:spcPts val="0"/>
              </a:spcAft>
            </a:pPr>
            <a:r>
              <a:rPr lang="fa-IR" sz="1200" dirty="0" smtClean="0">
                <a:effectLst/>
                <a:latin typeface="Times New Roman"/>
                <a:ea typeface="Times New Roman"/>
              </a:rPr>
              <a:t>             </a:t>
            </a:r>
            <a:endParaRPr lang="en-US" sz="1200" dirty="0" smtClean="0">
              <a:effectLst/>
              <a:latin typeface="Times New Roman"/>
              <a:ea typeface="Times New Roman"/>
            </a:endParaRPr>
          </a:p>
          <a:p>
            <a:pPr algn="r"/>
            <a:endParaRPr lang="en-US" sz="1200"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30169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fld id="{5A25AA6F-6919-4B6B-B0FA-8B655387F8DD}" type="slidenum">
              <a:rPr lang="fa-IR" b="0" smtClean="0">
                <a:solidFill>
                  <a:prstClr val="black"/>
                </a:solidFill>
                <a:cs typeface="Arial" pitchFamily="34" charset="0"/>
              </a:rPr>
              <a:pPr eaLnBrk="1" hangingPunct="1"/>
              <a:t>31</a:t>
            </a:fld>
            <a:endParaRPr lang="en-US" b="0" smtClean="0">
              <a:solidFill>
                <a:prstClr val="black"/>
              </a:solidFill>
              <a:cs typeface="Arial" pitchFamily="34" charset="0"/>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lgn="r">
              <a:buFontTx/>
              <a:buNone/>
            </a:pPr>
            <a:r>
              <a:rPr lang="fa-IR" sz="1200" b="1" dirty="0" smtClean="0">
                <a:cs typeface="2  Zar" pitchFamily="2" charset="-78"/>
              </a:rPr>
              <a:t>از نظر زمان اجرا و هدف :</a:t>
            </a:r>
          </a:p>
          <a:p>
            <a:pPr marL="273050" indent="-273050" algn="r">
              <a:buFontTx/>
              <a:buNone/>
            </a:pPr>
            <a:r>
              <a:rPr lang="fa-IR" sz="1200" b="1" dirty="0" smtClean="0">
                <a:cs typeface="2  Zar" pitchFamily="2" charset="-78"/>
              </a:rPr>
              <a:t>- ورودی یا آغازین</a:t>
            </a:r>
          </a:p>
          <a:p>
            <a:pPr algn="r" rtl="1">
              <a:lnSpc>
                <a:spcPct val="80000"/>
              </a:lnSpc>
            </a:pPr>
            <a:r>
              <a:rPr lang="fa-IR" b="0" dirty="0" smtClean="0">
                <a:cs typeface="2  Zar" pitchFamily="2" charset="-78"/>
              </a:rPr>
              <a:t>نخستین ارزشیابی معلم که پیش از فعالیت‌های آموزشی او به اجرا در می‌آید ارزشیابی آغازین نامیده می‌شود</a:t>
            </a:r>
          </a:p>
          <a:p>
            <a:pPr algn="r" rtl="1">
              <a:lnSpc>
                <a:spcPct val="80000"/>
              </a:lnSpc>
            </a:pPr>
            <a:r>
              <a:rPr lang="ar-SA" b="0" dirty="0" smtClean="0">
                <a:cs typeface="2  Zar" pitchFamily="2" charset="-78"/>
              </a:rPr>
              <a:t>اين نوع ارزشيابي به دو منظور مورد استفاده قرار مي</a:t>
            </a:r>
            <a:r>
              <a:rPr lang="ar-SA" b="0" dirty="0" smtClean="0">
                <a:cs typeface="B Zar" pitchFamily="2" charset="-78"/>
              </a:rPr>
              <a:t>‌</a:t>
            </a:r>
            <a:r>
              <a:rPr lang="ar-SA" b="0" dirty="0" smtClean="0">
                <a:cs typeface="2  Zar" pitchFamily="2" charset="-78"/>
              </a:rPr>
              <a:t>گيرد:</a:t>
            </a:r>
            <a:endParaRPr lang="fa-IR" b="0" dirty="0" smtClean="0">
              <a:cs typeface="2  Zar" pitchFamily="2" charset="-78"/>
            </a:endParaRPr>
          </a:p>
          <a:p>
            <a:pPr algn="r" rtl="1">
              <a:lnSpc>
                <a:spcPct val="80000"/>
              </a:lnSpc>
            </a:pPr>
            <a:r>
              <a:rPr lang="ar-SA" b="0" dirty="0" smtClean="0">
                <a:cs typeface="2  Zar" pitchFamily="2" charset="-78"/>
              </a:rPr>
              <a:t>1- آيا يادگيرندگان بر دانش</a:t>
            </a:r>
            <a:r>
              <a:rPr lang="ar-SA" b="0" dirty="0" smtClean="0">
                <a:cs typeface="B Zar" pitchFamily="2" charset="-78"/>
              </a:rPr>
              <a:t>‌</a:t>
            </a:r>
            <a:r>
              <a:rPr lang="ar-SA" b="0" dirty="0" smtClean="0">
                <a:cs typeface="2  Zar" pitchFamily="2" charset="-78"/>
              </a:rPr>
              <a:t>ها و مهارت</a:t>
            </a:r>
            <a:r>
              <a:rPr lang="ar-SA" b="0" dirty="0" smtClean="0">
                <a:cs typeface="B Zar" pitchFamily="2" charset="-78"/>
              </a:rPr>
              <a:t>‌</a:t>
            </a:r>
            <a:r>
              <a:rPr lang="ar-SA" b="0" dirty="0" smtClean="0">
                <a:cs typeface="2  Zar" pitchFamily="2" charset="-78"/>
              </a:rPr>
              <a:t>هاي پيش</a:t>
            </a:r>
            <a:r>
              <a:rPr lang="ar-SA" b="0" dirty="0" smtClean="0">
                <a:cs typeface="B Zar" pitchFamily="2" charset="-78"/>
              </a:rPr>
              <a:t>‌</a:t>
            </a:r>
            <a:r>
              <a:rPr lang="ar-SA" b="0" dirty="0" smtClean="0">
                <a:cs typeface="2  Zar" pitchFamily="2" charset="-78"/>
              </a:rPr>
              <a:t>نياز درسِ تازه از قبل مسلط</a:t>
            </a:r>
            <a:r>
              <a:rPr lang="ar-SA" b="0" dirty="0" smtClean="0">
                <a:cs typeface="B Zar" pitchFamily="2" charset="-78"/>
              </a:rPr>
              <a:t>‌</a:t>
            </a:r>
            <a:r>
              <a:rPr lang="ar-SA" b="0" dirty="0" smtClean="0">
                <a:cs typeface="2  Zar" pitchFamily="2" charset="-78"/>
              </a:rPr>
              <a:t>اند؟</a:t>
            </a:r>
            <a:endParaRPr lang="fa-IR" b="0" dirty="0" smtClean="0">
              <a:cs typeface="2  Zar" pitchFamily="2" charset="-78"/>
            </a:endParaRPr>
          </a:p>
          <a:p>
            <a:pPr algn="r" rtl="1">
              <a:lnSpc>
                <a:spcPct val="80000"/>
              </a:lnSpc>
            </a:pPr>
            <a:r>
              <a:rPr lang="ar-SA" b="0" dirty="0" smtClean="0">
                <a:cs typeface="2  Zar" pitchFamily="2" charset="-78"/>
              </a:rPr>
              <a:t>2- يادگيرندگان چه مقدار از هدف</a:t>
            </a:r>
            <a:r>
              <a:rPr lang="ar-SA" b="0" dirty="0" smtClean="0">
                <a:cs typeface="B Zar" pitchFamily="2" charset="-78"/>
              </a:rPr>
              <a:t>‌</a:t>
            </a:r>
            <a:r>
              <a:rPr lang="ar-SA" b="0" dirty="0" smtClean="0">
                <a:cs typeface="2  Zar" pitchFamily="2" charset="-78"/>
              </a:rPr>
              <a:t>ها و محتواي درس تازه را قبلاً ياد گرفته</a:t>
            </a:r>
            <a:r>
              <a:rPr lang="ar-SA" b="0" dirty="0" smtClean="0">
                <a:cs typeface="B Zar" pitchFamily="2" charset="-78"/>
              </a:rPr>
              <a:t>‌</a:t>
            </a:r>
            <a:r>
              <a:rPr lang="ar-SA" b="0" dirty="0" smtClean="0">
                <a:cs typeface="2  Zar" pitchFamily="2" charset="-78"/>
              </a:rPr>
              <a:t>اند؟</a:t>
            </a:r>
            <a:endParaRPr lang="fa-IR" b="0" dirty="0" smtClean="0">
              <a:cs typeface="2  Zar" pitchFamily="2" charset="-78"/>
            </a:endParaRPr>
          </a:p>
          <a:p>
            <a:pPr algn="r" rtl="1">
              <a:lnSpc>
                <a:spcPct val="80000"/>
              </a:lnSpc>
            </a:pPr>
            <a:r>
              <a:rPr lang="ar-SA" b="0" dirty="0" smtClean="0">
                <a:cs typeface="2  Zar" pitchFamily="2" charset="-78"/>
              </a:rPr>
              <a:t>در مورد سؤال اول، سنجش آغازين به منظور اندازه</a:t>
            </a:r>
            <a:r>
              <a:rPr lang="ar-SA" b="0" dirty="0" smtClean="0">
                <a:cs typeface="B Zar" pitchFamily="2" charset="-78"/>
              </a:rPr>
              <a:t>‌</a:t>
            </a:r>
            <a:r>
              <a:rPr lang="ar-SA" b="0" dirty="0" smtClean="0">
                <a:cs typeface="2  Zar" pitchFamily="2" charset="-78"/>
              </a:rPr>
              <a:t>گيري مهارت</a:t>
            </a:r>
            <a:r>
              <a:rPr lang="ar-SA" b="0" dirty="0" smtClean="0">
                <a:cs typeface="B Zar" pitchFamily="2" charset="-78"/>
              </a:rPr>
              <a:t>‌</a:t>
            </a:r>
            <a:r>
              <a:rPr lang="ar-SA" b="0" dirty="0" smtClean="0">
                <a:cs typeface="2  Zar" pitchFamily="2" charset="-78"/>
              </a:rPr>
              <a:t>ها و دانش</a:t>
            </a:r>
            <a:r>
              <a:rPr lang="ar-SA" b="0" dirty="0" smtClean="0">
                <a:cs typeface="B Zar" pitchFamily="2" charset="-78"/>
              </a:rPr>
              <a:t>‌</a:t>
            </a:r>
            <a:r>
              <a:rPr lang="ar-SA" b="0" dirty="0" smtClean="0">
                <a:cs typeface="2  Zar" pitchFamily="2" charset="-78"/>
              </a:rPr>
              <a:t>هاي پيش</a:t>
            </a:r>
            <a:r>
              <a:rPr lang="ar-SA" b="0" dirty="0" smtClean="0">
                <a:cs typeface="B Zar" pitchFamily="2" charset="-78"/>
              </a:rPr>
              <a:t>‌</a:t>
            </a:r>
            <a:r>
              <a:rPr lang="ar-SA" b="0" dirty="0" smtClean="0">
                <a:cs typeface="2  Zar" pitchFamily="2" charset="-78"/>
              </a:rPr>
              <a:t>نياز يادگيريِ درس تازه به</a:t>
            </a:r>
            <a:r>
              <a:rPr lang="ar-SA" b="0" dirty="0" smtClean="0">
                <a:cs typeface="B Zar" pitchFamily="2" charset="-78"/>
              </a:rPr>
              <a:t>‌</a:t>
            </a:r>
            <a:r>
              <a:rPr lang="ar-SA" b="0" dirty="0" smtClean="0">
                <a:cs typeface="2  Zar" pitchFamily="2" charset="-78"/>
              </a:rPr>
              <a:t>كار مي</a:t>
            </a:r>
            <a:r>
              <a:rPr lang="ar-SA" b="0" dirty="0" smtClean="0">
                <a:cs typeface="B Zar" pitchFamily="2" charset="-78"/>
              </a:rPr>
              <a:t>‌</a:t>
            </a:r>
            <a:r>
              <a:rPr lang="ar-SA" b="0" dirty="0" smtClean="0">
                <a:cs typeface="2  Zar" pitchFamily="2" charset="-78"/>
              </a:rPr>
              <a:t>رود. در مورد سؤال دوم، به</a:t>
            </a:r>
            <a:r>
              <a:rPr lang="ar-SA" b="0" dirty="0" smtClean="0">
                <a:cs typeface="B Zar" pitchFamily="2" charset="-78"/>
              </a:rPr>
              <a:t>‌</a:t>
            </a:r>
            <a:r>
              <a:rPr lang="ar-SA" b="0" dirty="0" smtClean="0">
                <a:cs typeface="2  Zar" pitchFamily="2" charset="-78"/>
              </a:rPr>
              <a:t>جاي آزمون آمادگی، از آزمون جايابي يا آزمون پايه</a:t>
            </a:r>
            <a:r>
              <a:rPr lang="ar-SA" b="0" dirty="0" smtClean="0">
                <a:cs typeface="B Zar" pitchFamily="2" charset="-78"/>
              </a:rPr>
              <a:t>‌</a:t>
            </a:r>
            <a:r>
              <a:rPr lang="ar-SA" b="0" dirty="0" smtClean="0">
                <a:cs typeface="2  Zar" pitchFamily="2" charset="-78"/>
              </a:rPr>
              <a:t>گزيني</a:t>
            </a:r>
            <a:r>
              <a:rPr lang="fa-IR" b="0" dirty="0" smtClean="0">
                <a:cs typeface="2  Zar" pitchFamily="2" charset="-78"/>
              </a:rPr>
              <a:t> </a:t>
            </a:r>
            <a:r>
              <a:rPr lang="ar-SA" b="0" dirty="0" smtClean="0">
                <a:cs typeface="2  Zar" pitchFamily="2" charset="-78"/>
              </a:rPr>
              <a:t>استفاده مي</a:t>
            </a:r>
            <a:r>
              <a:rPr lang="ar-SA" b="0" dirty="0" smtClean="0">
                <a:cs typeface="B Zar" pitchFamily="2" charset="-78"/>
              </a:rPr>
              <a:t>‌</a:t>
            </a:r>
            <a:r>
              <a:rPr lang="ar-SA" b="0" dirty="0" smtClean="0">
                <a:cs typeface="2  Zar" pitchFamily="2" charset="-78"/>
              </a:rPr>
              <a:t>شود. هدف از آزمون جايابي يا پايه</a:t>
            </a:r>
            <a:r>
              <a:rPr lang="ar-SA" b="0" dirty="0" smtClean="0">
                <a:cs typeface="B Zar" pitchFamily="2" charset="-78"/>
              </a:rPr>
              <a:t>‌</a:t>
            </a:r>
            <a:r>
              <a:rPr lang="ar-SA" b="0" dirty="0" smtClean="0">
                <a:cs typeface="2  Zar" pitchFamily="2" charset="-78"/>
              </a:rPr>
              <a:t>گزيني كه به آن پيش</a:t>
            </a:r>
            <a:r>
              <a:rPr lang="ar-SA" b="0" dirty="0" smtClean="0">
                <a:cs typeface="B Zar" pitchFamily="2" charset="-78"/>
              </a:rPr>
              <a:t>‌</a:t>
            </a:r>
            <a:r>
              <a:rPr lang="ar-SA" b="0" dirty="0" smtClean="0">
                <a:cs typeface="2  Zar" pitchFamily="2" charset="-78"/>
              </a:rPr>
              <a:t>آزمون</a:t>
            </a:r>
            <a:r>
              <a:rPr lang="fa-IR" b="0" dirty="0" smtClean="0">
                <a:cs typeface="2  Zar" pitchFamily="2" charset="-78"/>
              </a:rPr>
              <a:t> </a:t>
            </a:r>
            <a:r>
              <a:rPr lang="ar-SA" b="0" dirty="0" smtClean="0">
                <a:cs typeface="2  Zar" pitchFamily="2" charset="-78"/>
              </a:rPr>
              <a:t>نيز گفته مي</a:t>
            </a:r>
            <a:r>
              <a:rPr lang="ar-SA" b="0" dirty="0" smtClean="0">
                <a:cs typeface="B Zar" pitchFamily="2" charset="-78"/>
              </a:rPr>
              <a:t>‌</a:t>
            </a:r>
            <a:r>
              <a:rPr lang="ar-SA" b="0" dirty="0" smtClean="0">
                <a:cs typeface="2  Zar" pitchFamily="2" charset="-78"/>
              </a:rPr>
              <a:t>شود، تعيين ميزان اطلاعات يادگيرندگان از مطالبي است كه قرار است به آنان آموزش داده شود.</a:t>
            </a:r>
            <a:endParaRPr lang="fa-IR" b="0" dirty="0" smtClean="0">
              <a:cs typeface="2  Zar" pitchFamily="2" charset="-78"/>
            </a:endParaRPr>
          </a:p>
        </p:txBody>
      </p:sp>
    </p:spTree>
    <p:extLst>
      <p:ext uri="{BB962C8B-B14F-4D97-AF65-F5344CB8AC3E}">
        <p14:creationId xmlns:p14="http://schemas.microsoft.com/office/powerpoint/2010/main" val="5081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15000"/>
              </a:lnSpc>
              <a:spcAft>
                <a:spcPts val="0"/>
              </a:spcAft>
            </a:pPr>
            <a:r>
              <a:rPr lang="en-US" sz="1200" b="0" dirty="0" smtClean="0">
                <a:solidFill>
                  <a:srgbClr val="FFFFFF"/>
                </a:solidFill>
                <a:effectLst/>
                <a:latin typeface="Times New Roman"/>
                <a:ea typeface="Calibri"/>
                <a:cs typeface="Arial"/>
              </a:rPr>
              <a:t>  </a:t>
            </a:r>
            <a:r>
              <a:rPr lang="ar-SA" sz="1200" b="0" dirty="0" smtClean="0">
                <a:effectLst/>
                <a:latin typeface="Calibri"/>
                <a:ea typeface="Calibri"/>
                <a:cs typeface="Times New Roman"/>
              </a:rPr>
              <a:t>ارزشيابى تکوينى </a:t>
            </a:r>
            <a:endParaRPr lang="en-US" sz="1200" b="0" dirty="0" smtClean="0">
              <a:effectLst/>
              <a:latin typeface="Calibri"/>
              <a:ea typeface="Calibri"/>
              <a:cs typeface="Arial"/>
            </a:endParaRPr>
          </a:p>
          <a:p>
            <a:pPr algn="just" rtl="1">
              <a:lnSpc>
                <a:spcPct val="115000"/>
              </a:lnSpc>
              <a:spcAft>
                <a:spcPts val="0"/>
              </a:spcAft>
            </a:pPr>
            <a:r>
              <a:rPr lang="ar-SA" sz="1200" b="0" dirty="0" smtClean="0">
                <a:effectLst/>
                <a:latin typeface="Calibri"/>
                <a:ea typeface="Calibri"/>
                <a:cs typeface="Times New Roman"/>
              </a:rPr>
              <a:t>ارزشيابى تکويني، آنطور که از اسم آن پيداست، زمانى به اجرا در مى‌آيد که فعاليت‌هاى آموزشى هنوز جريان دارد و يادگيرى شاگردان در حال تکوين يا شکل‌گيرى است. معمولاً تحقق هدف‌هاى آموزشى و پرورشى يا تغيير رفتار شاگردان، بتدريج و بمرور زمان امکان‌پذير مى‌شود. به اين دليل، معلم ناگزير است تحقق هدف‌هاى آموزشى هر بخش را در فاصله</a:t>
            </a:r>
            <a:r>
              <a:rPr lang="ar-SA" sz="1200" b="0" dirty="0" smtClean="0">
                <a:effectLst/>
                <a:latin typeface="Calibri"/>
                <a:ea typeface="Calibri"/>
                <a:cs typeface="Tahoma"/>
              </a:rPr>
              <a:t>ٔ</a:t>
            </a:r>
            <a:r>
              <a:rPr lang="ar-SA" sz="1200" b="0" dirty="0" smtClean="0">
                <a:effectLst/>
                <a:latin typeface="Calibri"/>
                <a:ea typeface="Calibri"/>
                <a:cs typeface="Times New Roman"/>
              </a:rPr>
              <a:t> زمانى معيني، متناسب با توانايى و امکانات شاگردان انتظار داشته باشد. او براى آنکه از چگونگى تحقق هدف‌هاى آموزشى هر بخش از مطالب تدريس شده آگاه شود، لازم است در پايان هر بخش، آموخته‌هاى شاگردان را مورد ارزشيابى قرار دهد. اين نوع ارزشيابى که به طور مستمر در پايان هر بخش از مطالب تدريس شده و در طول سال تحصيلى انجام مى‌گيرد، ارزشيابى تکويني يا ارزشيابى مرحله‌اي ناميده مى‌شود. بديهى است محتواى سؤالات ارزشيابى تکويني، مستقيماً ناظر به اندازه‌گيرى آن دسته از هدف‌هاى آموزشى است که براى هر يک از بخش‌هاى مختلف و در فواصل زمانى معين پيش‌بينى شده است. به اين ترتيب، معلوم مى‌شود که شاگردان در رسيدن به حد ملاک تسلط، در يادگيرى بخش‌هاى معينى از هدف‌هاى آموزشي، چه وضعى دارند تا در صورت لزوم، از طريق آموزش ترميمي، براى رفع اشکالات يادگيرى آنان اقدام شود. براى بهره‌گيرى کامل از نتايج ارزشيابى تکويني، بيان دقيق و رفتارى هدف‌هاى آموزشى ضرورت حتمى دارد. معلم براى اينکه بتواند در جريان يادگيرى هدف‌هاى مشخص، واحدهاى متوالى درسى را اندازه‌گيرى و ارزشيابى کند، بايد آنها را به‌طور دقيق و صريح بيان کند تا اگر شاگردان با اشکال مواجه شدند، بتواند بسادگى آن اشکالات را تشخيص دهد و در رفع آنها بکوشد</a:t>
            </a:r>
            <a:r>
              <a:rPr lang="en-US" sz="1200" b="0" dirty="0" smtClean="0">
                <a:effectLst/>
                <a:latin typeface="Times New Roman"/>
                <a:ea typeface="Calibri"/>
                <a:cs typeface="Arial"/>
              </a:rPr>
              <a:t>. </a:t>
            </a:r>
            <a:endParaRPr lang="en-US" sz="1200" b="0" dirty="0" smtClean="0">
              <a:effectLst/>
              <a:latin typeface="Calibri"/>
              <a:ea typeface="Calibri"/>
              <a:cs typeface="Arial"/>
            </a:endParaRPr>
          </a:p>
          <a:p>
            <a:pPr algn="just" rtl="1">
              <a:lnSpc>
                <a:spcPct val="115000"/>
              </a:lnSpc>
              <a:spcAft>
                <a:spcPts val="0"/>
              </a:spcAft>
            </a:pPr>
            <a:r>
              <a:rPr lang="ar-SA" sz="1200" b="0" dirty="0" smtClean="0">
                <a:effectLst/>
                <a:latin typeface="Calibri"/>
                <a:ea typeface="Calibri"/>
                <a:cs typeface="Times New Roman"/>
              </a:rPr>
              <a:t>وظايف ارزشيابى تکويني، تنها به اندازه‌گيرى پيشرفت تحصيلى شاگردان در مراحل مختلف تدريس ختم نمى‌شود، بلکه سبب اطلاع بموقع شاگرد و معلم از چگونگى و نوع اشکال‌هاى آنها مى‌شود. اگر ارزشيابى تکوينى انجام نگيرد و تنها به ارزشيابى پايانى اکتفا شود، ديگر فرصتى براى تغيير روش تدريس و طرح برنامه</a:t>
            </a:r>
            <a:r>
              <a:rPr lang="ar-SA" sz="1200" b="0" dirty="0" smtClean="0">
                <a:effectLst/>
                <a:latin typeface="Calibri"/>
                <a:ea typeface="Calibri"/>
                <a:cs typeface="Tahoma"/>
              </a:rPr>
              <a:t>ٔ</a:t>
            </a:r>
            <a:r>
              <a:rPr lang="ar-SA" sz="1200" b="0" dirty="0" smtClean="0">
                <a:effectLst/>
                <a:latin typeface="Calibri"/>
                <a:ea typeface="Calibri"/>
                <a:cs typeface="Times New Roman"/>
              </a:rPr>
              <a:t> ترميمى پيش نمى‌آيد؛ بنابراين، در ارزشيابى تکوينى بايد سعى شود که اساسى‌ترين و بيشترين اطلاعات در زمينه نارسايى‌هاى يادگيرى و تدريس به دست آيد و نيز بهترين روش تحليل داده‌ها به کار رود</a:t>
            </a:r>
            <a:r>
              <a:rPr lang="en-US" sz="1200" b="0" dirty="0" smtClean="0">
                <a:effectLst/>
                <a:latin typeface="Times New Roman"/>
                <a:ea typeface="Calibri"/>
                <a:cs typeface="Arial"/>
              </a:rPr>
              <a:t>. </a:t>
            </a:r>
            <a:endParaRPr lang="en-US" sz="1200" b="0" dirty="0" smtClean="0">
              <a:effectLst/>
              <a:latin typeface="Calibri"/>
              <a:ea typeface="Calibri"/>
              <a:cs typeface="Arial"/>
            </a:endParaRPr>
          </a:p>
          <a:p>
            <a:pPr algn="just" rtl="1">
              <a:lnSpc>
                <a:spcPct val="115000"/>
              </a:lnSpc>
              <a:spcAft>
                <a:spcPts val="0"/>
              </a:spcAft>
            </a:pPr>
            <a:r>
              <a:rPr lang="en-US" sz="1200" b="0" dirty="0" smtClean="0">
                <a:effectLst/>
                <a:latin typeface="Times New Roman"/>
                <a:ea typeface="Calibri"/>
                <a:cs typeface="Arial"/>
              </a:rPr>
              <a:t>  </a:t>
            </a:r>
            <a:r>
              <a:rPr lang="ar-SA" sz="1200" b="0" dirty="0" smtClean="0">
                <a:effectLst/>
                <a:latin typeface="Calibri"/>
                <a:ea typeface="Calibri"/>
                <a:cs typeface="Times New Roman"/>
              </a:rPr>
              <a:t>موارد استفاده از ارزشيابى تکوينى </a:t>
            </a:r>
            <a:endParaRPr lang="en-US" sz="1200" b="0" dirty="0" smtClean="0">
              <a:effectLst/>
              <a:latin typeface="Calibri"/>
              <a:ea typeface="Calibri"/>
              <a:cs typeface="Arial"/>
            </a:endParaRPr>
          </a:p>
          <a:p>
            <a:pPr algn="just" rtl="1">
              <a:lnSpc>
                <a:spcPct val="115000"/>
              </a:lnSpc>
              <a:spcAft>
                <a:spcPts val="0"/>
              </a:spcAft>
            </a:pPr>
            <a:r>
              <a:rPr lang="ar-SA" sz="1200" b="0" dirty="0" smtClean="0">
                <a:effectLst/>
                <a:latin typeface="Calibri"/>
                <a:ea typeface="Calibri"/>
                <a:cs typeface="Times New Roman"/>
              </a:rPr>
              <a:t>ارزشيابى تکوينى زمانى به اجرا در مى‌آيد که فعاليت‌هاى آموزشى هنوز جريان دارد و يادگيرى شاگردان در حال تکوين يا شکل‌گيرى است. موارد استفاده از ارزشيابى تکوينى در دو مقوله زير امکان‌پذير است</a:t>
            </a:r>
            <a:r>
              <a:rPr lang="en-US" sz="1200" b="0" dirty="0" smtClean="0">
                <a:effectLst/>
                <a:latin typeface="Times New Roman"/>
                <a:ea typeface="Calibri"/>
                <a:cs typeface="Arial"/>
              </a:rPr>
              <a:t>: </a:t>
            </a:r>
            <a:endParaRPr lang="en-US" sz="1200" b="0" dirty="0" smtClean="0">
              <a:effectLst/>
              <a:latin typeface="Calibri"/>
              <a:ea typeface="Calibri"/>
              <a:cs typeface="Arial"/>
            </a:endParaRPr>
          </a:p>
          <a:p>
            <a:pPr algn="just" rtl="1">
              <a:lnSpc>
                <a:spcPct val="115000"/>
              </a:lnSpc>
              <a:spcAft>
                <a:spcPts val="0"/>
              </a:spcAft>
            </a:pPr>
            <a:r>
              <a:rPr lang="en-US" sz="1200" b="0" dirty="0" smtClean="0">
                <a:effectLst/>
                <a:latin typeface="Times New Roman"/>
                <a:ea typeface="Calibri"/>
                <a:cs typeface="Arial"/>
              </a:rPr>
              <a:t>  </a:t>
            </a:r>
            <a:r>
              <a:rPr lang="ar-SA" sz="1200" b="0" dirty="0" smtClean="0">
                <a:effectLst/>
                <a:latin typeface="Calibri"/>
                <a:ea typeface="Calibri"/>
                <a:cs typeface="Times New Roman"/>
              </a:rPr>
              <a:t>اصلاح روش تدريس </a:t>
            </a:r>
            <a:endParaRPr lang="en-US" sz="1200" b="0" dirty="0" smtClean="0">
              <a:effectLst/>
              <a:latin typeface="Calibri"/>
              <a:ea typeface="Calibri"/>
              <a:cs typeface="Arial"/>
            </a:endParaRPr>
          </a:p>
          <a:p>
            <a:pPr algn="just" rtl="1">
              <a:lnSpc>
                <a:spcPct val="115000"/>
              </a:lnSpc>
              <a:spcAft>
                <a:spcPts val="0"/>
              </a:spcAft>
            </a:pPr>
            <a:r>
              <a:rPr lang="ar-SA" sz="1200" b="0" dirty="0" smtClean="0">
                <a:effectLst/>
                <a:latin typeface="Calibri"/>
                <a:ea typeface="Calibri"/>
                <a:cs typeface="Times New Roman"/>
              </a:rPr>
              <a:t>يکى ديگر از موارد استفاده</a:t>
            </a:r>
            <a:r>
              <a:rPr lang="ar-SA" sz="1200" b="0" dirty="0" smtClean="0">
                <a:effectLst/>
                <a:latin typeface="Calibri"/>
                <a:ea typeface="Calibri"/>
                <a:cs typeface="Tahoma"/>
              </a:rPr>
              <a:t>ٔ</a:t>
            </a:r>
            <a:r>
              <a:rPr lang="ar-SA" sz="1200" b="0" dirty="0" smtClean="0">
                <a:effectLst/>
                <a:latin typeface="Calibri"/>
                <a:ea typeface="Calibri"/>
                <a:cs typeface="Times New Roman"/>
              </a:rPr>
              <a:t> ارزشيابى تکويني، اصلاح روش تدريس معلم است. ارزشيابى تکوينى مواد درسي، کيفيت محتوا، تنظيم محتوا و زمان مناسب براى يادگيرى را مورد بررسى و تحليل قرار مى‌دهد. معلم مى‌تواند با توجه به يافته‌هاى اين نوع ارزشيابي، روش تدريس ود را اصلاح يا روش تدريس مناسب‌ترى انتخاب کند</a:t>
            </a:r>
            <a:r>
              <a:rPr lang="en-US" sz="1200" b="0" dirty="0" smtClean="0">
                <a:effectLst/>
                <a:latin typeface="Times New Roman"/>
                <a:ea typeface="Calibri"/>
                <a:cs typeface="Arial"/>
              </a:rPr>
              <a:t>. </a:t>
            </a:r>
            <a:endParaRPr lang="en-US" sz="1200" b="0" dirty="0" smtClean="0">
              <a:effectLst/>
              <a:latin typeface="Calibri"/>
              <a:ea typeface="Calibri"/>
              <a:cs typeface="Arial"/>
            </a:endParaRPr>
          </a:p>
          <a:p>
            <a:pPr algn="just" rtl="1">
              <a:lnSpc>
                <a:spcPct val="115000"/>
              </a:lnSpc>
              <a:spcAft>
                <a:spcPts val="0"/>
              </a:spcAft>
            </a:pPr>
            <a:r>
              <a:rPr lang="en-US" sz="1200" b="0" dirty="0" smtClean="0">
                <a:effectLst/>
                <a:latin typeface="Times New Roman"/>
                <a:ea typeface="Calibri"/>
                <a:cs typeface="Arial"/>
              </a:rPr>
              <a:t>  </a:t>
            </a:r>
            <a:r>
              <a:rPr lang="ar-SA" sz="1200" b="0" dirty="0" smtClean="0">
                <a:effectLst/>
                <a:latin typeface="Calibri"/>
                <a:ea typeface="Calibri"/>
                <a:cs typeface="Times New Roman"/>
              </a:rPr>
              <a:t>گام به گام پيش رفتن در يادگيرى </a:t>
            </a:r>
            <a:endParaRPr lang="en-US" sz="1200" b="0" dirty="0" smtClean="0">
              <a:effectLst/>
              <a:latin typeface="Calibri"/>
              <a:ea typeface="Calibri"/>
              <a:cs typeface="Arial"/>
            </a:endParaRPr>
          </a:p>
          <a:p>
            <a:pPr algn="just" rtl="1">
              <a:lnSpc>
                <a:spcPct val="115000"/>
              </a:lnSpc>
              <a:spcAft>
                <a:spcPts val="0"/>
              </a:spcAft>
            </a:pPr>
            <a:r>
              <a:rPr lang="ar-SA" sz="1200" b="0" dirty="0" smtClean="0">
                <a:effectLst/>
                <a:latin typeface="Calibri"/>
                <a:ea typeface="Calibri"/>
                <a:cs typeface="Times New Roman"/>
              </a:rPr>
              <a:t>يکى از مهم‌ترين موارد استفاده</a:t>
            </a:r>
            <a:r>
              <a:rPr lang="ar-SA" sz="1200" b="0" dirty="0" smtClean="0">
                <a:effectLst/>
                <a:latin typeface="Calibri"/>
                <a:ea typeface="Calibri"/>
                <a:cs typeface="Tahoma"/>
              </a:rPr>
              <a:t>ٔ</a:t>
            </a:r>
            <a:r>
              <a:rPr lang="ar-SA" sz="1200" b="0" dirty="0" smtClean="0">
                <a:effectLst/>
                <a:latin typeface="Calibri"/>
                <a:ea typeface="Calibri"/>
                <a:cs typeface="Times New Roman"/>
              </a:rPr>
              <a:t> آزمون‌هاى تکوينى يا مرحله‌اي، کمک به پيشرفت گام به گام يادگيرى است؛ به اين معنى که آموختن مطالب يک موضوع درسى به صورت مرحله‌اي صورت مى‌گيرد و يادگيرى واحدهاى قبلى براى يادگيرى کامل واحدهاى بعدى ضرورى مى‌شود. با چنين تعبيري، نتايج آزمون‌هاى تکويني، پاداش و انگيزه</a:t>
            </a:r>
            <a:r>
              <a:rPr lang="ar-SA" sz="1200" b="0" dirty="0" smtClean="0">
                <a:effectLst/>
                <a:latin typeface="Calibri"/>
                <a:ea typeface="Calibri"/>
                <a:cs typeface="Tahoma"/>
              </a:rPr>
              <a:t>ٔ</a:t>
            </a:r>
            <a:r>
              <a:rPr lang="ar-SA" sz="1200" b="0" dirty="0" smtClean="0">
                <a:effectLst/>
                <a:latin typeface="Calibri"/>
                <a:ea typeface="Calibri"/>
                <a:cs typeface="Times New Roman"/>
              </a:rPr>
              <a:t> بسيار مؤثرى براى يادگيرى مطالب جديد خواهد بود و احساس موفقيت شاگردانى که به يادگيرى کامل رسيده‌اند، تقويت خواهد شد و شاگردانى که موفقيت چندانى در فراگيرى کسب نکرده‌اند، با تشکيل آموزش‌هاى ترميمى موفقيت بيسترى به دست خواهند آورد و در نتيجه، تشويق خواهند شد که بيشتر ياد بگيرند. خلاصه اينکه نتايج ارزشيابى تکوينى بايد به شاگرد نشان دهد که به پرسش‌ها چگونه پاسخ گفته است، اشکالش چيست، جنبه‌هاى ضعف يادگيرى‌اش کدام است، چه چيزى را فرا گرفته است و براى اينکه بتواند مراحل بعدى را شروع کند، چه چيزى را مجدداً بايد ياد بگيرد</a:t>
            </a:r>
            <a:r>
              <a:rPr lang="en-US" sz="1200" b="0" dirty="0" smtClean="0">
                <a:effectLst/>
                <a:latin typeface="Times New Roman"/>
                <a:ea typeface="Calibri"/>
                <a:cs typeface="Arial"/>
              </a:rPr>
              <a:t>. </a:t>
            </a:r>
            <a:endParaRPr lang="en-US" sz="1200" b="0" dirty="0" smtClean="0">
              <a:effectLst/>
              <a:latin typeface="Calibri"/>
              <a:ea typeface="Calibri"/>
              <a:cs typeface="Arial"/>
            </a:endParaRPr>
          </a:p>
          <a:p>
            <a:endParaRPr lang="en-US" b="0"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248037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5" indent="0" algn="r" rtl="1">
              <a:spcBef>
                <a:spcPts val="0"/>
              </a:spcBef>
              <a:buClr>
                <a:srgbClr val="FF0000"/>
              </a:buClr>
              <a:buSzPct val="125000"/>
              <a:buFont typeface="Wingdings" pitchFamily="2" charset="2"/>
              <a:buNone/>
              <a:defRPr/>
            </a:pPr>
            <a:r>
              <a:rPr lang="ar-SA" sz="1200" b="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ea typeface="Calibri"/>
                <a:cs typeface="+mn-cs"/>
              </a:rPr>
              <a:t>خطا</a:t>
            </a:r>
            <a:r>
              <a:rPr lang="fa-IR" sz="1200" b="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ea typeface="Calibri"/>
                <a:cs typeface="+mn-cs"/>
              </a:rPr>
              <a:t> </a:t>
            </a:r>
            <a:r>
              <a:rPr lang="ar-SA" sz="1200" b="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ea typeface="Calibri"/>
                <a:cs typeface="+mn-cs"/>
              </a:rPr>
              <a:t>هاي رايج در اجراي ارزش يابي مستمر</a:t>
            </a:r>
            <a:endParaRPr lang="fa-IR" sz="1200" b="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ea typeface="Calibri"/>
              <a:cs typeface="+mn-cs"/>
            </a:endParaRP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استفاده از امتحاناتي به شكل و شيوه امتحان پاياني</a:t>
            </a:r>
            <a:endParaRPr lang="fa-IR" sz="1200" dirty="0" smtClean="0">
              <a:ln w="18415" cmpd="sng">
                <a:solidFill>
                  <a:srgbClr val="FFFFFF"/>
                </a:solidFill>
                <a:prstDash val="solid"/>
              </a:ln>
              <a:solidFill>
                <a:srgbClr val="FFFFFF"/>
              </a:solidFill>
              <a:effectLst/>
              <a:ea typeface="Calibri"/>
              <a:cs typeface="+mn-cs"/>
            </a:endParaRP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منظور كردن ميانگين نمرات امتحانات انجام شده به جاي نمره مستمر</a:t>
            </a:r>
            <a:endParaRPr lang="en-US" sz="1200" dirty="0" smtClean="0">
              <a:ln w="18415" cmpd="sng">
                <a:solidFill>
                  <a:srgbClr val="FFFFFF"/>
                </a:solidFill>
                <a:prstDash val="solid"/>
              </a:ln>
              <a:solidFill>
                <a:srgbClr val="FFFFFF"/>
              </a:solidFill>
              <a:effectLst/>
              <a:cs typeface="+mn-cs"/>
            </a:endParaRP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عدم شناسايي مشكلات دانش آموز و تدريس معلم بعد از هر ارزش يابي</a:t>
            </a:r>
            <a:r>
              <a:rPr lang="fa-IR" sz="1200" dirty="0" smtClean="0">
                <a:ln w="18415" cmpd="sng">
                  <a:solidFill>
                    <a:srgbClr val="FFFFFF"/>
                  </a:solidFill>
                  <a:prstDash val="solid"/>
                </a:ln>
                <a:solidFill>
                  <a:srgbClr val="FFFFFF"/>
                </a:solidFill>
                <a:effectLst/>
                <a:ea typeface="Calibri"/>
                <a:cs typeface="+mn-cs"/>
              </a:rPr>
              <a:t> </a:t>
            </a: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منظور نكردن عوامل ديگر سنجش رفتار در ارزش يابي دانش آموز </a:t>
            </a:r>
            <a:r>
              <a:rPr lang="fa-IR" sz="1200" dirty="0" smtClean="0">
                <a:ln w="18415" cmpd="sng">
                  <a:solidFill>
                    <a:srgbClr val="FFFFFF"/>
                  </a:solidFill>
                  <a:prstDash val="solid"/>
                </a:ln>
                <a:solidFill>
                  <a:srgbClr val="FFFFFF"/>
                </a:solidFill>
                <a:effectLst/>
                <a:ea typeface="Calibri"/>
                <a:cs typeface="+mn-cs"/>
              </a:rPr>
              <a:t> </a:t>
            </a: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منظور كردن نمره مستمر براساس نمره پاياني</a:t>
            </a:r>
            <a:r>
              <a:rPr lang="fa-IR" sz="1200" dirty="0" smtClean="0">
                <a:ln w="18415" cmpd="sng">
                  <a:solidFill>
                    <a:srgbClr val="FFFFFF"/>
                  </a:solidFill>
                  <a:prstDash val="solid"/>
                </a:ln>
                <a:solidFill>
                  <a:srgbClr val="FFFFFF"/>
                </a:solidFill>
                <a:effectLst/>
                <a:ea typeface="Calibri"/>
                <a:cs typeface="+mn-cs"/>
              </a:rPr>
              <a:t> </a:t>
            </a: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اعلام نكردن عوامل مؤثر در ارزش يابي مستمر در ابتداي هرسال به دانش آموز و اولياي آنها</a:t>
            </a:r>
            <a:endParaRPr lang="fa-IR" sz="1200" dirty="0" smtClean="0">
              <a:ln w="18415" cmpd="sng">
                <a:solidFill>
                  <a:srgbClr val="FFFFFF"/>
                </a:solidFill>
                <a:prstDash val="solid"/>
              </a:ln>
              <a:solidFill>
                <a:srgbClr val="FFFFFF"/>
              </a:solidFill>
              <a:effectLst/>
              <a:ea typeface="Calibri"/>
              <a:cs typeface="+mn-cs"/>
            </a:endParaRP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كم اعتبار جلوه دادن نمره مستمر نسبت به نمره پاياني </a:t>
            </a:r>
            <a:endParaRPr lang="fa-IR" sz="1200" dirty="0" smtClean="0">
              <a:ln w="18415" cmpd="sng">
                <a:solidFill>
                  <a:srgbClr val="FFFFFF"/>
                </a:solidFill>
                <a:prstDash val="solid"/>
              </a:ln>
              <a:solidFill>
                <a:srgbClr val="FFFFFF"/>
              </a:solidFill>
              <a:effectLst/>
              <a:ea typeface="Calibri"/>
              <a:cs typeface="+mn-cs"/>
            </a:endParaRPr>
          </a:p>
          <a:p>
            <a:pPr marL="0" lvl="5" indent="0" algn="r" rtl="1">
              <a:spcBef>
                <a:spcPts val="0"/>
              </a:spcBef>
              <a:buClr>
                <a:srgbClr val="FF0000"/>
              </a:buClr>
              <a:buSzPct val="125000"/>
              <a:buFont typeface="Wingdings" pitchFamily="2" charset="2"/>
              <a:buNone/>
              <a:defRPr/>
            </a:pPr>
            <a:r>
              <a:rPr lang="ar-SA" sz="1200" dirty="0" smtClean="0">
                <a:ln w="18415" cmpd="sng">
                  <a:solidFill>
                    <a:srgbClr val="FFFFFF"/>
                  </a:solidFill>
                  <a:prstDash val="solid"/>
                </a:ln>
                <a:solidFill>
                  <a:srgbClr val="FFFFFF"/>
                </a:solidFill>
                <a:effectLst/>
                <a:ea typeface="Calibri"/>
                <a:cs typeface="+mn-cs"/>
              </a:rPr>
              <a:t>نبود امكانات كافي در بعضي از مناطق براي استفاده دانش آموزان مانند: كتابخانه، اينترنت و... </a:t>
            </a:r>
            <a:endParaRPr lang="en-US" sz="1200" dirty="0" smtClean="0">
              <a:ln w="18415" cmpd="sng">
                <a:solidFill>
                  <a:srgbClr val="FFFFFF"/>
                </a:solidFill>
                <a:prstDash val="solid"/>
              </a:ln>
              <a:solidFill>
                <a:srgbClr val="FFFFFF"/>
              </a:solidFill>
              <a:effectLst/>
              <a:cs typeface="+mn-cs"/>
            </a:endParaRPr>
          </a:p>
          <a:p>
            <a:pPr marL="0" indent="0" algn="r">
              <a:buFont typeface="Arial" pitchFamily="34" charset="0"/>
              <a:buNone/>
            </a:pPr>
            <a:endParaRPr lang="en-US" sz="1200" dirty="0">
              <a:effectLst>
                <a:outerShdw blurRad="38100" dist="38100" dir="2700000" algn="tl">
                  <a:srgbClr val="000000">
                    <a:alpha val="43137"/>
                  </a:srgbClr>
                </a:outerShdw>
              </a:effectLst>
              <a:cs typeface="+mn-cs"/>
            </a:endParaRP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20912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b="1" dirty="0" smtClean="0"/>
              <a:t>شیوه های علمی اجرایی ارزشیابی تکوینی یامستمر:</a:t>
            </a:r>
          </a:p>
          <a:p>
            <a:pPr algn="r"/>
            <a:r>
              <a:rPr lang="fa-IR" b="1" dirty="0" smtClean="0"/>
              <a:t>1- ثبت رویداد های مهم از عملکرد دانش آموزان در مجموعه ای به نام پورت فولیو:</a:t>
            </a:r>
          </a:p>
          <a:p>
            <a:pPr algn="r"/>
            <a:r>
              <a:rPr lang="fa-IR" b="1" dirty="0" smtClean="0"/>
              <a:t>این مجموعه شامل یک ارائه بصری از موفقیت های شاگرد،توانایی ها،نقاط ضعف،قوت وپیشرفت او در خلال زمان است. در این روش،دانش آموزبرای نشان دادن توانایی ها وپیشرفت کار خود، مثالهاونمونه هایی که از جریان کار خود در طول سال،نوبت امتحانی یاترم تحصیلی انجام داده با خود به کلاس می آوردو برای ارزشیابی در اختیارمعلم قرار می دهد.این روش شامل آرشیوی از اسناد ومدارک مربوط به رشدیادگیری در زمینه های است که معرف پیشرفت واقعی او هستند.</a:t>
            </a:r>
          </a:p>
          <a:p>
            <a:pPr algn="r"/>
            <a:r>
              <a:rPr lang="fa-IR" b="1" dirty="0" smtClean="0"/>
              <a:t>2- استفا ده ازآزمونهای پیشرفت تحصیلی :</a:t>
            </a:r>
          </a:p>
          <a:p>
            <a:pPr algn="r"/>
            <a:r>
              <a:rPr lang="fa-IR" b="1" dirty="0" smtClean="0"/>
              <a:t>ازنواع ازمونهای عینی یا بسته پاسخ‌ (چندگزینه ای- جورکردنی- صحیح- غلط‌)و آزمونهای کوته پاسخ به صورت کتبی استفاده می شود.</a:t>
            </a:r>
          </a:p>
          <a:p>
            <a:pPr algn="r"/>
            <a:r>
              <a:rPr lang="fa-IR" b="1" dirty="0" smtClean="0"/>
              <a:t>3- استفاده ازپرسش های شفاهی :</a:t>
            </a:r>
          </a:p>
          <a:p>
            <a:pPr algn="r"/>
            <a:r>
              <a:rPr lang="fa-IR" b="1" dirty="0" smtClean="0"/>
              <a:t>در این روش معلمان به تناسب محتوای درس و نحوه آموزش از دانش آموزان سؤالاتی را به صورت شفاهی می پرسند این روش بیشترین استفاده را درکلاسهای آموزشی در نظام ما دارا می باشد و به خاطر سهولت در طرح ، اجرا و... معمولا از آن استفاده می کنند. معلمان ما میتوانند برای سهولت بیشتر در اجرای کار وارتباط منطقی بین مطالب درس واستفاده بهینه از وقت کلاس خود سوالهای کوتاه پاسخ و کامل کردنی را از شاگردان خود بپرسندتا آنان راحتر جواب دهند تا سوالات تشریحی بلند پاسخ.</a:t>
            </a:r>
          </a:p>
          <a:p>
            <a:pPr algn="r"/>
            <a:r>
              <a:rPr lang="fa-IR" b="1" dirty="0" smtClean="0"/>
              <a:t>4- استفاده از سؤالات تشریحی به صورت تحلیلی- تبیینی و خلا صه نویسی:</a:t>
            </a:r>
          </a:p>
          <a:p>
            <a:pPr algn="r"/>
            <a:r>
              <a:rPr lang="fa-IR" b="1" dirty="0" smtClean="0"/>
              <a:t>در این روش یک یا چند سؤال تشریحی برای دانش آموزان مطرح می شود واز او خواسته می شود که پاسخ سؤال را به صورت های توصیفی- تحلیلی تبیینی و خلا صه نویسی بنویسد.</a:t>
            </a:r>
          </a:p>
          <a:p>
            <a:pPr algn="r"/>
            <a:r>
              <a:rPr lang="fa-IR" b="1" dirty="0" smtClean="0"/>
              <a:t>5- انجام آزمایش :</a:t>
            </a:r>
          </a:p>
          <a:p>
            <a:pPr algn="r"/>
            <a:r>
              <a:rPr lang="fa-IR" b="1" dirty="0" smtClean="0"/>
              <a:t>انجام ازمایش به صورت فردی یا گروهی انجام می شود انجام ازمایش مستلزم ایجاد فرضیه- طراحی- اجرا آزمایش و تهیه گزارش نتیجه آن است. استفاده از مهارت های تخمین زدن- اندازه گیری و به کارگیری حقایق و مفاهیم علمی و ... ازمواردی است که در انجام آزمایش می توانند به عنوان هدف مطرح شود. فراگیران با استفاده از بعضی از وسایل ومواد ، عملادر باره مفهومی خاص تجربه کسب می کنند.</a:t>
            </a:r>
          </a:p>
          <a:p>
            <a:pPr algn="r"/>
            <a:r>
              <a:rPr lang="fa-IR" b="1" dirty="0" smtClean="0"/>
              <a:t>6- پروژه فردی یا گروهی :</a:t>
            </a:r>
          </a:p>
          <a:p>
            <a:pPr algn="r"/>
            <a:r>
              <a:rPr lang="fa-IR" b="1" dirty="0" smtClean="0"/>
              <a:t>پروژه کوشش علمی یک دانش آموز رادر حیطه مورد علا قه خودش نشان می دهد. پروژه به دانش آموز این امکان را می دهد که آزمایش کند تصمیم بگیرد فرضیه بسازد ، ایده ها را بررسی و امتحان کند به دنبال راه حل هایی بگردد و مهمتر از همه درباره خود و دنیای اطراف خود مطالعه کند. پروژه گروهی مستلزم شرکت گروه دربرنامه ریزی- تحقیق- بحث گروهی و ارائه محصول است.</a:t>
            </a:r>
          </a:p>
          <a:p>
            <a:pPr algn="r"/>
            <a:r>
              <a:rPr lang="fa-IR" b="1" dirty="0" smtClean="0"/>
              <a:t>7- اندازه گیری مبتنی بر عملکرد:</a:t>
            </a:r>
          </a:p>
          <a:p>
            <a:pPr algn="r"/>
            <a:r>
              <a:rPr lang="fa-IR" b="1" dirty="0" smtClean="0"/>
              <a:t>دراین روش دانش آموز به انجام رفتار یا وظیفه خاص می پردازد.این کار بیشتر مستلزم انجام یک مهارت است. عملکرد دانش آموز در فرایند کار سنجیده می شود و مورد ارزشیابی قرار می گیرد.</a:t>
            </a:r>
          </a:p>
          <a:p>
            <a:pPr algn="r"/>
            <a:r>
              <a:rPr lang="fa-IR" b="1" dirty="0" smtClean="0"/>
              <a:t>8- نما یش :</a:t>
            </a:r>
          </a:p>
          <a:p>
            <a:pPr algn="r"/>
            <a:r>
              <a:rPr lang="fa-IR" b="1" dirty="0" smtClean="0"/>
              <a:t>در بحث نمایش دانش آموزان مهارتهای تازه یاد می گیرند یا مهارتهایی که آموزش داده شده اند را به نمایش می گذارند و نمایش آنها مورد ارزیابی و سنجش قرار می گیرد.برای این منظور دانش آموزان که از قبل خود را برای آماده کرده اند در جلو کلاس می ایستند و خود را مورد خطاب قرار می دهندو ایفای نقش می نمایند. </a:t>
            </a:r>
          </a:p>
          <a:p>
            <a:pPr algn="r"/>
            <a:r>
              <a:rPr lang="fa-IR" b="1" dirty="0" smtClean="0"/>
              <a:t>9- مشاهده و استفاده از آن در ارزشیابی :</a:t>
            </a:r>
          </a:p>
          <a:p>
            <a:pPr algn="r"/>
            <a:r>
              <a:rPr lang="fa-IR" b="1" dirty="0" smtClean="0"/>
              <a:t>متخصصین چهار شیوه مشاهده را به شرح زیر ارائه نموده اند:</a:t>
            </a:r>
          </a:p>
          <a:p>
            <a:pPr algn="r"/>
            <a:r>
              <a:rPr lang="fa-IR" b="1" dirty="0" smtClean="0"/>
              <a:t>الف)مقیاس درجه بندی:نقاط روی مقیاس توصیف می شود. توصیف ها عبارتهایی هستند که به صورت رفتاری نشان می دهندکه دانش آموزمورد مشاهدهدر مراحل مختلف مقیاس چگونه عمل می کند</a:t>
            </a:r>
          </a:p>
          <a:p>
            <a:pPr algn="r"/>
            <a:r>
              <a:rPr lang="fa-IR" b="1" dirty="0" smtClean="0"/>
              <a:t>ب)چک لیستها(فهرستهای باز بینی) : به فهرستی از ملاک ها یا معیارهای معینی گفته می شود که برای مقایسه کردن ، مرتب کردن یا جمع آوری هر گونه اطلاعات" برای مثال ارزشیابی پیشرفت تحصیلی دانش آموزان تهیه می شود. </a:t>
            </a:r>
          </a:p>
          <a:p>
            <a:pPr algn="r"/>
            <a:r>
              <a:rPr lang="fa-IR" b="1" dirty="0" smtClean="0"/>
              <a:t>2.       در این فهرست با زدن علامت ((7)) در برابر هر یک از ملاک ها یا معیارهای یاد شده دستیابی یا عدم دستیابی به آنها آشکار می شود . در فرم ها وبرگها،فهرستی ازرفتارهایی که قراراست مورد ارزشیابی قرارگیرند تهیه می شود. رفتارهامورد مشاهده قرار می گیرد و ارزشیابی آن به صورت کمی(نمره)یا توصیفی( عالی ،بسیار خوب ،خوب،متوسط ،ضعیف وبسیار ضعیف ) تعیین می گردد. </a:t>
            </a:r>
          </a:p>
          <a:p>
            <a:pPr algn="r"/>
            <a:r>
              <a:rPr lang="fa-IR" b="1" dirty="0" smtClean="0"/>
              <a:t>رفتار را می توان عمل قابل مشاهده و اندازه گیری تعریف کرد که ممکن است این رفتار آشکار یا پنهان و غیر قابل مشاهده باشد سیستم ارزشیابی فعلی بیشتر رفتارهای آشکار را اندازه گیری می کنداما در سیستم های پیشرفته آموزشی رفتارهای پنهان و غیر قابل مشاهده نیز مورد توجه قرار می گیرند لذا توجه به هر دو بعد رفتار ضرورت یافته است. </a:t>
            </a:r>
          </a:p>
          <a:p>
            <a:pPr algn="r"/>
            <a:r>
              <a:rPr lang="fa-IR" b="1" dirty="0" smtClean="0"/>
              <a:t>ج)سوابق تراکمی:در این روش که تمام پاسخ های فرد را در خلال مدت معینی در بر می گیرد،اطلاعات جمع آوری و در مورد پیشرفت تحصیلی دانش آموز در موضوع خاص اظهار نظر می شود ومیزان پیشرفت اوارزش گذاری می گردد.</a:t>
            </a:r>
          </a:p>
          <a:p>
            <a:pPr algn="r"/>
            <a:r>
              <a:rPr lang="fa-IR" b="1" dirty="0" smtClean="0"/>
              <a:t>د)یادداشت رویدادهای مهم:از این رو ش معمولابرای اندازه گیری نتایج عاطفی و روانی- حرکتی می توان استفاده کرد. ولی ارزشیابی آموزشی شامل توصیف واقعی از رویدادهاو اتفاقات معنی داری است که معلم در نتیجه مشاهده از رفتار دانش آموزودر جریان آموزش،یادداشت می کند.در ارزشیابی از طریق مشاهده می توان مانند الگوی زیر عمل کرد.</a:t>
            </a:r>
          </a:p>
          <a:p>
            <a:pPr algn="r"/>
            <a:r>
              <a:rPr lang="fa-IR" b="1" dirty="0" smtClean="0"/>
              <a:t>مشاهده رفتار فراگیران ثبت نتایج ارزشیابی در جدول مخصوص جمع بندی مشاهدات قضاوت و اعلام نظر نهایی </a:t>
            </a:r>
          </a:p>
          <a:p>
            <a:pPr algn="r"/>
            <a:r>
              <a:rPr lang="fa-IR" b="1" dirty="0" smtClean="0"/>
              <a:t>10- اظهار نظر های کتبی و شفاهی معلم درباره بهبود عملکرد دانش آموزو پرهیزازنمره:</a:t>
            </a:r>
          </a:p>
          <a:p>
            <a:pPr algn="r"/>
            <a:r>
              <a:rPr lang="fa-IR" b="1" dirty="0" smtClean="0"/>
              <a:t>این روش شامل اظهار نظرهایی است که به صورت توصیفی توسط معلم درباره دانش اموز می شود. این اظهار نظرها می تواند به صورت شفاهی به دانش آموز گفته شود ویا به صورت کتبی ثبت و به اطلاع دانش آموز یا ولی وی برسد و یا در محلی نگهداری شود.</a:t>
            </a:r>
          </a:p>
          <a:p>
            <a:pPr algn="r"/>
            <a:r>
              <a:rPr lang="fa-IR" b="1" dirty="0" smtClean="0"/>
              <a:t>11- دادن کارهای عملی به دا نش آموزان : ( </a:t>
            </a:r>
            <a:r>
              <a:rPr lang="en-US" b="1" dirty="0" smtClean="0"/>
              <a:t>portfolio) </a:t>
            </a:r>
          </a:p>
          <a:p>
            <a:pPr algn="r"/>
            <a:r>
              <a:rPr lang="fa-IR" b="1" dirty="0" smtClean="0"/>
              <a:t>براساس دروس و محتوای ارائه شده و به منظور تثبیت یادگیری و شناسایی و ارزشیابی میزان یادگیری انجام کارهایی به دانش آموزان واگذار می شود. با توجه به سن دانش آموزان- موقعیت- شرایط ومحتوای دوره و پایه تحصیلی کارهای عملی نیز متفاوت و گوناگون می باشد. مواردی مانند تهیه نشریه -جمع آوری اطلاعات و تهیه گزارش- ساخت ابزار- مطالعه کتب- خلاصه نویسی- شرکت در جلسات خاص-و ... را شامل می شود.</a:t>
            </a:r>
          </a:p>
          <a:p>
            <a:pPr algn="r"/>
            <a:r>
              <a:rPr lang="fa-IR" b="1" dirty="0" smtClean="0"/>
              <a:t>12- مشارکت دادن دنش آموزان در ارزشیابی از خود یا دیگران :</a:t>
            </a:r>
          </a:p>
          <a:p>
            <a:pPr algn="r"/>
            <a:r>
              <a:rPr lang="fa-IR" b="1" dirty="0" smtClean="0"/>
              <a:t>در این روش زمینه هایی فراهم می گردد تا دانش آموز کار خود یا همکلاسی هایش را مورد رزشیابی قرار دهد. نمونه ساده آن تعویض برگه های پاسخ دانش آموزان به یک سؤال یا سؤالات می باشد که تصحیح آن توسط دانش آموزان با راهنمایی کلی معلم صورت می گیرد.</a:t>
            </a:r>
          </a:p>
          <a:p>
            <a:pPr algn="r"/>
            <a:r>
              <a:rPr lang="fa-IR" b="1" dirty="0" smtClean="0"/>
              <a:t>13- روش یادداشت روزانه :</a:t>
            </a:r>
          </a:p>
          <a:p>
            <a:pPr algn="r"/>
            <a:r>
              <a:rPr lang="fa-IR" b="1" dirty="0" smtClean="0"/>
              <a:t>در این روش از دانش آموزان خواسته می شود تا احساسات- تجارب یادگیری فعالیت های کلاسی و ... را به طور روزانه یادداشت کند و برای ارزیابی در اختیار معلم قرار دهد یا از دانش آموز خواسته می شود یادداشت های روزانه خود رادر کلاس توضیح دهد تبیین کند و به بحث بگذارد.</a:t>
            </a:r>
          </a:p>
          <a:p>
            <a:pPr algn="r"/>
            <a:r>
              <a:rPr lang="fa-IR" b="1" dirty="0" smtClean="0"/>
              <a:t>14- استفاده از آزمونهای عملکردی مدا د- کاغذی :</a:t>
            </a:r>
          </a:p>
          <a:p>
            <a:pPr algn="r"/>
            <a:r>
              <a:rPr lang="fa-IR" b="1" dirty="0" smtClean="0"/>
              <a:t>دراین روش از دانش آموزان خواسته می شود تا با استفاده ار دانش و مهارت خوددر موقعیتی شبیه سازی شده با استفاده ازمداد و کاغذ میزان یادگیری و توانایی خودرا به نمایش بگذارد.مانند ارائه طرح یک لباس-این روش دردروس فنی و حرفه ای بیشتر کاربرد دارد.</a:t>
            </a:r>
          </a:p>
          <a:p>
            <a:pPr algn="r"/>
            <a:r>
              <a:rPr lang="fa-IR" b="1" dirty="0" smtClean="0"/>
              <a:t>15- نمونه کار : </a:t>
            </a:r>
          </a:p>
          <a:p>
            <a:pPr algn="r"/>
            <a:r>
              <a:rPr lang="fa-IR" b="1" dirty="0" smtClean="0"/>
              <a:t>در این روش نمونه کارهایی از دانش آموز خواسته می شود تا انجام دهد. البته این عمل باید در شرایط کنترل شده باشد مانند تایپ کردن یک متن یا تعمیر یک وسیله برقی استفاده ازروش نمونه کار در دروس فنی و حرفه ای کاربرد بیشتری دارد.</a:t>
            </a:r>
            <a:endParaRPr lang="en-US" b="1" dirty="0"/>
          </a:p>
        </p:txBody>
      </p:sp>
      <p:sp>
        <p:nvSpPr>
          <p:cNvPr id="4" name="Slide Number Placeholder 3"/>
          <p:cNvSpPr>
            <a:spLocks noGrp="1"/>
          </p:cNvSpPr>
          <p:nvPr>
            <p:ph type="sldNum" sz="quarter" idx="10"/>
          </p:nvPr>
        </p:nvSpPr>
        <p:spPr/>
        <p:txBody>
          <a:bodyPr/>
          <a:lstStyle/>
          <a:p>
            <a:fld id="{3F786FC3-927D-4575-ACC3-FD650772922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39101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t> </a:t>
            </a:r>
            <a:r>
              <a:rPr lang="fa-IR" sz="1200" b="1" dirty="0" smtClean="0">
                <a:effectLst/>
                <a:latin typeface="Tahoma"/>
              </a:rPr>
              <a:t>ارزشیابی تشخیصی: </a:t>
            </a:r>
            <a:endParaRPr lang="fa-IR" b="1" dirty="0" smtClean="0"/>
          </a:p>
          <a:p>
            <a:pPr algn="r" rtl="1">
              <a:spcAft>
                <a:spcPts val="0"/>
              </a:spcAft>
            </a:pPr>
            <a:r>
              <a:rPr lang="fa-IR" sz="1200" b="1" dirty="0" smtClean="0">
                <a:effectLst/>
                <a:latin typeface="Tahoma"/>
              </a:rPr>
              <a:t>نوع دیگر ارزشیابی که آن نیز در جریان آموزش انجام می گیرد ارزشیابی تشخیصی نام دارد. علت این نام گذاری آن است که این ارزشیابی با هدف تشخیص مشکلات یادگیری دانش آموزان به کار می رود.ارزشیابی تشخیصی زمانی مورد استفاده قرار می گیرد که معلم با مشکلات مبرم و مکرری در یک یا چند دانش آموز روبه رو می شود که با روش های اصلاحی معمول ارزشیابی تکوینی قابل رفع شدن نیستند. آزمون های تشخیصی توصیف کاملی از نقاط قوت و ضعف یاد گیرندگان در زمینه های مهارتی خاص به دست می دهند. </a:t>
            </a:r>
            <a:endParaRPr lang="fa-IR" b="1" dirty="0" smtClean="0">
              <a:effectLst/>
            </a:endParaRPr>
          </a:p>
          <a:p>
            <a:pPr algn="r" rtl="1" eaLnBrk="0" fontAlgn="base" latinLnBrk="0" hangingPunct="0"/>
            <a:endParaRPr lang="fa-IR" sz="1200" b="1" kern="1200" dirty="0" smtClean="0">
              <a:solidFill>
                <a:schemeClr val="tx1"/>
              </a:solidFill>
              <a:effectLst/>
              <a:latin typeface="Arial" pitchFamily="34" charset="0"/>
              <a:ea typeface="+mn-ea"/>
              <a:cs typeface="Arial" pitchFamily="34" charset="0"/>
            </a:endParaRPr>
          </a:p>
          <a:p>
            <a:pPr algn="r" rtl="1" eaLnBrk="0" fontAlgn="base" latinLnBrk="0" hangingPunct="0"/>
            <a:r>
              <a:rPr lang="fa-IR" sz="1200" b="1" kern="1200" dirty="0" smtClean="0">
                <a:solidFill>
                  <a:schemeClr val="tx1"/>
                </a:solidFill>
                <a:effectLst/>
                <a:latin typeface="Arial" pitchFamily="34" charset="0"/>
                <a:ea typeface="+mn-ea"/>
                <a:cs typeface="Arial" pitchFamily="34" charset="0"/>
              </a:rPr>
              <a:t>تشخیصی </a:t>
            </a:r>
            <a:endParaRPr lang="en-US" b="1" dirty="0" smtClean="0">
              <a:effectLst/>
            </a:endParaRPr>
          </a:p>
          <a:p>
            <a:pPr algn="r" rtl="1" eaLnBrk="0" fontAlgn="base" hangingPunct="0"/>
            <a:r>
              <a:rPr lang="fa-IR" sz="1200" b="1" kern="1200" dirty="0" smtClean="0">
                <a:solidFill>
                  <a:schemeClr val="tx1"/>
                </a:solidFill>
                <a:effectLst/>
                <a:latin typeface="Arial" pitchFamily="34" charset="0"/>
                <a:ea typeface="+mn-ea"/>
                <a:cs typeface="Arial" pitchFamily="34" charset="0"/>
              </a:rPr>
              <a:t>نوعی از ارزشیابی تکوینی است که با هدف تشخیص مشکلات یادگیری دانش آموزان در یک موضوع درسی به کار می رود و معمولا در جریان آموزش انجام می گیرد</a:t>
            </a:r>
            <a:endParaRPr lang="en-US" b="1" dirty="0" smtClean="0">
              <a:effectLst/>
            </a:endParaRPr>
          </a:p>
          <a:p>
            <a:pPr algn="r" rtl="1"/>
            <a:r>
              <a:rPr lang="ar-SA" sz="1200" b="1" kern="1200" dirty="0" smtClean="0">
                <a:solidFill>
                  <a:schemeClr val="tx1"/>
                </a:solidFill>
                <a:effectLst/>
                <a:latin typeface="Arial" pitchFamily="34" charset="0"/>
                <a:ea typeface="+mn-ea"/>
                <a:cs typeface="Arial" pitchFamily="34" charset="0"/>
              </a:rPr>
              <a:t>علت اين نام‌گذاري آن است كه اين ارزشيابي با هدف تشخيص مشكلات يادگيري دانش‌آموزان به‌كار مي‌رود. اين آزمون‌ها معمولاً به صورت انفرادي اجرا مي‌شوند و در قياس با آزمون‌هاي پيشرفت تحصيلي، سؤال‌هاي بيشتري را در بر مي‌گيرند. این ارزشیابی زمانی مورد استفاده قرار می‌گیرد که معلم با مشکلات مبرم و مکرری در یک یا چند دانش‌آموز روبه‌رو می‌شود، که با روش‌های اصلاحیِ معمولِ ارزشیابی تکوینی قابل رفع نیست</a:t>
            </a:r>
            <a:r>
              <a:rPr lang="fa-IR" sz="1200" b="1" kern="1200" dirty="0" smtClean="0">
                <a:solidFill>
                  <a:schemeClr val="tx1"/>
                </a:solidFill>
                <a:effectLst/>
                <a:latin typeface="Arial" pitchFamily="34" charset="0"/>
                <a:ea typeface="+mn-ea"/>
                <a:cs typeface="Arial" pitchFamily="34" charset="0"/>
              </a:rPr>
              <a:t> </a:t>
            </a:r>
            <a:endParaRPr lang="en-US" b="1"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433327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15000"/>
              </a:lnSpc>
              <a:spcAft>
                <a:spcPts val="0"/>
              </a:spcAft>
            </a:pPr>
            <a:r>
              <a:rPr lang="en-US" sz="1200" b="0" dirty="0" smtClean="0">
                <a:effectLst/>
                <a:latin typeface="Times New Roman"/>
                <a:ea typeface="Calibri"/>
                <a:cs typeface="Arial"/>
              </a:rPr>
              <a:t> </a:t>
            </a:r>
            <a:r>
              <a:rPr lang="ar-SA" sz="1200" b="0" dirty="0" smtClean="0">
                <a:effectLst/>
                <a:latin typeface="Calibri"/>
                <a:ea typeface="Calibri"/>
                <a:cs typeface="Times New Roman"/>
              </a:rPr>
              <a:t>ارزشيابى پايانى </a:t>
            </a:r>
            <a:endParaRPr lang="en-US" sz="1200" b="0" dirty="0" smtClean="0">
              <a:effectLst/>
              <a:latin typeface="Calibri"/>
              <a:ea typeface="Calibri"/>
              <a:cs typeface="Arial"/>
            </a:endParaRPr>
          </a:p>
          <a:p>
            <a:pPr algn="just" rtl="1">
              <a:lnSpc>
                <a:spcPct val="115000"/>
              </a:lnSpc>
              <a:spcAft>
                <a:spcPts val="0"/>
              </a:spcAft>
            </a:pPr>
            <a:r>
              <a:rPr lang="ar-SA" sz="1200" b="0" dirty="0" smtClean="0">
                <a:effectLst/>
                <a:latin typeface="Calibri"/>
                <a:ea typeface="Calibri"/>
                <a:cs typeface="Times New Roman"/>
              </a:rPr>
              <a:t>در پايان هر دوره</a:t>
            </a:r>
            <a:r>
              <a:rPr lang="ar-SA" sz="1200" b="0" dirty="0" smtClean="0">
                <a:effectLst/>
                <a:latin typeface="Calibri"/>
                <a:ea typeface="Calibri"/>
                <a:cs typeface="Tahoma"/>
              </a:rPr>
              <a:t>ٔ</a:t>
            </a:r>
            <a:r>
              <a:rPr lang="ar-SA" sz="1200" b="0" dirty="0" smtClean="0">
                <a:effectLst/>
                <a:latin typeface="Calibri"/>
                <a:ea typeface="Calibri"/>
                <a:cs typeface="Times New Roman"/>
              </a:rPr>
              <a:t> آموزشي، لازم است ارزشيابى جامعى از ميزان آموخته‌هاى شاگردان به عمل آيد</a:t>
            </a:r>
            <a:r>
              <a:rPr lang="en-US" sz="1200" b="0" dirty="0" smtClean="0">
                <a:effectLst/>
                <a:latin typeface="Times New Roman"/>
                <a:ea typeface="Calibri"/>
                <a:cs typeface="Arial"/>
              </a:rPr>
              <a:t>. </a:t>
            </a:r>
            <a:r>
              <a:rPr lang="ar-SA" sz="1200" b="0" dirty="0" smtClean="0">
                <a:effectLst/>
                <a:latin typeface="Calibri"/>
                <a:ea typeface="Calibri"/>
                <a:cs typeface="Times New Roman"/>
              </a:rPr>
              <a:t>اين نوع ارزشيابى را ارزشيابى پاياني يا ارزشيابى تراکمي</a:t>
            </a:r>
            <a:r>
              <a:rPr lang="en-US" sz="1200" b="0" dirty="0" smtClean="0">
                <a:effectLst/>
                <a:latin typeface="Times New Roman"/>
                <a:ea typeface="Calibri"/>
                <a:cs typeface="Arial"/>
              </a:rPr>
              <a:t> (summative evaluation) </a:t>
            </a:r>
            <a:r>
              <a:rPr lang="ar-SA" sz="1200" b="0" dirty="0" smtClean="0">
                <a:effectLst/>
                <a:latin typeface="Calibri"/>
                <a:ea typeface="Calibri"/>
                <a:cs typeface="Times New Roman"/>
              </a:rPr>
              <a:t>گويند که ممکن است در پايان يک ترم يا يک سال تحصيلى انجام پذيرد. هدف از ارزشيابى پايانى معمولاً تعيين مقدار آموخته‌هاى شاگردان در طول يک دوره</a:t>
            </a:r>
            <a:r>
              <a:rPr lang="ar-SA" sz="1200" b="0" dirty="0" smtClean="0">
                <a:effectLst/>
                <a:latin typeface="Calibri"/>
                <a:ea typeface="Calibri"/>
                <a:cs typeface="Tahoma"/>
              </a:rPr>
              <a:t>ٔ</a:t>
            </a:r>
            <a:r>
              <a:rPr lang="ar-SA" sz="1200" b="0" dirty="0" smtClean="0">
                <a:effectLst/>
                <a:latin typeface="Calibri"/>
                <a:ea typeface="Calibri"/>
                <a:cs typeface="Times New Roman"/>
              </a:rPr>
              <a:t> آموزشى به منظور نمره دادن و صدور گواهى‌نامه يا قضاوت درباره اثربخشى کار معلم و برنامه</a:t>
            </a:r>
            <a:r>
              <a:rPr lang="ar-SA" sz="1200" b="0" dirty="0" smtClean="0">
                <a:effectLst/>
                <a:latin typeface="Calibri"/>
                <a:ea typeface="Calibri"/>
                <a:cs typeface="Tahoma"/>
              </a:rPr>
              <a:t>ٔ</a:t>
            </a:r>
            <a:r>
              <a:rPr lang="ar-SA" sz="1200" b="0" dirty="0" smtClean="0">
                <a:effectLst/>
                <a:latin typeface="Calibri"/>
                <a:ea typeface="Calibri"/>
                <a:cs typeface="Times New Roman"/>
              </a:rPr>
              <a:t> درسى يا مقايسه</a:t>
            </a:r>
            <a:r>
              <a:rPr lang="ar-SA" sz="1200" b="0" dirty="0" smtClean="0">
                <a:effectLst/>
                <a:latin typeface="Calibri"/>
                <a:ea typeface="Calibri"/>
                <a:cs typeface="Tahoma"/>
              </a:rPr>
              <a:t>ٔ</a:t>
            </a:r>
            <a:r>
              <a:rPr lang="ar-SA" sz="1200" b="0" dirty="0" smtClean="0">
                <a:effectLst/>
                <a:latin typeface="Calibri"/>
                <a:ea typeface="Calibri"/>
                <a:cs typeface="Times New Roman"/>
              </a:rPr>
              <a:t> برنامه‌هاى مختلف با يکديگر است. ارزشيابى پايانى بر خلاف ارزشيابى تکوينى که تحقق هدف‌هاى جزئى مطالب آموزشى را ارزيابى مى‌کند، معمولاً ناظر به ارزشيابى هدف‌هاى نهايى آموزشى است؛ بنابراين، از نتايج آن براى اصلاح روش تدريس معلم يا رفع اشکالات يادگيرى شاگردان چندان استفاده‌اى نمى‌توان کرد؛ زيرا اين ارزشيابى پس از پايان يافتن جريان آموزشى يا دوره</a:t>
            </a:r>
            <a:r>
              <a:rPr lang="ar-SA" sz="1200" b="0" dirty="0" smtClean="0">
                <a:effectLst/>
                <a:latin typeface="Calibri"/>
                <a:ea typeface="Calibri"/>
                <a:cs typeface="Tahoma"/>
              </a:rPr>
              <a:t>ٔ</a:t>
            </a:r>
            <a:r>
              <a:rPr lang="ar-SA" sz="1200" b="0" dirty="0" smtClean="0">
                <a:effectLst/>
                <a:latin typeface="Calibri"/>
                <a:ea typeface="Calibri"/>
                <a:cs typeface="Times New Roman"/>
              </a:rPr>
              <a:t> آموزشى صورت مى‌گيرد، ولى با اين همه از نتايج حاصل از آن مى‌توان به عنوان تجربه‌اى براى طراحى و اجراى فعاليت‌هاى آموزشى بعدى استفاده کرد</a:t>
            </a:r>
            <a:r>
              <a:rPr lang="en-US" sz="1200" b="0" dirty="0" smtClean="0">
                <a:effectLst/>
                <a:latin typeface="Times New Roman"/>
                <a:ea typeface="Calibri"/>
                <a:cs typeface="Arial"/>
              </a:rPr>
              <a:t>. </a:t>
            </a:r>
            <a:endParaRPr lang="en-US" sz="1200" b="0" dirty="0" smtClean="0">
              <a:effectLst/>
              <a:latin typeface="Calibri"/>
              <a:ea typeface="Calibri"/>
              <a:cs typeface="Arial"/>
            </a:endParaRPr>
          </a:p>
          <a:p>
            <a:endParaRPr lang="en-US" b="0"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75167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latinLnBrk="0" hangingPunct="1"/>
            <a:r>
              <a:rPr lang="ar-SA" sz="1200" b="0" i="1" kern="1200" dirty="0" smtClean="0">
                <a:solidFill>
                  <a:schemeClr val="tx1"/>
                </a:solidFill>
                <a:effectLst/>
                <a:latin typeface="Arial" pitchFamily="34" charset="0"/>
                <a:ea typeface="+mn-ea"/>
                <a:cs typeface="Arial" pitchFamily="34" charset="0"/>
              </a:rPr>
              <a:t>مزایا و معایب سنجش و ارزشیابی پایانی</a:t>
            </a:r>
            <a:endParaRPr lang="fa-IR" sz="1200" b="0" i="1" kern="1200" dirty="0" smtClean="0">
              <a:solidFill>
                <a:schemeClr val="tx1"/>
              </a:solidFill>
              <a:effectLst/>
              <a:latin typeface="Arial" pitchFamily="34" charset="0"/>
              <a:ea typeface="+mn-ea"/>
              <a:cs typeface="Arial" pitchFamily="34"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مزایا</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 </a:t>
            </a:r>
            <a:r>
              <a:rPr lang="fa-IR" sz="1200" b="0" kern="1200" dirty="0" smtClean="0">
                <a:solidFill>
                  <a:schemeClr val="tx1"/>
                </a:solidFill>
                <a:effectLst/>
                <a:latin typeface="Arial" pitchFamily="34" charset="0"/>
                <a:ea typeface="+mn-ea"/>
                <a:cs typeface="Arial" pitchFamily="34" charset="0"/>
              </a:rPr>
              <a:t>ارزيابي</a:t>
            </a:r>
            <a:r>
              <a:rPr lang="ar-SA" sz="1200" b="0" kern="1200" dirty="0" smtClean="0">
                <a:solidFill>
                  <a:schemeClr val="tx1"/>
                </a:solidFill>
                <a:effectLst/>
                <a:latin typeface="Arial" pitchFamily="34" charset="0"/>
                <a:ea typeface="+mn-ea"/>
                <a:cs typeface="Arial" pitchFamily="34" charset="0"/>
              </a:rPr>
              <a:t> دانش آموزان تحت شرایط یکسان</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سادگي </a:t>
            </a:r>
            <a:r>
              <a:rPr lang="ar-SA" sz="1200" b="0" kern="1200" dirty="0" smtClean="0">
                <a:solidFill>
                  <a:schemeClr val="tx1"/>
                </a:solidFill>
                <a:effectLst/>
                <a:latin typeface="Arial" pitchFamily="34" charset="0"/>
                <a:ea typeface="+mn-ea"/>
                <a:cs typeface="Arial" pitchFamily="34" charset="0"/>
              </a:rPr>
              <a:t>تهیه ی پرسش های این نوع آزمون ها</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آساني</a:t>
            </a:r>
            <a:r>
              <a:rPr lang="fa-IR" sz="1200" b="0" kern="1200" baseline="0" dirty="0" smtClean="0">
                <a:solidFill>
                  <a:schemeClr val="tx1"/>
                </a:solidFill>
                <a:effectLst/>
                <a:latin typeface="Arial" pitchFamily="34" charset="0"/>
                <a:ea typeface="+mn-ea"/>
                <a:cs typeface="Arial" pitchFamily="34" charset="0"/>
              </a:rPr>
              <a:t> </a:t>
            </a:r>
            <a:r>
              <a:rPr lang="ar-SA" sz="1200" b="0" kern="1200" dirty="0" smtClean="0">
                <a:solidFill>
                  <a:schemeClr val="tx1"/>
                </a:solidFill>
                <a:effectLst/>
                <a:latin typeface="Arial" pitchFamily="34" charset="0"/>
                <a:ea typeface="+mn-ea"/>
                <a:cs typeface="Arial" pitchFamily="34" charset="0"/>
              </a:rPr>
              <a:t>تصحیح برگه های آزمون پایانی و قضاوت </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امکان مقایسه ی دانش آموزان بر اساس یک معیار کلی </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كم كردن </a:t>
            </a:r>
            <a:r>
              <a:rPr lang="ar-SA" sz="1200" b="0" kern="1200" dirty="0" smtClean="0">
                <a:solidFill>
                  <a:schemeClr val="tx1"/>
                </a:solidFill>
                <a:effectLst/>
                <a:latin typeface="Arial" pitchFamily="34" charset="0"/>
                <a:ea typeface="+mn-ea"/>
                <a:cs typeface="Arial" pitchFamily="34" charset="0"/>
              </a:rPr>
              <a:t>نقش عوامل خارجی در قضاوت </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امکان ارز</a:t>
            </a:r>
            <a:r>
              <a:rPr lang="fa-IR" sz="1200" b="0" kern="1200" dirty="0" smtClean="0">
                <a:solidFill>
                  <a:schemeClr val="tx1"/>
                </a:solidFill>
                <a:effectLst/>
                <a:latin typeface="Arial" pitchFamily="34" charset="0"/>
                <a:ea typeface="+mn-ea"/>
                <a:cs typeface="Arial" pitchFamily="34" charset="0"/>
              </a:rPr>
              <a:t>ي</a:t>
            </a:r>
            <a:r>
              <a:rPr lang="ar-SA" sz="1200" b="0" kern="1200" dirty="0" smtClean="0">
                <a:solidFill>
                  <a:schemeClr val="tx1"/>
                </a:solidFill>
                <a:effectLst/>
                <a:latin typeface="Arial" pitchFamily="34" charset="0"/>
                <a:ea typeface="+mn-ea"/>
                <a:cs typeface="Arial" pitchFamily="34" charset="0"/>
              </a:rPr>
              <a:t>ابی تعداد زیاد</a:t>
            </a:r>
            <a:r>
              <a:rPr lang="fa-IR" sz="1200" b="0" kern="1200" baseline="0" dirty="0" smtClean="0">
                <a:solidFill>
                  <a:schemeClr val="tx1"/>
                </a:solidFill>
                <a:effectLst/>
                <a:latin typeface="Arial" pitchFamily="34" charset="0"/>
                <a:ea typeface="+mn-ea"/>
                <a:cs typeface="Arial" pitchFamily="34" charset="0"/>
              </a:rPr>
              <a:t> </a:t>
            </a:r>
            <a:r>
              <a:rPr lang="ar-SA" sz="1200" b="0" kern="1200" dirty="0" smtClean="0">
                <a:solidFill>
                  <a:schemeClr val="tx1"/>
                </a:solidFill>
                <a:effectLst/>
                <a:latin typeface="Arial" pitchFamily="34" charset="0"/>
                <a:ea typeface="+mn-ea"/>
                <a:cs typeface="Arial" pitchFamily="34" charset="0"/>
              </a:rPr>
              <a:t>دانش آموز در زمان محدود </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پایایی حد بالایی دارد</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معایب</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درنظر نگرفتن تفاوتهاي فردي دانش آموزان</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روايي پايين بدليل عدم تعامل معلم ودانش آموز</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كاهش توان بدلبل نگراني واضطراب آزمون</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محدوديت </a:t>
            </a:r>
            <a:r>
              <a:rPr lang="ar-SA" sz="1200" b="0" kern="1200" dirty="0" smtClean="0">
                <a:solidFill>
                  <a:schemeClr val="tx1"/>
                </a:solidFill>
                <a:effectLst/>
                <a:latin typeface="Arial" pitchFamily="34" charset="0"/>
                <a:ea typeface="+mn-ea"/>
                <a:cs typeface="Arial" pitchFamily="34" charset="0"/>
              </a:rPr>
              <a:t>ارزیابی دانش آموز از نظر نیل به هدف ها </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بي توجهي </a:t>
            </a:r>
            <a:r>
              <a:rPr lang="ar-SA" sz="1200" b="0" kern="1200" dirty="0" smtClean="0">
                <a:solidFill>
                  <a:schemeClr val="tx1"/>
                </a:solidFill>
                <a:effectLst/>
                <a:latin typeface="Arial" pitchFamily="34" charset="0"/>
                <a:ea typeface="+mn-ea"/>
                <a:cs typeface="Arial" pitchFamily="34" charset="0"/>
              </a:rPr>
              <a:t>به رابطه سنجش، یادگیری و فرایند آموزش</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ar-SA" sz="1200" b="0" kern="1200" dirty="0" smtClean="0">
                <a:solidFill>
                  <a:schemeClr val="tx1"/>
                </a:solidFill>
                <a:effectLst/>
                <a:latin typeface="Arial" pitchFamily="34" charset="0"/>
                <a:ea typeface="+mn-ea"/>
                <a:cs typeface="Arial" pitchFamily="34" charset="0"/>
              </a:rPr>
              <a:t>معمولاً</a:t>
            </a:r>
            <a:r>
              <a:rPr lang="fa-IR" sz="1200" b="0" kern="1200" dirty="0" smtClean="0">
                <a:solidFill>
                  <a:schemeClr val="tx1"/>
                </a:solidFill>
                <a:effectLst/>
                <a:latin typeface="Arial" pitchFamily="34" charset="0"/>
                <a:ea typeface="+mn-ea"/>
                <a:cs typeface="Arial" pitchFamily="34" charset="0"/>
              </a:rPr>
              <a:t>گزارش</a:t>
            </a:r>
            <a:r>
              <a:rPr lang="ar-SA" sz="1200" b="0" kern="1200" dirty="0" smtClean="0">
                <a:solidFill>
                  <a:schemeClr val="tx1"/>
                </a:solidFill>
                <a:effectLst/>
                <a:latin typeface="Arial" pitchFamily="34" charset="0"/>
                <a:ea typeface="+mn-ea"/>
                <a:cs typeface="Arial" pitchFamily="34" charset="0"/>
              </a:rPr>
              <a:t> قضاوت به صورت نمره ی کمی </a:t>
            </a:r>
            <a:r>
              <a:rPr lang="fa-IR" sz="1200" b="0" kern="1200" dirty="0" smtClean="0">
                <a:solidFill>
                  <a:schemeClr val="tx1"/>
                </a:solidFill>
                <a:effectLst/>
                <a:latin typeface="Arial" pitchFamily="34" charset="0"/>
                <a:ea typeface="+mn-ea"/>
                <a:cs typeface="Arial" pitchFamily="34" charset="0"/>
              </a:rPr>
              <a:t>است</a:t>
            </a:r>
            <a:endParaRPr lang="en-US" sz="1200" b="0" dirty="0" smtClean="0">
              <a:effectLst/>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fa-IR" sz="1200" b="0" kern="1200" dirty="0" smtClean="0">
                <a:solidFill>
                  <a:schemeClr val="tx1"/>
                </a:solidFill>
                <a:effectLst/>
                <a:latin typeface="Arial" pitchFamily="34" charset="0"/>
                <a:ea typeface="+mn-ea"/>
                <a:cs typeface="Arial" pitchFamily="34" charset="0"/>
              </a:rPr>
              <a:t>عدم </a:t>
            </a:r>
            <a:r>
              <a:rPr lang="ar-SA" sz="1200" b="0" kern="1200" dirty="0" smtClean="0">
                <a:solidFill>
                  <a:schemeClr val="tx1"/>
                </a:solidFill>
                <a:effectLst/>
                <a:latin typeface="Arial" pitchFamily="34" charset="0"/>
                <a:ea typeface="+mn-ea"/>
                <a:cs typeface="Arial" pitchFamily="34" charset="0"/>
              </a:rPr>
              <a:t>فرصت نوآوری، خلاقیت و اتخاذ شیوه ی جدید </a:t>
            </a:r>
            <a:endParaRPr lang="en-US" sz="1200" b="0" dirty="0" smtClean="0">
              <a:effectLst/>
            </a:endParaRPr>
          </a:p>
          <a:p>
            <a:pPr algn="r" rtl="1" eaLnBrk="1" latinLnBrk="0" hangingPunct="1"/>
            <a:endParaRPr lang="en-US" sz="1200" b="0" dirty="0">
              <a:effectLst/>
            </a:endParaRP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938058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15000"/>
              </a:lnSpc>
              <a:spcAft>
                <a:spcPts val="0"/>
              </a:spcAft>
            </a:pPr>
            <a:r>
              <a:rPr lang="ar-SA" sz="1200" b="0" dirty="0" smtClean="0">
                <a:effectLst/>
                <a:latin typeface="Calibri"/>
                <a:ea typeface="Calibri"/>
                <a:cs typeface="+mn-cs"/>
              </a:rPr>
              <a:t>مقایسه ارزشیابی مستمر با ارزشیابی پایانی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1- ارزشیابی مستمر به این سئوال پاسخ می دهد که دانش‏آموزان چگونه آموخته اند ؟‌در حالیکه امتحانات پایانی می‏خواهد بداند چه آموخته است ؟ ارزشیابی مستمر فرآیندگرا است نه نتیجه گرا .کاری ندارد که چی بدست آمده می خواهد بداند چگونه بدست آمده و به تلاش نمره می دهــــد. ولی ارزشیابی پایانی به نتیجه نمره می دهد .مثلا چنانچه در انجام آزمایش به نتیجه مطلوب نرسد نمره دارد چرا که دانش آموز فعالیت خود را انجام داده و نرسیدن به نتیجه باعث تلاش مجدد در دانش آموز می شود و وی را به تفکر وادار می کند تاعلت را جویا شود .ما نند آزمایش¬گری که برای رسید به جواب بار ها آزمایش خودرا می آزماید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2-  ارزشیابی مستمر فرآیند محور است و از قبل مشخص نیست و ویژگی خوب آن تفکیک قضاوت ازسنجش است .یعنی به معلم می گوید به دانش آموز تکلیفی بده که به او نمره ندهی بلکه بازخورد دهی و چندین بار بازخورد بدهد تا بتواند بعد از چند ماه فرصت ،قضاوت را در پایان انجام دهد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3- ارزشیابی پایانـــــی دانش‏آموزان را ازهم تفکیک میکرد.و در رده ی ، قوی ، متوسط ، ضعیف (قبول، تجدید ، مردود) قرار می داد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4- ارزشیابی پایانی نتیجه گرا هستند و کار ندارند که این نتایج چگونه بدست آمده است .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5- امتحانات پایانی نمره گرا هستند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6-  بدترین خصیصه در ارزشیابی پایانی این است که بین سنجش و قضاوت اختلاف ایجاد می کند و جزء مراحل ارزشیابی است . در ارزشیابی پایانی سنجش و قضاوت قبل از سنجش معلومات مشخص شده مثلا برای سوال 1 ،2نمره . سوال 2 . 5/0نمره ،…قرار می دهند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7- جواب سئوالات ارزش یابی پایانی از قبل مشخص است.</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8-  ارزشیابی مستمر اندیشیدن را به دانش آموز یاد می دهد و به تفکر بیشتر اهمیت می دهد .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9- برای ارزشیابی مستمر تکالیف مسئله محور باید داد نه موضوع محور  .</a:t>
            </a:r>
            <a:endParaRPr lang="en-US" sz="1200" b="0" dirty="0" smtClean="0">
              <a:effectLst/>
              <a:latin typeface="Calibri"/>
              <a:ea typeface="Calibri"/>
              <a:cs typeface="+mn-cs"/>
            </a:endParaRPr>
          </a:p>
          <a:p>
            <a:pPr algn="just" rtl="1">
              <a:lnSpc>
                <a:spcPct val="115000"/>
              </a:lnSpc>
              <a:spcAft>
                <a:spcPts val="0"/>
              </a:spcAft>
            </a:pPr>
            <a:r>
              <a:rPr lang="ar-SA" sz="1200" b="0" dirty="0" smtClean="0">
                <a:effectLst/>
                <a:latin typeface="Calibri"/>
                <a:ea typeface="Calibri"/>
                <a:cs typeface="+mn-cs"/>
              </a:rPr>
              <a:t>10-  در ارزشیابی مستمرباید سوالات امتحان به گونه ای تهیه و تنظیم گردد که آموخته های شاگردان را ارزشیابی کند ونه نادانسته¬های آنها را . همچنین در ارزشیابی نهایی دانش‏آموزان بهتر است صرفا نمره های امتحانی ، که ارزش نسبی دارند ، ملاک قرار نگیرد ،عملکرد یک ساله ی آنان و فعالیت های کلاسی نـیـز مــورد تــوجـه قـرار گـیرد .</a:t>
            </a:r>
            <a:endParaRPr lang="en-US" sz="1200" b="0" dirty="0" smtClean="0">
              <a:effectLst/>
              <a:latin typeface="Calibri"/>
              <a:ea typeface="Calibri"/>
              <a:cs typeface="+mn-cs"/>
            </a:endParaRPr>
          </a:p>
          <a:p>
            <a:pPr algn="just" rtl="1">
              <a:lnSpc>
                <a:spcPct val="115000"/>
              </a:lnSpc>
              <a:spcAft>
                <a:spcPts val="0"/>
              </a:spcAft>
            </a:pPr>
            <a:r>
              <a:rPr lang="en-US" sz="1200" b="0" dirty="0" smtClean="0">
                <a:effectLst/>
                <a:latin typeface="Times New Roman"/>
                <a:ea typeface="Calibri"/>
                <a:cs typeface="+mn-cs"/>
              </a:rPr>
              <a:t> </a:t>
            </a:r>
            <a:r>
              <a:rPr lang="ar-SA" sz="1200" b="0" dirty="0" smtClean="0">
                <a:effectLst/>
                <a:latin typeface="Times New Roman"/>
                <a:ea typeface="Calibri"/>
                <a:cs typeface="+mn-cs"/>
              </a:rPr>
              <a:t>معلم با توجه به تفاوت های فردی دانش‏آموزان در زمینه‏ی نقاط ضعف ، نیازها ، احساس تعلق و قابلیت‏ها، آنان را به سوی احساس شایستگی ، اعتماد به نفس و مسئولیت پذیری هدایت کند . باید دانست ارزشیابی های متنوع طول سال تحصیلی اهمیت بسیار زیادی دارد و مهمتر ازآن نحوه¬ی برخورد معلمان عزیز با موضوع ارزشیابی است که باعث می شود ارزشیابی به شکل عادی تر انجام گیرد و با به کارگیری راه کارهایی از بروز تنش و فشار های روانی در دانش‏آموزان جلوگیری کند و در نتیجه ترس دانش‏آموزان از ارزشیابی و آزمون و امتحان کاهش می یابد .</a:t>
            </a:r>
            <a:endParaRPr lang="en-US" sz="1200" b="0" dirty="0" smtClean="0">
              <a:effectLst/>
              <a:latin typeface="Calibri"/>
              <a:ea typeface="Calibri"/>
              <a:cs typeface="+mn-cs"/>
            </a:endParaRPr>
          </a:p>
          <a:p>
            <a:pPr algn="just" rtl="1">
              <a:lnSpc>
                <a:spcPct val="115000"/>
              </a:lnSpc>
              <a:spcAft>
                <a:spcPts val="0"/>
              </a:spcAft>
            </a:pPr>
            <a:r>
              <a:rPr lang="en-US" sz="1200" b="0" dirty="0" smtClean="0">
                <a:effectLst/>
                <a:latin typeface="Times New Roman"/>
                <a:ea typeface="Calibri"/>
                <a:cs typeface="+mn-cs"/>
              </a:rPr>
              <a:t> </a:t>
            </a:r>
            <a:endParaRPr lang="en-US" sz="1200" b="0" dirty="0" smtClean="0">
              <a:effectLst/>
              <a:latin typeface="Calibri"/>
              <a:ea typeface="Calibri"/>
              <a:cs typeface="+mn-cs"/>
            </a:endParaRPr>
          </a:p>
          <a:p>
            <a:endParaRPr lang="en-US" b="0" dirty="0">
              <a:cs typeface="+mn-cs"/>
            </a:endParaRP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86729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واژه ارزشیابی در فرهنگ دهخدا تحت عنوان ارزیابی به معنای «عمل یافتن هر چیز، تقویم» و در فرهنگ معین به معنای «عمل یافتن ارزش و بهای هر چیز، سنجش و بررسی حدود هر چیز و برآورد كردن ارزش آن» تعریف شده است. در فرهنگ روانشناسی، «آرتور ربر»، ارزشیابی را در معنی عام «تعیین ارزش و یا اهمیت یك چیز» و به صورتی ویژه تر، آن را به معنای «تعیین میزان موفقیت یك برنامه، یك درس، یك سری آزمایش، یك دارو و ... در رسیدن به هدفهای اولیه» تعریف كرده است. در فرهنگ وبستر نیز، ارزشیابی به معنای «قضاوت كردن یا تعیین ارزش یا كیفیت كردن» تعریف شده است. مفهوم ارزشیابی به عنوان امتحان و آزمون كردن، همواره در طول تاریخ آموزش و پرورش با فرآیند یاددهی- یادگیری همراه بوده است.</a:t>
            </a:r>
            <a:endParaRPr lang="en-US" dirty="0"/>
          </a:p>
        </p:txBody>
      </p:sp>
      <p:sp>
        <p:nvSpPr>
          <p:cNvPr id="4" name="Slide Number Placeholder 3"/>
          <p:cNvSpPr>
            <a:spLocks noGrp="1"/>
          </p:cNvSpPr>
          <p:nvPr>
            <p:ph type="sldNum" sz="quarter" idx="10"/>
          </p:nvPr>
        </p:nvSpPr>
        <p:spPr/>
        <p:txBody>
          <a:bodyPr/>
          <a:lstStyle/>
          <a:p>
            <a:fld id="{F53D4A3A-1906-4E95-8A29-39EDA3B72B9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52656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hlinkClick r:id="rId3"/>
              </a:rPr>
              <a:t>اصول حاكم بر ارزشیابی پیشرفت تحصیلی</a:t>
            </a:r>
            <a:r>
              <a:rPr lang="fa-IR" b="1" dirty="0" smtClean="0"/>
              <a:t> در ایران</a:t>
            </a:r>
          </a:p>
          <a:p>
            <a:pPr algn="r" rtl="1"/>
            <a:r>
              <a:rPr lang="fa-IR" b="1" dirty="0" smtClean="0"/>
              <a:t>اصول پیشرفته حاكم بر ارزشیابی  پیشرفت تحصیلی دانش آموزان در ایران در هفتصدوسیزدهمین جلسه  شورای عالی  آموزش و پرورش در تاریخ 21/7/83 به تصویب رسیده است.این اصول به عنوان سیاست های کلی  مبنای هرگونه فعالیت در این عرصه در آموزش و پرورش ایران هستند.</a:t>
            </a:r>
          </a:p>
          <a:p>
            <a:pPr algn="r" rtl="1"/>
            <a:r>
              <a:rPr lang="fa-IR" b="1" dirty="0" smtClean="0"/>
              <a:t>متن مصوبه:</a:t>
            </a:r>
          </a:p>
          <a:p>
            <a:pPr algn="r" rtl="1"/>
            <a:r>
              <a:rPr lang="fa-IR" b="1" dirty="0" smtClean="0"/>
              <a:t>به منظور نظام بخشی به فعالیت های ارزشیابی پیشرفت تحصیلی دانش آموزان وبا توجه به رویكردها ونگرش های نوین در تعلیم وتربیت ، اصول زیر تحت عنوان « اصول حاكم بر ارزشیابی پیشرفت تحصیلی » تعیین می شود:</a:t>
            </a:r>
          </a:p>
          <a:p>
            <a:pPr algn="r" rtl="1"/>
            <a:r>
              <a:rPr lang="fa-IR" b="1" dirty="0" smtClean="0"/>
              <a:t>1-     جدایی ناپذیری ارزشیابی از فرایند یاددهی ـ یادگیری .ارزشیابی دانش آموزان باید به عنوان بخش جدایی ناپذیر فرآیند یاددهی – یادگیری و نه به عنوان نقطه پایانی آن تلقی شود .</a:t>
            </a:r>
          </a:p>
          <a:p>
            <a:pPr algn="r" rtl="1"/>
            <a:r>
              <a:rPr lang="fa-IR" b="1" dirty="0" smtClean="0"/>
              <a:t>2-     استفاده از نتایج ارزشیابی در بهبود فرایند یاددهی ـ یادگیری و اصلاح برنامه ها و روشها.هدف غایی ارزشیابی ، اصلاح وبهبود فرآیند یاددهی _ یادگیری است ونتایج ارزشیابی ها باید در اصلاح برنامه ها وروشها مورد استفاده قرار گیرد.</a:t>
            </a:r>
          </a:p>
          <a:p>
            <a:pPr algn="r" rtl="1"/>
            <a:r>
              <a:rPr lang="fa-IR" b="1" dirty="0" smtClean="0"/>
              <a:t>3-     هماهنگی میان هدف ها، محتوا، روش های یاددهی- یادگیری و فرایند ارزشیابی .درارزشیابی باید تناسب و هماهنگی بین هدف ها، محتوا و روش های یاد دهی - یادگیری مربوط به هر درس مورد توجه قرار گیرد.</a:t>
            </a:r>
          </a:p>
          <a:p>
            <a:pPr algn="r" rtl="1"/>
            <a:r>
              <a:rPr lang="fa-IR" b="1" dirty="0" smtClean="0"/>
              <a:t>4-     توجه به آمادگی دانش آموزان.در طراحی و اجرای انواع برنامه های ارزشیابی باید به آمادگی های جسمی، عقلی، عاطفی و روانی دانش آموزان توجه شود.</a:t>
            </a:r>
          </a:p>
          <a:p>
            <a:pPr algn="r" rtl="1"/>
            <a:r>
              <a:rPr lang="fa-IR" b="1" dirty="0" smtClean="0"/>
              <a:t>5-     توجه به رشد همه جانبه دانش آموزان.در ارزشیابی باید به جنبه های مختلف رشد بدنی، عقلی، عاطفی، اجتماعی، اخلاقی و حركتی دانش آموزان توجه شود.</a:t>
            </a:r>
          </a:p>
          <a:p>
            <a:pPr algn="r" rtl="1"/>
            <a:r>
              <a:rPr lang="fa-IR" b="1" dirty="0" smtClean="0"/>
              <a:t>6-     توجه همه جانبه به دانش ها، نگرش ها و مهارتها .در ارزشیابی، متناسب با محتوای آموزش وپرورش باید به حیطه دانش ها، نگرش ها و  مهارت های دانش آموزان توجه شود.</a:t>
            </a:r>
          </a:p>
          <a:p>
            <a:pPr algn="r" rtl="1"/>
            <a:r>
              <a:rPr lang="fa-IR" b="1" dirty="0" smtClean="0"/>
              <a:t>7-     توجه به ارزشیابی دانش آموز از یادگیری های خود (خودارزشیابی).</a:t>
            </a:r>
            <a:br>
              <a:rPr lang="fa-IR" b="1" dirty="0" smtClean="0"/>
            </a:br>
            <a:r>
              <a:rPr lang="fa-IR" b="1" dirty="0" smtClean="0"/>
              <a:t>در ارزشیابی باید شرایطی فراهم شود كه دانش آموز نیز بتواند از یادگیریها و عملكرد های خود و دیگر دانش آموزان ارزشیابی كند.</a:t>
            </a:r>
          </a:p>
          <a:p>
            <a:pPr algn="r" rtl="1"/>
            <a:r>
              <a:rPr lang="fa-IR" b="1" dirty="0" smtClean="0"/>
              <a:t>8-     ارزشیابی ازفعالیتهای گروهی. درنظام ارزشیابی،علاوه برارزشیابی فردی، باید از فعالیتهای گروهی نیز ارزشیابی به عمل آید.</a:t>
            </a:r>
          </a:p>
          <a:p>
            <a:pPr algn="r" rtl="1"/>
            <a:r>
              <a:rPr lang="fa-IR" b="1" dirty="0" smtClean="0"/>
              <a:t>9-     توجه به فرآیندهای فكری منتهی به تولید پاسخ. درارزشیابی باید علاوه بر پاسخ نهایی، به فرآیندی كه منجر به تولید پاسخ شده است توجه كرد.</a:t>
            </a:r>
          </a:p>
          <a:p>
            <a:pPr algn="r" rtl="1"/>
            <a:r>
              <a:rPr lang="fa-IR" b="1" dirty="0" smtClean="0"/>
              <a:t>10-تأكید بر نوآوری و خلاقیت.  درارزشیابی باید با تأكید بر روش حل مسأله، زمینه رشد و شكوفایی دانش آموزان را فراهم كرد.</a:t>
            </a:r>
          </a:p>
          <a:p>
            <a:pPr algn="r" rtl="1"/>
            <a:r>
              <a:rPr lang="fa-IR" b="1" dirty="0" smtClean="0"/>
              <a:t>11-تنوع روش ها و ابزارهای اندازه گیری و سنجش پیشرفت تحصیلی. با توجه به اهداف ،ماهیت ونوع موارد ارزشیابی ، از انواع مختلف روش ها و ابزارهای ارزشیابی(مانندپرسشهای شفاهی،آزمون های عملی،انواع پرسشهای عینی و انشایی ، روش های مشاهده رفتار، پوشه های مجموعه كار ، ارایه مقالات وطرح ها، گزارش مربوط به فعالیت های تحقیقاتی، ارزشیابی عملكردی،ارزشیابی مستمر، انواع دست ساخته ها، روش خودسنجی و...) استفاده می شود.</a:t>
            </a:r>
          </a:p>
          <a:p>
            <a:pPr algn="r" rtl="1"/>
            <a:r>
              <a:rPr lang="fa-IR" b="1" dirty="0" smtClean="0"/>
              <a:t>12-استفاده از انواع ارزشیابی.در فرآیند یاددهی- یادگیری لازم است با توجه به هدف ها، محتوا و روش های تدریس از انواع ارزشیابی ها (از قبیل تشخیصی، تكوینی، مجموعی، هنجار مرجع، هدف مرجع، درونی، بیرونی، ملی و...) استفاده شود.</a:t>
            </a:r>
          </a:p>
          <a:p>
            <a:pPr algn="r" rtl="1"/>
            <a:r>
              <a:rPr lang="fa-IR" b="1" dirty="0" smtClean="0"/>
              <a:t>13-استقلال مدرسه و معلم در فرایند ارزشیابی.در فرایند ارزشیابی باید استقلال مدرسه و معلم در چارچوب سیاستهای كلی آموزش و پرورش حفظ شود.</a:t>
            </a:r>
          </a:p>
          <a:p>
            <a:pPr algn="r" rtl="1"/>
            <a:r>
              <a:rPr lang="fa-IR" b="1" dirty="0" smtClean="0"/>
              <a:t>14-اصل رعایت قواعد اخلاقی و انسانی در ارزشیابی.به موجب این اصل ، ارزشیابی باید به گونه ای ساماندهی واجرا شود كه موجب خدشه دار شدن حقوق ،تعاملات انسانی ، اعتماد به نفس و سلامت روانی دانش آموز یا معلم نگردد.</a:t>
            </a:r>
          </a:p>
          <a:p>
            <a:pPr algn="r" rtl="1"/>
            <a:r>
              <a:rPr lang="fa-IR" b="1" dirty="0" smtClean="0"/>
              <a:t>15-اصل توجه به تفاوت های فردی.  در انجام ارزشیابی پیشرفت تحصیلی می بایست به تفاوت های فردی دانش آموزان توجه شود .</a:t>
            </a:r>
          </a:p>
          <a:p>
            <a:pPr algn="r" rtl="1"/>
            <a:r>
              <a:rPr lang="fa-IR" b="1" dirty="0" smtClean="0"/>
              <a:t>16-ضرورت هماهنگی در تحقق اصول ارزشیابی.در به كار گیری اصول فوق الذكر باید میان سازمان ها، مراكز ، ادارات، واحدها و سایر     بخش های مسئول ارزشیابی در مورد روشها ، ابزارها، معیارها  و برنامه های اندازه گیری و سنجش پیشرفت تحصیلی دانش آموزان، تعهدو هماهنگی كامل وجود داشته باشد.</a:t>
            </a:r>
          </a:p>
          <a:p>
            <a:pPr algn="r"/>
            <a:endParaRPr lang="fa-IR" b="1"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42</a:t>
            </a:fld>
            <a:endParaRPr lang="en-US"/>
          </a:p>
        </p:txBody>
      </p:sp>
    </p:spTree>
    <p:extLst>
      <p:ext uri="{BB962C8B-B14F-4D97-AF65-F5344CB8AC3E}">
        <p14:creationId xmlns:p14="http://schemas.microsoft.com/office/powerpoint/2010/main" val="16348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t>مراحل ارزشيابي آموزشي :</a:t>
            </a:r>
          </a:p>
          <a:p>
            <a:pPr algn="r" rtl="1"/>
            <a:r>
              <a:rPr lang="fa-IR" b="1" dirty="0" smtClean="0"/>
              <a:t>ارزشيا بي هاي آموزشي به تصميم کيري براي منظورهاي مختلف کمک مي کند. اين تصميم گيريها هم در رابطه</a:t>
            </a:r>
          </a:p>
          <a:p>
            <a:pPr algn="r" rtl="1"/>
            <a:r>
              <a:rPr lang="fa-IR" b="1" dirty="0" smtClean="0"/>
              <a:t>باهدفها هستند ، هم راهبردها ، هم روشها وابزارهاي اندازه گيري ، وهم موارد ديگري نظير اينها .</a:t>
            </a:r>
          </a:p>
          <a:p>
            <a:pPr algn="r" rtl="1"/>
            <a:r>
              <a:rPr lang="fa-IR" b="1" dirty="0" smtClean="0"/>
              <a:t>گي) 2882 ( اينگونه تصميم گيريها را در سه د سته زير قرار داده است :</a:t>
            </a:r>
          </a:p>
          <a:p>
            <a:pPr algn="r" rtl="1"/>
            <a:r>
              <a:rPr lang="fa-IR" b="1" dirty="0" smtClean="0"/>
              <a:t>- مرحله طراحي</a:t>
            </a:r>
          </a:p>
          <a:p>
            <a:pPr algn="r" rtl="1"/>
            <a:r>
              <a:rPr lang="fa-IR" b="1" dirty="0" smtClean="0"/>
              <a:t>- مرحله فرآيندي</a:t>
            </a:r>
          </a:p>
          <a:p>
            <a:pPr algn="r" rtl="1"/>
            <a:r>
              <a:rPr lang="fa-IR" b="1" dirty="0" smtClean="0"/>
              <a:t>- مرحله فراورده اي</a:t>
            </a:r>
          </a:p>
          <a:p>
            <a:pPr algn="r" rtl="1"/>
            <a:r>
              <a:rPr lang="fa-IR" b="1" dirty="0" smtClean="0"/>
              <a:t>مرحله طراحي با سوالهايي از اين نوع سروکار دارد: " چه کاري انجام خواهيم داد ؟ " زمان آينده</a:t>
            </a:r>
          </a:p>
          <a:p>
            <a:pPr algn="r" rtl="1"/>
            <a:r>
              <a:rPr lang="fa-IR" b="1" dirty="0" smtClean="0"/>
              <a:t>مرحله فرآيندي با سوالهايي از اين نوع سروکار دارد: " چگونه آنرا انجام مي دهيم ؟ " زمان حال</a:t>
            </a:r>
          </a:p>
          <a:p>
            <a:pPr algn="r" rtl="1"/>
            <a:r>
              <a:rPr lang="fa-IR" b="1" dirty="0" smtClean="0"/>
              <a:t>مرحله فراورده اي با سوالهايي از اين نوع سروکار دارد: " چگونه آنرا انجام داديم ؟ " زمان گذشته</a:t>
            </a:r>
            <a:endParaRPr lang="fa-IR" b="1" dirty="0"/>
          </a:p>
        </p:txBody>
      </p:sp>
      <p:sp>
        <p:nvSpPr>
          <p:cNvPr id="4" name="Slide Number Placeholder 3"/>
          <p:cNvSpPr>
            <a:spLocks noGrp="1"/>
          </p:cNvSpPr>
          <p:nvPr>
            <p:ph type="sldNum" sz="quarter" idx="10"/>
          </p:nvPr>
        </p:nvSpPr>
        <p:spPr/>
        <p:txBody>
          <a:bodyPr/>
          <a:lstStyle/>
          <a:p>
            <a:fld id="{C29049F4-1166-4F18-9C75-BA52641C930F}" type="slidenum">
              <a:rPr lang="fa-IR" smtClean="0">
                <a:solidFill>
                  <a:prstClr val="black"/>
                </a:solidFill>
              </a:rPr>
              <a:pPr/>
              <a:t>44</a:t>
            </a:fld>
            <a:endParaRPr lang="fa-IR">
              <a:solidFill>
                <a:prstClr val="black"/>
              </a:solidFill>
            </a:endParaRPr>
          </a:p>
        </p:txBody>
      </p:sp>
    </p:spTree>
    <p:extLst>
      <p:ext uri="{BB962C8B-B14F-4D97-AF65-F5344CB8AC3E}">
        <p14:creationId xmlns:p14="http://schemas.microsoft.com/office/powerpoint/2010/main" val="2479611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smtClean="0">
                <a:solidFill>
                  <a:schemeClr val="tx1"/>
                </a:solidFill>
                <a:effectLst/>
                <a:latin typeface="+mn-lt"/>
                <a:ea typeface="+mn-ea"/>
                <a:cs typeface="+mn-cs"/>
              </a:rPr>
              <a:t>مرحله طراحی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چنانکه که گفتیم مرحله طراحی شامل تصمیم هایی است درباره فعالیت هایی که قرار است انجام گیرند . به طور ویژه ، در این مرحله اقدامات زیر صورت می پذیرد : تحلیل موقعیت ، تعیین و توصیف هدف ها ، توصیف پیش نیاز ها ، انتخاب یا تولید وسایل و ابزار های مورد نیاز ، توصیف استراتژی ها یا راهبرد ها ، انتخاب طرح یا طرح های پژوهشی ( در صورت نیاز ) و تدارک یک برنامه زمان بندی . در زیر هر یک از این اقدامات را توضیح می دهیم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تحلیل موقعیت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در نخستین گام مرحله طرح ریزی ارزشیابی آموزشی ، موقعیت موجود را تحلیل می کنیم از جمله کار هایی که برای این منظور باید انجام دهیم جمع آوری سوابق اطلاعاتی و برآورد و تعیین موانع موجود است . مثلاً اگر قرار است ارزشیابی از یک برنامه آموزشی به عمل می آید ، مرور و بازنگری پژوهش های مربوط به آن ضروری به نظر می رسد . از جمله فواید اینگونه بازنگری سوابق پژوهشی این است که نشان خواهد داد کدام رویکرد های ارزشیابی مفید و کدام غیر مفید بوده اند . همچنین بازنگری پژوهش های وابسته می تواند متخصص ارزشیابی را در شناسایی ابزار های مورد نیاز جمع آوری و تحلیل داده های ضروری یاری دهد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در گام نخست مرحله طرح ریزی ، چنانکه گفته شد ، تشخیص موانع و محدودیت ها و یک برآورد واقع بینانه از امکانات برای تعیین هدف های ارزشیابی ضروری است . برای مثال ، متخصص ارزشیابی در صورتی می تواند استفاده از ضبط ویدئویی را در کارگاه آموزشی در طرح ارزشیابی خود منظور نماید که مطمئن باشد فراهم آوردن چنین دستگاهی در حوزه امکانات طرح او قرار دارد . </a:t>
            </a:r>
            <a:endParaRPr lang="en-US" sz="1200" b="1" kern="1200" dirty="0" smtClean="0">
              <a:solidFill>
                <a:schemeClr val="tx1"/>
              </a:solidFill>
              <a:effectLst/>
              <a:latin typeface="+mn-lt"/>
              <a:ea typeface="+mn-ea"/>
              <a:cs typeface="+mn-cs"/>
            </a:endParaRPr>
          </a:p>
          <a:p>
            <a:pPr algn="r" rtl="1"/>
            <a:r>
              <a:rPr lang="fa-IR" sz="1600" b="1" u="sng" kern="1200" dirty="0" smtClean="0">
                <a:solidFill>
                  <a:schemeClr val="tx1"/>
                </a:solidFill>
                <a:effectLst/>
                <a:latin typeface="+mn-lt"/>
                <a:ea typeface="+mn-ea"/>
                <a:cs typeface="+mn-cs"/>
              </a:rPr>
              <a:t>در ارزشیابی پیشرفت تحصیلی ، به منظور تحلیل موقعیت موجود ، معلم باید از آموخته های قبلی دانش آموزان یا دانشجویان خود اطلاعات کافی کسب نماید . همچنین او باید امکانات موجود را به دقت برآورد کند تا اینکه ابزار ها و وسایل مناسب و در دسترس را به بهترین صورت مورد استفاده قرار دهد . </a:t>
            </a:r>
            <a:endParaRPr lang="en-US" sz="16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 تعیین و توصیف هدف ها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هدف های ارزشیابی آموزشی معمولاً در دو سطح بیان می شوند : 1) به صورت کلی و 2) به صورت جزئی و دقیق . هدف های کلی را معمولاً غایت و هدف های جزئی را هدف می نامند غایت ها با هدف های کلی ، به سبب کلی بودن ، مبهم اند و به سادگی قابل اندازه گیری  نیستند . در مقابل ، هدف های جزئی دقیق ، قابل تبدیل به کمیت و اندازه پذیرند . غالباً ضرورت دارد که غایت ها تحلیل شوند و به صورت هدف های دقیق درآیند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برای روشن شدن تفاوت بین غایت و هدف به نمونه های زیر توجه کنید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غایت :    ارتقاء سطح معلومات ریاضی دانش آموزان</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هدف :    دانش آموزان بتوانند اعداد دو رقمی را با هم جمع کنند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             دانش آموزان بتوانند اعداد دور رقمی را از هم کم کنند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             دانش آموزان بتوانند اعداد دو رقمی را در هم ضرب کنند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             دانش آموزان بتوانند اعداد دو رقمی را بر هم تقسیم کنند .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هدف ها نیز به دو دسته کلی 1) هدف های فرآیندی 2) هدف های فرآورده ای یا تولیدی ، تقسیم می شوند . هدف های فرآیندی به کوشش ها و اقداماتی اشاره می کنند که در ضمن اجرای برنامه انجام خواهند گرفت . در مقابل ، هدف های فرآورده ای به بازده ها و نتایج کوشش ها و اقدامات اشاره می کنند . </a:t>
            </a:r>
            <a:endParaRPr lang="en-US" sz="1200" b="1" u="sng"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در ارزشیابی از برنامه ها و پروژه های آموزشی هر دو نوع هدف آموزشی بالا به کار می روند ، اما در ارزشیابی از پیشرفت تحصیلی یاد گیرندگان غالباً هدف های فرآورده ای مورد استفاده قرار می گیرند . چنین فرض می شود که فرآیند های معینی به فرآورده های خاصی می انجامند . </a:t>
            </a:r>
            <a:r>
              <a:rPr lang="fa-IR" sz="1200" b="1" kern="1200" dirty="0" smtClean="0">
                <a:solidFill>
                  <a:schemeClr val="tx1"/>
                </a:solidFill>
                <a:effectLst/>
                <a:latin typeface="+mn-lt"/>
                <a:ea typeface="+mn-ea"/>
                <a:cs typeface="+mn-cs"/>
              </a:rPr>
              <a:t>بنابراین ، در ضمن ارزشیابی از یک برنامه یا پروژه آموزشی هم باید فرآورده های حاصل را ارزشیابی کرد و هم فرآیند های مورد استفاده قرار می گیرند . با این حال در اینجا نیز می توان علاوه بر هدف های فرآورده ای ، از هدف های فرآیندی نیز سود برد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هدف های فرآورده ای عمدتاً بازده های مورد انتظار را وصف می کنند و معمولاً به صورت تغییرات مطلوبی که در رفتار یادگیرندگان ( دانش آموزان و دانشجویان ) رخ خواهند کرد بیان می شوند . در مقابل ، هدف های فرآیندی کمتر با رفتار یادگیرنده و بیشتر با راهبرد ها و فعالیت هایی که برای ایجاد هدف های فرآورده ای تدارک دیده می شوند و به اجرا در می آیند سر و کار دارند . بنابراین ، چنین فرض می شود که تحقق یافتن هدف های فرآیندی تحقق یافتن هدف های فرآورده ای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گی ( 1991 ) مثال های زیر برای دو نوع هدف بالا ذکر کرده است . یک هدف فرآورده ای ممکن است چنین بیان می شود : « حضور یاد گیرندگان در مدرسه به میزان 20 درصد افزایش خواهد یافت » . یک هدف فرآیندی در رابطه با هدف فرآورده ای بالا می تواند چنین بیان شود : « معلم در طول سال تحصیلی دست کم دو بار به خانه هر یک از یاد گیرندگان سرکشی خواهد کرد » . در بیان این هدف چنین فرض می شود که تماس نزدیک معلم با خانه و خانواده یاد گیرنده به حضور بیشتر یاد گیرنده در مدرسه خواهد انجامید .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بنا بر آنچه گفته شد ، هدف ها به فعالیت های بعدی ارزشیابی جهت می دهند و نهایتاً در ارزشیابی میزان تحقق این هدف ها سنجش می شود . پس ، چون هدف ها اساس فعالیت های بعدی ارزشیابی را تشکیل می دهند ، باید خود آنها بر حسب ربط داشتن ، اندازه پذیر بودن ، مهم بودن ، و سایر ویژگی های مطلوب هدف های آموزشی ارزشیابی شوند . </a:t>
            </a:r>
            <a:endParaRPr lang="en-US" sz="1200" b="1" u="sng" kern="1200" dirty="0" smtClean="0">
              <a:solidFill>
                <a:schemeClr val="tx1"/>
              </a:solidFill>
              <a:effectLst/>
              <a:latin typeface="+mn-lt"/>
              <a:ea typeface="+mn-ea"/>
              <a:cs typeface="+mn-cs"/>
            </a:endParaRPr>
          </a:p>
          <a:p>
            <a:pPr algn="r" rtl="1"/>
            <a:r>
              <a:rPr lang="fa-IR" sz="1400" b="1" kern="1200" dirty="0" smtClean="0">
                <a:solidFill>
                  <a:schemeClr val="tx1"/>
                </a:solidFill>
                <a:effectLst/>
                <a:latin typeface="+mn-lt"/>
                <a:ea typeface="+mn-ea"/>
                <a:cs typeface="+mn-cs"/>
              </a:rPr>
              <a:t>توصیف پیش نیاز ها یا رفتار های ورودی </a:t>
            </a:r>
            <a:endParaRPr lang="en-US" sz="14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تحقق هدف های آموزشی به وجود رفتار های ورودی وابسته است ، زیرا رفتار ورودی به آمادگی فرد برای یادگیری هدف های آموزشی اشاره می کند . رفتار های ورودی همان پیش نیاز ها هستند که یاد گیرنده پیش از شروع به یادگیری هدف های تازه باید آنها را کسب کرده باشد . آموزشی و ارزشیابی درست مستلزم توصیف و اندازه گیری این پیش نیاز ها است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برای تهیه و توصیف رفتار های ورودی ، معلم باید ابتدا به تهیه فهرست های آموزشی اقدام کند و بعد معلوم نماید که یادگیری هر یک از آن هدف ها چه پیش نیاز هایی لازم دارد . معمولاً انجام چنین کاری به روش تحلیل تکلیف نیاز دارد .</a:t>
            </a:r>
            <a:endParaRPr lang="en-US" sz="12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به عنوان نمونه ای ساده از تحلیل تکلیف ، اگر معلمی بخواهد تقسیم را به دانش آموزان خود آموزش دهد ، باید تحلیل کند که عمل تقسیم بر چه اعمالی استوار است . از آنجا که عمل تقسیم به اعمال ضرب ، جمع و تفریق وابسته است . توانایی انجام این اعمال به صورت پیش نیاز یا رفتار های ورودی برای هدف انجام دادن تقسیم در خواهد آمد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بنا بر آنچه گفته شد ، آموزش و ارزشیابی نظام دار مستلزم تهیه ، تدوین و اندازه گیری پیش نیاز ها یا رفتار هایی ورودی هستند . </a:t>
            </a:r>
            <a:r>
              <a:rPr lang="fa-IR" sz="1200" b="1" u="sng" kern="1200" dirty="0" smtClean="0">
                <a:solidFill>
                  <a:schemeClr val="tx1"/>
                </a:solidFill>
                <a:effectLst/>
                <a:latin typeface="+mn-lt"/>
                <a:ea typeface="+mn-ea"/>
                <a:cs typeface="+mn-cs"/>
              </a:rPr>
              <a:t>معمولاً سنجش رفتار های ورودی در آغاز سال تحصیلی یا در ابتدای آموزش یک درس تازه انجام می گیرد . </a:t>
            </a:r>
            <a:endParaRPr lang="en-US" sz="12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انتخاب و تولید وسایل اندازه گیری</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غالباً برای جمع آوری اطلاعات ضروری در ارزشیابی آموزشی وسایل یا ابزار هایی مورد نیازند . از جمله می توان آزمون های پیشرفت تحصیلی ، آزمون های نگرش سنج ، یا فرم های ثبت مشاهده ای را نام برد . در صورت موجود بودن وسایل ، باید به بررسی و انتخاب مناسب ترین آنها اقدام کرد . اگر وسایل مورد نیاز موجود نباشند ، آنگاه باید آنها را تهیه کرد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تهیه وسایل اندازه گیری و سنجش ، نظیر آزمون ها و پرسشنامه ها ، کاری است که به تخصص ، دقت و صلاحیت نیاز دارد . بنابراین ، این مسئولیت را باید به متخصصان آن واگذار کرد . هر چند غالب معلمان ، چه آنانی که آموزش اصول تهیه و استفاده از آزمون های مختلف را دیده اند و چه آنانی که از چنین فرصتی بی بهره بوده اند ، به سهولت اقدام به تهیه آزمون های پیشرفت تحصیلی می کنند ، چنین کاری اگر صرفاً برای استفاده کلاس خود معلمان باشد چندان مشکل آفرین نیست . اما برای استفاده از در برنامه های جدی ارزشیابی که براساس یافته های آنها تصمیمات مهم سرنوشت سازی گرفته خواهند شد ، تهیه وسایل اندازه گیری ویژه سنجش فرآیند ها و فرآورده های برنامه مورد ارزشیابی باید به عهده متخصصان گذاشته شود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توصیف راهبرد ها یا استراتژی ها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منظور از استراتژی یا راهبرد فعالیت یا تدبیری است که به منظور کمک به تحقق یافتن هدف های برنامه به کار می رود . هم می توان از استراتژی های آموزشی نام برد و هم از استراتژی های برنامه درسی و غیره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گی ( 1991 ) برای توصیف مفهوم استراتژی مثال آموزشی زیر را ذکر کرده است . فرض کنید می خواهیم موضوع چند جمله ای را در ریاضی به دانش آموزان آموزش بدهیم . هدف های آموزشی ما عبارت اند از : 1) تشخیص مفهوم یک جمله ای ( مثلاً  ،  یا </a:t>
            </a:r>
            <a:r>
              <a:rPr lang="fa-IR" sz="1200" b="1" i="1" kern="1200" dirty="0" smtClean="0">
                <a:solidFill>
                  <a:schemeClr val="tx1"/>
                </a:solidFill>
                <a:effectLst/>
                <a:latin typeface="+mn-lt"/>
                <a:ea typeface="+mn-ea"/>
                <a:cs typeface="+mn-cs"/>
              </a:rPr>
              <a:t>7</a:t>
            </a:r>
            <a:r>
              <a:rPr lang="en-US" sz="1200" b="1" i="1" kern="1200" dirty="0" smtClean="0">
                <a:solidFill>
                  <a:schemeClr val="tx1"/>
                </a:solidFill>
                <a:effectLst/>
                <a:latin typeface="+mn-lt"/>
                <a:ea typeface="+mn-ea"/>
                <a:cs typeface="+mn-cs"/>
              </a:rPr>
              <a:t>z</a:t>
            </a:r>
            <a:r>
              <a:rPr lang="fa-IR" sz="1200" b="1" kern="1200" dirty="0" smtClean="0">
                <a:solidFill>
                  <a:schemeClr val="tx1"/>
                </a:solidFill>
                <a:effectLst/>
                <a:latin typeface="+mn-lt"/>
                <a:ea typeface="+mn-ea"/>
                <a:cs typeface="+mn-cs"/>
              </a:rPr>
              <a:t> ) ، دو جمله ای ( مثلاً  ) و چند جمله ای ( بیشتر از دو جمله ای ) ، 2) تعیین درجه آنها و 3) جمع کردن آنها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نخستین تصمیم استراتژیکی این است که تعیین کنیم توالی ارائه این موضوع ها چگونه باشد . این تصمیم ، سوای آنچه قرار است آموزش داده شود . همواره نخستین تصمیمی است که باید اتخاذ گردد . مسلماً ترتیب ارائه موضوع ها نباید به صورت تصادفی باشد . در مثال حاضر ، یک استراتژی معقول این است که ابتدا اطلاعات ضروری را درباره یک جمله ای ها آموزش بدهیم ؛ یعنی اول مفهوم یک جمله ای را آموزش بدهیم ، بعد درجه یک جمله ای و بالاخره جمع یک جمله ای ها را . پس از آن می توانیم همه این اطلاعات را درباره دو جمله ای ها آموزش بدهیم و آخر سر می توانیم این اطلاعات را درباره چند جمله ای ها آموزش بدهیم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استراتژی معقول دوم این است که ابتدا مفاهیم را آموزش بدهیم ( یعنی یک جمله ای چیست ، دو جمله ای چیست ، و سه جمله ای چیست ؟ ) . بعد نحوه تعیین درجه هر یک از آنها را آموزش بدهیم و سرانجام اینکه چگونگی جمع هر یک از آنها را آموزش بدهیم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برای اینکه تعیین کنیم هدف های آموزشی یک درس به چه ترتیبی آموزش داده شوند ، لازم است روش تحلیل تکلیف را به کار بریم . در صفحات قبلی توضیح دادیم که روش تحلیل تکلیف برای تهیه رفتار های ورودی یا پیش نیاز ضروری است . این روش همچنین برای استخراج هدف های دقیق از غایت های کلی مفید است و علاوه بر آن سلسله مراتب هدف های آموزشی یک درس را نشان می دهد و به معلم کمک می کند تا تشخیص دهد ترتیب آموزش هدف های مختلف چگونه باشد .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نمونه دیگری از استراتژی آموزشی مرور یا بازنگری مطالب است </a:t>
            </a:r>
            <a:r>
              <a:rPr lang="fa-IR" sz="1200" b="1" kern="1200" dirty="0" smtClean="0">
                <a:solidFill>
                  <a:schemeClr val="tx1"/>
                </a:solidFill>
                <a:effectLst/>
                <a:latin typeface="+mn-lt"/>
                <a:ea typeface="+mn-ea"/>
                <a:cs typeface="+mn-cs"/>
              </a:rPr>
              <a:t>. بسیاری از پژوهش های انجام شده در این باره نشان داده اند که مرور مطالب درسی موجب نگهداری بیشتر آنها در حافظه می شوند . ( برای مثال نگاه کنید به آزوبل و یوسف ، 1965 ) . </a:t>
            </a:r>
            <a:r>
              <a:rPr lang="fa-IR" sz="1200" b="1" u="sng" kern="1200" dirty="0" smtClean="0">
                <a:solidFill>
                  <a:schemeClr val="tx1"/>
                </a:solidFill>
                <a:effectLst/>
                <a:latin typeface="+mn-lt"/>
                <a:ea typeface="+mn-ea"/>
                <a:cs typeface="+mn-cs"/>
              </a:rPr>
              <a:t>همچنین تمرین و بازخورد استراتژی های مفید دیگری هستند </a:t>
            </a:r>
            <a:r>
              <a:rPr lang="fa-IR" sz="1200" b="1" kern="1200" dirty="0" smtClean="0">
                <a:solidFill>
                  <a:schemeClr val="tx1"/>
                </a:solidFill>
                <a:effectLst/>
                <a:latin typeface="+mn-lt"/>
                <a:ea typeface="+mn-ea"/>
                <a:cs typeface="+mn-cs"/>
              </a:rPr>
              <a:t>. </a:t>
            </a:r>
            <a:r>
              <a:rPr lang="fa-IR" sz="1200" b="1" u="sng" kern="1200" dirty="0" smtClean="0">
                <a:solidFill>
                  <a:schemeClr val="tx1"/>
                </a:solidFill>
                <a:effectLst/>
                <a:latin typeface="+mn-lt"/>
                <a:ea typeface="+mn-ea"/>
                <a:cs typeface="+mn-cs"/>
              </a:rPr>
              <a:t>پاره ای از استراتژی های آموزشی ، نظیر بازخورد دادن ، مرور کردن ، و تمرین کردن برای موضوع های درسی و هدف های آموزشی مختلف قابل استفاده هستند ، اما برخی دیگر از استراتژی ها مانند دسته بندی یاد گیرندگان و ایفای نقش تنها برای هدف های خاصی مفیدند . </a:t>
            </a:r>
            <a:endParaRPr lang="en-US" sz="12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انتخاب طرح پژوهشی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چنانکه در فصل نخست این کتاب گفتیم ، ارزشیابی آموزشی از لحاظ شیوه کار و استفاده از ابزار ها و عینیت می تواند خیلی زیاد شبیه به پژوهش آموزشی باشد ، اما ارزشیابی آموزشی الزاماً پژوهش آموزشی نیست با این حال ، ممکن است متخصص ارزشیابی بخواهد یا نیاز داشته باشد همزمان با انجام یک پروژه ارزشیابی به پژوهش نیز اقدام کند . مثلاً در ارزشیابی از یک برنامه درسی جدید ممکن است ارزشیاب بخواهد جواب سوال های زیر را پیدا کند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1. آیا دانش آموزان به هدف های تعیین شده رسیده اند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2. آیا دانش آموزانی که از برنامه فعلی استفاده کرده اند از دانش آموزانی که برنامه دیگری را مورد استفاده قرار دادند بیشتر آموخته اند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پاسخ دادن به سوال اول یک فعالیت ارزشیابی است ، اما پاسخ دادن به سوال مردم یک فعالیت پژوهشی است و نیاز به کاربرد یک طرح پژوهشی دارد ، زیرا پیدا کردن پاسخ این سوال مستلزم استفاده از گروه های مختلف دانش آموزان و مقایسه بین آنهاست که این کار پژوهشی است . به طور کلی ، اساس آزمایشگری این است که اگر شما با دو گروه یا بیشتر در متفیر های مورد نظر ( مانند توانایی ) معادل هستند شروع کنید و برخورد یکسانی با آنها داشته باشید و برای تمامی عواملی که ممکن است بر یکی از دو گروه تاثیر بگذارد کنترل اعمال نمایید ـ بجز اینکه هر یک از گروه ها عملکرد های متفاوت داشته باشند ، تفاوت حاصل احتمالاً ناشی از اثر بخشی متفاوت روش های اعمال شده خواهد بود . ( گی 1991 ، ص 34 )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طرح های پژوهشی بسیار متفاوتند و غالباً به دو گونه طرح های آزمایش و طرح های شبه آزمایشی تقسیم می شوند . برای کسب اطلاعات لازم در این باره به کتاب های روش پژوهش ، از جمله به کتاب طرح های پژوهش آزمایشی و شبه آزمایشی ، اثر کمپیل و استنلی ( 1963 ) مراجعه کنید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تدارک یک برنامه زمانبندی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تهیه و تدارک یک برنامه زمان بندی که برآورد واقع بینانه ای از جریان پیشرفت کار ارائه دهد برای هر فعالیت جدی آدمی ، از جمله ارزشیابی آموزشی ، امری واجب است . </a:t>
            </a:r>
            <a:r>
              <a:rPr lang="fa-IR" sz="1200" b="1" u="sng" kern="1200" dirty="0" smtClean="0">
                <a:solidFill>
                  <a:schemeClr val="tx1"/>
                </a:solidFill>
                <a:effectLst/>
                <a:latin typeface="+mn-lt"/>
                <a:ea typeface="+mn-ea"/>
                <a:cs typeface="+mn-cs"/>
              </a:rPr>
              <a:t>اساساً یک برنامه زمان بندی در برگیرنده فهرستی از فعالیت های اصلی مربوط به اقدامات پیشنهادی و زمان شروع و خاتمه هر یک از آن فعالیت هاست .</a:t>
            </a:r>
            <a:endParaRPr lang="en-US" sz="1200" b="1" u="sng"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به هنگام تدارک برنامه زمان بندی ، زمان پیش بینی شده برای هر مرحله یا هر اقدام مربوط به ارزشیابی باید به قدر کافی باشد ، به گونه ای که بدون نیاز به عجله غیر ضروری و در فرصت کافی هر کاری به موقع و با حوصله تکمیل می گردد </a:t>
            </a:r>
            <a:r>
              <a:rPr lang="fa-IR" sz="1200" b="1" kern="1200" dirty="0" smtClean="0">
                <a:solidFill>
                  <a:schemeClr val="tx1"/>
                </a:solidFill>
                <a:effectLst/>
                <a:latin typeface="+mn-lt"/>
                <a:ea typeface="+mn-ea"/>
                <a:cs typeface="+mn-cs"/>
              </a:rPr>
              <a:t>. دست اندر کاران ارزشیابی آموزشی ، بر اساس تجارب شخصی خود ، یافته اند که ملحوظ کردن مقداری زمان اضافی در خلال برنامه زمان بندی گاه بسیار مفید است ، زیرا خیلی از اوقات رویداد های غیر منتظره ای رخ می نمایند که نیاز به رسیدگی و لذا صرف وقت دارند . به همین منظور ، بهتر است در تهیه برنامه زمان بندی تاریخ پایان گرفتن آخرین اقدام یا مرحله ارزشیابی را قدری جلوتر از موعدی که رسماً تعیین شده ، یعنی مثلاً در زمانی که طرح ارزشیابی پیش بینی شده است ، در نظر گرفت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گی ( 1991 ) برای تدارک جدول زمانی روش چارتی گانت را پیشنهاد داده است . در این روش فعالیت هایی که قرار است انجام گیرند در سمت راست کاغذ فهرست وارد به دنبال یکدیگر نوشته می شوند و زمان انجام تمامی پروژه در بالای صفحه قرار داده می شود . در این روش یک نمودار ستونی نیز مورد استفاده قرار می گیرد و در آن تاریخ آغاز و انجام هر فعالیت معین نشان داده می شود . چنین چارتی به متخصص یا گروه متخصصان ارزشیابی یا ارزشیابان اجازه می دهد تا به سادگی هم تصویر کلی کاری را که در پیش رو دارند ببینند و هم فعالیت های مختلفی را که قرار است انجام دهند به طور انفرادی ملاحظه کنند . </a:t>
            </a:r>
            <a:endParaRPr lang="en-US" sz="1200" b="1" kern="1200" dirty="0" smtClean="0">
              <a:solidFill>
                <a:schemeClr val="tx1"/>
              </a:solidFill>
              <a:effectLst/>
              <a:latin typeface="+mn-lt"/>
              <a:ea typeface="+mn-ea"/>
              <a:cs typeface="+mn-cs"/>
            </a:endParaRPr>
          </a:p>
          <a:p>
            <a:pPr algn="r"/>
            <a:endParaRPr lang="fa-IR" b="1" dirty="0"/>
          </a:p>
        </p:txBody>
      </p:sp>
      <p:sp>
        <p:nvSpPr>
          <p:cNvPr id="4" name="Slide Number Placeholder 3"/>
          <p:cNvSpPr>
            <a:spLocks noGrp="1"/>
          </p:cNvSpPr>
          <p:nvPr>
            <p:ph type="sldNum" sz="quarter" idx="10"/>
          </p:nvPr>
        </p:nvSpPr>
        <p:spPr/>
        <p:txBody>
          <a:bodyPr/>
          <a:lstStyle/>
          <a:p>
            <a:fld id="{C29049F4-1166-4F18-9C75-BA52641C930F}" type="slidenum">
              <a:rPr lang="fa-IR" smtClean="0">
                <a:solidFill>
                  <a:prstClr val="black"/>
                </a:solidFill>
              </a:rPr>
              <a:pPr/>
              <a:t>45</a:t>
            </a:fld>
            <a:endParaRPr lang="fa-IR">
              <a:solidFill>
                <a:prstClr val="black"/>
              </a:solidFill>
            </a:endParaRPr>
          </a:p>
        </p:txBody>
      </p:sp>
    </p:spTree>
    <p:extLst>
      <p:ext uri="{BB962C8B-B14F-4D97-AF65-F5344CB8AC3E}">
        <p14:creationId xmlns:p14="http://schemas.microsoft.com/office/powerpoint/2010/main" val="296696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smtClean="0">
                <a:solidFill>
                  <a:schemeClr val="tx1"/>
                </a:solidFill>
                <a:effectLst/>
                <a:latin typeface="+mn-lt"/>
                <a:ea typeface="+mn-ea"/>
                <a:cs typeface="+mn-cs"/>
              </a:rPr>
              <a:t>مرحله فرآیندی یا اجرایی</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دومین مرحله ارزشیابی آموزشی مرحله فرآیندی است . در این مرحله تصمیم هایی مربوط به اقدامات عملی یا اجرایی گرفته می شوند . از جمله نخستین اقدامات در این مرحله عبارتند از اجرای پیش آزمون و در صورتی که ارزشیابی پیشرفت تحصیلی در کار باشد اجرای آزمون رفتار ورودی بر اساس نتایج حاصل از این آزمون ها معلوم می شود هدف هایی که در مرحله قبل تعیین شده اند مناسب بوده اند یا نیاز به تجدید نظر دارند .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پس از اجرای پیش آزمون و یا آزمون رفتار ورودی ، استراتژی ها و فعالیت های طراحی شده ، به سبکی که از قبل تعیین شده است به اجرا در می آیند . اطلاعات جمع آوری شده در ضمن این مرحله بازخورد لازم را در این باره به دست می دهند که مراحل اجرایی به نحوی که از پیش تعیین شده به اجرا در می آیند یا در آن  اشکالاتی موجود است . </a:t>
            </a:r>
            <a:endParaRPr lang="en-US" sz="12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هدف های اساسی این مرحله از ارزشیابی این هستند که معلوم شود آیا کوشش های آن گونه که منظور بوده است به کار گرفته شده اند تا میزان توفیق هدف های فرآیندی را تعیین کند و نیز راه هایی را که در آن بهبود امکان پذیر است تعیین نماید . اگر همزمان چند استراتژی یا راهبرد با هم به کار می روند ، باید تعیین شود که کدام موثر تر است و کدام اثر بخشی لازم را ندارد . </a:t>
            </a:r>
            <a:r>
              <a:rPr lang="fa-IR" sz="1200" b="1" u="sng" kern="1200" dirty="0" smtClean="0">
                <a:solidFill>
                  <a:schemeClr val="tx1"/>
                </a:solidFill>
                <a:effectLst/>
                <a:latin typeface="+mn-lt"/>
                <a:ea typeface="+mn-ea"/>
                <a:cs typeface="+mn-cs"/>
              </a:rPr>
              <a:t>برای مثال ، « معلم ممکن است نتیجه گیری کند که وقت کمتری باید صرف مثال هایی که برای دانش آموزان بر روی تابلو حل می کند نماید و در عوض به حل مسئله توسط گروه های کوچک دانش آموزان زمان بیشتری اختصاص دهد ، زیرا این فعالیتی است که دانش آموزان بیشتر دوست دارند و از آن بهره بیشتری می گیرند » . ( گی ، 1991 ، ص 35 ) </a:t>
            </a:r>
            <a:endParaRPr lang="en-US" sz="1200" b="1" u="sng"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هر چند که باید کوشش شود تا تمام اقدامات طبق برنامه های پیش بینی شده به اجرا در آیند ، ایجاد تغییرات جزئی در حین اجرای برنامه ارزشیابی ممکن است لازم آید . هدف اصلی ارزشیابی در مرحله فرآیندی هدایت فعالیت های آتی برای بهبود فعالیت های آموزش و یادگیری است . </a:t>
            </a:r>
            <a:endParaRPr lang="en-US" sz="12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در این مرحله تاکید بر پیشرفت فردی دانش آموزان یا پیشرفت گروهی از آنان به نوع ارزشیابی وابسته است . در ارزشیابی از دانش آموزان و دانشجویان لازم است برای هر یکی از یاد گیرندگان بازخورد و تقویت تدارک دیده شود ، در حالی که در ارزشیابی از برنامه درسی و مواد آموزشی و پروژه ها تاکید باید بر بهبود استراتژی هایی باشد که به کل گروه دانش آموزان یا دانشجویان مربوط می شود .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گی (1991) گفته است که مرحله فرآیندی ارزشیابی همان چیزی است که ارزشیابی تکوینی  نامیده می شود </a:t>
            </a:r>
            <a:r>
              <a:rPr lang="fa-IR" sz="1200" b="1" kern="1200" dirty="0" smtClean="0">
                <a:solidFill>
                  <a:schemeClr val="tx1"/>
                </a:solidFill>
                <a:effectLst/>
                <a:latin typeface="+mn-lt"/>
                <a:ea typeface="+mn-ea"/>
                <a:cs typeface="+mn-cs"/>
              </a:rPr>
              <a:t>و مادر فصل پیش آن را توضیح دادیم . پوفام (1975) هدف اصلی ارزشیابی تکوینی را کمک به اصلاح برنامه های آموزشی می داند و برای آن مثال های زیر را به دست می دهد : (1) صورت اولیه مجموعه ای از دفتر چه های خود آموز ، یا (2) یک برنامه تازه تولید شده آموزش از راه دور که هنوز در حال آزمایش و اصلاح است . « متخصصان ارزشیابی می کوشند که این گونه برنامه ها را ارزشیابی نمایند تا تولید کنندگان برنامه را در اصلاح نواقص آموزش خود یاری دهند » (ص 14) . </a:t>
            </a:r>
            <a:endParaRPr lang="en-US" sz="1200" b="1" kern="1200" dirty="0" smtClean="0">
              <a:solidFill>
                <a:schemeClr val="tx1"/>
              </a:solidFill>
              <a:effectLst/>
              <a:latin typeface="+mn-lt"/>
              <a:ea typeface="+mn-ea"/>
              <a:cs typeface="+mn-cs"/>
            </a:endParaRPr>
          </a:p>
          <a:p>
            <a:pPr algn="r"/>
            <a:endParaRPr lang="fa-IR" b="1" dirty="0"/>
          </a:p>
        </p:txBody>
      </p:sp>
      <p:sp>
        <p:nvSpPr>
          <p:cNvPr id="4" name="Slide Number Placeholder 3"/>
          <p:cNvSpPr>
            <a:spLocks noGrp="1"/>
          </p:cNvSpPr>
          <p:nvPr>
            <p:ph type="sldNum" sz="quarter" idx="10"/>
          </p:nvPr>
        </p:nvSpPr>
        <p:spPr/>
        <p:txBody>
          <a:bodyPr/>
          <a:lstStyle/>
          <a:p>
            <a:fld id="{C29049F4-1166-4F18-9C75-BA52641C930F}" type="slidenum">
              <a:rPr lang="fa-IR" smtClean="0">
                <a:solidFill>
                  <a:prstClr val="black"/>
                </a:solidFill>
              </a:rPr>
              <a:pPr/>
              <a:t>46</a:t>
            </a:fld>
            <a:endParaRPr lang="fa-IR">
              <a:solidFill>
                <a:prstClr val="black"/>
              </a:solidFill>
            </a:endParaRPr>
          </a:p>
        </p:txBody>
      </p:sp>
    </p:spTree>
    <p:extLst>
      <p:ext uri="{BB962C8B-B14F-4D97-AF65-F5344CB8AC3E}">
        <p14:creationId xmlns:p14="http://schemas.microsoft.com/office/powerpoint/2010/main" val="358578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smtClean="0">
                <a:solidFill>
                  <a:schemeClr val="tx1"/>
                </a:solidFill>
                <a:effectLst/>
                <a:latin typeface="+mn-lt"/>
                <a:ea typeface="+mn-ea"/>
                <a:cs typeface="+mn-cs"/>
              </a:rPr>
              <a:t>مرحله فرآورده ای </a:t>
            </a:r>
            <a:endParaRPr lang="en-US" sz="1200" b="1" kern="1200" dirty="0" smtClean="0">
              <a:solidFill>
                <a:schemeClr val="tx1"/>
              </a:solidFill>
              <a:effectLst/>
              <a:latin typeface="+mn-lt"/>
              <a:ea typeface="+mn-ea"/>
              <a:cs typeface="+mn-cs"/>
            </a:endParaRPr>
          </a:p>
          <a:p>
            <a:pPr algn="r" rtl="1"/>
            <a:r>
              <a:rPr lang="fa-IR" sz="1200" b="1" u="sng" kern="1200" dirty="0" smtClean="0">
                <a:solidFill>
                  <a:schemeClr val="tx1"/>
                </a:solidFill>
                <a:effectLst/>
                <a:latin typeface="+mn-lt"/>
                <a:ea typeface="+mn-ea"/>
                <a:cs typeface="+mn-cs"/>
              </a:rPr>
              <a:t>در مرحله فراورده ای یا تولیدی بر خلاف مرحله فرآیندی ، تصمیمات در پایان برنامه یا پروژه یا در پایان دوره ای یا مقطعی از آن یعنی زمانی که فعالیت های کامل می شوند ، اتخاذ می گردند </a:t>
            </a:r>
            <a:r>
              <a:rPr lang="fa-IR" sz="1200" b="1" kern="1200" dirty="0" smtClean="0">
                <a:solidFill>
                  <a:schemeClr val="tx1"/>
                </a:solidFill>
                <a:effectLst/>
                <a:latin typeface="+mn-lt"/>
                <a:ea typeface="+mn-ea"/>
                <a:cs typeface="+mn-cs"/>
              </a:rPr>
              <a:t>. </a:t>
            </a:r>
            <a:r>
              <a:rPr lang="fa-IR" sz="1200" b="1" u="sng" kern="1200" dirty="0" smtClean="0">
                <a:solidFill>
                  <a:schemeClr val="tx1"/>
                </a:solidFill>
                <a:effectLst/>
                <a:latin typeface="+mn-lt"/>
                <a:ea typeface="+mn-ea"/>
                <a:cs typeface="+mn-cs"/>
              </a:rPr>
              <a:t>نام دیگر این مرحله ارزشیابی ، ارزشیابی تراکمی است </a:t>
            </a:r>
            <a:r>
              <a:rPr lang="fa-IR" sz="1200" b="1" kern="1200" dirty="0" smtClean="0">
                <a:solidFill>
                  <a:schemeClr val="tx1"/>
                </a:solidFill>
                <a:effectLst/>
                <a:latin typeface="+mn-lt"/>
                <a:ea typeface="+mn-ea"/>
                <a:cs typeface="+mn-cs"/>
              </a:rPr>
              <a:t>که در فصل پیش آن را توضیح دادیم . در انی مرحله از ارزشیابی نتایج پس آزمونهای پیشرفت تحصیلی نگرش ، و نظایر آنها مورد استفاده و تحلیل قرار می گیرند . </a:t>
            </a:r>
            <a:r>
              <a:rPr lang="fa-IR" sz="1200" b="1" u="sng" kern="1200" dirty="0" smtClean="0">
                <a:solidFill>
                  <a:schemeClr val="tx1"/>
                </a:solidFill>
                <a:effectLst/>
                <a:latin typeface="+mn-lt"/>
                <a:ea typeface="+mn-ea"/>
                <a:cs typeface="+mn-cs"/>
              </a:rPr>
              <a:t>هدف اصلی این مرحله جمع آوری  داده هایی است که متخصص ارزشیابی را در تصمیم گیری هایش درباره اثر بخشی کلی روش آموزشی برنامه درسی پروژه آموزشی و غیره کمک نماید </a:t>
            </a:r>
            <a:r>
              <a:rPr lang="fa-IR" sz="1200" b="1" kern="1200" dirty="0" smtClean="0">
                <a:solidFill>
                  <a:schemeClr val="tx1"/>
                </a:solidFill>
                <a:effectLst/>
                <a:latin typeface="+mn-lt"/>
                <a:ea typeface="+mn-ea"/>
                <a:cs typeface="+mn-cs"/>
              </a:rPr>
              <a:t>. در این مرحله تعیین می شود که هدف هایی از پیش تعیین شده نتایج غیر قابل پیش بینی نیز تحلیل می شوند . برای مثال « ممکن است معلوم شود برنامه ای که برای بهبود مفهوم خود اجرا شده همچنین بر افزایش میزان حضور شرکت کنندگان تاثیر مثبت داشته است . این بازده ، هر چند از پیش منظور نشده شایسته گزارش کردن و بررسی آینده است » ( گی ،1991،ص 36 ) . در این مرحله از ارزش یابی آموزشی ، علاوه بر تحلیل و تفسیر داده ها تهیه گزارش نهایی که در آنها هدف ها روش ها و بازده های فعالیت های ارزشیابی منظور شده باشد نیز لازم است . </a:t>
            </a:r>
            <a:r>
              <a:rPr lang="fa-IR" sz="1200" b="1" u="sng" kern="1200" dirty="0" smtClean="0">
                <a:solidFill>
                  <a:schemeClr val="tx1"/>
                </a:solidFill>
                <a:effectLst/>
                <a:latin typeface="+mn-lt"/>
                <a:ea typeface="+mn-ea"/>
                <a:cs typeface="+mn-cs"/>
              </a:rPr>
              <a:t>البته در ارزشیابی از پیشرفت تحصیلی دانش آموزان و دانشجویان تعیین نمرات و گزارش آنها به خود یاد گیرندگان و اولیاء معمولاً کفایت می کند . </a:t>
            </a:r>
            <a:endParaRPr lang="en-US" sz="1200" b="1" u="sng"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گی (1991) سه راه عمده استفاده از نتایج مرحله فراورده ای را به نحو زیر توضیح داده است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نخست اینکه ، این نتایج باز خورده و رهنمون برای همهی کسانی که ذینفع هستند فراهم می کند ، از جمله دانش آموزان و دانشجویان و معلمان ، و مجریان برنامه دوم اینکه ، این نتایج برای تصمیم گیرندگان خارجی مانند والدین ، مدیران ، منابع مالی و نظایر آنها باز خورده فراهم می آورند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سوم اینکه بسته به نوع ارزشیابی ، گروه های مختلفی می توانند از نتایج ارزشیابی استفاده کنند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برای مثال ، اطلاع از عملکرد دانش آموزان برای راهنمایی و مشاوره بسیار مفید است ؛ نتایج ارزشیابی از برنامه درسی مورد استفاده مدیران مدارس واقع می شود ؛ و پژوهشگران آموزشی و سایر متخصصان ارزشیابی نیز می توانند از نتایج ارزشیابی استفاده کنند . </a:t>
            </a:r>
            <a:endParaRPr lang="en-US" sz="1200" b="1" kern="1200" dirty="0" smtClean="0">
              <a:solidFill>
                <a:schemeClr val="tx1"/>
              </a:solidFill>
              <a:effectLst/>
              <a:latin typeface="+mn-lt"/>
              <a:ea typeface="+mn-ea"/>
              <a:cs typeface="+mn-cs"/>
            </a:endParaRPr>
          </a:p>
          <a:p>
            <a:pPr algn="r" rtl="1"/>
            <a:r>
              <a:rPr lang="fa-IR" sz="1200" b="1" kern="1200" dirty="0" smtClean="0">
                <a:solidFill>
                  <a:schemeClr val="tx1"/>
                </a:solidFill>
                <a:effectLst/>
                <a:latin typeface="+mn-lt"/>
                <a:ea typeface="+mn-ea"/>
                <a:cs typeface="+mn-cs"/>
              </a:rPr>
              <a:t>به طور خلاصه ، در مرحله فراورده ای با تولیدی ارزشیابی تصمیمات مربوط به اثر بخشی موضوع مورد ارزشیابی اتخاذ می گردند . نتایج این مرحله از ارزشیابی برای اشخاص داخل و خارج سیستم باز خورد لازم را فراهم می آورند و مبنای تصمیمات مربوط به فعالیتها را در آینده تشکیل می دهند . پوفام ( 1975) می گوید « نتایج این مرحله از ارزشیابی به دیگران کمک می کنند تا تصمیم بگیرند که آیا برنامه آموزشی مورد ارزشیابی را ادامه دهند ، خاتمه هند ، تغییر دهند ، یا مورد تاکید قرار دهند » (ص 36 ) </a:t>
            </a:r>
            <a:endParaRPr lang="en-US" sz="1200" b="1" kern="1200" dirty="0" smtClean="0">
              <a:solidFill>
                <a:schemeClr val="tx1"/>
              </a:solidFill>
              <a:effectLst/>
              <a:latin typeface="+mn-lt"/>
              <a:ea typeface="+mn-ea"/>
              <a:cs typeface="+mn-cs"/>
            </a:endParaRPr>
          </a:p>
          <a:p>
            <a:pPr algn="r"/>
            <a:endParaRPr lang="fa-IR" b="1" dirty="0"/>
          </a:p>
        </p:txBody>
      </p:sp>
      <p:sp>
        <p:nvSpPr>
          <p:cNvPr id="4" name="Slide Number Placeholder 3"/>
          <p:cNvSpPr>
            <a:spLocks noGrp="1"/>
          </p:cNvSpPr>
          <p:nvPr>
            <p:ph type="sldNum" sz="quarter" idx="10"/>
          </p:nvPr>
        </p:nvSpPr>
        <p:spPr/>
        <p:txBody>
          <a:bodyPr/>
          <a:lstStyle/>
          <a:p>
            <a:fld id="{C29049F4-1166-4F18-9C75-BA52641C930F}" type="slidenum">
              <a:rPr lang="fa-IR" smtClean="0">
                <a:solidFill>
                  <a:prstClr val="black"/>
                </a:solidFill>
              </a:rPr>
              <a:pPr/>
              <a:t>47</a:t>
            </a:fld>
            <a:endParaRPr lang="fa-IR">
              <a:solidFill>
                <a:prstClr val="black"/>
              </a:solidFill>
            </a:endParaRPr>
          </a:p>
        </p:txBody>
      </p:sp>
    </p:spTree>
    <p:extLst>
      <p:ext uri="{BB962C8B-B14F-4D97-AF65-F5344CB8AC3E}">
        <p14:creationId xmlns:p14="http://schemas.microsoft.com/office/powerpoint/2010/main" val="226912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SA" b="1" dirty="0" smtClean="0">
                <a:solidFill>
                  <a:srgbClr val="000000"/>
                </a:solidFill>
              </a:rPr>
              <a:t>اهداف آموزشی</a:t>
            </a:r>
            <a:endParaRPr lang="en-US" b="1" dirty="0" smtClean="0">
              <a:solidFill>
                <a:srgbClr val="000000"/>
              </a:solidFill>
            </a:endParaRPr>
          </a:p>
          <a:p>
            <a:r>
              <a:rPr lang="ar-SA" b="1" dirty="0" smtClean="0">
                <a:solidFill>
                  <a:srgbClr val="000000"/>
                </a:solidFill>
              </a:rPr>
              <a:t>تعریف هدف :هدف درلغت مقصد ومرام را گویند ودراصطلاح نتیجهً پیشبینی شدهً یک کار راهدف گویند . یا نتیجهً پیش بینی شدهً مطلوب که جهت حصول آن یک فعالیت صورت گیرد هدف است . در امور اجتماعی اهداف مختلف وجود دارد که از آن جمله تعلیم وتربیه هم دارای اهداف ومقاصد است</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تعیین اهداف آموزشی چه فوایدی دارد؟</a:t>
            </a:r>
            <a:endParaRPr lang="en-US" b="1" dirty="0" smtClean="0">
              <a:solidFill>
                <a:srgbClr val="000000"/>
              </a:solidFill>
            </a:endParaRPr>
          </a:p>
          <a:p>
            <a:r>
              <a:rPr lang="ar-SA" b="1" dirty="0" smtClean="0">
                <a:solidFill>
                  <a:srgbClr val="000000"/>
                </a:solidFill>
              </a:rPr>
              <a:t>تعیین محتوای آموزشی</a:t>
            </a:r>
            <a:endParaRPr lang="en-US" b="1" dirty="0" smtClean="0">
              <a:solidFill>
                <a:srgbClr val="000000"/>
              </a:solidFill>
            </a:endParaRPr>
          </a:p>
          <a:p>
            <a:r>
              <a:rPr lang="ar-SA" b="1" dirty="0" smtClean="0">
                <a:solidFill>
                  <a:srgbClr val="000000"/>
                </a:solidFill>
              </a:rPr>
              <a:t>انتخاب روش تدریس </a:t>
            </a:r>
            <a:endParaRPr lang="en-US" b="1" dirty="0" smtClean="0">
              <a:solidFill>
                <a:srgbClr val="000000"/>
              </a:solidFill>
            </a:endParaRPr>
          </a:p>
          <a:p>
            <a:r>
              <a:rPr lang="ar-SA" b="1" dirty="0" smtClean="0">
                <a:solidFill>
                  <a:srgbClr val="000000"/>
                </a:solidFill>
              </a:rPr>
              <a:t>انتخاب مواد ووسایل درسی</a:t>
            </a:r>
            <a:endParaRPr lang="en-US" b="1" dirty="0" smtClean="0">
              <a:solidFill>
                <a:srgbClr val="000000"/>
              </a:solidFill>
            </a:endParaRPr>
          </a:p>
          <a:p>
            <a:r>
              <a:rPr lang="ar-SA" b="1" dirty="0" smtClean="0">
                <a:solidFill>
                  <a:srgbClr val="000000"/>
                </a:solidFill>
              </a:rPr>
              <a:t>چگونگی اجرای ارزیابی آموزشی</a:t>
            </a:r>
            <a:endParaRPr lang="en-US" b="1" dirty="0" smtClean="0">
              <a:solidFill>
                <a:srgbClr val="000000"/>
              </a:solidFill>
            </a:endParaRPr>
          </a:p>
          <a:p>
            <a:r>
              <a:rPr lang="ar-SA" b="1" dirty="0" smtClean="0">
                <a:solidFill>
                  <a:srgbClr val="000000"/>
                </a:solidFill>
              </a:rPr>
              <a:t>تعیین فعالیت های معلم و شاگرد </a:t>
            </a:r>
            <a:endParaRPr lang="en-US" b="1" dirty="0" smtClean="0">
              <a:solidFill>
                <a:srgbClr val="000000"/>
              </a:solidFill>
            </a:endParaRPr>
          </a:p>
          <a:p>
            <a:r>
              <a:rPr lang="ar-SA" b="1" dirty="0" smtClean="0">
                <a:solidFill>
                  <a:srgbClr val="000000"/>
                </a:solidFill>
              </a:rPr>
              <a:t>انواع اهداف آموزشی</a:t>
            </a:r>
            <a:endParaRPr lang="en-US" b="1" dirty="0" smtClean="0">
              <a:solidFill>
                <a:srgbClr val="000000"/>
              </a:solidFill>
            </a:endParaRPr>
          </a:p>
          <a:p>
            <a:r>
              <a:rPr lang="ar-SA" b="1" dirty="0" smtClean="0">
                <a:solidFill>
                  <a:srgbClr val="000000"/>
                </a:solidFill>
              </a:rPr>
              <a:t>دو نوع هدف وجود دارد: اهداف کلی</a:t>
            </a:r>
            <a:r>
              <a:rPr lang="en-US" b="1" dirty="0" smtClean="0">
                <a:solidFill>
                  <a:srgbClr val="000000"/>
                </a:solidFill>
                <a:latin typeface="Arial" pitchFamily="34" charset="0"/>
                <a:cs typeface="Arial" pitchFamily="34" charset="0"/>
              </a:rPr>
              <a:t> Goals </a:t>
            </a:r>
            <a:r>
              <a:rPr lang="ar-SA" b="1" dirty="0" smtClean="0">
                <a:solidFill>
                  <a:srgbClr val="000000"/>
                </a:solidFill>
              </a:rPr>
              <a:t>و اهداف جزئی (دقیق</a:t>
            </a:r>
            <a:r>
              <a:rPr lang="en-US" b="1" dirty="0" smtClean="0">
                <a:solidFill>
                  <a:srgbClr val="000000"/>
                </a:solidFill>
                <a:latin typeface="Arial" pitchFamily="34" charset="0"/>
                <a:cs typeface="Arial" pitchFamily="34" charset="0"/>
              </a:rPr>
              <a:t>)  objectives </a:t>
            </a:r>
            <a:endParaRPr lang="en-US" b="1" dirty="0" smtClean="0">
              <a:solidFill>
                <a:srgbClr val="000000"/>
              </a:solidFill>
            </a:endParaRPr>
          </a:p>
          <a:p>
            <a:r>
              <a:rPr lang="ar-SA" b="1" dirty="0" smtClean="0">
                <a:solidFill>
                  <a:srgbClr val="000000"/>
                </a:solidFill>
              </a:rPr>
              <a:t>اهداف کلی آموزشی: بیاناتی کلی و عمومی هستند که شاگردان درباری آن چه را بیاموزند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اهداف جزئی: بیاناتی هستند که یادگیری شاگردان را بر حسب تغییرات حاصل در رفتار یا عملکرد آنان نشان دهد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به اهداف جزئی، اهداف رفتاری نیز گویند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اهداف جزئی آموزشی، باید مشخص و قابل سنجش باشد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بیان اهداف رفتاری</a:t>
            </a:r>
            <a:endParaRPr lang="en-US" b="1" dirty="0" smtClean="0">
              <a:solidFill>
                <a:srgbClr val="000000"/>
              </a:solidFill>
            </a:endParaRPr>
          </a:p>
          <a:p>
            <a:r>
              <a:rPr lang="ar-SA" b="1" dirty="0" smtClean="0">
                <a:solidFill>
                  <a:srgbClr val="000000"/>
                </a:solidFill>
              </a:rPr>
              <a:t>در اهداف رفتاری، فعل جمله باید بر حسب رفتارها و اعمال بیان شود. مثلا افعالی چون:  نام بردن، توضیح دادن </a:t>
            </a:r>
            <a:endParaRPr lang="en-US" b="1" dirty="0" smtClean="0">
              <a:solidFill>
                <a:srgbClr val="000000"/>
              </a:solidFill>
            </a:endParaRPr>
          </a:p>
          <a:p>
            <a:r>
              <a:rPr lang="ar-SA" b="1" dirty="0" smtClean="0">
                <a:solidFill>
                  <a:srgbClr val="000000"/>
                </a:solidFill>
              </a:rPr>
              <a:t>فعل هایی مانند درک کردن، فهمیدن، و دانستن؛ گنگ و مبهم هستند و نباید در اهداف رفتاری از آنها استفاده شود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اهداف رفتاری بر اساس عملکرد شاگردان تعریف میشود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سئوال: کدام یک از هدفهای آموزشی زیر، یک هدف رفتاری نیست؟</a:t>
            </a:r>
            <a:endParaRPr lang="en-US" b="1" dirty="0" smtClean="0">
              <a:solidFill>
                <a:srgbClr val="000000"/>
              </a:solidFill>
            </a:endParaRPr>
          </a:p>
          <a:p>
            <a:r>
              <a:rPr lang="ar-SA" b="1" dirty="0" smtClean="0">
                <a:solidFill>
                  <a:srgbClr val="000000"/>
                </a:solidFill>
              </a:rPr>
              <a:t>الف: شاگرد خواهد توانست قانون جاذبه زمین را توضیح دهد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ب: شاگرد تعریف مثلث متساوی الاضلاع را خوب یاد بگیرد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ج: شاگرد با استفاده از وسایل لابراتوار، می‌تواند یک ماشین ساده بسازد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د: شاگرد می‌تواند، 50 متر طول یک حوض آب بازی را شنا کند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 </a:t>
            </a:r>
            <a:endParaRPr lang="en-US" b="1" dirty="0" smtClean="0">
              <a:solidFill>
                <a:srgbClr val="000000"/>
              </a:solidFill>
            </a:endParaRPr>
          </a:p>
          <a:p>
            <a:r>
              <a:rPr lang="ar-SA" b="1" dirty="0" smtClean="0">
                <a:solidFill>
                  <a:srgbClr val="000000"/>
                </a:solidFill>
              </a:rPr>
              <a:t>رهنمای تهیه اهداف آموزشی</a:t>
            </a:r>
            <a:endParaRPr lang="en-US" b="1" dirty="0" smtClean="0">
              <a:solidFill>
                <a:srgbClr val="000000"/>
              </a:solidFill>
            </a:endParaRPr>
          </a:p>
          <a:p>
            <a:r>
              <a:rPr lang="ar-SA" b="1" dirty="0" smtClean="0">
                <a:solidFill>
                  <a:srgbClr val="000000"/>
                </a:solidFill>
              </a:rPr>
              <a:t>اهداف آموزشی باید واضح و مشخص باشد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هدف آموزشی، باید رفتاری باشد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تنها یک رفتار در هر هدف آموزشی آمده باشد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هدف آموزشی باید واقع بینانه و متناسب با سویه شاگرد باشد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هدف آموزشی باید زمان مند باشد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هدف آموزشی باید شرایط لازم عملکرد را بیان کند</a:t>
            </a:r>
            <a:r>
              <a:rPr lang="en-US" b="1" dirty="0" smtClean="0">
                <a:solidFill>
                  <a:srgbClr val="000000"/>
                </a:solidFill>
                <a:latin typeface="Arial" pitchFamily="34" charset="0"/>
                <a:cs typeface="Arial" pitchFamily="34" charset="0"/>
              </a:rPr>
              <a:t>.</a:t>
            </a:r>
            <a:endParaRPr lang="en-US" b="1" dirty="0" smtClean="0">
              <a:solidFill>
                <a:srgbClr val="000000"/>
              </a:solidFill>
            </a:endParaRPr>
          </a:p>
          <a:p>
            <a:r>
              <a:rPr lang="ar-SA" b="1" dirty="0" smtClean="0">
                <a:solidFill>
                  <a:srgbClr val="000000"/>
                </a:solidFill>
              </a:rPr>
              <a:t>هدف آموزشی باید معیارها و استانداردهای عملکرد را بیان کند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 شرایط</a:t>
            </a:r>
            <a:endParaRPr lang="en-US" b="1" dirty="0" smtClean="0">
              <a:solidFill>
                <a:srgbClr val="000000"/>
              </a:solidFill>
            </a:endParaRPr>
          </a:p>
          <a:p>
            <a:r>
              <a:rPr lang="ar-SA" b="1" dirty="0" smtClean="0">
                <a:solidFill>
                  <a:srgbClr val="000000"/>
                </a:solidFill>
              </a:rPr>
              <a:t>مشخص كننده ی موقعیت ها، محدودیت ها، ملزومات، مواد ، ابزار و تجهیزاتی است كه تحت تاثیر آنها رفتار صورت می گیرد. مانند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در لابراتواربتواند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در میدان فوتبال بتواند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بدون استفاده از كتاب بتواند</a:t>
            </a:r>
            <a:r>
              <a:rPr lang="en-US" b="1" dirty="0" smtClean="0">
                <a:solidFill>
                  <a:srgbClr val="000000"/>
                </a:solidFill>
                <a:latin typeface="Arial" pitchFamily="34" charset="0"/>
                <a:cs typeface="Arial" pitchFamily="34" charset="0"/>
              </a:rPr>
              <a:t> ....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با استفاده از میکروسکوپ بتواند</a:t>
            </a:r>
            <a:r>
              <a:rPr lang="en-US" b="1" dirty="0" smtClean="0">
                <a:solidFill>
                  <a:srgbClr val="000000"/>
                </a:solidFill>
                <a:latin typeface="Arial" pitchFamily="34" charset="0"/>
                <a:cs typeface="Arial" pitchFamily="34" charset="0"/>
              </a:rPr>
              <a:t> ...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با توجه به نقشه  بتواند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ملاك یا معیار</a:t>
            </a:r>
            <a:endParaRPr lang="en-US" b="1" dirty="0" smtClean="0">
              <a:solidFill>
                <a:srgbClr val="000000"/>
              </a:solidFill>
            </a:endParaRPr>
          </a:p>
          <a:p>
            <a:r>
              <a:rPr lang="ar-SA" b="1" dirty="0" smtClean="0">
                <a:solidFill>
                  <a:srgbClr val="000000"/>
                </a:solidFill>
              </a:rPr>
              <a:t>ملاك، استانداردها و معیارهای وقوع یادگیری در شاگرد را معین و مشخص می سازد و تشریح كننده ی میزان كار مورد نیاز و قابل قبول فعالیتی است كه باید آموخته شود. مانند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در صنف بتواند حداقل چهار مورد از موارد توصیه های پیشگیری از سوء تغذیه را</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بدون استفاده از كتاب بتواند 6 مورد از سنت های  نماز</a:t>
            </a:r>
            <a:r>
              <a:rPr lang="en-US" b="1" dirty="0" smtClean="0">
                <a:solidFill>
                  <a:srgbClr val="000000"/>
                </a:solidFill>
                <a:latin typeface="Arial" pitchFamily="34" charset="0"/>
                <a:cs typeface="Arial" pitchFamily="34" charset="0"/>
              </a:rPr>
              <a:t> ...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 با استفاده از فشار سنج در مدت 5 دقیقه بتواند فشار خون حداقل 7 نفر را به طور صحیح اندازه گیری كند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en-US" b="1" dirty="0" smtClean="0">
                <a:solidFill>
                  <a:srgbClr val="000000"/>
                </a:solidFill>
                <a:latin typeface="Arial" pitchFamily="34" charset="0"/>
                <a:cs typeface="Arial" pitchFamily="34" charset="0"/>
              </a:rPr>
              <a:t>       </a:t>
            </a:r>
            <a:r>
              <a:rPr lang="ar-SA" b="1" dirty="0" smtClean="0">
                <a:solidFill>
                  <a:srgbClr val="000000"/>
                </a:solidFill>
              </a:rPr>
              <a:t>شاگردان به 85 درصد پرسش از تمرین های درس پاسخ بدهد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عملكرد</a:t>
            </a:r>
            <a:endParaRPr lang="en-US" b="1" dirty="0" smtClean="0">
              <a:solidFill>
                <a:srgbClr val="000000"/>
              </a:solidFill>
            </a:endParaRPr>
          </a:p>
          <a:p>
            <a:r>
              <a:rPr lang="ar-SA" b="1" dirty="0" smtClean="0">
                <a:solidFill>
                  <a:srgbClr val="000000"/>
                </a:solidFill>
              </a:rPr>
              <a:t>عملكرد بیان كننده رفتار قابل مشاهده ای است كه فراگیر باید از خود نشان دهد و كاری كه درنهایت توسط او باید انجام شود را مشخص می كند مانند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شاگرد در صنف بتواند حداقل چهار مورد از موارد توصیه های پیشگیری از سوء‌ تغذیه را توضیح دهد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شاگرد بدون استفاده از كتاب بتواند 6 فرق عمده نماز زن و مرد را نام ببرد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با استفاده از فشار سنج در مدت 5 دقیقه بتواند فشار خون 7 نفر را اندازه گیری نماید</a:t>
            </a:r>
            <a:r>
              <a:rPr lang="en-US" b="1" dirty="0" smtClean="0">
                <a:solidFill>
                  <a:srgbClr val="000000"/>
                </a:solidFill>
                <a:latin typeface="Arial" pitchFamily="34" charset="0"/>
                <a:cs typeface="Arial" pitchFamily="34" charset="0"/>
              </a:rPr>
              <a:t>. </a:t>
            </a:r>
            <a:endParaRPr lang="en-US" b="1" dirty="0" smtClean="0">
              <a:solidFill>
                <a:srgbClr val="000000"/>
              </a:solidFill>
            </a:endParaRPr>
          </a:p>
          <a:p>
            <a:r>
              <a:rPr lang="ar-SA" b="1" dirty="0" smtClean="0">
                <a:solidFill>
                  <a:srgbClr val="000000"/>
                </a:solidFill>
              </a:rPr>
              <a:t>شاگرد به 85 درصد پرسش های درس پاسخ دهد.</a:t>
            </a:r>
            <a:endParaRPr lang="en-US" b="1" dirty="0" smtClean="0">
              <a:solidFill>
                <a:srgbClr val="000000"/>
              </a:solidFill>
            </a:endParaRPr>
          </a:p>
          <a:p>
            <a:endParaRPr lang="en-US" b="1"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249F86B-D956-403D-984B-CC5D70BD4F1B}" type="slidenum">
              <a:rPr lang="fa-IR">
                <a:solidFill>
                  <a:prstClr val="black"/>
                </a:solidFill>
              </a:rPr>
              <a:pPr eaLnBrk="1" hangingPunct="1"/>
              <a:t>49</a:t>
            </a:fld>
            <a:endParaRPr lang="fa-IR">
              <a:solidFill>
                <a:prstClr val="black"/>
              </a:solidFill>
            </a:endParaRPr>
          </a:p>
        </p:txBody>
      </p:sp>
    </p:spTree>
    <p:extLst>
      <p:ext uri="{BB962C8B-B14F-4D97-AF65-F5344CB8AC3E}">
        <p14:creationId xmlns:p14="http://schemas.microsoft.com/office/powerpoint/2010/main" val="176599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a-IR" b="1" dirty="0" smtClean="0"/>
              <a:t>هدف‌های کلی آموزشی</a:t>
            </a:r>
          </a:p>
          <a:p>
            <a:r>
              <a:rPr lang="fa-IR" b="1" dirty="0" smtClean="0"/>
              <a:t/>
            </a:r>
            <a:br>
              <a:rPr lang="fa-IR" b="1" dirty="0" smtClean="0"/>
            </a:br>
            <a:r>
              <a:rPr lang="fa-IR" b="1" dirty="0" smtClean="0"/>
              <a:t>هدف‌هاى آموزشى مقاصدى هستند که مبين تغيير مورد نظر در رفتار شاگردان هستند. هدف‌ها متفاوتند: برخى از آنها به آرمان‌هاى آموزشى ارتباط پيدا مى‌کنند، برخى به منزلهٔ اصولى هستند که منجر به نتيجهٔ دلخواه مى‌شوند و برخى ديگر فعاليت و عمل را در فرايند آموزش مشخص مى‌کنند. به آن دسته از اهداف آموزشى که بصورت عبارت‌هاى کلى بيان مى‌شوند، هدف‌هاى کلى آموزش گفته مى‌شود؛ مانند مثال‌هاى زير: - آموزش و پرورش بايد توانايى‌هاى ذهنى شاگردان را بپروراند. - درس روش‌ها و فنون تدريس بايد مهارت تدريس دانشجويان را تقويت کند. معمولاً عبارت‌هايى که همچون عبارت‌هاى فوق، کلى بيان مى‌شوند، هدف کلى را تشکيل مى‌دهند؛ زيرا ممکن است افراد برداشت‌هاى متفاوتى از آنها داشته باشند. اين عبارت‌ها تغيير مطلوبى را که بايد در رفتار شاگردان ايجاد شود مشخص نمى‌کنند و هنگام ارزشيابى پيشرفت کار شاگرد، مشکلاتى را نيز پيش مى‌آورند؛ يعنى هيچ‌ وقت معلوم نمى‌شود که هدف‌ها تحقق يافته‌اند يا نه. اگرچه اين نوع هدف‌ها تصورى کلى به معلم مى‌دهند، هنگام تدريس چندان کمکى به او نمى‌کنند و معلم نمى‌تواند آنها را مستقيماً در فعاليت‌هاى آموزشى کلاسى به کار گيرد؛ بنابراين، هدف‌هاى کلى آموزشى (هدف‌هاى نهايى آموزشي) هدف‌هايى هستند که بصورتى مبهم بيان مى‌شوند و ممکن است در مقايسه با هدف‌هاى مرحله‌اى در مدت زمان بيشترى تحقق پذيرند. هدف‌هاى کلى آموزشى به آسانى قابل وصول نيستند و کوشش زيادى براى رسيدن به آنها لازم است. اين‌گونه هدف‌ها، اصولاً تصورى از غايت‌هاى آموزشى بدست مى‌دهد و ممکن است به عنوان نوعى انگيزه به کار رود. اگر چه براى رسيدن به آنها نمى‌دانيم چگونه بايد عمل کنيم، وقتى به آنها مى‌رسيم احساس غرور و موفقيت مى‌کنيم. با وجود اينکه در اکثر نظام‌هاى آموزشى به هدف‌هاى کلى توجه نمى‌شود، مى‌توان اذعان داشت که هدف‌هاى کلى براى فعاليت‌هاى آموزشى هدف‌هاى پرارزشى هستند. اين هدف‌ها، فعاليت‌ها و هدف‌هاى مرحله‌اى و رفتارى را که در نهايت امر از نظر آموزشى باارزش هستند، روشن مى‌کنند و به آنها جهت و هماهنگى لازم را مى‌بخشند و به معلم امکان مى‌دهند تا تمام فعاليت‌هاى لازم را براى کسب دانش‌ها و مهارت‌هاى جديد براى شاگرد طراحى کند، ولى معلم بايد قبل از يک طراحى مؤثر، مراحل کار را که به شاگرد توانايى رسيدن به رفتارهاى نهايى را مى‌دهد، بشناساند. </a:t>
            </a:r>
          </a:p>
          <a:p>
            <a:r>
              <a:rPr lang="fa-IR" b="1" dirty="0" smtClean="0"/>
              <a:t>هدف‌های جزئی (</a:t>
            </a:r>
            <a:r>
              <a:rPr lang="en-US" b="1" dirty="0" smtClean="0"/>
              <a:t>goals) - (</a:t>
            </a:r>
            <a:r>
              <a:rPr lang="fa-IR" b="1" dirty="0" smtClean="0"/>
              <a:t>مرحله‌ای)</a:t>
            </a:r>
          </a:p>
          <a:p>
            <a:r>
              <a:rPr lang="fa-IR" b="1" dirty="0" smtClean="0"/>
              <a:t/>
            </a:r>
            <a:br>
              <a:rPr lang="fa-IR" b="1" dirty="0" smtClean="0"/>
            </a:br>
            <a:r>
              <a:rPr lang="fa-IR" b="1" dirty="0" smtClean="0"/>
              <a:t>هدف‌هاى جزئى يا مرحله‌اى - آموزشى از هدف‌‌هاى کلى سرچشمه مى‌گيرد، ولى نسبت به هدف‌هاى کلي، محدودتر و مشخص‌تر و نسبت به هدف‌هاى رفتاري، داراى جامعيت و شمول بيشترى است. هدف کلى جهت حرکت را مشخص مى‌کند، در حالى که هدف جزئى (مرحله‌اي) مقاصد را معين مى‌سازد و در نتيجه، نسبت به هدف کلى داراى جنبه‌هاى عملى بيشترى است. هدف‌هاى جزئى در پاره‌اى مواقع ممکن است نقش هدف کلى را به عهده بگيرند که در اين صورت مى‌توان از آن، هدف‌هاى جزئى ديگرى ساخت. در حقيقت، نکتهٔ مهم در اينجا نسبى‌بودن هدف‌ها است؛ مثلاً هدف کلى يک درس را مى‌توان به دسته‌اى از هدف‌هاى مرحله‌اى تجزيه کرد. هدف‌هاى مرحله‌اى نيز ممکن است هريک، هدف کلى فصلى از آن درس بشوند و هدف‌هاى جزئى‌ترى از آنها سرچشمه بگيرد. (بسيارى از طراحان آموزشى </a:t>
            </a:r>
            <a:r>
              <a:rPr lang="en-US" b="1" dirty="0" smtClean="0"/>
              <a:t>aim </a:t>
            </a:r>
            <a:r>
              <a:rPr lang="fa-IR" b="1" dirty="0" smtClean="0"/>
              <a:t>و </a:t>
            </a:r>
            <a:r>
              <a:rPr lang="en-US" b="1" dirty="0" smtClean="0"/>
              <a:t>goal </a:t>
            </a:r>
            <a:r>
              <a:rPr lang="fa-IR" b="1" dirty="0" smtClean="0"/>
              <a:t>را مترادف مى‌گيرند و به جاى يکديگر، به معناى هدف کلى آموزشى بکار مى‌برند.) </a:t>
            </a:r>
          </a:p>
          <a:p>
            <a:r>
              <a:rPr lang="fa-IR" b="1" dirty="0" smtClean="0"/>
              <a:t>هدف‌های رفتاری (</a:t>
            </a:r>
            <a:r>
              <a:rPr lang="en-US" b="1" dirty="0" smtClean="0"/>
              <a:t>behavioral objectives) (</a:t>
            </a:r>
            <a:r>
              <a:rPr lang="fa-IR" b="1" dirty="0" smtClean="0"/>
              <a:t>هدف‌های اجرایی)</a:t>
            </a:r>
          </a:p>
          <a:p>
            <a:r>
              <a:rPr lang="fa-IR" b="1" dirty="0" smtClean="0"/>
              <a:t/>
            </a:r>
            <a:br>
              <a:rPr lang="fa-IR" b="1" dirty="0" smtClean="0"/>
            </a:br>
            <a:r>
              <a:rPr lang="fa-IR" b="1" dirty="0" smtClean="0"/>
              <a:t>هدف‌هاى رفتارى يا هدف‌هاى اجرايى به آن دسته از هدف‌ها گفته مى‌شود که نوع رفتار و قابليت‌هايى را که انتظار داريم شاگرد پس از يادگيرى مطلبى خاص به آنها برسد، مشخص کند. نقش اين هدف‌ها آن است که با واضح‌ترين عبارات و با دقت کافى آنچه را شاگرد بايد در جريان يک تجربهٔ يادگيرى بينديشد، انجام دهد يا احساس کند، روشن نمايد. اگرچه هدف‌هاى رفتارى از نگرش رفتارگرايان نشأت گرفته است، در حال حاضر پرورشکارانى که پيرو مکتب رفتارگرايى نيستند، آن را به سبب وضوح و روشني، يعنى از اين بابت که فعاليت معلم و شاگرد را در فرايند آموزش دقيقاً مشخص مى‌کند و معيار خوبى براى مشاهده و اندازه‌گيرى فعاليت‌هاى آموزشى است، بکار مى‌برند. معمولاً فرايند انديشيدن و دانستن - که به مدد واکنش‌هاى الکتروشيميايى در مغز انجام مى‌پذيرد - بدون استفاده از ابزارهاى کمک‌کنندهٔ حواس، بسادگى قابل مشاهده و سنجش نيست و براى اينکه بتوانيم آن را اندازه بگيريم، بايد تغييراتى را که بر اثر کسب دانش در رفتار شاگردان پديد مى‌آيد، بسنجيم. هدف‌هاى رفتارى چون بر رفتار نهايي، يعنى رفتارى که در انتهاى يک فعاليت آموزشى بايد از شاگرد سر بزند تأکيد مى‌کند، معيار خوبى براى مشاهده و اندازه‌گيرى ميزان يادگيرى شاگردان خواهد بود.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31B15F4-3EED-4BFA-B5C4-6E42D75EA72F}" type="slidenum">
              <a:rPr lang="fa-IR">
                <a:solidFill>
                  <a:prstClr val="black"/>
                </a:solidFill>
              </a:rPr>
              <a:pPr eaLnBrk="1" hangingPunct="1"/>
              <a:t>50</a:t>
            </a:fld>
            <a:endParaRPr lang="fa-IR">
              <a:solidFill>
                <a:prstClr val="black"/>
              </a:solidFill>
            </a:endParaRPr>
          </a:p>
        </p:txBody>
      </p:sp>
    </p:spTree>
    <p:extLst>
      <p:ext uri="{BB962C8B-B14F-4D97-AF65-F5344CB8AC3E}">
        <p14:creationId xmlns:p14="http://schemas.microsoft.com/office/powerpoint/2010/main" val="3545842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a-IR" b="1" i="1" smtClean="0"/>
              <a:t>روش تهیه هدفهای رفتاری کامل:</a:t>
            </a:r>
            <a:endParaRPr lang="fa-IR" smtClean="0"/>
          </a:p>
          <a:p>
            <a:r>
              <a:rPr lang="fa-IR" b="1" smtClean="0"/>
              <a:t>هدفهای رفتاری کامل دارای 3 ویژگی مهم هستند:</a:t>
            </a:r>
            <a:endParaRPr lang="fa-IR" smtClean="0"/>
          </a:p>
          <a:p>
            <a:r>
              <a:rPr lang="fa-IR" b="1" smtClean="0"/>
              <a:t>1. رفتار قابل مشاهده و اندازه‌گیری بیان می‌شوند.</a:t>
            </a:r>
            <a:endParaRPr lang="fa-IR" smtClean="0"/>
          </a:p>
          <a:p>
            <a:r>
              <a:rPr lang="fa-IR" b="1" smtClean="0"/>
              <a:t>2. شرایط عملکرد</a:t>
            </a:r>
            <a:endParaRPr lang="fa-IR" smtClean="0"/>
          </a:p>
          <a:p>
            <a:r>
              <a:rPr lang="fa-IR" b="1" smtClean="0"/>
              <a:t>3. ملاک عملکرد</a:t>
            </a:r>
            <a:endParaRPr lang="fa-IR" smtClean="0"/>
          </a:p>
          <a:p>
            <a:r>
              <a:rPr lang="fa-IR" b="1" i="1" smtClean="0"/>
              <a:t>تهیه و تدوین هدفهای آموزشی</a:t>
            </a:r>
            <a:endParaRPr lang="fa-IR" smtClean="0"/>
          </a:p>
          <a:p>
            <a:r>
              <a:rPr lang="fa-IR" b="1" smtClean="0"/>
              <a:t> </a:t>
            </a:r>
            <a:endParaRPr lang="fa-IR" smtClean="0"/>
          </a:p>
          <a:p>
            <a:r>
              <a:rPr lang="fa-IR" b="1" smtClean="0"/>
              <a:t>منظور از شرایط عملکرد توصیف شرایط است که فرد باید عملکرد خود را در آن نشان دهد، مثلاً بدون استفاده از ماشین حساب مسئله‌ای را حل کند یا شعری را از حفظ بگوید.</a:t>
            </a:r>
            <a:endParaRPr lang="fa-IR" smtClean="0"/>
          </a:p>
          <a:p>
            <a:r>
              <a:rPr lang="fa-IR" b="1" i="1" smtClean="0"/>
              <a:t>تهیه و تدوین هدفهای آموزشی</a:t>
            </a:r>
            <a:endParaRPr lang="fa-IR" smtClean="0"/>
          </a:p>
          <a:p>
            <a:r>
              <a:rPr lang="fa-IR" b="1" smtClean="0"/>
              <a:t> </a:t>
            </a:r>
            <a:endParaRPr lang="fa-IR" smtClean="0"/>
          </a:p>
          <a:p>
            <a:r>
              <a:rPr lang="fa-IR" b="1" i="1" smtClean="0"/>
              <a:t>ملاک عملکرد:</a:t>
            </a:r>
            <a:endParaRPr lang="fa-IR" smtClean="0"/>
          </a:p>
          <a:p>
            <a:r>
              <a:rPr lang="fa-IR" b="1" smtClean="0"/>
              <a:t>میزان پیشرفت، و موقعیت یادگیرنده در رسیدن به هدفها از این طریق سنجیده می‌شود. یعنی حداقل سطح یا میزان عملکرد بورد قبولی را نشان می‌دهد. مثلاً در یک صفحه مطلب را بیان کند.</a:t>
            </a:r>
            <a:endParaRPr lang="fa-IR" smtClean="0"/>
          </a:p>
          <a:p>
            <a:r>
              <a:rPr lang="fa-IR" b="1" i="1" smtClean="0"/>
              <a:t>تهیه و تدوین هدفهای آموزشی</a:t>
            </a:r>
            <a:endParaRPr lang="fa-IR" smtClean="0"/>
          </a:p>
          <a:p>
            <a:r>
              <a:rPr lang="fa-IR" b="1" smtClean="0"/>
              <a:t> </a:t>
            </a:r>
            <a:endParaRPr lang="fa-IR" smtClean="0"/>
          </a:p>
          <a:p>
            <a:r>
              <a:rPr lang="fa-IR" b="1" i="1" smtClean="0"/>
              <a:t>ملاک عملکرد از راههای مختلف بیان می‌شود: </a:t>
            </a:r>
            <a:endParaRPr lang="fa-IR" smtClean="0"/>
          </a:p>
          <a:p>
            <a:r>
              <a:rPr lang="fa-IR" b="1" smtClean="0"/>
              <a:t>1. محدودۀ زمانی </a:t>
            </a:r>
            <a:endParaRPr lang="fa-IR" smtClean="0"/>
          </a:p>
          <a:p>
            <a:r>
              <a:rPr lang="fa-IR" b="1" smtClean="0"/>
              <a:t>2. تعداد پاسخها (حداقل 2 مزیت هدفهای رفتاری)</a:t>
            </a:r>
            <a:endParaRPr lang="fa-IR" smtClean="0"/>
          </a:p>
          <a:p>
            <a:r>
              <a:rPr lang="fa-IR" b="1" smtClean="0"/>
              <a:t>3. درصد یا نسبت</a:t>
            </a:r>
            <a:endParaRPr lang="fa-IR" smtClean="0"/>
          </a:p>
          <a:p>
            <a:r>
              <a:rPr lang="fa-IR" b="1" smtClean="0"/>
              <a:t>4. ویژگیهای عملکرد (یک طرح آموزشی مطابق با طرح کتاب بنویسد.)</a:t>
            </a:r>
            <a:endParaRPr lang="fa-IR" smtClean="0"/>
          </a:p>
          <a:p>
            <a:r>
              <a:rPr lang="fa-IR" b="1" i="1" smtClean="0"/>
              <a:t>تهیه و تدوین هدفهای آموزشی</a:t>
            </a:r>
            <a:endParaRPr lang="fa-IR" smtClean="0"/>
          </a:p>
          <a:p>
            <a:pPr eaLnBrk="1" hangingPunct="1">
              <a:spcBef>
                <a:spcPct val="0"/>
              </a:spcBef>
            </a:pPr>
            <a:endParaRPr lang="fa-IR"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510F1E9A-2709-44E3-9D63-594A659C2672}" type="slidenum">
              <a:rPr lang="fa-IR">
                <a:solidFill>
                  <a:srgbClr val="000000"/>
                </a:solidFill>
              </a:rPr>
              <a:pPr eaLnBrk="1" hangingPunct="1"/>
              <a:t>52</a:t>
            </a:fld>
            <a:endParaRPr lang="fa-IR">
              <a:solidFill>
                <a:srgbClr val="000000"/>
              </a:solidFill>
            </a:endParaRPr>
          </a:p>
        </p:txBody>
      </p:sp>
    </p:spTree>
    <p:extLst>
      <p:ext uri="{BB962C8B-B14F-4D97-AF65-F5344CB8AC3E}">
        <p14:creationId xmlns:p14="http://schemas.microsoft.com/office/powerpoint/2010/main" val="1963959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ct val="0"/>
              </a:spcBef>
              <a:spcAft>
                <a:spcPts val="1200"/>
              </a:spcAft>
            </a:pPr>
            <a:r>
              <a:rPr lang="ar-SA" smtClean="0">
                <a:solidFill>
                  <a:srgbClr val="000099"/>
                </a:solidFill>
                <a:latin typeface="Times New Roman" pitchFamily="18" charset="0"/>
                <a:ea typeface="Times New Roman" pitchFamily="18" charset="0"/>
                <a:cs typeface="B Titr" pitchFamily="2" charset="-78"/>
              </a:rPr>
              <a:t>مراحل نگارش هدفهای آموزشی </a:t>
            </a:r>
            <a:r>
              <a:rPr lang="ar-SA" sz="600" smtClean="0">
                <a:solidFill>
                  <a:srgbClr val="484836"/>
                </a:solidFill>
                <a:latin typeface="Times New Roman" pitchFamily="18" charset="0"/>
                <a:ea typeface="Times New Roman" pitchFamily="18" charset="0"/>
                <a:cs typeface="B Titr" pitchFamily="2" charset="-78"/>
              </a:rPr>
              <a:t>:</a:t>
            </a:r>
            <a:endParaRPr lang="en-US" sz="1100" smtClean="0">
              <a:ea typeface="Calibri" pitchFamily="34" charset="0"/>
              <a:cs typeface="Arial" pitchFamily="34" charset="0"/>
            </a:endParaRPr>
          </a:p>
          <a:p>
            <a:pPr>
              <a:lnSpc>
                <a:spcPct val="150000"/>
              </a:lnSpc>
              <a:spcBef>
                <a:spcPct val="0"/>
              </a:spcBef>
              <a:spcAft>
                <a:spcPts val="1200"/>
              </a:spcAft>
            </a:pPr>
            <a:r>
              <a:rPr lang="ar-SA" smtClean="0">
                <a:solidFill>
                  <a:srgbClr val="484836"/>
                </a:solidFill>
                <a:latin typeface="B Koodak"/>
                <a:ea typeface="Times New Roman" pitchFamily="18" charset="0"/>
              </a:rPr>
              <a:t>برای نگارش هدفهای آموزشی، چهار مرحله ی اساسی باید طی شود. اگرچه این چهار مرحله، تسلسلی و پیوسته هستند؛ اما در فرآیند طراحی، الزاماً چنین نیستند، زیرا طراح، پس از نوشتن هر مرحله ممکن است مجدداًً به عقب برگردد و به بازنگری اهداف نوشته شده بپردازد و به اصلاح و بازنویسی آنها اقدام کند. مراحل نگارش هدفهای آموزشی عبارتند از: </a:t>
            </a:r>
            <a:br>
              <a:rPr lang="ar-SA" smtClean="0">
                <a:solidFill>
                  <a:srgbClr val="484836"/>
                </a:solidFill>
                <a:latin typeface="B Koodak"/>
                <a:ea typeface="Times New Roman" pitchFamily="18" charset="0"/>
              </a:rPr>
            </a:br>
            <a:r>
              <a:rPr lang="ar-SA" smtClean="0">
                <a:solidFill>
                  <a:srgbClr val="484836"/>
                </a:solidFill>
                <a:latin typeface="B Koodak"/>
                <a:ea typeface="Times New Roman" pitchFamily="18" charset="0"/>
              </a:rPr>
              <a:t>الف - تعیین هدف یا هدفهای کلی آموزشی </a:t>
            </a:r>
            <a:br>
              <a:rPr lang="ar-SA" smtClean="0">
                <a:solidFill>
                  <a:srgbClr val="484836"/>
                </a:solidFill>
                <a:latin typeface="B Koodak"/>
                <a:ea typeface="Times New Roman" pitchFamily="18" charset="0"/>
              </a:rPr>
            </a:br>
            <a:r>
              <a:rPr lang="ar-SA" smtClean="0">
                <a:solidFill>
                  <a:srgbClr val="484836"/>
                </a:solidFill>
                <a:latin typeface="B Koodak"/>
                <a:ea typeface="Times New Roman" pitchFamily="18" charset="0"/>
              </a:rPr>
              <a:t>هدفهای کلی آموزشی، اهدافی هستند که در پایان یک دوره یا جلسه ی آموزشی باید تحقق یابند. این دسته از اهداف، معمولاً به صورت عبارتهای کلی مطرح می شوند؛ مثلاً اگر بگوییم پس از مطالعه ی این فصل «معلمان باید با طراحی آموزشی آشنا شوند»، در واقع یک هدف کلی را بیان کرده ایم. هدفهای کلی آموزشی، معمولاً به علت عدم صراحت مبهم و قابل تعبیر و تفسیر هستند. حتی در مقایسه با هدفهای جزئی در مدت زمان بیشتری تحقق خواهند یافت. </a:t>
            </a:r>
            <a:br>
              <a:rPr lang="ar-SA" smtClean="0">
                <a:solidFill>
                  <a:srgbClr val="484836"/>
                </a:solidFill>
                <a:latin typeface="B Koodak"/>
                <a:ea typeface="Times New Roman" pitchFamily="18" charset="0"/>
              </a:rPr>
            </a:br>
            <a:r>
              <a:rPr lang="ar-SA" smtClean="0">
                <a:solidFill>
                  <a:srgbClr val="000099"/>
                </a:solidFill>
                <a:ea typeface="Times New Roman" pitchFamily="18" charset="0"/>
              </a:rPr>
              <a:t> </a:t>
            </a:r>
            <a:r>
              <a:rPr lang="ar-SA" smtClean="0">
                <a:solidFill>
                  <a:srgbClr val="000099"/>
                </a:solidFill>
                <a:latin typeface="B Koodak"/>
                <a:ea typeface="Times New Roman" pitchFamily="18" charset="0"/>
                <a:cs typeface="Tahoma" pitchFamily="34" charset="0"/>
              </a:rPr>
              <a:t> ب - تبدیل هدف کلی به اهداف جزئی]</a:t>
            </a:r>
            <a:endParaRPr lang="en-US" sz="1100" smtClean="0">
              <a:cs typeface="Arial" pitchFamily="34" charset="0"/>
            </a:endParaRPr>
          </a:p>
          <a:p>
            <a:pPr>
              <a:lnSpc>
                <a:spcPct val="115000"/>
              </a:lnSpc>
              <a:spcBef>
                <a:spcPct val="0"/>
              </a:spcBef>
            </a:pPr>
            <a:r>
              <a:rPr lang="ar-SA" smtClean="0">
                <a:solidFill>
                  <a:srgbClr val="484836"/>
                </a:solidFill>
                <a:latin typeface="B Koodak"/>
              </a:rPr>
              <a:t>هدفهای جزئی از تجزیه هدفهای کلی به دست می آیند و مراحل رسیدن به هدفهای کلی را مشخص می کنند، به همین دلیل، نسبت به هدفهای کلی محدودتر و مشخص تر و نسبت به هدفهای رفتاری، دارای جامعیت و شمول بیشتری هستند. هدفهای جزئی، همچون هدفهای کلی اغلب به صورت افعال کلی و مبهم نوشته می شوند و خود نیز ممکن است قابل تجزیه به هدفهای جزئی ریزتر باشند. ساده ترین راه نوشتن اهداف کلی و جزئی در فرآیند آموزش این است که بر اساس موضوع اصلی درس، هدف کلی نوشته شود و بر اساس عناوین فرعی درس، اهداف جزئی تنظیم گردند. در زیر، جهت آشنایی با افعال کلی که برای نوشتن اهداف کلی و جزئی به کار می روند، تعدادی از آنها آورده شده است: </a:t>
            </a:r>
            <a:r>
              <a:rPr lang="ar-SA" sz="600" smtClean="0">
                <a:solidFill>
                  <a:srgbClr val="484836"/>
                </a:solidFill>
                <a:cs typeface="Tahoma" pitchFamily="34" charset="0"/>
              </a:rPr>
              <a:t> </a:t>
            </a:r>
            <a:endParaRPr lang="en-US" sz="1100" smtClean="0">
              <a:cs typeface="Arial" pitchFamily="34" charset="0"/>
            </a:endParaRPr>
          </a:p>
          <a:p>
            <a:pPr>
              <a:lnSpc>
                <a:spcPct val="115000"/>
              </a:lnSpc>
              <a:spcBef>
                <a:spcPct val="0"/>
              </a:spcBef>
            </a:pPr>
            <a:r>
              <a:rPr lang="ar-SA" sz="1000" smtClean="0"/>
              <a:t> </a:t>
            </a:r>
            <a:endParaRPr lang="en-US" sz="1100" smtClean="0">
              <a:cs typeface="Arial" pitchFamily="34" charset="0"/>
            </a:endParaRPr>
          </a:p>
          <a:p>
            <a:pPr>
              <a:lnSpc>
                <a:spcPct val="115000"/>
              </a:lnSpc>
              <a:spcBef>
                <a:spcPct val="0"/>
              </a:spcBef>
            </a:pPr>
            <a:r>
              <a:rPr lang="ar-SA" smtClean="0">
                <a:solidFill>
                  <a:srgbClr val="000099"/>
                </a:solidFill>
                <a:latin typeface="B Koodak"/>
              </a:rPr>
              <a:t>افعال کلی</a:t>
            </a:r>
            <a:endParaRPr lang="en-US" sz="1100" smtClean="0">
              <a:cs typeface="Arial" pitchFamily="34" charset="0"/>
            </a:endParaRPr>
          </a:p>
          <a:p>
            <a:pPr>
              <a:lnSpc>
                <a:spcPct val="115000"/>
              </a:lnSpc>
              <a:spcBef>
                <a:spcPts val="375"/>
              </a:spcBef>
              <a:spcAft>
                <a:spcPts val="375"/>
              </a:spcAft>
            </a:pPr>
            <a:r>
              <a:rPr lang="ar-SA" smtClean="0">
                <a:solidFill>
                  <a:srgbClr val="484836"/>
                </a:solidFill>
                <a:latin typeface="B Koodak"/>
              </a:rPr>
              <a:t>آشنا شدن / دوست داشتن / دانستن / کسب کردن / ارزش گذاری کردن / تمایل داشتن</a:t>
            </a:r>
            <a:br>
              <a:rPr lang="ar-SA" smtClean="0">
                <a:solidFill>
                  <a:srgbClr val="484836"/>
                </a:solidFill>
                <a:latin typeface="B Koodak"/>
              </a:rPr>
            </a:br>
            <a:r>
              <a:rPr lang="ar-SA" smtClean="0">
                <a:solidFill>
                  <a:srgbClr val="484836"/>
                </a:solidFill>
                <a:latin typeface="B Koodak"/>
              </a:rPr>
              <a:t>فهمیدن / باور کردن / تصدیق کردن / یاد گرفتن / درک کردن</a:t>
            </a:r>
            <a:r>
              <a:rPr lang="ar-SA" sz="600" smtClean="0">
                <a:solidFill>
                  <a:srgbClr val="484836"/>
                </a:solidFill>
                <a:latin typeface="B Koodak"/>
              </a:rPr>
              <a:t> </a:t>
            </a:r>
            <a:r>
              <a:rPr lang="ar-SA" sz="600" smtClean="0">
                <a:solidFill>
                  <a:srgbClr val="484836"/>
                </a:solidFill>
                <a:cs typeface="Tahoma" pitchFamily="34" charset="0"/>
              </a:rPr>
              <a:t> </a:t>
            </a:r>
            <a:endParaRPr lang="en-US" sz="1100" smtClean="0">
              <a:cs typeface="Arial" pitchFamily="34" charset="0"/>
            </a:endParaRPr>
          </a:p>
          <a:p>
            <a:pPr>
              <a:lnSpc>
                <a:spcPct val="115000"/>
              </a:lnSpc>
              <a:spcBef>
                <a:spcPct val="0"/>
              </a:spcBef>
            </a:pPr>
            <a:r>
              <a:rPr lang="ar-SA" smtClean="0">
                <a:solidFill>
                  <a:srgbClr val="000099"/>
                </a:solidFill>
              </a:rPr>
              <a:t> </a:t>
            </a:r>
            <a:r>
              <a:rPr lang="ar-SA" smtClean="0">
                <a:solidFill>
                  <a:srgbClr val="000099"/>
                </a:solidFill>
                <a:latin typeface="B Koodak"/>
              </a:rPr>
              <a:t> ج - تبدیل هدفهای جزئی به هدفهای رفتاری</a:t>
            </a:r>
            <a:endParaRPr lang="en-US" sz="1100" smtClean="0">
              <a:cs typeface="Arial" pitchFamily="34" charset="0"/>
            </a:endParaRPr>
          </a:p>
          <a:p>
            <a:pPr>
              <a:lnSpc>
                <a:spcPct val="115000"/>
              </a:lnSpc>
              <a:spcBef>
                <a:spcPct val="0"/>
              </a:spcBef>
            </a:pPr>
            <a:r>
              <a:rPr lang="ar-SA" smtClean="0">
                <a:solidFill>
                  <a:srgbClr val="484836"/>
                </a:solidFill>
                <a:latin typeface="B Koodak"/>
              </a:rPr>
              <a:t>هدفهای رفتاری، اهدافی هستند که نوع رفتارهای شناختی، روانی - حرکتی (عملی)، عاطفی و قابلیتها و مهارتهایی را که انتظار داریم در پایان یک فعالیت آموزشی در دانش آموزان ایجاد شود، به دقّت بیان می کنند. در نوشتن هدفهای رفتاری، نباید اعمالی که معلم برای تدریس انجام می دهد، تشریح شده باشد، بلکه باید طوری نوشته شوند که دانش آموزان با مطالعه ی آنها بفهمند که چه انتظاراتی از آنها می رود و چه باید انجام دهند؛ مثلاً پس از پایان آموزش، با توجه به مطالب مطرح شده باید بتوانند «برای فصل ساختار سلولی کتاب علوم زیستی و بهداشتی سال اول دبیرستان عملاً طرح درسی بنویسند». </a:t>
            </a:r>
            <a:br>
              <a:rPr lang="ar-SA" smtClean="0">
                <a:solidFill>
                  <a:srgbClr val="484836"/>
                </a:solidFill>
                <a:latin typeface="B Koodak"/>
              </a:rPr>
            </a:br>
            <a:r>
              <a:rPr lang="ar-SA" smtClean="0">
                <a:solidFill>
                  <a:srgbClr val="484836"/>
                </a:solidFill>
                <a:latin typeface="B Koodak"/>
              </a:rPr>
              <a:t>اهداف رفتاری باید واقع بینانه تنظیم شوند. همیشه باید امکانات و مدت زمان آموزش و همچنین سطح تحصیلی و علاقه مندی دانش آموزان را در نوشتن هدفهای رفتاری در نظر گرفت. اگر هدفهای رفتاری، واقع بینانه تنظیم شوند، آموزش هم درست و مؤثر انجام خواهد شد. اهداف رفتاری خوب تنظیم شده، اهدافی هستند که اکثر دانش آموزان برای رسیدن به آنها مشکل خاصی نداشته باشند. اولین نکته در نوشتن هدف رفتاری، صراحت و قابل فهم بودن آن است. </a:t>
            </a:r>
            <a:br>
              <a:rPr lang="ar-SA" smtClean="0">
                <a:solidFill>
                  <a:srgbClr val="484836"/>
                </a:solidFill>
                <a:latin typeface="B Koodak"/>
              </a:rPr>
            </a:br>
            <a:r>
              <a:rPr lang="ar-SA" smtClean="0">
                <a:solidFill>
                  <a:srgbClr val="484836"/>
                </a:solidFill>
                <a:latin typeface="B Koodak"/>
              </a:rPr>
              <a:t>هدفهای رفتاری علاوه بر صراحت باید قابل مشاهده و اندازه گیری باشند. محور ارزشیابی نتایج یادگیری، قابل مشاهده بودن آن نتایج است. </a:t>
            </a:r>
            <a:endParaRPr lang="en-US" sz="1100" smtClean="0">
              <a:cs typeface="Arial" pitchFamily="34" charset="0"/>
            </a:endParaRPr>
          </a:p>
          <a:p>
            <a:pPr>
              <a:lnSpc>
                <a:spcPct val="115000"/>
              </a:lnSpc>
              <a:spcBef>
                <a:spcPct val="0"/>
              </a:spcBef>
            </a:pPr>
            <a:r>
              <a:rPr lang="ar-SA" smtClean="0">
                <a:solidFill>
                  <a:srgbClr val="000099"/>
                </a:solidFill>
                <a:latin typeface="B Koodak"/>
              </a:rPr>
              <a:t>1- نوع رفتار باید دقیقاً مشخص و خوب تعریف شده باشد.</a:t>
            </a:r>
            <a:endParaRPr lang="en-US" sz="1100" smtClean="0">
              <a:cs typeface="Arial" pitchFamily="34" charset="0"/>
            </a:endParaRPr>
          </a:p>
          <a:p>
            <a:pPr>
              <a:lnSpc>
                <a:spcPct val="115000"/>
              </a:lnSpc>
              <a:spcBef>
                <a:spcPts val="375"/>
              </a:spcBef>
              <a:spcAft>
                <a:spcPts val="375"/>
              </a:spcAft>
            </a:pPr>
            <a:r>
              <a:rPr lang="ar-SA" smtClean="0">
                <a:solidFill>
                  <a:srgbClr val="484836"/>
                </a:solidFill>
                <a:latin typeface="B Koodak"/>
                <a:cs typeface="Times New Roman" pitchFamily="18" charset="0"/>
              </a:rPr>
              <a:t>منظور از نوع رفتار یا عملکرد در نوشتن هدفهای رفتاری، بیان روشن، دقیق و صریح رفتاری است که انتظار می رود دانش آموزان آن را انجام دهند تا مشخص شود که قابلیت یا گرایش لازم را کسب کرده اند. نکته کلیدی در نوشتن نوع رفتار، آن است که از افعالی که بر انجام کار دلالت دارد استفاده شود، مانند: «حذف کند»، «پاک کند»، «تعریف کند»، «اندازه بگیرد»، «آزمایش کند» و غیره.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لازم به یادآوری است که عملکرد یا رفتار، می تواند هم در حیطه شناختی قرار گیرد و هم در حیطه روانی - حرکتی و عاطفی. </a:t>
            </a:r>
            <a:r>
              <a:rPr lang="ar-SA" sz="600" smtClean="0">
                <a:solidFill>
                  <a:srgbClr val="484836"/>
                </a:solidFill>
                <a:cs typeface="Tahoma" pitchFamily="34" charset="0"/>
              </a:rPr>
              <a:t> </a:t>
            </a:r>
            <a:endParaRPr lang="en-US" sz="1100" smtClean="0">
              <a:cs typeface="Arial" pitchFamily="34" charset="0"/>
            </a:endParaRPr>
          </a:p>
          <a:p>
            <a:pPr>
              <a:lnSpc>
                <a:spcPct val="115000"/>
              </a:lnSpc>
              <a:spcBef>
                <a:spcPct val="0"/>
              </a:spcBef>
              <a:spcAft>
                <a:spcPts val="1200"/>
              </a:spcAft>
            </a:pPr>
            <a:r>
              <a:rPr lang="ar-SA" sz="600" smtClean="0">
                <a:solidFill>
                  <a:srgbClr val="484836"/>
                </a:solidFill>
                <a:latin typeface="B Koodak"/>
                <a:cs typeface="Times New Roman" pitchFamily="18" charset="0"/>
              </a:rPr>
              <a:t> </a:t>
            </a:r>
            <a:endParaRPr lang="en-US" sz="1100" smtClean="0">
              <a:cs typeface="Arial" pitchFamily="34" charset="0"/>
            </a:endParaRPr>
          </a:p>
          <a:p>
            <a:pPr>
              <a:lnSpc>
                <a:spcPct val="115000"/>
              </a:lnSpc>
              <a:spcBef>
                <a:spcPct val="0"/>
              </a:spcBef>
            </a:pPr>
            <a:r>
              <a:rPr lang="ar-SA" smtClean="0">
                <a:solidFill>
                  <a:srgbClr val="000099"/>
                </a:solidFill>
              </a:rPr>
              <a:t> </a:t>
            </a:r>
            <a:r>
              <a:rPr lang="ar-SA" smtClean="0">
                <a:solidFill>
                  <a:srgbClr val="000099"/>
                </a:solidFill>
                <a:latin typeface="B Koodak"/>
                <a:cs typeface="Times New Roman" pitchFamily="18" charset="0"/>
              </a:rPr>
              <a:t> 2- شرایط انجام رفتار یا عملکرد باید دقیقاً بیان شود.</a:t>
            </a:r>
            <a:endParaRPr lang="en-US" sz="1100" smtClean="0">
              <a:cs typeface="Arial" pitchFamily="34" charset="0"/>
            </a:endParaRPr>
          </a:p>
          <a:p>
            <a:pPr>
              <a:lnSpc>
                <a:spcPct val="115000"/>
              </a:lnSpc>
              <a:spcBef>
                <a:spcPct val="0"/>
              </a:spcBef>
            </a:pPr>
            <a:r>
              <a:rPr lang="ar-SA" smtClean="0">
                <a:solidFill>
                  <a:srgbClr val="484836"/>
                </a:solidFill>
                <a:latin typeface="B Koodak"/>
                <a:cs typeface="Times New Roman" pitchFamily="18" charset="0"/>
              </a:rPr>
              <a:t>ومین عنصر مهم در نوشتن اهداف رفتاری، بیان شرایط و امکاناتی است که با توجه به آن، دانش آموزان باید دانش، گرایش یا مهارت خود را نشان دهند. شرایط و امکانات، معمولاً به موقعیت اشیاء یا چیزهایی اطلاق می شوند که باید در آن موقعیت یا با به کار گرفتن آن امکانات، فعالیت انجام شود تا دانش آموزان قابلیت خاص را کسب کنند. گاه شرایط و امکانات، محدودیتها و یا امکاناتی را که موجود نیستند بیان می کند. مانند «بدون استفاده از نتایج یک آزمایش تشخیصی»، «یا بدون به کار بردن ماشین حساب» فرد باید بتواند آن قابلیت را از خود نشان دهد.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پس از پایان آموزش از دانش آموزان انتظار می رود با مطالعه یا به کارگیری وسایل ... بتوانند»: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الف - قانون ارشمیدس را در دو سطر تعریف کنند.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ب - آزمایش مربوط به آن را بدون اشتباه انجام دهند. </a:t>
            </a:r>
            <a:r>
              <a:rPr lang="ar-SA" sz="600" smtClean="0">
                <a:solidFill>
                  <a:srgbClr val="484836"/>
                </a:solidFill>
                <a:cs typeface="Tahoma" pitchFamily="34" charset="0"/>
              </a:rPr>
              <a:t> </a:t>
            </a:r>
            <a:endParaRPr lang="en-US" sz="1100" smtClean="0">
              <a:cs typeface="Arial" pitchFamily="34" charset="0"/>
            </a:endParaRPr>
          </a:p>
          <a:p>
            <a:pPr>
              <a:lnSpc>
                <a:spcPct val="115000"/>
              </a:lnSpc>
              <a:spcBef>
                <a:spcPct val="0"/>
              </a:spcBef>
            </a:pPr>
            <a:r>
              <a:rPr lang="ar-SA" smtClean="0">
                <a:solidFill>
                  <a:srgbClr val="000099"/>
                </a:solidFill>
                <a:latin typeface="B Koodak"/>
                <a:cs typeface="Times New Roman" pitchFamily="18" charset="0"/>
              </a:rPr>
              <a:t>3- معیار سنجش رفتار مورد نظر دقیقاً معین شود.</a:t>
            </a:r>
            <a:endParaRPr lang="en-US" sz="1100" smtClean="0">
              <a:cs typeface="Arial" pitchFamily="34" charset="0"/>
            </a:endParaRPr>
          </a:p>
          <a:p>
            <a:pPr>
              <a:lnSpc>
                <a:spcPct val="115000"/>
              </a:lnSpc>
              <a:spcBef>
                <a:spcPts val="375"/>
              </a:spcBef>
              <a:spcAft>
                <a:spcPts val="375"/>
              </a:spcAft>
            </a:pPr>
            <a:r>
              <a:rPr lang="ar-SA" smtClean="0">
                <a:solidFill>
                  <a:srgbClr val="484836"/>
                </a:solidFill>
                <a:latin typeface="B Koodak"/>
                <a:cs typeface="Times New Roman" pitchFamily="18" charset="0"/>
              </a:rPr>
              <a:t>سومین ویژگی ضروری در نوشتن هدفهای رفتاری، معیار است، که پایه و اساس قضاوت انجام رفتار را مشخص می کند. به زبان دیگر، معیارها برای بررسی و تعیین میزان مهارت دانش آموزان، به کار می روند؛ مثلاً «با نود درصد دقت و بدون هیچ اشتباهی» یا «در مدت زمان مشخصی» انجام شود. بنابراین معیار، ممکن است به فرآیند یا به نتیجه ی فعالیت، مربوط باشد.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هدفهای رفتاری را هرگز نمی توان به طور خلاصه نوشت. معلم باید عملکرد یا رفتار را طوری بنویسد که ارتباط آن با شرایط و معیار تعیین شده واضح و روشن باشد. این صراحت باید در حدی باشد که افراد آشنا با فرآیند یاددهی - یادگیری بتوانند بدون اشکال و اشتباه، مقاصد آموزشی مورد نظر نگارنده را تدریس و یا ارزیابی کنند.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بسیاری از معلمان به دلیل عدم آشنایی با هدفهای رفتاری معمولاً از افعال زیر که درک آنها مشکل است و قابل اندازه گیری نیستند استفاده می کنند؛ افعالی مانند: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دانستن / یاد گرفتن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تحسین کردن / لذت بردن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باور داشتن / درک کردن و غیره ....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بهتر است به جای به کارگیری افعالی نظیر افعال ذکر شده از افعالی که کمتر در معنای آن اشتباه رخ می دهد و قابلیت اندازه گیری آنها خوب است، استفاده کنیم.</a:t>
            </a:r>
            <a:r>
              <a:rPr lang="ar-SA" sz="600" smtClean="0">
                <a:solidFill>
                  <a:srgbClr val="484836"/>
                </a:solidFill>
                <a:latin typeface="B Koodak"/>
                <a:cs typeface="Times New Roman" pitchFamily="18" charset="0"/>
              </a:rPr>
              <a:t> </a:t>
            </a:r>
            <a:r>
              <a:rPr lang="ar-SA" sz="600" smtClean="0">
                <a:solidFill>
                  <a:srgbClr val="484836"/>
                </a:solidFill>
                <a:cs typeface="Tahoma" pitchFamily="34" charset="0"/>
              </a:rPr>
              <a:t> </a:t>
            </a:r>
            <a:endParaRPr lang="en-US" sz="1100" smtClean="0">
              <a:cs typeface="Arial" pitchFamily="34" charset="0"/>
            </a:endParaRPr>
          </a:p>
          <a:p>
            <a:pPr>
              <a:lnSpc>
                <a:spcPct val="115000"/>
              </a:lnSpc>
              <a:spcBef>
                <a:spcPts val="150"/>
              </a:spcBef>
              <a:spcAft>
                <a:spcPts val="150"/>
              </a:spcAft>
            </a:pPr>
            <a:r>
              <a:rPr lang="fa-IR" sz="900" b="1" smtClean="0">
                <a:solidFill>
                  <a:srgbClr val="000080"/>
                </a:solidFill>
                <a:latin typeface="B Koodak"/>
                <a:cs typeface="Times New Roman" pitchFamily="18" charset="0"/>
              </a:rPr>
              <a:t>افعال</a:t>
            </a:r>
            <a:r>
              <a:rPr lang="fa-IR" sz="900" b="1" smtClean="0">
                <a:solidFill>
                  <a:srgbClr val="000080"/>
                </a:solidFill>
              </a:rPr>
              <a:t> </a:t>
            </a:r>
            <a:r>
              <a:rPr lang="fa-IR" sz="900" b="1" smtClean="0">
                <a:solidFill>
                  <a:srgbClr val="000080"/>
                </a:solidFill>
                <a:latin typeface="B Koodak"/>
                <a:cs typeface="Times New Roman" pitchFamily="18" charset="0"/>
              </a:rPr>
              <a:t>صریح در حیطه شناختی</a:t>
            </a:r>
            <a:endParaRPr lang="en-US" sz="1100" smtClean="0">
              <a:cs typeface="Arial" pitchFamily="34" charset="0"/>
            </a:endParaRPr>
          </a:p>
          <a:p>
            <a:pPr>
              <a:lnSpc>
                <a:spcPct val="115000"/>
              </a:lnSpc>
              <a:spcBef>
                <a:spcPts val="150"/>
              </a:spcBef>
              <a:spcAft>
                <a:spcPts val="150"/>
              </a:spcAft>
            </a:pPr>
            <a:r>
              <a:rPr lang="fa-IR" sz="900" b="1" smtClean="0">
                <a:solidFill>
                  <a:srgbClr val="000080"/>
                </a:solidFill>
                <a:latin typeface="B Koodak"/>
                <a:cs typeface="Times New Roman" pitchFamily="18" charset="0"/>
              </a:rPr>
              <a:t>افعال</a:t>
            </a:r>
            <a:r>
              <a:rPr lang="fa-IR" sz="900" b="1" smtClean="0">
                <a:solidFill>
                  <a:srgbClr val="000080"/>
                </a:solidFill>
              </a:rPr>
              <a:t> </a:t>
            </a:r>
            <a:r>
              <a:rPr lang="fa-IR" sz="900" b="1" smtClean="0">
                <a:solidFill>
                  <a:srgbClr val="000080"/>
                </a:solidFill>
                <a:latin typeface="B Koodak"/>
                <a:cs typeface="Times New Roman" pitchFamily="18" charset="0"/>
              </a:rPr>
              <a:t>صریح در حیطه عاطفی</a:t>
            </a:r>
            <a:endParaRPr lang="en-US" sz="1100" smtClean="0">
              <a:cs typeface="Arial" pitchFamily="34" charset="0"/>
            </a:endParaRPr>
          </a:p>
          <a:p>
            <a:pPr>
              <a:lnSpc>
                <a:spcPct val="115000"/>
              </a:lnSpc>
              <a:spcBef>
                <a:spcPts val="150"/>
              </a:spcBef>
              <a:spcAft>
                <a:spcPts val="150"/>
              </a:spcAft>
            </a:pPr>
            <a:r>
              <a:rPr lang="fa-IR" sz="900" b="1" smtClean="0">
                <a:solidFill>
                  <a:srgbClr val="000080"/>
                </a:solidFill>
                <a:latin typeface="B Koodak"/>
                <a:cs typeface="Times New Roman" pitchFamily="18" charset="0"/>
              </a:rPr>
              <a:t>افعال</a:t>
            </a:r>
            <a:r>
              <a:rPr lang="fa-IR" sz="900" b="1" smtClean="0">
                <a:solidFill>
                  <a:srgbClr val="000080"/>
                </a:solidFill>
              </a:rPr>
              <a:t> </a:t>
            </a:r>
            <a:r>
              <a:rPr lang="fa-IR" sz="900" b="1" smtClean="0">
                <a:solidFill>
                  <a:srgbClr val="000080"/>
                </a:solidFill>
                <a:latin typeface="B Koodak"/>
                <a:cs typeface="Times New Roman" pitchFamily="18" charset="0"/>
              </a:rPr>
              <a:t>صریح در حیطه روانی - حرکتی</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تعریف</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قبول</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با</a:t>
            </a:r>
            <a:r>
              <a:rPr lang="fa-IR" sz="1000" b="1" smtClean="0">
                <a:solidFill>
                  <a:srgbClr val="484836"/>
                </a:solidFill>
              </a:rPr>
              <a:t> </a:t>
            </a:r>
            <a:r>
              <a:rPr lang="fa-IR" sz="1000" b="1" smtClean="0">
                <a:solidFill>
                  <a:srgbClr val="484836"/>
                </a:solidFill>
                <a:latin typeface="B Koodak"/>
                <a:cs typeface="Times New Roman" pitchFamily="18" charset="0"/>
              </a:rPr>
              <a:t>مهارت به کار گرفتن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فهرست</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تأیید</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درست</a:t>
            </a:r>
            <a:r>
              <a:rPr lang="fa-IR" sz="1000" b="1" smtClean="0">
                <a:solidFill>
                  <a:srgbClr val="484836"/>
                </a:solidFill>
              </a:rPr>
              <a:t> </a:t>
            </a:r>
            <a:r>
              <a:rPr lang="fa-IR" sz="1000" b="1" smtClean="0">
                <a:solidFill>
                  <a:srgbClr val="484836"/>
                </a:solidFill>
                <a:latin typeface="B Koodak"/>
                <a:cs typeface="Times New Roman" pitchFamily="18" charset="0"/>
              </a:rPr>
              <a:t>اجرا 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نام</a:t>
            </a:r>
            <a:r>
              <a:rPr lang="fa-IR" sz="1000" b="1" smtClean="0">
                <a:solidFill>
                  <a:srgbClr val="484836"/>
                </a:solidFill>
              </a:rPr>
              <a:t> </a:t>
            </a:r>
            <a:r>
              <a:rPr lang="fa-IR" sz="1000" b="1" smtClean="0">
                <a:solidFill>
                  <a:srgbClr val="484836"/>
                </a:solidFill>
                <a:latin typeface="B Koodak"/>
                <a:cs typeface="Times New Roman" pitchFamily="18" charset="0"/>
              </a:rPr>
              <a:t>بردن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همکاری</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درست</a:t>
            </a:r>
            <a:r>
              <a:rPr lang="fa-IR" sz="1000" b="1" smtClean="0">
                <a:solidFill>
                  <a:srgbClr val="484836"/>
                </a:solidFill>
              </a:rPr>
              <a:t> </a:t>
            </a:r>
            <a:r>
              <a:rPr lang="fa-IR" sz="1000" b="1" smtClean="0">
                <a:solidFill>
                  <a:srgbClr val="484836"/>
                </a:solidFill>
                <a:latin typeface="B Koodak"/>
                <a:cs typeface="Times New Roman" pitchFamily="18" charset="0"/>
              </a:rPr>
              <a:t>آزمایش 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توضیح</a:t>
            </a:r>
            <a:r>
              <a:rPr lang="fa-IR" sz="1000" b="1" smtClean="0">
                <a:solidFill>
                  <a:srgbClr val="484836"/>
                </a:solidFill>
              </a:rPr>
              <a:t> </a:t>
            </a:r>
            <a:r>
              <a:rPr lang="fa-IR" sz="1000" b="1" smtClean="0">
                <a:solidFill>
                  <a:srgbClr val="484836"/>
                </a:solidFill>
                <a:latin typeface="B Koodak"/>
                <a:cs typeface="Times New Roman" pitchFamily="18" charset="0"/>
              </a:rPr>
              <a:t>دادن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علاقمند</a:t>
            </a:r>
            <a:r>
              <a:rPr lang="fa-IR" sz="1000" b="1" smtClean="0">
                <a:solidFill>
                  <a:srgbClr val="484836"/>
                </a:solidFill>
              </a:rPr>
              <a:t> </a:t>
            </a:r>
            <a:r>
              <a:rPr lang="fa-IR" sz="1000" b="1" smtClean="0">
                <a:solidFill>
                  <a:srgbClr val="484836"/>
                </a:solidFill>
                <a:latin typeface="B Koodak"/>
                <a:cs typeface="Times New Roman" pitchFamily="18" charset="0"/>
              </a:rPr>
              <a:t>شدن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بازسازی</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تشخیص</a:t>
            </a:r>
            <a:r>
              <a:rPr lang="fa-IR" sz="1000" b="1" smtClean="0">
                <a:solidFill>
                  <a:srgbClr val="484836"/>
                </a:solidFill>
              </a:rPr>
              <a:t> </a:t>
            </a:r>
            <a:r>
              <a:rPr lang="fa-IR" sz="1000" b="1" smtClean="0">
                <a:solidFill>
                  <a:srgbClr val="484836"/>
                </a:solidFill>
                <a:latin typeface="B Koodak"/>
                <a:cs typeface="Times New Roman" pitchFamily="18" charset="0"/>
              </a:rPr>
              <a:t>دادن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هم</a:t>
            </a:r>
            <a:r>
              <a:rPr lang="fa-IR" sz="1000" b="1" smtClean="0">
                <a:solidFill>
                  <a:srgbClr val="484836"/>
                </a:solidFill>
              </a:rPr>
              <a:t> </a:t>
            </a:r>
            <a:r>
              <a:rPr lang="fa-IR" sz="1000" b="1" smtClean="0">
                <a:solidFill>
                  <a:srgbClr val="484836"/>
                </a:solidFill>
                <a:latin typeface="B Koodak"/>
                <a:cs typeface="Times New Roman" pitchFamily="18" charset="0"/>
              </a:rPr>
              <a:t>عقیده شدن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جابه</a:t>
            </a:r>
            <a:r>
              <a:rPr lang="fa-IR" sz="1000" b="1" smtClean="0">
                <a:solidFill>
                  <a:srgbClr val="484836"/>
                </a:solidFill>
              </a:rPr>
              <a:t> </a:t>
            </a:r>
            <a:r>
              <a:rPr lang="fa-IR" sz="1000" b="1" smtClean="0">
                <a:solidFill>
                  <a:srgbClr val="484836"/>
                </a:solidFill>
                <a:latin typeface="B Koodak"/>
                <a:cs typeface="Times New Roman" pitchFamily="18" charset="0"/>
              </a:rPr>
              <a:t>جا 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طبقه</a:t>
            </a:r>
            <a:r>
              <a:rPr lang="fa-IR" sz="1000" b="1" smtClean="0">
                <a:solidFill>
                  <a:srgbClr val="484836"/>
                </a:solidFill>
              </a:rPr>
              <a:t> </a:t>
            </a:r>
            <a:r>
              <a:rPr lang="fa-IR" sz="1000" b="1" smtClean="0">
                <a:solidFill>
                  <a:srgbClr val="484836"/>
                </a:solidFill>
                <a:latin typeface="B Koodak"/>
                <a:cs typeface="Times New Roman" pitchFamily="18" charset="0"/>
              </a:rPr>
              <a:t>بندی 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تحریک</a:t>
            </a:r>
            <a:r>
              <a:rPr lang="fa-IR" sz="1000" b="1" smtClean="0">
                <a:solidFill>
                  <a:srgbClr val="484836"/>
                </a:solidFill>
              </a:rPr>
              <a:t> </a:t>
            </a:r>
            <a:r>
              <a:rPr lang="fa-IR" sz="1000" b="1" smtClean="0">
                <a:solidFill>
                  <a:srgbClr val="484836"/>
                </a:solidFill>
                <a:latin typeface="B Koodak"/>
                <a:cs typeface="Times New Roman" pitchFamily="18" charset="0"/>
              </a:rPr>
              <a:t>شدن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محکم</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تجزیه</a:t>
            </a:r>
            <a:r>
              <a:rPr lang="fa-IR" sz="1000" b="1" smtClean="0">
                <a:solidFill>
                  <a:srgbClr val="484836"/>
                </a:solidFill>
              </a:rPr>
              <a:t> </a:t>
            </a:r>
            <a:r>
              <a:rPr lang="fa-IR" sz="1000" b="1" smtClean="0">
                <a:solidFill>
                  <a:srgbClr val="484836"/>
                </a:solidFill>
                <a:latin typeface="B Koodak"/>
                <a:cs typeface="Times New Roman" pitchFamily="18" charset="0"/>
              </a:rPr>
              <a:t>و تحلیل 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آرزو</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عوض</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تشخیص</a:t>
            </a:r>
            <a:r>
              <a:rPr lang="fa-IR" sz="1000" b="1" smtClean="0">
                <a:solidFill>
                  <a:srgbClr val="484836"/>
                </a:solidFill>
              </a:rPr>
              <a:t> </a:t>
            </a:r>
            <a:r>
              <a:rPr lang="fa-IR" sz="1000" b="1" smtClean="0">
                <a:solidFill>
                  <a:srgbClr val="484836"/>
                </a:solidFill>
                <a:latin typeface="B Koodak"/>
                <a:cs typeface="Times New Roman" pitchFamily="18" charset="0"/>
              </a:rPr>
              <a:t>دادن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با</a:t>
            </a:r>
            <a:r>
              <a:rPr lang="fa-IR" sz="1000" b="1" smtClean="0">
                <a:solidFill>
                  <a:srgbClr val="484836"/>
                </a:solidFill>
              </a:rPr>
              <a:t> </a:t>
            </a:r>
            <a:r>
              <a:rPr lang="fa-IR" sz="1000" b="1" smtClean="0">
                <a:solidFill>
                  <a:srgbClr val="484836"/>
                </a:solidFill>
                <a:latin typeface="B Koodak"/>
                <a:cs typeface="Times New Roman" pitchFamily="18" charset="0"/>
              </a:rPr>
              <a:t>علاقه انجام دادن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و</a:t>
            </a:r>
            <a:r>
              <a:rPr lang="fa-IR" sz="1000" b="1" smtClean="0">
                <a:solidFill>
                  <a:srgbClr val="484836"/>
                </a:solidFill>
              </a:rPr>
              <a:t> </a:t>
            </a:r>
            <a:r>
              <a:rPr lang="fa-IR" sz="1000" b="1" smtClean="0">
                <a:solidFill>
                  <a:srgbClr val="484836"/>
                </a:solidFill>
                <a:latin typeface="B Koodak"/>
                <a:cs typeface="Times New Roman" pitchFamily="18" charset="0"/>
              </a:rPr>
              <a:t>غیره</a:t>
            </a:r>
            <a:r>
              <a:rPr lang="en-US" sz="1000" b="1" smtClean="0">
                <a:solidFill>
                  <a:srgbClr val="484836"/>
                </a:solidFill>
                <a:latin typeface="Arial" pitchFamily="34" charset="0"/>
                <a:cs typeface="Arial" pitchFamily="34" charset="0"/>
              </a:rPr>
              <a:t> ...</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قضاوت</a:t>
            </a:r>
            <a:r>
              <a:rPr lang="fa-IR" sz="1000" b="1" smtClean="0">
                <a:solidFill>
                  <a:srgbClr val="484836"/>
                </a:solidFill>
              </a:rPr>
              <a:t> </a:t>
            </a:r>
            <a:r>
              <a:rPr lang="fa-IR" sz="1000" b="1" smtClean="0">
                <a:solidFill>
                  <a:srgbClr val="484836"/>
                </a:solidFill>
                <a:latin typeface="B Koodak"/>
                <a:cs typeface="Times New Roman" pitchFamily="18" charset="0"/>
              </a:rPr>
              <a:t>کردن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تعهد</a:t>
            </a:r>
            <a:r>
              <a:rPr lang="fa-IR" sz="1000" b="1" smtClean="0">
                <a:solidFill>
                  <a:srgbClr val="484836"/>
                </a:solidFill>
              </a:rPr>
              <a:t> </a:t>
            </a:r>
            <a:r>
              <a:rPr lang="fa-IR" sz="1000" b="1" smtClean="0">
                <a:solidFill>
                  <a:srgbClr val="484836"/>
                </a:solidFill>
                <a:latin typeface="B Koodak"/>
                <a:cs typeface="Times New Roman" pitchFamily="18" charset="0"/>
              </a:rPr>
              <a:t>داشتن</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و</a:t>
            </a:r>
            <a:r>
              <a:rPr lang="fa-IR" sz="1000" b="1" smtClean="0">
                <a:solidFill>
                  <a:srgbClr val="484836"/>
                </a:solidFill>
              </a:rPr>
              <a:t> </a:t>
            </a:r>
            <a:r>
              <a:rPr lang="fa-IR" sz="1000" b="1" smtClean="0">
                <a:solidFill>
                  <a:srgbClr val="484836"/>
                </a:solidFill>
                <a:latin typeface="B Koodak"/>
                <a:cs typeface="Times New Roman" pitchFamily="18" charset="0"/>
              </a:rPr>
              <a:t>غیره</a:t>
            </a:r>
            <a:r>
              <a:rPr lang="en-US" sz="1000" b="1" smtClean="0">
                <a:solidFill>
                  <a:srgbClr val="484836"/>
                </a:solidFill>
                <a:latin typeface="Arial" pitchFamily="34" charset="0"/>
                <a:cs typeface="Arial" pitchFamily="34" charset="0"/>
              </a:rPr>
              <a:t> ....</a:t>
            </a:r>
            <a:endParaRPr lang="en-US" sz="1100" smtClean="0">
              <a:cs typeface="Arial" pitchFamily="34" charset="0"/>
            </a:endParaRPr>
          </a:p>
          <a:p>
            <a:pPr>
              <a:lnSpc>
                <a:spcPct val="115000"/>
              </a:lnSpc>
              <a:spcBef>
                <a:spcPts val="150"/>
              </a:spcBef>
              <a:spcAft>
                <a:spcPts val="150"/>
              </a:spcAft>
            </a:pPr>
            <a:r>
              <a:rPr lang="fa-IR" sz="1000" b="1" smtClean="0">
                <a:solidFill>
                  <a:srgbClr val="484836"/>
                </a:solidFill>
                <a:latin typeface="B Koodak"/>
                <a:cs typeface="Times New Roman" pitchFamily="18" charset="0"/>
              </a:rPr>
              <a:t>و</a:t>
            </a:r>
            <a:r>
              <a:rPr lang="fa-IR" sz="1000" b="1" smtClean="0">
                <a:solidFill>
                  <a:srgbClr val="484836"/>
                </a:solidFill>
              </a:rPr>
              <a:t> </a:t>
            </a:r>
            <a:r>
              <a:rPr lang="fa-IR" sz="1000" b="1" smtClean="0">
                <a:solidFill>
                  <a:srgbClr val="484836"/>
                </a:solidFill>
                <a:latin typeface="B Koodak"/>
                <a:cs typeface="Times New Roman" pitchFamily="18" charset="0"/>
              </a:rPr>
              <a:t>غیره</a:t>
            </a:r>
            <a:r>
              <a:rPr lang="en-US" sz="1000" b="1" smtClean="0">
                <a:solidFill>
                  <a:srgbClr val="484836"/>
                </a:solidFill>
                <a:latin typeface="Arial" pitchFamily="34" charset="0"/>
                <a:cs typeface="Arial" pitchFamily="34" charset="0"/>
              </a:rPr>
              <a:t> ....</a:t>
            </a:r>
            <a:endParaRPr lang="en-US" sz="1100" smtClean="0">
              <a:cs typeface="Arial" pitchFamily="34" charset="0"/>
            </a:endParaRPr>
          </a:p>
          <a:p>
            <a:pPr>
              <a:lnSpc>
                <a:spcPct val="115000"/>
              </a:lnSpc>
              <a:spcBef>
                <a:spcPts val="375"/>
              </a:spcBef>
              <a:spcAft>
                <a:spcPts val="375"/>
              </a:spcAft>
            </a:pPr>
            <a:r>
              <a:rPr lang="ar-SA" smtClean="0">
                <a:solidFill>
                  <a:srgbClr val="484836"/>
                </a:solidFill>
                <a:latin typeface="B Koodak"/>
                <a:cs typeface="Times New Roman" pitchFamily="18" charset="0"/>
              </a:rPr>
              <a:t>البته این فهرست، شامل تمام افعالی که می توان آنها را به کار برد، نیست و تنها نمونه ای از افعال رفتاری هستند. بنابراین طراح، ممکن است در هنگام نوشتنِ اهداف رفتاری از افعال دیگر نیز استفاده کند. هدفهای زیر نمونه ای از هدفهای رفتاری می باشند: </a:t>
            </a:r>
            <a:r>
              <a:rPr lang="ar-SA" sz="600" smtClean="0">
                <a:solidFill>
                  <a:srgbClr val="484836"/>
                </a:solidFill>
                <a:cs typeface="Tahoma" pitchFamily="34" charset="0"/>
              </a:rPr>
              <a:t> </a:t>
            </a:r>
            <a:endParaRPr lang="en-US" sz="1100" smtClean="0">
              <a:cs typeface="Arial" pitchFamily="34" charset="0"/>
            </a:endParaRPr>
          </a:p>
          <a:p>
            <a:pPr>
              <a:lnSpc>
                <a:spcPct val="115000"/>
              </a:lnSpc>
              <a:spcBef>
                <a:spcPct val="0"/>
              </a:spcBef>
            </a:pPr>
            <a:r>
              <a:rPr lang="ar-SA" smtClean="0">
                <a:solidFill>
                  <a:srgbClr val="000099"/>
                </a:solidFill>
                <a:latin typeface="B Koodak"/>
                <a:cs typeface="Times New Roman" pitchFamily="18" charset="0"/>
              </a:rPr>
              <a:t>پس از پایان آموزش از دانش آموزان انتظار می رود، بتوانند :</a:t>
            </a:r>
            <a:endParaRPr lang="en-US" sz="1100" smtClean="0">
              <a:cs typeface="Arial" pitchFamily="34" charset="0"/>
            </a:endParaRPr>
          </a:p>
          <a:p>
            <a:pPr>
              <a:lnSpc>
                <a:spcPct val="115000"/>
              </a:lnSpc>
              <a:spcBef>
                <a:spcPct val="0"/>
              </a:spcBef>
            </a:pPr>
            <a:r>
              <a:rPr lang="ar-SA" smtClean="0">
                <a:solidFill>
                  <a:srgbClr val="484836"/>
                </a:solidFill>
                <a:latin typeface="B Koodak"/>
                <a:cs typeface="Times New Roman" pitchFamily="18" charset="0"/>
              </a:rPr>
              <a:t>1- قسمتهای مختلف قلب را براساس تصویر صفحه 27 کتاب دقیقاً و بدون اشتباه مشخص کنند و بنویسند.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2- با در دست داشتن یک نوار اندازه گیری، طول و عرض و ارتفاع مبلهای داخل اطاق را بر اساس واحد سانتیمتر با 20 درصد خطا اندازه گیری کنند.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3- قطعه شعر معاصری را که به آنها داده شده است، براساس ملاکهای بحث شده در کلاس، ارزیابی کنند.</a:t>
            </a:r>
            <a:endParaRPr lang="en-US" sz="1100" smtClean="0">
              <a:cs typeface="Arial" pitchFamily="34" charset="0"/>
            </a:endParaRPr>
          </a:p>
          <a:p>
            <a:pPr>
              <a:lnSpc>
                <a:spcPct val="115000"/>
              </a:lnSpc>
              <a:spcBef>
                <a:spcPct val="0"/>
              </a:spcBef>
            </a:pPr>
            <a:r>
              <a:rPr lang="ar-SA" smtClean="0">
                <a:solidFill>
                  <a:srgbClr val="484836"/>
                </a:solidFill>
                <a:latin typeface="B Koodak"/>
                <a:cs typeface="Times New Roman" pitchFamily="18" charset="0"/>
              </a:rPr>
              <a:t>کار هنری مثل نقاشی را به اتمام می رسانند، تماماً قابل مشاهده هستند. چنین تولیداتی همچون اهداف رفتاری می توانند معلمان را مطمئن سازند که: آیا نتایج مورد انتظار اتفاق افتاده است یا نه؟ اما طراحان و معلمان باید بین اهدافی که ویژه و قابل مشاهده هستند و اهدافی که تولیدات نهایی قابل مشاهده دارند، تفاوت و تمایز قایل شوند.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اگر طراحی در نوشتن هدفهای رفتاری، از افعالی استفاده کند که صریح و قابل مشاهده نباشد و یا یک تولید نهایی قابل مشاهده ای نداشته باشد، معلم نمی تواند تحقق اهداف آموزشی را ارزشیابی کند. برای سنجش درستی یا عدم درستی یک هدف رفتاری، می توان معلمان باید در نظر داشته باشند که فرآیندها و مهارتهایی وجود دارند که به طور مستقیم قابل مشاهده نیستند، اما نتایج قابل مشاهده ای تولید می کنند؛ مثلاً ممکن نیست، معلمان فرآیند تفکر دانش آموزان را که تلاش می کنند تا معادله ای را حل کنند، مشاهده کنند؛ اما آنها می توانند پاسخهایی را که دانش آموزان می دهند، تصمیمهایی را که می گیرند، یا هر گامی را که برای حل مسأله بر می دارند و در نهایت نتایج حل معادلات را مشاهده، اندازه و قضاوت کنند. وقتی که دانش آموزان متنی را به نثر می نویسند، یا یک قطعه شعری را به نثر ترجمه می کنند، یا یک نتایج سؤالهای زیر را مورد تحلیل و بررسی قرار داد: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1- آیا هدف رفتاری، آنچه که دانش آموزان باید انجام دهند به وضوح بیان کرده است؟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2- آیا هدف رفتاری شرایط مهمی را که تحت آن شرایط دانش آموزان نشان می دهند که قابلیت و صلاحیت لازم را کسب کرده، مشخص کرده است؟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3- آیا هدف رفتاری معیارهایی را که بتوان بر اساس آنها تبحر و صلاحیت دانش آموزان را مورد ارزیابی قرار داد، توضیح داده است؟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4- آیا افعال به کار برده شده در اهداف رفتاری، افعالی کاملاً قابل مشاهده و بررسی می باشند، و مانع از اشتباه ارزشیابی می شوند؟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5- آیا هدفهای رفتاری با جزئیات کامل که نتایج عمل مورد انتظار را نشان می دهد، بیان شده است؟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6- آیا هدفهای رفتاری با توجه به فعالیت های دانش آموزان تنظیم شده است؟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7- آیا هدفهای رفتاری آنچه را که معلمان در فرآیند آموزش باید انجام دهند، مشخص می کند؟ </a:t>
            </a:r>
            <a:br>
              <a:rPr lang="ar-SA" smtClean="0">
                <a:solidFill>
                  <a:srgbClr val="484836"/>
                </a:solidFill>
                <a:latin typeface="B Koodak"/>
                <a:cs typeface="Times New Roman" pitchFamily="18" charset="0"/>
              </a:rPr>
            </a:br>
            <a:r>
              <a:rPr lang="ar-SA" smtClean="0">
                <a:solidFill>
                  <a:srgbClr val="484836"/>
                </a:solidFill>
                <a:latin typeface="B Koodak"/>
                <a:cs typeface="Times New Roman" pitchFamily="18" charset="0"/>
              </a:rPr>
              <a:t>8 - آیا هدفهای رفتاری معیارهای مشخصی را برای سنجش یاد</a:t>
            </a:r>
            <a:r>
              <a:rPr lang="ar-SA" sz="1400" smtClean="0">
                <a:solidFill>
                  <a:srgbClr val="484836"/>
                </a:solidFill>
                <a:latin typeface="B Koodak"/>
                <a:cs typeface="Times New Roman" pitchFamily="18" charset="0"/>
              </a:rPr>
              <a:t>گیری دانش آموزان فراهم می سازد؟</a:t>
            </a:r>
            <a:r>
              <a:rPr lang="ar-SA" sz="800" smtClean="0">
                <a:solidFill>
                  <a:srgbClr val="484836"/>
                </a:solidFill>
                <a:latin typeface="B Koodak"/>
                <a:cs typeface="Times New Roman" pitchFamily="18" charset="0"/>
              </a:rPr>
              <a:t> </a:t>
            </a:r>
            <a:endParaRPr lang="en-US" sz="1100" smtClean="0">
              <a:cs typeface="Arial" pitchFamily="34" charset="0"/>
            </a:endParaRPr>
          </a:p>
          <a:p>
            <a:pPr>
              <a:lnSpc>
                <a:spcPct val="115000"/>
              </a:lnSpc>
              <a:spcBef>
                <a:spcPct val="0"/>
              </a:spcBef>
              <a:spcAft>
                <a:spcPts val="1000"/>
              </a:spcAft>
            </a:pPr>
            <a:r>
              <a:rPr lang="en-US" sz="1100" smtClean="0">
                <a:cs typeface="Arial" pitchFamily="34" charset="0"/>
              </a:rPr>
              <a:t> </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AB6BD91-9196-4AFA-92A3-21DE9277A996}" type="slidenum">
              <a:rPr lang="fa-IR">
                <a:solidFill>
                  <a:prstClr val="black"/>
                </a:solidFill>
              </a:rPr>
              <a:pPr eaLnBrk="1" hangingPunct="1"/>
              <a:t>54</a:t>
            </a:fld>
            <a:endParaRPr lang="fa-IR">
              <a:solidFill>
                <a:prstClr val="black"/>
              </a:solidFill>
            </a:endParaRPr>
          </a:p>
        </p:txBody>
      </p:sp>
    </p:spTree>
    <p:extLst>
      <p:ext uri="{BB962C8B-B14F-4D97-AF65-F5344CB8AC3E}">
        <p14:creationId xmlns:p14="http://schemas.microsoft.com/office/powerpoint/2010/main" val="2172416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r" rtl="1"/>
            <a:r>
              <a:rPr lang="ar-SA" dirty="0" smtClean="0">
                <a:effectLst/>
                <a:cs typeface="Arial"/>
              </a:rPr>
              <a:t>اهداف حوزه شناختی</a:t>
            </a:r>
            <a:endParaRPr lang="en-US" dirty="0" smtClean="0">
              <a:effectLst/>
            </a:endParaRPr>
          </a:p>
          <a:p>
            <a:pPr marL="228600" algn="r" rtl="1"/>
            <a:r>
              <a:rPr lang="ar-SA" dirty="0" smtClean="0">
                <a:effectLst/>
                <a:cs typeface="Arial"/>
              </a:rPr>
              <a:t>هدفهای حوزه شناختی در ارتباط با فعالیتهای ذهنی و فکری آدمی هستند</a:t>
            </a:r>
            <a:r>
              <a:rPr lang="en-US" dirty="0" smtClean="0">
                <a:effectLst/>
                <a:latin typeface="Arial"/>
                <a:cs typeface="Arial"/>
              </a:rPr>
              <a:t>. </a:t>
            </a:r>
            <a:endParaRPr lang="en-US" dirty="0" smtClean="0">
              <a:effectLst/>
            </a:endParaRPr>
          </a:p>
          <a:p>
            <a:pPr marL="228600" algn="r" rtl="1"/>
            <a:r>
              <a:rPr lang="ar-SA" dirty="0" smtClean="0">
                <a:effectLst/>
                <a:cs typeface="Arial"/>
              </a:rPr>
              <a:t>اکثر فعالیتهای تعلیمی در مکاتب و  سایر مؤسسات تعلیمی، به این حوزه مربوط  هستند و به همین دلیل این حوزه مهمترین حوزه ی یادگیری است</a:t>
            </a:r>
            <a:r>
              <a:rPr lang="en-US" dirty="0" smtClean="0">
                <a:effectLst/>
                <a:latin typeface="Arial"/>
                <a:cs typeface="Arial"/>
              </a:rPr>
              <a:t>.</a:t>
            </a:r>
            <a:endParaRPr lang="en-US" dirty="0" smtClean="0">
              <a:effectLst/>
            </a:endParaRPr>
          </a:p>
          <a:p>
            <a:pPr marL="228600" algn="r" rtl="1"/>
            <a:r>
              <a:rPr lang="ar-SA" dirty="0" smtClean="0">
                <a:effectLst/>
                <a:cs typeface="Arial"/>
              </a:rPr>
              <a:t>اهداف حوزه شناختی عموماً با آزمونهای کتبی سنجش میشود</a:t>
            </a:r>
            <a:r>
              <a:rPr lang="en-US" dirty="0" smtClean="0">
                <a:effectLst/>
                <a:latin typeface="Arial"/>
                <a:cs typeface="Arial"/>
              </a:rPr>
              <a:t>.</a:t>
            </a:r>
            <a:endParaRPr lang="en-US" dirty="0" smtClean="0">
              <a:effectLst/>
            </a:endParaRPr>
          </a:p>
          <a:p>
            <a:pPr marL="228600" algn="r" rtl="1"/>
            <a:r>
              <a:rPr lang="ar-SA" dirty="0" smtClean="0">
                <a:effectLst/>
                <a:cs typeface="Arial"/>
              </a:rPr>
              <a:t>دانش</a:t>
            </a:r>
            <a:endParaRPr lang="en-US" dirty="0" smtClean="0">
              <a:effectLst/>
            </a:endParaRPr>
          </a:p>
          <a:p>
            <a:pPr marL="228600" algn="r" rtl="1"/>
            <a:r>
              <a:rPr lang="ar-SA" dirty="0" smtClean="0">
                <a:effectLst/>
                <a:cs typeface="Arial"/>
              </a:rPr>
              <a:t>شامل حفظ کردن مخصوصاً به یاد آوردن یا تشخیص معلومات قبلی</a:t>
            </a:r>
            <a:r>
              <a:rPr lang="en-US" dirty="0" smtClean="0">
                <a:effectLst/>
                <a:latin typeface="Arial"/>
                <a:cs typeface="Arial"/>
              </a:rPr>
              <a:t>. </a:t>
            </a:r>
            <a:endParaRPr lang="en-US" dirty="0" smtClean="0">
              <a:effectLst/>
            </a:endParaRPr>
          </a:p>
          <a:p>
            <a:pPr marL="228600" algn="r" rtl="1"/>
            <a:r>
              <a:rPr lang="ar-SA" dirty="0" smtClean="0">
                <a:effectLst/>
                <a:cs typeface="Arial"/>
              </a:rPr>
              <a:t>چند مثال</a:t>
            </a:r>
            <a:r>
              <a:rPr lang="en-US" dirty="0" smtClean="0">
                <a:effectLst/>
                <a:latin typeface="Arial"/>
                <a:cs typeface="Arial"/>
              </a:rPr>
              <a:t>:</a:t>
            </a:r>
            <a:endParaRPr lang="en-US" dirty="0" smtClean="0">
              <a:effectLst/>
            </a:endParaRPr>
          </a:p>
          <a:p>
            <a:pPr marL="685800" algn="r" rtl="1"/>
            <a:r>
              <a:rPr lang="ar-SA" dirty="0" smtClean="0">
                <a:effectLst/>
                <a:cs typeface="Arial"/>
              </a:rPr>
              <a:t>تعریف اصطلاحات فنی با ذکر مشخصات و خواص آن</a:t>
            </a:r>
            <a:endParaRPr lang="en-US" dirty="0" smtClean="0">
              <a:effectLst/>
            </a:endParaRPr>
          </a:p>
          <a:p>
            <a:pPr marL="685800" algn="r" rtl="1"/>
            <a:r>
              <a:rPr lang="ar-SA" dirty="0" smtClean="0">
                <a:effectLst/>
                <a:cs typeface="Arial"/>
              </a:rPr>
              <a:t>دانش مقیاس و علایم قرار دادی نقشه ها</a:t>
            </a:r>
            <a:r>
              <a:rPr lang="en-US" dirty="0" smtClean="0">
                <a:effectLst/>
                <a:latin typeface="Arial"/>
                <a:cs typeface="Arial"/>
              </a:rPr>
              <a:t>.</a:t>
            </a:r>
            <a:endParaRPr lang="en-US" dirty="0" smtClean="0">
              <a:effectLst/>
            </a:endParaRPr>
          </a:p>
          <a:p>
            <a:pPr marL="685800" algn="r" rtl="1"/>
            <a:r>
              <a:rPr lang="ar-SA" dirty="0" smtClean="0">
                <a:effectLst/>
                <a:cs typeface="Arial"/>
              </a:rPr>
              <a:t>یاد آوری نظریه های عمده در باره فرهنگ های معیین</a:t>
            </a:r>
            <a:r>
              <a:rPr lang="en-US" dirty="0" smtClean="0">
                <a:effectLst/>
                <a:latin typeface="Arial"/>
                <a:cs typeface="Arial"/>
              </a:rPr>
              <a:t>.</a:t>
            </a:r>
            <a:endParaRPr lang="en-US" dirty="0" smtClean="0">
              <a:effectLst/>
            </a:endParaRPr>
          </a:p>
          <a:p>
            <a:pPr marL="685800" algn="r" rtl="1"/>
            <a:r>
              <a:rPr lang="ar-SA" dirty="0" smtClean="0">
                <a:effectLst/>
                <a:cs typeface="Arial"/>
              </a:rPr>
              <a:t>دانستن رویداد های تاریخی یک کشور از 50 سال پیش تا کنون</a:t>
            </a:r>
            <a:r>
              <a:rPr lang="en-US" dirty="0" smtClean="0">
                <a:effectLst/>
                <a:latin typeface="Arial"/>
                <a:cs typeface="Arial"/>
              </a:rPr>
              <a:t>.</a:t>
            </a:r>
            <a:endParaRPr lang="en-US" dirty="0" smtClean="0">
              <a:effectLst/>
            </a:endParaRPr>
          </a:p>
          <a:p>
            <a:pPr marL="228600" algn="r" rtl="1"/>
            <a:r>
              <a:rPr lang="ar-SA" dirty="0" smtClean="0">
                <a:effectLst/>
                <a:cs typeface="Arial"/>
              </a:rPr>
              <a:t>فهمیدن</a:t>
            </a:r>
            <a:endParaRPr lang="en-US" dirty="0" smtClean="0">
              <a:effectLst/>
            </a:endParaRPr>
          </a:p>
          <a:p>
            <a:pPr marL="228600" algn="r" rtl="1"/>
            <a:r>
              <a:rPr lang="ar-SA" dirty="0" smtClean="0">
                <a:effectLst/>
                <a:cs typeface="Arial"/>
              </a:rPr>
              <a:t>توانایی درک منظور یا مقصود یک مطلب. مانند:  ترجمه، تفسیر، خلاصه کردن، و کشف شباهتها و تفاوتها</a:t>
            </a:r>
            <a:endParaRPr lang="en-US" dirty="0" smtClean="0">
              <a:effectLst/>
            </a:endParaRPr>
          </a:p>
          <a:p>
            <a:pPr marL="228600" algn="r" rtl="1"/>
            <a:r>
              <a:rPr lang="ar-SA" dirty="0" smtClean="0">
                <a:effectLst/>
                <a:cs typeface="Arial"/>
              </a:rPr>
              <a:t>مثال </a:t>
            </a:r>
            <a:endParaRPr lang="en-US" dirty="0" smtClean="0">
              <a:effectLst/>
            </a:endParaRPr>
          </a:p>
          <a:p>
            <a:pPr marL="228600" algn="r" rtl="1"/>
            <a:r>
              <a:rPr lang="ar-SA" dirty="0" smtClean="0">
                <a:effectLst/>
                <a:cs typeface="Arial"/>
              </a:rPr>
              <a:t>توانایی بیان هر مسله خاص ، که به عبارات فنی یا انتزاعی همراه است ، به بیانی آسانتر و قابل فهم تر</a:t>
            </a:r>
            <a:r>
              <a:rPr lang="en-US" dirty="0" smtClean="0">
                <a:effectLst/>
                <a:latin typeface="Arial"/>
                <a:cs typeface="Arial"/>
              </a:rPr>
              <a:t>.</a:t>
            </a:r>
            <a:endParaRPr lang="en-US" dirty="0" smtClean="0">
              <a:effectLst/>
            </a:endParaRPr>
          </a:p>
          <a:p>
            <a:pPr marL="228600" algn="r" rtl="1"/>
            <a:r>
              <a:rPr lang="ar-SA" dirty="0" smtClean="0">
                <a:effectLst/>
                <a:cs typeface="Arial"/>
              </a:rPr>
              <a:t>توانایی تبدیل علایم رمزی به علامتهای کلامی (گفتاری – نوشتاری) مانند نقشه خوانی ، خواندن جدولهای ، فرمولهای ریاضی و غیره</a:t>
            </a:r>
            <a:r>
              <a:rPr lang="en-US" dirty="0" smtClean="0">
                <a:effectLst/>
                <a:latin typeface="Arial"/>
                <a:cs typeface="Arial"/>
              </a:rPr>
              <a:t>.</a:t>
            </a:r>
            <a:endParaRPr lang="en-US" dirty="0" smtClean="0">
              <a:effectLst/>
            </a:endParaRPr>
          </a:p>
          <a:p>
            <a:pPr marL="228600" algn="r" rtl="1"/>
            <a:r>
              <a:rPr lang="ar-SA" dirty="0" smtClean="0">
                <a:effectLst/>
                <a:cs typeface="Arial"/>
              </a:rPr>
              <a:t>توانایی فهمیدن معنی لغات خاصی که در شعر به کار می رود ، با قیاس از متن کلی</a:t>
            </a:r>
            <a:r>
              <a:rPr lang="en-US" dirty="0" smtClean="0">
                <a:effectLst/>
                <a:latin typeface="Arial"/>
                <a:cs typeface="Arial"/>
              </a:rPr>
              <a:t>.</a:t>
            </a:r>
            <a:endParaRPr lang="en-US" dirty="0" smtClean="0">
              <a:effectLst/>
            </a:endParaRPr>
          </a:p>
          <a:p>
            <a:pPr marL="228600" algn="r" rtl="1"/>
            <a:r>
              <a:rPr lang="ar-SA" dirty="0" smtClean="0">
                <a:effectLst/>
                <a:cs typeface="Arial"/>
              </a:rPr>
              <a:t>کاربرد</a:t>
            </a:r>
            <a:endParaRPr lang="en-US" dirty="0" smtClean="0">
              <a:effectLst/>
            </a:endParaRPr>
          </a:p>
          <a:p>
            <a:pPr marL="228600" algn="r" rtl="1"/>
            <a:r>
              <a:rPr lang="ar-SA" dirty="0" smtClean="0">
                <a:effectLst/>
                <a:cs typeface="Arial"/>
              </a:rPr>
              <a:t>توانایی استفاده از امور انتزاعی، قواعد و قوانین، اصول، اندیشه ها، و روشها در موقعیتهای عینی و عملی </a:t>
            </a:r>
            <a:endParaRPr lang="en-US" dirty="0" smtClean="0">
              <a:effectLst/>
            </a:endParaRPr>
          </a:p>
          <a:p>
            <a:pPr marL="228600" algn="r" rtl="1"/>
            <a:r>
              <a:rPr lang="ar-SA" dirty="0" smtClean="0">
                <a:effectLst/>
                <a:cs typeface="Arial"/>
              </a:rPr>
              <a:t>توانایی کابرد قوانین اصطلاحات  و مفاهیم علمی مربوط به مقالات در نوشتن پایان نامه تحصیلی</a:t>
            </a:r>
            <a:r>
              <a:rPr lang="en-US" dirty="0" smtClean="0">
                <a:effectLst/>
                <a:latin typeface="Arial"/>
                <a:cs typeface="Arial"/>
              </a:rPr>
              <a:t>.</a:t>
            </a:r>
            <a:endParaRPr lang="en-US" dirty="0" smtClean="0">
              <a:effectLst/>
            </a:endParaRPr>
          </a:p>
          <a:p>
            <a:pPr marL="228600" algn="r" rtl="1"/>
            <a:r>
              <a:rPr lang="ar-SA" dirty="0" smtClean="0">
                <a:effectLst/>
                <a:cs typeface="Arial"/>
              </a:rPr>
              <a:t>به کاربرد اصول روان شناسی در مشخص کردن خصوصیات یک موقعیت جدید اجتماعی</a:t>
            </a:r>
            <a:r>
              <a:rPr lang="en-US" dirty="0" smtClean="0">
                <a:effectLst/>
                <a:latin typeface="Arial"/>
                <a:cs typeface="Arial"/>
              </a:rPr>
              <a:t> .</a:t>
            </a:r>
            <a:endParaRPr lang="en-US" dirty="0" smtClean="0">
              <a:effectLst/>
            </a:endParaRPr>
          </a:p>
          <a:p>
            <a:pPr marL="228600" algn="r" rtl="1"/>
            <a:r>
              <a:rPr lang="ar-SA" dirty="0" smtClean="0">
                <a:effectLst/>
                <a:cs typeface="Arial"/>
              </a:rPr>
              <a:t>توانایی کاربرد قوانین مثلثات در موقعیتهای عملی</a:t>
            </a:r>
            <a:r>
              <a:rPr lang="en-US" dirty="0" smtClean="0">
                <a:effectLst/>
                <a:latin typeface="Arial"/>
                <a:cs typeface="Arial"/>
              </a:rPr>
              <a:t>.</a:t>
            </a:r>
            <a:endParaRPr lang="en-US" dirty="0" smtClean="0">
              <a:effectLst/>
            </a:endParaRPr>
          </a:p>
          <a:p>
            <a:pPr marL="228600" algn="r" rtl="1"/>
            <a:r>
              <a:rPr lang="ar-SA" dirty="0" smtClean="0">
                <a:effectLst/>
                <a:cs typeface="Arial"/>
              </a:rPr>
              <a:t>تحلیل</a:t>
            </a:r>
            <a:endParaRPr lang="en-US" dirty="0" smtClean="0">
              <a:effectLst/>
            </a:endParaRPr>
          </a:p>
          <a:p>
            <a:pPr marL="228600" algn="r" rtl="1"/>
            <a:r>
              <a:rPr lang="ar-SA" dirty="0" smtClean="0">
                <a:effectLst/>
                <a:cs typeface="Arial"/>
              </a:rPr>
              <a:t>توانایی شکستن یک مطلب یا موضوع به اجزا یا عناصر تشکیل دهنده ی آن</a:t>
            </a:r>
            <a:r>
              <a:rPr lang="en-US" dirty="0" smtClean="0">
                <a:effectLst/>
                <a:latin typeface="Arial"/>
                <a:cs typeface="Arial"/>
              </a:rPr>
              <a:t>.</a:t>
            </a:r>
            <a:endParaRPr lang="en-US" dirty="0" smtClean="0">
              <a:effectLst/>
            </a:endParaRPr>
          </a:p>
          <a:p>
            <a:pPr marL="228600" algn="r" rtl="1"/>
            <a:r>
              <a:rPr lang="ar-SA" dirty="0" smtClean="0">
                <a:effectLst/>
                <a:cs typeface="Arial"/>
              </a:rPr>
              <a:t>بیشتر به معنی و منظور مطلب تکیه میشود</a:t>
            </a:r>
            <a:r>
              <a:rPr lang="en-US" dirty="0" smtClean="0">
                <a:effectLst/>
                <a:latin typeface="Arial"/>
                <a:cs typeface="Arial"/>
              </a:rPr>
              <a:t>.</a:t>
            </a:r>
            <a:endParaRPr lang="en-US" dirty="0" smtClean="0">
              <a:effectLst/>
            </a:endParaRPr>
          </a:p>
          <a:p>
            <a:pPr marL="228600" algn="r" rtl="1"/>
            <a:r>
              <a:rPr lang="ar-SA" dirty="0" smtClean="0">
                <a:effectLst/>
                <a:cs typeface="Arial"/>
              </a:rPr>
              <a:t>نخست کل را به اجزا کوچک  تقیسم میشود</a:t>
            </a:r>
            <a:r>
              <a:rPr lang="en-US" dirty="0" smtClean="0">
                <a:effectLst/>
                <a:latin typeface="Arial"/>
                <a:cs typeface="Arial"/>
              </a:rPr>
              <a:t>.</a:t>
            </a:r>
            <a:endParaRPr lang="en-US" dirty="0" smtClean="0">
              <a:effectLst/>
            </a:endParaRPr>
          </a:p>
          <a:p>
            <a:pPr marL="228600" algn="r" rtl="1"/>
            <a:r>
              <a:rPr lang="ar-SA" dirty="0" smtClean="0">
                <a:effectLst/>
                <a:cs typeface="Arial"/>
              </a:rPr>
              <a:t>رابطه هر جز را با کل جهت پیوند آن جستجو میشود</a:t>
            </a:r>
            <a:r>
              <a:rPr lang="en-US" dirty="0" smtClean="0">
                <a:effectLst/>
                <a:latin typeface="Arial"/>
                <a:cs typeface="Arial"/>
              </a:rPr>
              <a:t>.</a:t>
            </a:r>
            <a:endParaRPr lang="en-US" dirty="0" smtClean="0">
              <a:effectLst/>
            </a:endParaRPr>
          </a:p>
          <a:p>
            <a:pPr marL="228600" algn="r" rtl="1"/>
            <a:r>
              <a:rPr lang="ar-SA" dirty="0" smtClean="0">
                <a:effectLst/>
                <a:cs typeface="Arial"/>
              </a:rPr>
              <a:t>شناخت از آرایش موضوعات را بدست میاورد</a:t>
            </a:r>
            <a:r>
              <a:rPr lang="en-US" dirty="0" smtClean="0">
                <a:effectLst/>
                <a:latin typeface="Arial"/>
                <a:cs typeface="Arial"/>
              </a:rPr>
              <a:t>.</a:t>
            </a:r>
            <a:endParaRPr lang="en-US" dirty="0" smtClean="0">
              <a:effectLst/>
            </a:endParaRPr>
          </a:p>
          <a:p>
            <a:pPr marL="228600" algn="r" rtl="1"/>
            <a:r>
              <a:rPr lang="ar-SA" dirty="0" smtClean="0">
                <a:effectLst/>
                <a:cs typeface="Arial"/>
              </a:rPr>
              <a:t>مثال</a:t>
            </a:r>
            <a:r>
              <a:rPr lang="en-US" dirty="0" smtClean="0">
                <a:effectLst/>
                <a:latin typeface="Arial"/>
                <a:cs typeface="Arial"/>
              </a:rPr>
              <a:t>: </a:t>
            </a:r>
            <a:endParaRPr lang="en-US" dirty="0" smtClean="0">
              <a:effectLst/>
            </a:endParaRPr>
          </a:p>
          <a:p>
            <a:pPr marL="228600" algn="r" rtl="1"/>
            <a:r>
              <a:rPr lang="ar-SA" dirty="0" smtClean="0">
                <a:effectLst/>
                <a:cs typeface="Arial"/>
              </a:rPr>
              <a:t>مشکلات عمده معارف افغانستان را تحلیل نماید</a:t>
            </a:r>
            <a:r>
              <a:rPr lang="en-US" dirty="0" smtClean="0">
                <a:effectLst/>
                <a:latin typeface="Arial"/>
                <a:cs typeface="Arial"/>
              </a:rPr>
              <a:t>.</a:t>
            </a:r>
            <a:endParaRPr lang="en-US" dirty="0" smtClean="0">
              <a:effectLst/>
            </a:endParaRPr>
          </a:p>
          <a:p>
            <a:pPr marL="228600" algn="r" rtl="1"/>
            <a:r>
              <a:rPr lang="ar-SA" dirty="0" smtClean="0">
                <a:effectLst/>
                <a:cs typeface="Arial"/>
              </a:rPr>
              <a:t>ترکیب</a:t>
            </a:r>
            <a:endParaRPr lang="en-US" dirty="0" smtClean="0">
              <a:effectLst/>
            </a:endParaRPr>
          </a:p>
          <a:p>
            <a:pPr marL="228600" algn="r" rtl="1"/>
            <a:r>
              <a:rPr lang="ar-SA" dirty="0" smtClean="0">
                <a:effectLst/>
                <a:cs typeface="Arial"/>
              </a:rPr>
              <a:t>کنار هم قرار دادن عناصر و اجزا جهت ایجاد یک ساختار جدید یا مطلب جدید. همان خلاقیت و آفرینندگی است</a:t>
            </a:r>
            <a:r>
              <a:rPr lang="en-US" dirty="0" smtClean="0">
                <a:effectLst/>
                <a:latin typeface="Arial"/>
                <a:cs typeface="Arial"/>
              </a:rPr>
              <a:t>.</a:t>
            </a:r>
            <a:endParaRPr lang="en-US" dirty="0" smtClean="0">
              <a:effectLst/>
            </a:endParaRPr>
          </a:p>
          <a:p>
            <a:pPr marL="228600" algn="r" rtl="1"/>
            <a:r>
              <a:rPr lang="ar-SA" dirty="0" smtClean="0">
                <a:effectLst/>
                <a:cs typeface="Arial"/>
              </a:rPr>
              <a:t>مثال</a:t>
            </a:r>
            <a:endParaRPr lang="en-US" dirty="0" smtClean="0">
              <a:effectLst/>
            </a:endParaRPr>
          </a:p>
          <a:p>
            <a:pPr marL="228600" algn="r" rtl="1"/>
            <a:r>
              <a:rPr lang="ar-SA" dirty="0" smtClean="0">
                <a:effectLst/>
                <a:cs typeface="Arial"/>
              </a:rPr>
              <a:t>توانایی آفرینندگی در نوشتن داستان، مقاله یا شعر برای لذت شخصی یا جهت ارایه به دیگران</a:t>
            </a:r>
            <a:r>
              <a:rPr lang="en-US" dirty="0" smtClean="0">
                <a:effectLst/>
                <a:latin typeface="Arial"/>
                <a:cs typeface="Arial"/>
              </a:rPr>
              <a:t> .</a:t>
            </a:r>
            <a:endParaRPr lang="en-US" dirty="0" smtClean="0">
              <a:effectLst/>
            </a:endParaRPr>
          </a:p>
          <a:p>
            <a:pPr marL="228600" algn="r" rtl="1"/>
            <a:r>
              <a:rPr lang="ar-SA" dirty="0" smtClean="0">
                <a:effectLst/>
                <a:cs typeface="Arial"/>
              </a:rPr>
              <a:t>توانایی بیان تجربه های شخصی به شیوه ای کار آمد</a:t>
            </a:r>
            <a:r>
              <a:rPr lang="en-US" dirty="0" smtClean="0">
                <a:effectLst/>
                <a:latin typeface="Arial"/>
                <a:cs typeface="Arial"/>
              </a:rPr>
              <a:t>.</a:t>
            </a:r>
            <a:endParaRPr lang="en-US" dirty="0" smtClean="0">
              <a:effectLst/>
            </a:endParaRPr>
          </a:p>
          <a:p>
            <a:pPr marL="228600" algn="r" rtl="1"/>
            <a:r>
              <a:rPr lang="ar-SA" dirty="0" smtClean="0">
                <a:effectLst/>
                <a:cs typeface="Arial"/>
              </a:rPr>
              <a:t>توا نایی طراحی یک ساختمان طبق مشخصات مورد نظر</a:t>
            </a:r>
            <a:r>
              <a:rPr lang="en-US" dirty="0" smtClean="0">
                <a:effectLst/>
                <a:latin typeface="Arial"/>
                <a:cs typeface="Arial"/>
              </a:rPr>
              <a:t>. </a:t>
            </a:r>
            <a:endParaRPr lang="en-US" dirty="0" smtClean="0">
              <a:effectLst/>
            </a:endParaRPr>
          </a:p>
          <a:p>
            <a:pPr marL="228600" algn="r" rtl="1"/>
            <a:r>
              <a:rPr lang="ar-SA" dirty="0" smtClean="0">
                <a:effectLst/>
                <a:cs typeface="Arial"/>
              </a:rPr>
              <a:t>ارزیابی</a:t>
            </a:r>
            <a:endParaRPr lang="en-US" dirty="0" smtClean="0">
              <a:effectLst/>
            </a:endParaRPr>
          </a:p>
          <a:p>
            <a:pPr marL="228600" algn="r" rtl="1"/>
            <a:r>
              <a:rPr lang="ar-SA" dirty="0" smtClean="0">
                <a:effectLst/>
                <a:cs typeface="Arial"/>
              </a:rPr>
              <a:t>توانایی قضاوت و داوری کمی و یا کیفی درباره ی امور با توجه به ملاکهای معین</a:t>
            </a:r>
            <a:endParaRPr lang="en-US" dirty="0" smtClean="0">
              <a:effectLst/>
            </a:endParaRPr>
          </a:p>
          <a:p>
            <a:pPr marL="228600" algn="r" rtl="1"/>
            <a:r>
              <a:rPr lang="ar-SA" dirty="0" smtClean="0">
                <a:effectLst/>
                <a:cs typeface="Arial"/>
              </a:rPr>
              <a:t>مثال</a:t>
            </a:r>
            <a:endParaRPr lang="en-US" dirty="0" smtClean="0">
              <a:effectLst/>
            </a:endParaRPr>
          </a:p>
          <a:p>
            <a:pPr marL="228600" algn="r" rtl="1"/>
            <a:r>
              <a:rPr lang="ar-SA" dirty="0" smtClean="0">
                <a:effectLst/>
                <a:cs typeface="Arial"/>
              </a:rPr>
              <a:t>نقد و بررسی از یک حادثه تاریخی </a:t>
            </a:r>
            <a:endParaRPr lang="en-US" dirty="0" smtClean="0">
              <a:effectLst/>
            </a:endParaRPr>
          </a:p>
          <a:p>
            <a:pPr marL="228600" algn="r" rtl="1"/>
            <a:r>
              <a:rPr lang="ar-SA" dirty="0" smtClean="0">
                <a:effectLst/>
                <a:cs typeface="Arial"/>
              </a:rPr>
              <a:t>ترجیح دادن یک صنعت ادبی بر صنعت دیگر</a:t>
            </a:r>
            <a:endParaRPr lang="en-US" dirty="0" smtClean="0">
              <a:effectLst/>
            </a:endParaRPr>
          </a:p>
          <a:p>
            <a:pPr marL="228600" algn="r" rtl="1"/>
            <a:r>
              <a:rPr lang="ar-SA" dirty="0" smtClean="0">
                <a:effectLst/>
                <a:cs typeface="Arial"/>
              </a:rPr>
              <a:t>قضاوت در باره فعالیت های آموزشی یک معلم</a:t>
            </a:r>
            <a:r>
              <a:rPr lang="en-US" dirty="0" smtClean="0">
                <a:effectLst/>
                <a:latin typeface="Arial"/>
                <a:cs typeface="Arial"/>
              </a:rPr>
              <a:t>.</a:t>
            </a:r>
            <a:endParaRPr lang="en-US" dirty="0" smtClean="0">
              <a:effectLst/>
            </a:endParaRPr>
          </a:p>
          <a:p>
            <a:pPr marL="228600" algn="r" rtl="1"/>
            <a:r>
              <a:rPr lang="ar-SA" dirty="0" smtClean="0">
                <a:effectLst/>
                <a:cs typeface="Arial"/>
              </a:rPr>
              <a:t>مثالها برای هر طبقه ی حوزه ی شناختی</a:t>
            </a:r>
            <a:endParaRPr lang="en-US" dirty="0" smtClean="0">
              <a:effectLst/>
            </a:endParaRPr>
          </a:p>
          <a:p>
            <a:pPr marL="228600" algn="r" rtl="1"/>
            <a:r>
              <a:rPr lang="ar-SA" dirty="0" smtClean="0">
                <a:effectLst/>
                <a:cs typeface="Arial"/>
              </a:rPr>
              <a:t>دانش:  شاگرد بتواند سه طبقه اهداف آموزشی را بر اساس نظر بلوم نام ببرد</a:t>
            </a:r>
            <a:r>
              <a:rPr lang="en-US" dirty="0" smtClean="0">
                <a:effectLst/>
                <a:latin typeface="Arial"/>
                <a:cs typeface="Arial"/>
              </a:rPr>
              <a:t>.  </a:t>
            </a:r>
            <a:endParaRPr lang="en-US" dirty="0" smtClean="0">
              <a:effectLst/>
            </a:endParaRPr>
          </a:p>
          <a:p>
            <a:pPr marL="228600" algn="r" rtl="1"/>
            <a:r>
              <a:rPr lang="ar-SA" dirty="0" smtClean="0">
                <a:effectLst/>
                <a:cs typeface="Arial"/>
              </a:rPr>
              <a:t>فهمیدن: شاگرد بتواند دلایل پیروزی طالبان بر مجاهدین را توضیح دهد</a:t>
            </a:r>
            <a:r>
              <a:rPr lang="en-US" dirty="0" smtClean="0">
                <a:effectLst/>
                <a:latin typeface="Arial"/>
                <a:cs typeface="Arial"/>
              </a:rPr>
              <a:t>.  </a:t>
            </a:r>
            <a:endParaRPr lang="en-US" dirty="0" smtClean="0">
              <a:effectLst/>
            </a:endParaRPr>
          </a:p>
          <a:p>
            <a:pPr marL="228600" algn="r" rtl="1"/>
            <a:r>
              <a:rPr lang="ar-SA" dirty="0" smtClean="0">
                <a:effectLst/>
                <a:cs typeface="Arial"/>
              </a:rPr>
              <a:t>کاربرد: شاگرد بتواند مساحت حویلی پوهنتون را محاسبه نماید</a:t>
            </a:r>
            <a:r>
              <a:rPr lang="en-US" dirty="0" smtClean="0">
                <a:effectLst/>
                <a:latin typeface="Arial"/>
                <a:cs typeface="Arial"/>
              </a:rPr>
              <a:t>. </a:t>
            </a:r>
            <a:endParaRPr lang="en-US" dirty="0" smtClean="0">
              <a:effectLst/>
            </a:endParaRPr>
          </a:p>
          <a:p>
            <a:pPr marL="228600" algn="r" rtl="1"/>
            <a:r>
              <a:rPr lang="ar-SA" dirty="0" smtClean="0">
                <a:effectLst/>
                <a:cs typeface="Arial"/>
              </a:rPr>
              <a:t>تحلیل: شاگرد بتواند اجزای مختلف یک گزارش تحقیقی را مشخص کند</a:t>
            </a:r>
            <a:r>
              <a:rPr lang="en-US" dirty="0" smtClean="0">
                <a:effectLst/>
                <a:latin typeface="Arial"/>
                <a:cs typeface="Arial"/>
              </a:rPr>
              <a:t>.</a:t>
            </a:r>
            <a:endParaRPr lang="en-US" dirty="0" smtClean="0">
              <a:effectLst/>
            </a:endParaRPr>
          </a:p>
          <a:p>
            <a:pPr marL="228600" algn="r" rtl="1"/>
            <a:r>
              <a:rPr lang="ar-SA" dirty="0" smtClean="0">
                <a:effectLst/>
                <a:cs typeface="Arial"/>
              </a:rPr>
              <a:t>ترکیب: شاگرد بتواند برای تدریس یک موضوع، یک طرح آموزشی ابتکاری ارایه کند</a:t>
            </a:r>
            <a:r>
              <a:rPr lang="en-US" dirty="0" smtClean="0">
                <a:effectLst/>
                <a:latin typeface="Arial"/>
                <a:cs typeface="Arial"/>
              </a:rPr>
              <a:t>. </a:t>
            </a:r>
            <a:endParaRPr lang="en-US" dirty="0" smtClean="0">
              <a:effectLst/>
            </a:endParaRPr>
          </a:p>
          <a:p>
            <a:pPr marL="228600" algn="r" rtl="1"/>
            <a:r>
              <a:rPr lang="ar-SA" dirty="0" smtClean="0">
                <a:effectLst/>
                <a:cs typeface="Arial"/>
              </a:rPr>
              <a:t>ارزیابی: شاگرد بتواند یک داستان را نقد و بررسی کند</a:t>
            </a:r>
            <a:r>
              <a:rPr lang="en-US" dirty="0" smtClean="0">
                <a:effectLst/>
                <a:latin typeface="Arial"/>
                <a:cs typeface="Arial"/>
              </a:rPr>
              <a:t>. </a:t>
            </a:r>
            <a:endParaRPr lang="en-US" dirty="0" smtClean="0">
              <a:effectLst/>
            </a:endParaRPr>
          </a:p>
          <a:p>
            <a:pPr algn="r" rtl="1"/>
            <a:r>
              <a:rPr lang="ar-SA" dirty="0" smtClean="0">
                <a:effectLst/>
                <a:cs typeface="Arial"/>
              </a:rPr>
              <a:t> </a:t>
            </a:r>
            <a:endParaRPr lang="en-US" dirty="0" smtClean="0">
              <a:effectLst/>
            </a:endParaRPr>
          </a:p>
          <a:p>
            <a:pPr algn="r" rtl="1"/>
            <a:r>
              <a:rPr lang="ar-SA" dirty="0" smtClean="0">
                <a:effectLst/>
                <a:cs typeface="Arial"/>
              </a:rPr>
              <a:t> </a:t>
            </a:r>
            <a:endParaRPr lang="en-US" dirty="0" smtClean="0">
              <a:effectLst/>
            </a:endParaRPr>
          </a:p>
          <a:p>
            <a:pPr marL="228600" algn="r" rtl="1"/>
            <a:r>
              <a:rPr lang="ar-SA" dirty="0" smtClean="0">
                <a:effectLst/>
                <a:cs typeface="Arial"/>
              </a:rPr>
              <a:t>افعال مناسب برای سطح «فهمیدن» حوزه  ی شناختی</a:t>
            </a:r>
            <a:endParaRPr lang="en-US" dirty="0" smtClean="0">
              <a:effectLst/>
            </a:endParaRPr>
          </a:p>
          <a:p>
            <a:pPr marL="685800" algn="r" rtl="1"/>
            <a:r>
              <a:rPr lang="ar-SA" dirty="0" smtClean="0">
                <a:effectLst/>
                <a:cs typeface="Arial"/>
              </a:rPr>
              <a:t>توضیح دادن</a:t>
            </a:r>
            <a:endParaRPr lang="en-US" dirty="0" smtClean="0">
              <a:effectLst/>
            </a:endParaRPr>
          </a:p>
          <a:p>
            <a:pPr marL="685800" algn="r" rtl="1"/>
            <a:r>
              <a:rPr lang="ar-SA" dirty="0" smtClean="0">
                <a:effectLst/>
                <a:cs typeface="Arial"/>
              </a:rPr>
              <a:t>خلاصه کردن</a:t>
            </a:r>
            <a:endParaRPr lang="en-US" dirty="0" smtClean="0">
              <a:effectLst/>
            </a:endParaRPr>
          </a:p>
          <a:p>
            <a:pPr marL="685800" algn="r" rtl="1"/>
            <a:r>
              <a:rPr lang="ar-SA" dirty="0" smtClean="0">
                <a:effectLst/>
                <a:cs typeface="Arial"/>
              </a:rPr>
              <a:t>ترجمه کردن</a:t>
            </a:r>
            <a:endParaRPr lang="en-US" dirty="0" smtClean="0">
              <a:effectLst/>
            </a:endParaRPr>
          </a:p>
          <a:p>
            <a:pPr marL="685800" algn="r" rtl="1"/>
            <a:r>
              <a:rPr lang="ar-SA" dirty="0" smtClean="0">
                <a:effectLst/>
                <a:cs typeface="Arial"/>
              </a:rPr>
              <a:t>بحث کردن</a:t>
            </a:r>
            <a:endParaRPr lang="en-US" dirty="0" smtClean="0">
              <a:effectLst/>
            </a:endParaRPr>
          </a:p>
          <a:p>
            <a:pPr marL="685800" algn="r" rtl="1"/>
            <a:r>
              <a:rPr lang="ar-SA" dirty="0" smtClean="0">
                <a:effectLst/>
                <a:cs typeface="Arial"/>
              </a:rPr>
              <a:t>مقایسه کردن</a:t>
            </a:r>
            <a:endParaRPr lang="en-US" dirty="0" smtClean="0">
              <a:effectLst/>
            </a:endParaRPr>
          </a:p>
          <a:p>
            <a:pPr marL="685800" algn="r" rtl="1"/>
            <a:r>
              <a:rPr lang="ar-SA" dirty="0" smtClean="0">
                <a:effectLst/>
                <a:cs typeface="Arial"/>
              </a:rPr>
              <a:t>بیان مجدد کردن</a:t>
            </a:r>
            <a:endParaRPr lang="en-US" dirty="0" smtClean="0">
              <a:effectLst/>
            </a:endParaRPr>
          </a:p>
          <a:p>
            <a:pPr marL="685800" algn="r" rtl="1"/>
            <a:r>
              <a:rPr lang="ar-SA" dirty="0" smtClean="0">
                <a:effectLst/>
                <a:cs typeface="Arial"/>
              </a:rPr>
              <a:t>تشخیص دادن</a:t>
            </a:r>
            <a:endParaRPr lang="en-US" dirty="0" smtClean="0">
              <a:effectLst/>
            </a:endParaRPr>
          </a:p>
          <a:p>
            <a:pPr marL="228600" algn="r" rtl="1"/>
            <a:r>
              <a:rPr lang="ar-SA" dirty="0" smtClean="0">
                <a:effectLst/>
                <a:cs typeface="Arial"/>
              </a:rPr>
              <a:t>افعال مناسب برای سطح «کاربرد» حوزه  ی شناختی</a:t>
            </a:r>
            <a:endParaRPr lang="en-US" dirty="0" smtClean="0">
              <a:effectLst/>
            </a:endParaRPr>
          </a:p>
          <a:p>
            <a:pPr marL="228600" algn="r" rtl="1"/>
            <a:r>
              <a:rPr lang="ar-SA" dirty="0" smtClean="0">
                <a:effectLst/>
                <a:cs typeface="Arial"/>
              </a:rPr>
              <a:t>بکار بستن</a:t>
            </a:r>
            <a:endParaRPr lang="en-US" dirty="0" smtClean="0">
              <a:effectLst/>
            </a:endParaRPr>
          </a:p>
          <a:p>
            <a:pPr marL="228600" algn="r" rtl="1"/>
            <a:r>
              <a:rPr lang="ar-SA" dirty="0" smtClean="0">
                <a:effectLst/>
                <a:cs typeface="Arial"/>
              </a:rPr>
              <a:t>تطبیق کردن</a:t>
            </a:r>
            <a:endParaRPr lang="en-US" dirty="0" smtClean="0">
              <a:effectLst/>
            </a:endParaRPr>
          </a:p>
          <a:p>
            <a:pPr marL="228600" algn="r" rtl="1"/>
            <a:r>
              <a:rPr lang="ar-SA" dirty="0" smtClean="0">
                <a:effectLst/>
                <a:cs typeface="Arial"/>
              </a:rPr>
              <a:t>محاسبه کردن</a:t>
            </a:r>
            <a:endParaRPr lang="en-US" dirty="0" smtClean="0">
              <a:effectLst/>
            </a:endParaRPr>
          </a:p>
          <a:p>
            <a:pPr marL="228600" algn="r" rtl="1"/>
            <a:r>
              <a:rPr lang="ar-SA" dirty="0" smtClean="0">
                <a:effectLst/>
                <a:cs typeface="Arial"/>
              </a:rPr>
              <a:t>مسأله را حل کردن</a:t>
            </a:r>
            <a:endParaRPr lang="en-US" dirty="0" smtClean="0">
              <a:effectLst/>
            </a:endParaRPr>
          </a:p>
          <a:p>
            <a:pPr marL="228600" algn="r" rtl="1"/>
            <a:r>
              <a:rPr lang="ar-SA" dirty="0" smtClean="0">
                <a:effectLst/>
                <a:cs typeface="Arial"/>
              </a:rPr>
              <a:t>نشان دادن</a:t>
            </a:r>
            <a:endParaRPr lang="en-US" dirty="0" smtClean="0">
              <a:effectLst/>
            </a:endParaRPr>
          </a:p>
          <a:p>
            <a:pPr marL="228600" algn="r" rtl="1"/>
            <a:r>
              <a:rPr lang="ar-SA" dirty="0" smtClean="0">
                <a:effectLst/>
                <a:cs typeface="Arial"/>
              </a:rPr>
              <a:t>ارتباط دادن</a:t>
            </a:r>
            <a:endParaRPr lang="en-US" dirty="0" smtClean="0">
              <a:effectLst/>
            </a:endParaRPr>
          </a:p>
          <a:p>
            <a:pPr marL="228600" algn="r" rtl="1"/>
            <a:r>
              <a:rPr lang="ar-SA" dirty="0" smtClean="0">
                <a:effectLst/>
                <a:cs typeface="Arial"/>
              </a:rPr>
              <a:t>تکمیل کردن</a:t>
            </a:r>
            <a:endParaRPr lang="en-US" dirty="0" smtClean="0">
              <a:effectLst/>
            </a:endParaRPr>
          </a:p>
          <a:p>
            <a:pPr marL="228600" algn="r" rtl="1"/>
            <a:r>
              <a:rPr lang="ar-SA" dirty="0" smtClean="0">
                <a:effectLst/>
                <a:cs typeface="Arial"/>
              </a:rPr>
              <a:t>افعال مناسب برای سطح «تحلیل» حوزه  ی شناختی</a:t>
            </a:r>
            <a:endParaRPr lang="en-US" dirty="0" smtClean="0">
              <a:effectLst/>
            </a:endParaRPr>
          </a:p>
          <a:p>
            <a:pPr marL="228600" algn="r" rtl="1"/>
            <a:r>
              <a:rPr lang="ar-SA" dirty="0" smtClean="0">
                <a:effectLst/>
                <a:cs typeface="Arial"/>
              </a:rPr>
              <a:t>تجزیه و تحلیل کردن</a:t>
            </a:r>
            <a:endParaRPr lang="en-US" dirty="0" smtClean="0">
              <a:effectLst/>
            </a:endParaRPr>
          </a:p>
          <a:p>
            <a:pPr marL="228600" algn="r" rtl="1"/>
            <a:r>
              <a:rPr lang="ar-SA" dirty="0" smtClean="0">
                <a:effectLst/>
                <a:cs typeface="Arial"/>
              </a:rPr>
              <a:t>مقایسه کردن</a:t>
            </a:r>
            <a:endParaRPr lang="en-US" dirty="0" smtClean="0">
              <a:effectLst/>
            </a:endParaRPr>
          </a:p>
          <a:p>
            <a:pPr marL="228600" algn="r" rtl="1"/>
            <a:r>
              <a:rPr lang="ar-SA" dirty="0" smtClean="0">
                <a:effectLst/>
                <a:cs typeface="Arial"/>
              </a:rPr>
              <a:t>طبقه بندی کردن</a:t>
            </a:r>
            <a:endParaRPr lang="en-US" dirty="0" smtClean="0">
              <a:effectLst/>
            </a:endParaRPr>
          </a:p>
          <a:p>
            <a:pPr marL="228600" algn="r" rtl="1"/>
            <a:r>
              <a:rPr lang="ar-SA" dirty="0" smtClean="0">
                <a:effectLst/>
                <a:cs typeface="Arial"/>
              </a:rPr>
              <a:t>مرتب کردن</a:t>
            </a:r>
            <a:endParaRPr lang="en-US" dirty="0" smtClean="0">
              <a:effectLst/>
            </a:endParaRPr>
          </a:p>
          <a:p>
            <a:pPr marL="228600" algn="r" rtl="1"/>
            <a:r>
              <a:rPr lang="ar-SA" dirty="0" smtClean="0">
                <a:effectLst/>
                <a:cs typeface="Arial"/>
              </a:rPr>
              <a:t>تقسیم کردن</a:t>
            </a:r>
            <a:endParaRPr lang="en-US" dirty="0" smtClean="0">
              <a:effectLst/>
            </a:endParaRPr>
          </a:p>
          <a:p>
            <a:pPr marL="228600" algn="r" rtl="1"/>
            <a:r>
              <a:rPr lang="ar-SA" dirty="0" smtClean="0">
                <a:effectLst/>
                <a:cs typeface="Arial"/>
              </a:rPr>
              <a:t>نتیجه گیری کردن</a:t>
            </a:r>
            <a:endParaRPr lang="en-US" dirty="0" smtClean="0">
              <a:effectLst/>
            </a:endParaRPr>
          </a:p>
          <a:p>
            <a:pPr marL="228600" algn="r" rtl="1"/>
            <a:r>
              <a:rPr lang="ar-SA" dirty="0" smtClean="0">
                <a:effectLst/>
                <a:cs typeface="Arial"/>
              </a:rPr>
              <a:t>ارتباط دادن </a:t>
            </a:r>
            <a:endParaRPr lang="en-US" dirty="0" smtClean="0">
              <a:effectLst/>
            </a:endParaRPr>
          </a:p>
          <a:p>
            <a:pPr marL="228600" algn="r" rtl="1"/>
            <a:r>
              <a:rPr lang="ar-SA" dirty="0" smtClean="0">
                <a:effectLst/>
                <a:cs typeface="Arial"/>
              </a:rPr>
              <a:t>افعال مناسب برای سطح «ترکیب» حوزه ی شناختی</a:t>
            </a:r>
            <a:endParaRPr lang="en-US" dirty="0" smtClean="0">
              <a:effectLst/>
            </a:endParaRPr>
          </a:p>
          <a:p>
            <a:pPr marL="228600" algn="r" rtl="1"/>
            <a:r>
              <a:rPr lang="ar-SA" dirty="0" smtClean="0">
                <a:effectLst/>
                <a:cs typeface="Arial"/>
              </a:rPr>
              <a:t>ترکیب کردن</a:t>
            </a:r>
            <a:endParaRPr lang="en-US" dirty="0" smtClean="0">
              <a:effectLst/>
            </a:endParaRPr>
          </a:p>
          <a:p>
            <a:pPr marL="228600" algn="r" rtl="1"/>
            <a:r>
              <a:rPr lang="ar-SA" dirty="0" smtClean="0">
                <a:effectLst/>
                <a:cs typeface="Arial"/>
              </a:rPr>
              <a:t>طراحی کردن</a:t>
            </a:r>
            <a:endParaRPr lang="en-US" dirty="0" smtClean="0">
              <a:effectLst/>
            </a:endParaRPr>
          </a:p>
          <a:p>
            <a:pPr marL="228600" algn="r" rtl="1"/>
            <a:r>
              <a:rPr lang="ar-SA" dirty="0" smtClean="0">
                <a:effectLst/>
                <a:cs typeface="Arial"/>
              </a:rPr>
              <a:t>ایجاد کردن</a:t>
            </a:r>
            <a:endParaRPr lang="en-US" dirty="0" smtClean="0">
              <a:effectLst/>
            </a:endParaRPr>
          </a:p>
          <a:p>
            <a:pPr marL="228600" algn="r" rtl="1"/>
            <a:r>
              <a:rPr lang="ar-SA" dirty="0" smtClean="0">
                <a:effectLst/>
                <a:cs typeface="Arial"/>
              </a:rPr>
              <a:t>مقاله نوشتن</a:t>
            </a:r>
            <a:endParaRPr lang="en-US" dirty="0" smtClean="0">
              <a:effectLst/>
            </a:endParaRPr>
          </a:p>
          <a:p>
            <a:pPr marL="228600" algn="r" rtl="1"/>
            <a:r>
              <a:rPr lang="ar-SA" dirty="0" smtClean="0">
                <a:effectLst/>
                <a:cs typeface="Arial"/>
              </a:rPr>
              <a:t>ابداع کردن</a:t>
            </a:r>
            <a:endParaRPr lang="en-US" dirty="0" smtClean="0">
              <a:effectLst/>
            </a:endParaRPr>
          </a:p>
          <a:p>
            <a:pPr marL="228600" algn="r" rtl="1"/>
            <a:r>
              <a:rPr lang="ar-SA" dirty="0" smtClean="0">
                <a:effectLst/>
                <a:cs typeface="Arial"/>
              </a:rPr>
              <a:t>تألیف کردن</a:t>
            </a:r>
            <a:endParaRPr lang="en-US" dirty="0" smtClean="0">
              <a:effectLst/>
            </a:endParaRPr>
          </a:p>
          <a:p>
            <a:pPr marL="228600" algn="r" rtl="1"/>
            <a:r>
              <a:rPr lang="ar-SA" dirty="0" smtClean="0">
                <a:effectLst/>
                <a:cs typeface="Arial"/>
              </a:rPr>
              <a:t>پلان کردن </a:t>
            </a:r>
            <a:endParaRPr lang="en-US" dirty="0" smtClean="0">
              <a:effectLst/>
            </a:endParaRPr>
          </a:p>
          <a:p>
            <a:pPr marL="228600" algn="r" rtl="1"/>
            <a:r>
              <a:rPr lang="ar-SA" dirty="0" smtClean="0">
                <a:effectLst/>
                <a:cs typeface="Arial"/>
              </a:rPr>
              <a:t>افعال مناسب برای سطح «ارزیابی» حوزه ی شناختی</a:t>
            </a:r>
            <a:endParaRPr lang="en-US" dirty="0" smtClean="0">
              <a:effectLst/>
            </a:endParaRPr>
          </a:p>
          <a:p>
            <a:pPr marL="685800" algn="r" rtl="1"/>
            <a:r>
              <a:rPr lang="ar-SA" dirty="0" smtClean="0">
                <a:effectLst/>
                <a:cs typeface="Arial"/>
              </a:rPr>
              <a:t>ارزیابی کردن</a:t>
            </a:r>
            <a:endParaRPr lang="en-US" dirty="0" smtClean="0">
              <a:effectLst/>
            </a:endParaRPr>
          </a:p>
          <a:p>
            <a:pPr marL="685800" algn="r" rtl="1"/>
            <a:r>
              <a:rPr lang="ar-SA" dirty="0" smtClean="0">
                <a:effectLst/>
                <a:cs typeface="Arial"/>
              </a:rPr>
              <a:t>قضاوت کردن</a:t>
            </a:r>
            <a:endParaRPr lang="en-US" dirty="0" smtClean="0">
              <a:effectLst/>
            </a:endParaRPr>
          </a:p>
          <a:p>
            <a:pPr marL="685800" algn="r" rtl="1"/>
            <a:r>
              <a:rPr lang="ar-SA" dirty="0" smtClean="0">
                <a:effectLst/>
                <a:cs typeface="Arial"/>
              </a:rPr>
              <a:t>درجه بندی کردن</a:t>
            </a:r>
            <a:endParaRPr lang="en-US" dirty="0" smtClean="0">
              <a:effectLst/>
            </a:endParaRPr>
          </a:p>
          <a:p>
            <a:pPr marL="685800" algn="r" rtl="1"/>
            <a:r>
              <a:rPr lang="ar-SA" dirty="0" smtClean="0">
                <a:effectLst/>
                <a:cs typeface="Arial"/>
              </a:rPr>
              <a:t>آزمایش کردن</a:t>
            </a:r>
            <a:endParaRPr lang="en-US" dirty="0" smtClean="0">
              <a:effectLst/>
            </a:endParaRPr>
          </a:p>
          <a:p>
            <a:pPr marL="685800" algn="r" rtl="1"/>
            <a:r>
              <a:rPr lang="ar-SA" dirty="0" smtClean="0">
                <a:effectLst/>
                <a:cs typeface="Arial"/>
              </a:rPr>
              <a:t>توصیه کردن</a:t>
            </a:r>
            <a:endParaRPr lang="en-US" dirty="0" smtClean="0">
              <a:effectLst/>
            </a:endParaRPr>
          </a:p>
          <a:p>
            <a:pPr marL="685800" algn="r" rtl="1"/>
            <a:r>
              <a:rPr lang="ar-SA" dirty="0" smtClean="0">
                <a:effectLst/>
                <a:cs typeface="Arial"/>
              </a:rPr>
              <a:t>متقاعد ساختن</a:t>
            </a:r>
            <a:endParaRPr lang="en-US" dirty="0" smtClean="0">
              <a:effectLst/>
            </a:endParaRPr>
          </a:p>
          <a:p>
            <a:pPr marL="685800" algn="r" rtl="1"/>
            <a:r>
              <a:rPr lang="ar-SA" dirty="0" smtClean="0">
                <a:effectLst/>
                <a:cs typeface="Arial"/>
              </a:rPr>
              <a:t>تصمیم گرفتن</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59</a:t>
            </a:fld>
            <a:endParaRPr lang="en-US"/>
          </a:p>
        </p:txBody>
      </p:sp>
    </p:spTree>
    <p:extLst>
      <p:ext uri="{BB962C8B-B14F-4D97-AF65-F5344CB8AC3E}">
        <p14:creationId xmlns:p14="http://schemas.microsoft.com/office/powerpoint/2010/main" val="180131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6</a:t>
            </a:fld>
            <a:endParaRPr lang="en-US"/>
          </a:p>
        </p:txBody>
      </p:sp>
    </p:spTree>
    <p:extLst>
      <p:ext uri="{BB962C8B-B14F-4D97-AF65-F5344CB8AC3E}">
        <p14:creationId xmlns:p14="http://schemas.microsoft.com/office/powerpoint/2010/main" val="1267127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67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1717338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75</a:t>
            </a:fld>
            <a:endParaRPr lang="en-US"/>
          </a:p>
        </p:txBody>
      </p:sp>
    </p:spTree>
    <p:extLst>
      <p:ext uri="{BB962C8B-B14F-4D97-AF65-F5344CB8AC3E}">
        <p14:creationId xmlns:p14="http://schemas.microsoft.com/office/powerpoint/2010/main" val="1709445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086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smtClean="0"/>
          </a:p>
        </p:txBody>
      </p:sp>
    </p:spTree>
    <p:extLst>
      <p:ext uri="{BB962C8B-B14F-4D97-AF65-F5344CB8AC3E}">
        <p14:creationId xmlns:p14="http://schemas.microsoft.com/office/powerpoint/2010/main" val="2461573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b="0" dirty="0" smtClean="0">
                <a:hlinkClick r:id="rId3"/>
              </a:rPr>
              <a:t>جدول مشخصات آزمون(توزیع هماهنگ پرسش های آزمون)</a:t>
            </a:r>
            <a:endParaRPr lang="fa-IR" b="0" dirty="0" smtClean="0"/>
          </a:p>
          <a:p>
            <a:pPr algn="r" rtl="1"/>
            <a:r>
              <a:rPr lang="fa-IR" b="0" dirty="0" smtClean="0">
                <a:latin typeface="times new roman, times, serif"/>
              </a:rPr>
              <a:t>ارزشیابی پیشرفت تحصیلی مستلزم انجام دو فعالیت است : </a:t>
            </a:r>
            <a:r>
              <a:rPr lang="fa-IR" b="0" dirty="0" smtClean="0"/>
              <a:t/>
            </a:r>
            <a:br>
              <a:rPr lang="fa-IR" b="0" dirty="0" smtClean="0"/>
            </a:br>
            <a:r>
              <a:rPr lang="fa-IR" b="0" dirty="0" smtClean="0">
                <a:latin typeface="times new roman, times, serif"/>
              </a:rPr>
              <a:t>(1) تعیین و توصیف هدفهای آموزشی یا هدفهای یادگیری  </a:t>
            </a:r>
            <a:r>
              <a:rPr lang="fa-IR" b="0" dirty="0" smtClean="0"/>
              <a:t/>
            </a:r>
            <a:br>
              <a:rPr lang="fa-IR" b="0" dirty="0" smtClean="0"/>
            </a:br>
            <a:r>
              <a:rPr lang="fa-IR" b="0" dirty="0" smtClean="0">
                <a:latin typeface="times new roman, times, serif"/>
              </a:rPr>
              <a:t>(2) سنجش یا اندازه گیری عملکرد یادگیرندگان </a:t>
            </a:r>
            <a:endParaRPr lang="fa-IR" b="0" dirty="0" smtClean="0"/>
          </a:p>
          <a:p>
            <a:pPr algn="r" rtl="1"/>
            <a:r>
              <a:rPr lang="fa-IR" b="0" dirty="0" smtClean="0">
                <a:latin typeface="times new roman, times, serif"/>
              </a:rPr>
              <a:t>یکی از وسایل مهم اندازه گیری پیشرفت تحصیلی ، </a:t>
            </a:r>
            <a:r>
              <a:rPr lang="fa-IR" b="0" i="1" dirty="0" smtClean="0">
                <a:latin typeface="times new roman, times, serif"/>
              </a:rPr>
              <a:t>آزمون پیشرفت تحصیلی</a:t>
            </a:r>
            <a:r>
              <a:rPr lang="fa-IR" b="0" dirty="0" smtClean="0">
                <a:latin typeface="times new roman, times, serif"/>
              </a:rPr>
              <a:t> به حساب می آید. </a:t>
            </a:r>
            <a:r>
              <a:rPr lang="fa-IR" b="0" dirty="0" smtClean="0"/>
              <a:t/>
            </a:r>
            <a:br>
              <a:rPr lang="fa-IR" b="0" dirty="0" smtClean="0"/>
            </a:br>
            <a:r>
              <a:rPr lang="fa-IR" b="0" dirty="0" smtClean="0">
                <a:latin typeface="times new roman, times, serif"/>
              </a:rPr>
              <a:t>مهمترین گام در تهیه آزمون های پیشرفت تحصیلی </a:t>
            </a:r>
            <a:r>
              <a:rPr lang="fa-IR" b="0" i="1" dirty="0" smtClean="0">
                <a:latin typeface="times new roman, times, serif"/>
              </a:rPr>
              <a:t>تهیه جدول مشخصات</a:t>
            </a:r>
            <a:r>
              <a:rPr lang="fa-IR" b="0" dirty="0" smtClean="0">
                <a:latin typeface="times new roman, times, serif"/>
              </a:rPr>
              <a:t> برای موضوعی است که قرار است آزمون آن تهیه بشود . </a:t>
            </a:r>
            <a:r>
              <a:rPr lang="fa-IR" b="0" dirty="0" smtClean="0"/>
              <a:t/>
            </a:r>
            <a:br>
              <a:rPr lang="fa-IR" b="0" dirty="0" smtClean="0"/>
            </a:br>
            <a:r>
              <a:rPr lang="fa-IR" b="0" dirty="0" smtClean="0">
                <a:latin typeface="times new roman, times, serif"/>
              </a:rPr>
              <a:t>جدول مشخصات یک جدول دوبعدی است با تعدادی ردیف و ستون ، متناسب با محتوا و هدف های آموزشی درس. در ردیف بالای جدول که بعد محتوا نام دارد اجزای مطالب درسی نوشته می شوند و در ستون کنار آن که بعد هدف نامیده می شود ، فهرست هدف های آموزشی قرار میگیرد. معمولاً در بعد هدف جدول مشخصات ، هدفهای آموزشی بر طبق طبقه بندی های هدف های آموزشی دسته بندی می شوند . </a:t>
            </a:r>
            <a:endParaRPr lang="fa-IR" b="0" dirty="0" smtClean="0"/>
          </a:p>
          <a:p>
            <a:pPr algn="r" rtl="1"/>
            <a:r>
              <a:rPr lang="fa-IR" b="0" dirty="0" smtClean="0">
                <a:latin typeface="times new roman, times, serif"/>
              </a:rPr>
              <a:t> یک آزمون خوب پیشرفت تحصیلی آزمونی است که به بهترین شکل منعکس کننده تمامی هدف های آموزشی و همه محتوای برنامه درسی باشد. </a:t>
            </a:r>
            <a:endParaRPr lang="fa-IR" b="0" dirty="0" smtClean="0"/>
          </a:p>
          <a:p>
            <a:pPr algn="r" rtl="1"/>
            <a:r>
              <a:rPr lang="fa-IR" b="0" dirty="0" smtClean="0">
                <a:latin typeface="times new roman, times, serif"/>
              </a:rPr>
              <a:t>از لحاظ نظری ، بهترین آزمون برای یک درس یا یک موضوع آزمونی است که تمام مطالب و کلیه هدف های آموزشی آن درس را شامل شود. اما اگر درس یا موضوع مفصل باشد تهیه چنین آزمونی غیر عملی است. بنابراین ، به جای گنجانیدن تمامی محتوا و هدف ها در آزمون، تهیه کننده آزمون به انتخاب تعدادی سئوال نمونه که معرف هدف ها و محتوای درس باشند، اقدام میکند. </a:t>
            </a:r>
            <a:r>
              <a:rPr lang="fa-IR" b="0" dirty="0" smtClean="0"/>
              <a:t/>
            </a:r>
            <a:br>
              <a:rPr lang="fa-IR" b="0" dirty="0" smtClean="0"/>
            </a:br>
            <a:r>
              <a:rPr lang="fa-IR" b="0" dirty="0" smtClean="0">
                <a:latin typeface="times new roman, times, serif"/>
              </a:rPr>
              <a:t>در صورتی چنین آزمونی یک آزمون خوب یا به اصطلاح یک آزمون دارای روایی خواهد بود که سئوالهای آن حاوی نمونه درستی از هدفها و محتوای درس باشند. </a:t>
            </a:r>
            <a:endParaRPr lang="fa-IR" b="0" dirty="0" smtClean="0"/>
          </a:p>
          <a:p>
            <a:pPr algn="r" rtl="1"/>
            <a:r>
              <a:rPr lang="fa-IR" b="0" dirty="0" smtClean="0">
                <a:latin typeface="times new roman, times, serif"/>
              </a:rPr>
              <a:t>جدول مشخصات به معلم یا آزمون ساز کمک می کند تا از مجموع بزرگی از سئوال های ممکن، نمونه ای را که به خوبی معرف محتوا و هدفهای درس باشند، انتخاب کند. </a:t>
            </a:r>
            <a:r>
              <a:rPr lang="fa-IR" b="0" dirty="0" smtClean="0"/>
              <a:t/>
            </a:r>
            <a:br>
              <a:rPr lang="fa-IR" b="0" dirty="0" smtClean="0"/>
            </a:br>
            <a:r>
              <a:rPr lang="fa-IR" b="0" dirty="0" smtClean="0">
                <a:latin typeface="times new roman, times, serif"/>
              </a:rPr>
              <a:t>بعد از تکمیل بعد محتوا و بعد هدف جدول مشخصات، آزمون ساز باید تعیین کند که سئوال های آزمون خود را به چه صورتی در میان هدفها و عنوانهای درس توزیع نماید؛ یعنی تعداد سئوالهایی را که به هریک از موضوعهای درسی و هدفهای آموزشی اختصاص خواهند داشت تعیین نماید و این تعداد را یا به صورت تعداد واقعی سئوالها یا به صورت درصد در خانه های جدول مشخصات وارد نماید. </a:t>
            </a:r>
            <a:endParaRPr lang="fa-IR" b="0" dirty="0" smtClean="0"/>
          </a:p>
          <a:p>
            <a:pPr algn="r" rtl="1"/>
            <a:endParaRPr lang="en-US" b="0"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78</a:t>
            </a:fld>
            <a:endParaRPr lang="en-US"/>
          </a:p>
        </p:txBody>
      </p:sp>
    </p:spTree>
    <p:extLst>
      <p:ext uri="{BB962C8B-B14F-4D97-AF65-F5344CB8AC3E}">
        <p14:creationId xmlns:p14="http://schemas.microsoft.com/office/powerpoint/2010/main" val="1776092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dirty="0" smtClean="0"/>
              <a:t>چگونگی توزیع پرسش ها به بخش های مختلف کتاب</a:t>
            </a:r>
          </a:p>
          <a:p>
            <a:pPr algn="r" rtl="1"/>
            <a:r>
              <a:rPr lang="fa-IR" b="0" dirty="0" smtClean="0"/>
              <a:t>اینکه ازچه اهداف ومحتوایی وکدام بخش ازمطالب ، پرسش طرح شود ، باید به سوال های زیر پاسخ دهیم :</a:t>
            </a:r>
          </a:p>
          <a:p>
            <a:pPr algn="r" rtl="1"/>
            <a:r>
              <a:rPr lang="fa-IR" b="0" dirty="0" smtClean="0"/>
              <a:t>1-  کدام بخش از محتواواهداف حجم بیشتری دارد ووقت بیشتری صرف آموزش آن شده است ؟</a:t>
            </a:r>
          </a:p>
          <a:p>
            <a:pPr algn="r" rtl="1"/>
            <a:r>
              <a:rPr lang="fa-IR" b="0" dirty="0" smtClean="0"/>
              <a:t>2-  کدام بخش از نظر نگهداری در حافظه وکاربرد آن درآینده ارزش بیشتری دارند ؟</a:t>
            </a:r>
          </a:p>
          <a:p>
            <a:pPr algn="r" rtl="1"/>
            <a:r>
              <a:rPr lang="fa-IR" b="0" dirty="0" smtClean="0"/>
              <a:t>3-  کدام بخش از اهمیت بیشتری برخوردارند ؟</a:t>
            </a:r>
          </a:p>
          <a:p>
            <a:pPr algn="r" rtl="1"/>
            <a:r>
              <a:rPr lang="fa-IR" b="0" dirty="0" smtClean="0"/>
              <a:t>در صورتی که درس ، تئوری و تمام محتوا ازارزش یکسانی برخوردار باشد، میزان ساعت تدریس هر مبحث را به کل ساعات درس تقسیم و نسبت حاصله را در تعداد کل پرسش ضرب و تعداد پرسش آن بخش را معین می کنیم .</a:t>
            </a:r>
          </a:p>
          <a:p>
            <a:pPr algn="r" rtl="1"/>
            <a:r>
              <a:rPr lang="fa-IR" b="0" dirty="0" smtClean="0"/>
              <a:t>مثال :   چنانچه برای بخش اول کتابی  10 ساعت وقت صرف کرده باشیم وکل ساعات تدریس این کتاب 60 ساعت  و قصد طرح 20 پرسش را داشته باشیم ، تعداد سوال این بخش تقریباٌ 3 مورد خواهد شد .    </a:t>
            </a:r>
          </a:p>
          <a:p>
            <a:pPr algn="r" rtl="1"/>
            <a:r>
              <a:rPr lang="fa-IR" b="0" dirty="0" smtClean="0"/>
              <a:t> 3/3= 20  ( تعدادکل پرسش )  ×60 ( کل ساعت )  ÷  10 (ساعت وقت صرف شده برای تدریس) = تعداد پرسش بخش (1) </a:t>
            </a:r>
          </a:p>
          <a:p>
            <a:pPr algn="r" rtl="1"/>
            <a:r>
              <a:rPr lang="fa-IR" b="0" dirty="0" smtClean="0"/>
              <a:t>این شیوه ی طرح سوال بیشتر مناسب امتحانات پایانی ترم یا دوره ی تحصیلی با عنوان ارزشیابی وسنجش  پایانی  است که باید تا حدودی از جامعیت برخوردار باشد. درنتیجه برای طرح پرسش آزمونهای تکوینی که هدف از آزمون تشخیص و اصلاح مشکلات یادگیری دانش آموزان است ، نیازی به استفاده از جدول مشخصات آزمون و دقت زیاد نیست . </a:t>
            </a:r>
          </a:p>
          <a:p>
            <a:pPr algn="r" rtl="1"/>
            <a:endParaRPr lang="en-US" b="0"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603889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249065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dirty="0" smtClean="0">
                <a:effectLst/>
              </a:rPr>
              <a:t>انواع آزمون های پیشرفت تحصیلی کتبی یا مداد وکاغذی اشاره می شود .</a:t>
            </a:r>
          </a:p>
          <a:p>
            <a:pPr algn="r" rtl="1"/>
            <a:r>
              <a:rPr lang="fa-IR" b="0" dirty="0" smtClean="0">
                <a:effectLst/>
              </a:rPr>
              <a:t>1-    غیر عینی  یا ذهنی   (تشریحی ) : به آزمونهای تشریحی یا ذهنی معروفند و فقط سوال در اختیار آزمون شونده قرار می  گیرد  و نظر مصحح در نمره گذاری اثر دارد.</a:t>
            </a:r>
          </a:p>
          <a:p>
            <a:pPr algn="r" rtl="1"/>
            <a:r>
              <a:rPr lang="fa-IR" b="0" dirty="0" smtClean="0">
                <a:effectLst/>
              </a:rPr>
              <a:t> (  گسترده پاسخ  ومحدود پاسخ )</a:t>
            </a:r>
          </a:p>
          <a:p>
            <a:pPr algn="r" rtl="1"/>
            <a:r>
              <a:rPr lang="fa-IR" b="0" dirty="0" smtClean="0">
                <a:effectLst/>
              </a:rPr>
              <a:t>2-عینی :  آزمونهایی هستند که هم سوال ها  و هم جواب سوالها در اختیار آزمون شوندگان قرار می گیرد و نظر مصصح در نمره گذاری اثری ندارد.</a:t>
            </a:r>
          </a:p>
          <a:p>
            <a:pPr algn="r" rtl="1"/>
            <a:r>
              <a:rPr lang="fa-IR" b="0" dirty="0" smtClean="0">
                <a:effectLst/>
              </a:rPr>
              <a:t>(صحیح – غلط )                                     </a:t>
            </a:r>
          </a:p>
          <a:p>
            <a:pPr algn="r" rtl="1"/>
            <a:r>
              <a:rPr lang="fa-IR" b="0" dirty="0" smtClean="0">
                <a:effectLst/>
              </a:rPr>
              <a:t>( جور کردنی  )(چند گزینه ای )</a:t>
            </a:r>
          </a:p>
          <a:p>
            <a:pPr algn="r" rtl="1"/>
            <a:r>
              <a:rPr lang="fa-IR" b="0" dirty="0" smtClean="0">
                <a:effectLst/>
              </a:rPr>
              <a:t>3- کوتاه پاسخ</a:t>
            </a:r>
          </a:p>
          <a:p>
            <a:pPr algn="r" rtl="1"/>
            <a:r>
              <a:rPr lang="fa-IR" b="0" dirty="0" smtClean="0">
                <a:effectLst/>
              </a:rPr>
              <a:t>انواع آزمونهای عینی  1- آزمونهای چند گزینه ای</a:t>
            </a:r>
          </a:p>
          <a:p>
            <a:pPr algn="r" rtl="1"/>
            <a:r>
              <a:rPr lang="fa-IR" b="0" dirty="0" smtClean="0">
                <a:effectLst/>
              </a:rPr>
              <a:t>تعداد گزینه های هر سژال از 2تا 5 متغیر است.از لحاظ نظری هر چه تعداد گزینه ها بیشتر باشد امکان حدس زدن کمتر است ،اما به سبب این که پیدا کردن بیشتر از 3 پاسخ انحرافی مشکل است، آزمونهای 4 گزینه ای مرسومترند.</a:t>
            </a:r>
          </a:p>
          <a:p>
            <a:pPr algn="r" rtl="1"/>
            <a:r>
              <a:rPr lang="fa-IR" b="0" dirty="0" smtClean="0">
                <a:effectLst/>
              </a:rPr>
              <a:t>انواع سؤالهای چند گزینه ای:</a:t>
            </a:r>
          </a:p>
          <a:p>
            <a:pPr algn="r" rtl="1"/>
            <a:r>
              <a:rPr lang="fa-IR" b="0" dirty="0" smtClean="0">
                <a:effectLst/>
              </a:rPr>
              <a:t>نوع تنها گزینه درست مانند:</a:t>
            </a:r>
          </a:p>
          <a:p>
            <a:pPr marL="0" indent="0" algn="r" rtl="1" eaLnBrk="1" hangingPunct="1">
              <a:lnSpc>
                <a:spcPts val="3300"/>
              </a:lnSpc>
              <a:spcBef>
                <a:spcPts val="0"/>
              </a:spcBef>
              <a:buFont typeface="Wingdings" pitchFamily="2" charset="2"/>
              <a:buNone/>
            </a:pPr>
            <a:r>
              <a:rPr lang="fa-IR" sz="12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2  Davat" pitchFamily="2" charset="-78"/>
              </a:rPr>
              <a:t>اولین گام درتهیه طرح آزمونهای پیشرفت تحصیلی چیست؟</a:t>
            </a:r>
          </a:p>
          <a:p>
            <a:pPr marL="0" indent="0" algn="r" rtl="1" eaLnBrk="1" hangingPunct="1">
              <a:lnSpc>
                <a:spcPts val="3300"/>
              </a:lnSpc>
              <a:spcBef>
                <a:spcPts val="0"/>
              </a:spcBef>
              <a:buFont typeface="Wingdings" pitchFamily="2" charset="2"/>
              <a:buNone/>
            </a:pPr>
            <a:r>
              <a:rPr lang="fa-IR" sz="12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2  Davat" pitchFamily="2" charset="-78"/>
              </a:rPr>
              <a:t>الف- تهیه جدول مشخصات آزمون   ج- مشخص کردن ابزار اندازه گیری</a:t>
            </a:r>
          </a:p>
          <a:p>
            <a:pPr marL="0" indent="0" algn="r" rtl="1" eaLnBrk="1" hangingPunct="1">
              <a:lnSpc>
                <a:spcPts val="3300"/>
              </a:lnSpc>
              <a:spcBef>
                <a:spcPts val="0"/>
              </a:spcBef>
              <a:buFont typeface="Wingdings" pitchFamily="2" charset="2"/>
              <a:buNone/>
            </a:pPr>
            <a:r>
              <a:rPr lang="fa-IR" sz="12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2  Davat" pitchFamily="2" charset="-78"/>
              </a:rPr>
              <a:t>ب- تعیین نوع سوالات آزمون         د- تعیین درصد سوالات هر بخش</a:t>
            </a:r>
          </a:p>
          <a:p>
            <a:pPr algn="r" rtl="1"/>
            <a:r>
              <a:rPr lang="fa-IR" b="0" dirty="0" smtClean="0">
                <a:effectLst/>
              </a:rPr>
              <a:t>نوع بهترین گزینه ( در این نوع سوال همه ی گزینه ها درست است اما یکی از آنها صحیح تر است   )  مانند:</a:t>
            </a:r>
          </a:p>
          <a:p>
            <a:pPr marL="0" indent="0" algn="r" rtl="1" eaLnBrk="1" hangingPunct="1">
              <a:lnSpc>
                <a:spcPts val="3300"/>
              </a:lnSpc>
              <a:spcBef>
                <a:spcPts val="0"/>
              </a:spcBef>
              <a:buFont typeface="Wingdings" pitchFamily="2" charset="2"/>
              <a:buNone/>
            </a:pPr>
            <a:r>
              <a:rPr lang="fa-IR" sz="1200" dirty="0" smtClean="0">
                <a:solidFill>
                  <a:srgbClr val="FF0000"/>
                </a:solidFill>
                <a:latin typeface="Arial" pitchFamily="34" charset="0"/>
                <a:cs typeface="2  Davat" pitchFamily="2" charset="-78"/>
              </a:rPr>
              <a:t>مسلمانان تحت تاثیر آن به تفکر وآموختن علم اهمیت می دهند.</a:t>
            </a:r>
          </a:p>
          <a:p>
            <a:pPr marL="0" indent="0" algn="r" rtl="1" eaLnBrk="1" hangingPunct="1">
              <a:lnSpc>
                <a:spcPts val="3300"/>
              </a:lnSpc>
              <a:spcBef>
                <a:spcPts val="0"/>
              </a:spcBef>
              <a:buFont typeface="Wingdings" pitchFamily="2" charset="2"/>
              <a:buNone/>
            </a:pPr>
            <a:r>
              <a:rPr lang="fa-IR" sz="1200" dirty="0" smtClean="0">
                <a:solidFill>
                  <a:srgbClr val="FF0000"/>
                </a:solidFill>
                <a:latin typeface="Arial" pitchFamily="34" charset="0"/>
                <a:cs typeface="2  Davat" pitchFamily="2" charset="-78"/>
              </a:rPr>
              <a:t>الف – مفاهیم قرآن    ب – سخنان پیامبر </a:t>
            </a:r>
          </a:p>
          <a:p>
            <a:pPr marL="0" indent="0" algn="r" rtl="1" eaLnBrk="1" hangingPunct="1">
              <a:lnSpc>
                <a:spcPts val="3300"/>
              </a:lnSpc>
              <a:spcBef>
                <a:spcPts val="0"/>
              </a:spcBef>
              <a:buFont typeface="Wingdings" pitchFamily="2" charset="2"/>
              <a:buNone/>
            </a:pPr>
            <a:r>
              <a:rPr lang="fa-IR" sz="1200" dirty="0" smtClean="0">
                <a:solidFill>
                  <a:srgbClr val="FF0000"/>
                </a:solidFill>
                <a:latin typeface="Arial" pitchFamily="34" charset="0"/>
                <a:cs typeface="2  Davat" pitchFamily="2" charset="-78"/>
              </a:rPr>
              <a:t>  ج – توصیه امامان   د – تعالیم دینی </a:t>
            </a:r>
          </a:p>
          <a:p>
            <a:pPr algn="r" rtl="1"/>
            <a:r>
              <a:rPr lang="fa-IR" b="0" dirty="0" smtClean="0">
                <a:effectLst/>
              </a:rPr>
              <a:t>نوع منفی:  در این نوع ،تنه ی سوال به صورت منفی بیان می شود ( همه گزینه ها بجز یکی صحیح است)مانند:</a:t>
            </a:r>
          </a:p>
          <a:p>
            <a:pPr marL="0" indent="0" algn="r" rtl="1" eaLnBrk="1" hangingPunct="1">
              <a:lnSpc>
                <a:spcPts val="3300"/>
              </a:lnSpc>
              <a:spcBef>
                <a:spcPts val="0"/>
              </a:spcBef>
              <a:buFont typeface="Wingdings" pitchFamily="2" charset="2"/>
              <a:buNone/>
            </a:pPr>
            <a:r>
              <a:rPr lang="fa-IR" sz="1200" dirty="0" smtClean="0">
                <a:solidFill>
                  <a:srgbClr val="FFFF00"/>
                </a:solidFill>
                <a:effectLst/>
                <a:latin typeface="Arial" pitchFamily="34" charset="0"/>
                <a:cs typeface="2  Davat" pitchFamily="2" charset="-78"/>
              </a:rPr>
              <a:t>کدامیک ازعبارتهای زیر در مورد هدفهای رفتاری درست نیست؟</a:t>
            </a:r>
          </a:p>
          <a:p>
            <a:pPr marL="0" indent="0" algn="r" rtl="1" eaLnBrk="1" hangingPunct="1">
              <a:lnSpc>
                <a:spcPts val="3300"/>
              </a:lnSpc>
              <a:spcBef>
                <a:spcPts val="0"/>
              </a:spcBef>
              <a:buFont typeface="Wingdings" pitchFamily="2" charset="2"/>
              <a:buNone/>
            </a:pPr>
            <a:r>
              <a:rPr lang="fa-IR" sz="1200" spc="-150" dirty="0" smtClean="0">
                <a:solidFill>
                  <a:srgbClr val="FFFF00"/>
                </a:solidFill>
                <a:effectLst/>
                <a:latin typeface="Arial" pitchFamily="34" charset="0"/>
                <a:cs typeface="2  Davat" pitchFamily="2" charset="-78"/>
              </a:rPr>
              <a:t>          الف – بطور روشن وصریح بیان شود.         ج - از ملاک عملکرد برخوردار باشد.</a:t>
            </a:r>
          </a:p>
          <a:p>
            <a:pPr marL="0" indent="0" algn="r" rtl="1" eaLnBrk="1" hangingPunct="1">
              <a:lnSpc>
                <a:spcPts val="3300"/>
              </a:lnSpc>
              <a:spcBef>
                <a:spcPts val="0"/>
              </a:spcBef>
              <a:buFont typeface="Wingdings" pitchFamily="2" charset="2"/>
              <a:buNone/>
            </a:pPr>
            <a:r>
              <a:rPr lang="fa-IR" sz="1200" spc="-150" dirty="0" smtClean="0">
                <a:solidFill>
                  <a:srgbClr val="FFFF00"/>
                </a:solidFill>
                <a:effectLst/>
                <a:latin typeface="Arial" pitchFamily="34" charset="0"/>
                <a:cs typeface="2  Davat" pitchFamily="2" charset="-78"/>
              </a:rPr>
              <a:t>ب – برای یادگیرنده محدودیت قائل شود.       د – به سهولت قابل دستیابی </a:t>
            </a:r>
            <a:r>
              <a:rPr lang="fa-IR" sz="1200" dirty="0" smtClean="0">
                <a:solidFill>
                  <a:srgbClr val="FFFF00"/>
                </a:solidFill>
                <a:effectLst/>
                <a:latin typeface="Arial" pitchFamily="34" charset="0"/>
                <a:cs typeface="2  Davat" pitchFamily="2" charset="-78"/>
              </a:rPr>
              <a:t>باشد.</a:t>
            </a:r>
            <a:endParaRPr lang="en-US" sz="1200" dirty="0" smtClean="0">
              <a:solidFill>
                <a:srgbClr val="FFFF00"/>
              </a:solidFill>
              <a:effectLst/>
              <a:latin typeface="Arial" pitchFamily="34" charset="0"/>
              <a:cs typeface="2  Davat" pitchFamily="2" charset="-78"/>
            </a:endParaRPr>
          </a:p>
          <a:p>
            <a:pPr algn="r" rtl="1"/>
            <a:r>
              <a:rPr lang="fa-IR" b="0" dirty="0" smtClean="0">
                <a:effectLst/>
              </a:rPr>
              <a:t>محاسن:                                             </a:t>
            </a:r>
          </a:p>
          <a:p>
            <a:pPr algn="r" rtl="1"/>
            <a:r>
              <a:rPr lang="fa-IR" b="0" dirty="0" smtClean="0">
                <a:effectLst/>
              </a:rPr>
              <a:t>آزمونهای چند گزینه ای علاوه برمحاسن زیر تمام محاسن آزمونهای صحیح غلط و جورکردنی را نیز دارا می باشند.              </a:t>
            </a:r>
          </a:p>
          <a:p>
            <a:pPr algn="r" rtl="1"/>
            <a:r>
              <a:rPr lang="fa-IR" b="0" dirty="0" smtClean="0">
                <a:effectLst/>
              </a:rPr>
              <a:t>1-  این آزمونها از سایر آزمونها انعطاف پذیرترند.(آنها علاوه بر دانش، استدلال، قضاوت و بسیاری از بازده های مهم یادگیری را می سنجند.)</a:t>
            </a:r>
          </a:p>
          <a:p>
            <a:pPr algn="r" rtl="1"/>
            <a:r>
              <a:rPr lang="fa-IR" b="0" dirty="0" smtClean="0">
                <a:effectLst/>
              </a:rPr>
              <a:t>2.   این آزمونها در یک زمان محدود تعداد زیادی هدف آموزشی و بخش مهمی از محتوا را اندازه گیری می کنند.</a:t>
            </a:r>
          </a:p>
          <a:p>
            <a:pPr algn="r" rtl="1"/>
            <a:r>
              <a:rPr lang="fa-IR" b="0" dirty="0" smtClean="0">
                <a:effectLst/>
              </a:rPr>
              <a:t>3.   این آزمونها نسبت به آزمونهای صحیح غلط امکان حدس زدن کمتری دارند.</a:t>
            </a:r>
          </a:p>
          <a:p>
            <a:pPr algn="r" rtl="1"/>
            <a:r>
              <a:rPr lang="fa-IR" b="0" dirty="0" smtClean="0">
                <a:effectLst/>
              </a:rPr>
              <a:t>4.  پاسخ این سؤالها به سادگی و با عینیت کامل تصحیح می شوند.</a:t>
            </a:r>
          </a:p>
          <a:p>
            <a:pPr algn="r" rtl="1"/>
            <a:r>
              <a:rPr lang="fa-IR" b="0" dirty="0" smtClean="0">
                <a:effectLst/>
              </a:rPr>
              <a:t>5.   دانش آموزان و معلمان این آزمونها به سایر آزمونهای عینی ترجیح می دهند.</a:t>
            </a:r>
          </a:p>
          <a:p>
            <a:pPr algn="r" rtl="1"/>
            <a:r>
              <a:rPr lang="fa-IR" b="0" dirty="0" smtClean="0">
                <a:effectLst/>
              </a:rPr>
              <a:t>6.   اگر گزینه های انحرافی این نوع آزمونها با توجه به اشتباهات و کج فهمی های متداول دانش آموزان تهیه شود منبع بسیار مناسبی برای تشخیص مشکلات دانش آموزان خواهد بود.</a:t>
            </a:r>
          </a:p>
          <a:p>
            <a:pPr algn="r" rtl="1"/>
            <a:r>
              <a:rPr lang="fa-IR" b="0" dirty="0" smtClean="0">
                <a:effectLst/>
              </a:rPr>
              <a:t>معایب :</a:t>
            </a:r>
          </a:p>
          <a:p>
            <a:pPr algn="r" rtl="1"/>
            <a:r>
              <a:rPr lang="fa-IR" b="0" dirty="0" smtClean="0">
                <a:effectLst/>
              </a:rPr>
              <a:t>ساختن این آزمون ها بسیار دشوار است </a:t>
            </a:r>
          </a:p>
          <a:p>
            <a:pPr algn="r" rtl="1"/>
            <a:r>
              <a:rPr lang="fa-IR" b="0" dirty="0" smtClean="0">
                <a:effectLst/>
              </a:rPr>
              <a:t>معلمان اغلب سوال های چند گزینه ای را در حد سنجش اطلاعات جزئی و کم اهمیت می نویسند </a:t>
            </a:r>
          </a:p>
          <a:p>
            <a:pPr algn="r" rtl="1"/>
            <a:r>
              <a:rPr lang="fa-IR" b="0" dirty="0" smtClean="0">
                <a:effectLst/>
              </a:rPr>
              <a:t>در این آزمون ها پیدا کردن گزینه درست مستلزم صرف وقت زیاد تری است به ویژه اگر گزینه ها خیلی شبیه به هم ساخته شوند </a:t>
            </a:r>
          </a:p>
          <a:p>
            <a:pPr algn="r" rtl="1"/>
            <a:r>
              <a:rPr lang="fa-IR" b="0" dirty="0" smtClean="0">
                <a:effectLst/>
              </a:rPr>
              <a:t>قواعد تهیه آزمون های چند گزینه ای :</a:t>
            </a:r>
          </a:p>
          <a:p>
            <a:pPr algn="r" rtl="1"/>
            <a:r>
              <a:rPr lang="fa-IR" b="0" dirty="0" smtClean="0">
                <a:effectLst/>
              </a:rPr>
              <a:t>*هر سؤال باید یک موضوع مهم یا یک هدف آموزشی را اندازه بگیرد. </a:t>
            </a:r>
          </a:p>
          <a:p>
            <a:pPr algn="r" rtl="1"/>
            <a:r>
              <a:rPr lang="fa-IR" b="0" dirty="0" smtClean="0">
                <a:effectLst/>
              </a:rPr>
              <a:t>*بیش از یک مساله یا مطلب در یک سؤال قرار ندهید. </a:t>
            </a:r>
          </a:p>
          <a:p>
            <a:pPr algn="r" rtl="1"/>
            <a:r>
              <a:rPr lang="fa-IR" b="0" dirty="0" smtClean="0">
                <a:effectLst/>
              </a:rPr>
              <a:t>*سؤالها را کاملاً روشن و واضح بنویسید و از عبارات و کلمات قابل فهم برای  آزمون شوندگان استفاده کنید. از تکرار مطالب در گزینه ها خودداری کنید. </a:t>
            </a:r>
          </a:p>
          <a:p>
            <a:pPr algn="r" rtl="1"/>
            <a:r>
              <a:rPr lang="fa-IR" b="0" dirty="0" smtClean="0">
                <a:effectLst/>
              </a:rPr>
              <a:t>*مطالب اصلی سؤال را به طور کامل در تنه سؤال بنویسید. </a:t>
            </a:r>
          </a:p>
          <a:p>
            <a:pPr algn="r" rtl="1"/>
            <a:r>
              <a:rPr lang="fa-IR" b="0" dirty="0" smtClean="0">
                <a:effectLst/>
              </a:rPr>
              <a:t>*همه گزینه های یک سؤال باید متجانس و به موضوع واحدی مربوط باشند. </a:t>
            </a:r>
          </a:p>
          <a:p>
            <a:pPr algn="r" rtl="1"/>
            <a:r>
              <a:rPr lang="fa-IR" b="0" dirty="0" smtClean="0">
                <a:effectLst/>
              </a:rPr>
              <a:t>*سؤال را طوری بنویسید که پاسخ درست ، تنها پاسخ درست یا قطعاً درست ترین پاسخ باشد. </a:t>
            </a:r>
          </a:p>
          <a:p>
            <a:pPr algn="r" rtl="1"/>
            <a:r>
              <a:rPr lang="fa-IR" b="0" dirty="0" smtClean="0">
                <a:effectLst/>
              </a:rPr>
              <a:t>*گزینه های انحرافی را طوری بنویسید که آزمون شوندگان بی اطلاع از موضوع سؤال را به خود جلب کند. </a:t>
            </a:r>
          </a:p>
          <a:p>
            <a:pPr algn="r" rtl="1"/>
            <a:r>
              <a:rPr lang="fa-IR" b="0" dirty="0" smtClean="0">
                <a:effectLst/>
              </a:rPr>
              <a:t>*گزینه های هر سؤال را طوری بنویسید که از نظر دستوری و جمله بندی به نحو درست  مکمل متن سؤال باشند.              </a:t>
            </a:r>
          </a:p>
          <a:p>
            <a:pPr algn="r" rtl="1"/>
            <a:r>
              <a:rPr lang="fa-IR" b="0" dirty="0" smtClean="0">
                <a:effectLst/>
              </a:rPr>
              <a:t>*در سؤالات منفی کلمات منفی را برجسته جلوه دهید.</a:t>
            </a:r>
          </a:p>
          <a:p>
            <a:pPr algn="r" rtl="1"/>
            <a:r>
              <a:rPr lang="fa-IR" b="0" dirty="0" smtClean="0">
                <a:effectLst/>
              </a:rPr>
              <a:t>*از نوشتن سوالهایی که در انها متن سؤال منفی و گزینه ها هم منفی (منفی مضاعف) باشند خودداری کنید.</a:t>
            </a:r>
          </a:p>
          <a:p>
            <a:pPr algn="r" rtl="1"/>
            <a:r>
              <a:rPr lang="fa-IR" b="0" dirty="0" smtClean="0">
                <a:effectLst/>
              </a:rPr>
              <a:t>* تا حد امكان از كاربرد عباراتی همچون «همه آنچه در بالا گفته شد» یا «هیچ یك از آنچه د ر بالا گفته شد» خودداری شود</a:t>
            </a:r>
          </a:p>
          <a:p>
            <a:pPr algn="r" rtl="1"/>
            <a:r>
              <a:rPr lang="fa-IR" b="0" dirty="0" smtClean="0">
                <a:effectLst/>
              </a:rPr>
              <a:t>*سئوالات مستقل از یكدیگر نوشته شود، پاسخ یك مسأله نباید شرط لازم برای حل مسأله و یا تهیه سوال بعدی باشد.</a:t>
            </a:r>
          </a:p>
          <a:p>
            <a:pPr algn="r" rtl="1"/>
            <a:r>
              <a:rPr lang="fa-IR" b="0" dirty="0" smtClean="0">
                <a:effectLst/>
              </a:rPr>
              <a:t>*دو گزینه متضاد را که یکی از آنها درست است  به کار نبرید. </a:t>
            </a:r>
          </a:p>
          <a:p>
            <a:pPr algn="r" rtl="1"/>
            <a:r>
              <a:rPr lang="fa-IR" b="0" dirty="0" smtClean="0">
                <a:effectLst/>
              </a:rPr>
              <a:t>*طول گزینه درست را در سؤالهای مختلف تغییر دهید.</a:t>
            </a:r>
          </a:p>
          <a:p>
            <a:pPr algn="r" rtl="1"/>
            <a:r>
              <a:rPr lang="fa-IR" b="0" dirty="0" smtClean="0">
                <a:effectLst/>
              </a:rPr>
              <a:t>* محل گزینه درست را در میان گزینه های انحرافی به طور تصادفی انتخاب کنید.</a:t>
            </a:r>
          </a:p>
          <a:p>
            <a:pPr algn="r" rtl="1"/>
            <a:r>
              <a:rPr lang="fa-IR" b="0" dirty="0" smtClean="0">
                <a:effectLst/>
              </a:rPr>
              <a:t>*سوالات آزمون طوری انتخاب شود كه پاسخ درست هیچیك از پرسش‌ها از روی متن و یا گزینه‌های پرسش‌های دیگر مستقیماً یا به طور ضمنی استنباط نشود.</a:t>
            </a:r>
          </a:p>
          <a:p>
            <a:pPr algn="r" rtl="1"/>
            <a:r>
              <a:rPr lang="fa-IR" b="0" dirty="0" smtClean="0">
                <a:effectLst/>
              </a:rPr>
              <a:t>*در سؤالهایی که تنه آنها جمله ناتمام است جای خالی را در قسمت آخر قرار دهید.</a:t>
            </a:r>
          </a:p>
          <a:p>
            <a:pPr algn="just" rtl="1"/>
            <a:r>
              <a:rPr lang="fa-IR" sz="1200" b="0" dirty="0" smtClean="0">
                <a:effectLst/>
                <a:cs typeface="Arial"/>
              </a:rPr>
              <a:t>نمره‌گذاري</a:t>
            </a:r>
            <a:endParaRPr lang="en-US" sz="1200" b="0" dirty="0" smtClean="0">
              <a:effectLst/>
            </a:endParaRPr>
          </a:p>
          <a:p>
            <a:pPr algn="just" rtl="1"/>
            <a:r>
              <a:rPr lang="fa-IR" sz="1200" b="0" dirty="0" smtClean="0">
                <a:effectLst/>
                <a:cs typeface="Arial"/>
              </a:rPr>
              <a:t> پس‌از تهيه‌ و اجراي آزمون‌هاي پيشرفت تحصيلي، نوبت به تصحيح برگه‌ها و نمره‌گذاري آن‌ها مي‌رسد. در نمره‌گذاري آزمون‌هاي عيني دو روش عمده وجود دارد</a:t>
            </a:r>
            <a:r>
              <a:rPr lang="en-US" sz="1200" b="0" dirty="0" smtClean="0">
                <a:effectLst/>
                <a:latin typeface="Arial"/>
              </a:rPr>
              <a:t>:</a:t>
            </a:r>
            <a:endParaRPr lang="en-US" sz="1200" b="0" dirty="0" smtClean="0">
              <a:effectLst/>
            </a:endParaRPr>
          </a:p>
          <a:p>
            <a:pPr algn="just" rtl="1"/>
            <a:r>
              <a:rPr lang="en-US" sz="1200" b="0" dirty="0" smtClean="0">
                <a:effectLst/>
                <a:latin typeface="Arial"/>
              </a:rPr>
              <a:t> 1-   </a:t>
            </a:r>
            <a:r>
              <a:rPr lang="fa-IR" sz="1200" b="0" dirty="0" smtClean="0">
                <a:effectLst/>
                <a:cs typeface="Arial"/>
              </a:rPr>
              <a:t>محاسبه‌ي كليه‌ي پاسخ‌هاي درست بدون كسر نمره براي حدس زدن</a:t>
            </a:r>
            <a:endParaRPr lang="en-US" sz="1200" b="0" dirty="0" smtClean="0">
              <a:effectLst/>
            </a:endParaRPr>
          </a:p>
          <a:p>
            <a:pPr algn="just" rtl="1"/>
            <a:r>
              <a:rPr lang="en-US" sz="1200" b="0" dirty="0" smtClean="0">
                <a:effectLst/>
                <a:latin typeface="Arial"/>
              </a:rPr>
              <a:t> 2-   </a:t>
            </a:r>
            <a:r>
              <a:rPr lang="fa-IR" sz="1200" b="0" dirty="0" smtClean="0">
                <a:effectLst/>
                <a:cs typeface="Arial"/>
              </a:rPr>
              <a:t>كسر مقداري از نمره براي جبران حدس زدن. براي تعيين نمره در اين روش، از فرمول زير استفاده مي‌شود</a:t>
            </a:r>
            <a:r>
              <a:rPr lang="en-US" sz="1200" b="0" dirty="0" smtClean="0">
                <a:effectLst/>
                <a:latin typeface="Arial"/>
              </a:rPr>
              <a:t>:</a:t>
            </a:r>
            <a:endParaRPr lang="en-US" sz="1200" b="0" dirty="0" smtClean="0">
              <a:effectLst/>
            </a:endParaRPr>
          </a:p>
          <a:p>
            <a:pPr algn="just" rtl="1"/>
            <a:r>
              <a:rPr lang="en-US" sz="1200" b="0" dirty="0" smtClean="0">
                <a:effectLst/>
                <a:latin typeface="Arial"/>
              </a:rPr>
              <a:t> = </a:t>
            </a:r>
            <a:r>
              <a:rPr lang="fa-IR" sz="1200" b="0" dirty="0" smtClean="0">
                <a:effectLst/>
                <a:cs typeface="Arial"/>
              </a:rPr>
              <a:t>درصد عملكرد </a:t>
            </a:r>
            <a:endParaRPr lang="en-US" sz="1200" b="0" dirty="0" smtClean="0">
              <a:effectLst/>
            </a:endParaRPr>
          </a:p>
          <a:p>
            <a:pPr algn="just" rtl="1"/>
            <a:r>
              <a:rPr lang="fa-IR" sz="1200" b="0" dirty="0" smtClean="0">
                <a:effectLst/>
                <a:cs typeface="Arial"/>
              </a:rPr>
              <a:t> در اين فرمول</a:t>
            </a:r>
            <a:r>
              <a:rPr lang="en-US" sz="1200" b="0" dirty="0" smtClean="0">
                <a:effectLst/>
                <a:latin typeface="Arial"/>
              </a:rPr>
              <a:t>:</a:t>
            </a:r>
            <a:endParaRPr lang="en-US" sz="1200" b="0" dirty="0" smtClean="0">
              <a:effectLst/>
            </a:endParaRPr>
          </a:p>
          <a:p>
            <a:pPr algn="just" rtl="1"/>
            <a:r>
              <a:rPr lang="fa-IR" sz="1200" b="0" dirty="0" smtClean="0">
                <a:effectLst/>
                <a:cs typeface="Arial"/>
              </a:rPr>
              <a:t>تعداد پاسخ‌هاي درست</a:t>
            </a:r>
            <a:r>
              <a:rPr lang="en-US" sz="1200" b="0" dirty="0" smtClean="0">
                <a:effectLst/>
                <a:latin typeface="Arial"/>
              </a:rPr>
              <a:t> :  R</a:t>
            </a:r>
            <a:endParaRPr lang="en-US" sz="1200" b="0" dirty="0" smtClean="0">
              <a:effectLst/>
            </a:endParaRPr>
          </a:p>
          <a:p>
            <a:pPr algn="just" rtl="1"/>
            <a:r>
              <a:rPr lang="fa-IR" sz="1200" b="0" dirty="0" smtClean="0">
                <a:effectLst/>
                <a:cs typeface="Arial"/>
              </a:rPr>
              <a:t>تعداد پاسخ‌هاي غلط</a:t>
            </a:r>
            <a:r>
              <a:rPr lang="en-US" sz="1200" b="0" dirty="0" smtClean="0">
                <a:effectLst/>
                <a:latin typeface="Arial"/>
              </a:rPr>
              <a:t> : W</a:t>
            </a:r>
            <a:endParaRPr lang="en-US" sz="1200" b="0" dirty="0" smtClean="0">
              <a:effectLst/>
            </a:endParaRPr>
          </a:p>
          <a:p>
            <a:pPr algn="just" rtl="1"/>
            <a:r>
              <a:rPr lang="fa-IR" sz="1200" b="0" dirty="0" smtClean="0">
                <a:effectLst/>
                <a:cs typeface="Arial"/>
              </a:rPr>
              <a:t>تعداد گزینه‌های هر سؤال</a:t>
            </a:r>
            <a:r>
              <a:rPr lang="en-US" sz="1200" b="0" dirty="0" smtClean="0">
                <a:effectLst/>
                <a:latin typeface="Arial"/>
              </a:rPr>
              <a:t> :  N</a:t>
            </a:r>
            <a:endParaRPr lang="en-US" sz="1200" b="0" dirty="0" smtClean="0">
              <a:effectLst/>
            </a:endParaRPr>
          </a:p>
          <a:p>
            <a:pPr algn="just" rtl="1"/>
            <a:r>
              <a:rPr lang="fa-IR" sz="1200" b="0" dirty="0" smtClean="0">
                <a:effectLst/>
                <a:cs typeface="Arial"/>
              </a:rPr>
              <a:t>تعداد کل سؤال‌ها : </a:t>
            </a:r>
            <a:r>
              <a:rPr lang="en-US" sz="1200" b="0" dirty="0" smtClean="0">
                <a:effectLst/>
                <a:latin typeface="Arial"/>
              </a:rPr>
              <a:t>T</a:t>
            </a:r>
            <a:endParaRPr lang="en-US" sz="1200" b="0" dirty="0" smtClean="0">
              <a:effectLst/>
            </a:endParaRPr>
          </a:p>
          <a:p>
            <a:pPr algn="r" rtl="1" eaLnBrk="1" fontAlgn="base" hangingPunct="1"/>
            <a:r>
              <a:rPr lang="fa-IR" sz="1200" b="0" kern="1200" baseline="0" dirty="0" smtClean="0">
                <a:solidFill>
                  <a:schemeClr val="tx1"/>
                </a:solidFill>
                <a:effectLst/>
                <a:latin typeface="Arial" pitchFamily="34" charset="0"/>
                <a:ea typeface="+mn-ea"/>
                <a:cs typeface="Arial" pitchFamily="34" charset="0"/>
              </a:rPr>
              <a:t>2- آ</a:t>
            </a:r>
            <a:r>
              <a:rPr lang="fa-IR" sz="1200" b="0" kern="1200" dirty="0" smtClean="0">
                <a:solidFill>
                  <a:schemeClr val="tx1"/>
                </a:solidFill>
                <a:effectLst/>
                <a:latin typeface="Arial" pitchFamily="34" charset="0"/>
                <a:ea typeface="+mn-ea"/>
                <a:cs typeface="Arial" pitchFamily="34" charset="0"/>
              </a:rPr>
              <a:t>زمونهای صحیح –غلط</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*1- نوع صحیح غلط مانند:</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خوردن وآشامیدن چیز نجس حرام است .ص          غ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  *2-    نوع بله خیر مانند:آیا انسان به تنهایی می تواند با عقل وتدبیر خود برنامه کاملی را برای سعادت خود تنظیم کند؟  بله   خیر                                                                  3- نوع اصلاحی مانند:</a:t>
            </a:r>
            <a:r>
              <a:rPr lang="fa-IR" sz="1200" kern="1200" dirty="0" smtClean="0">
                <a:solidFill>
                  <a:schemeClr val="tx1"/>
                </a:solidFill>
                <a:effectLst/>
                <a:latin typeface="Arial" pitchFamily="34" charset="0"/>
                <a:ea typeface="+mn-ea"/>
                <a:cs typeface="Arial" pitchFamily="34" charset="0"/>
              </a:rPr>
              <a:t>جذر عدد 64 ،  </a:t>
            </a:r>
            <a:r>
              <a:rPr lang="fa-IR" sz="1200" i="1" u="sng" kern="1200" dirty="0" smtClean="0">
                <a:solidFill>
                  <a:schemeClr val="tx1"/>
                </a:solidFill>
                <a:effectLst/>
                <a:latin typeface="Arial" pitchFamily="34" charset="0"/>
                <a:ea typeface="+mn-ea"/>
                <a:cs typeface="Arial" pitchFamily="34" charset="0"/>
              </a:rPr>
              <a:t>7</a:t>
            </a:r>
            <a:r>
              <a:rPr lang="fa-IR" sz="1200" u="sng" kern="1200" dirty="0" smtClean="0">
                <a:solidFill>
                  <a:schemeClr val="tx1"/>
                </a:solidFill>
                <a:effectLst/>
                <a:latin typeface="Arial" pitchFamily="34" charset="0"/>
                <a:ea typeface="+mn-ea"/>
                <a:cs typeface="Arial" pitchFamily="34" charset="0"/>
              </a:rPr>
              <a:t> </a:t>
            </a:r>
            <a:r>
              <a:rPr lang="fa-IR" sz="1200" kern="1200" dirty="0" smtClean="0">
                <a:solidFill>
                  <a:schemeClr val="tx1"/>
                </a:solidFill>
                <a:effectLst/>
                <a:latin typeface="Arial" pitchFamily="34" charset="0"/>
                <a:ea typeface="+mn-ea"/>
                <a:cs typeface="Arial" pitchFamily="34" charset="0"/>
              </a:rPr>
              <a:t>است .</a:t>
            </a:r>
            <a:endParaRPr lang="en-US" dirty="0" smtClean="0">
              <a:effectLst/>
            </a:endParaRPr>
          </a:p>
          <a:p>
            <a:pPr algn="r" rtl="1" eaLnBrk="1" fontAlgn="base" hangingPunct="1"/>
            <a:r>
              <a:rPr lang="fa-IR" sz="1200" kern="1200" dirty="0" smtClean="0">
                <a:solidFill>
                  <a:schemeClr val="tx1"/>
                </a:solidFill>
                <a:effectLst/>
                <a:latin typeface="Arial" pitchFamily="34" charset="0"/>
                <a:ea typeface="+mn-ea"/>
                <a:cs typeface="Arial" pitchFamily="34" charset="0"/>
              </a:rPr>
              <a:t>4- نوع خوشه ای مانند : ارزشیابی تکوینی یا مرحله ای:</a:t>
            </a:r>
            <a:endParaRPr lang="en-US" dirty="0" smtClean="0">
              <a:effectLst/>
            </a:endParaRPr>
          </a:p>
          <a:p>
            <a:pPr algn="r" rtl="1" eaLnBrk="1" fontAlgn="base" hangingPunct="1"/>
            <a:r>
              <a:rPr lang="en-US" sz="1200" kern="1200" dirty="0" smtClean="0">
                <a:solidFill>
                  <a:schemeClr val="tx1"/>
                </a:solidFill>
                <a:effectLst/>
                <a:latin typeface="Arial" pitchFamily="34" charset="0"/>
                <a:ea typeface="+mn-ea"/>
                <a:cs typeface="Arial" pitchFamily="34" charset="0"/>
              </a:rPr>
              <a:t>1 </a:t>
            </a:r>
            <a:r>
              <a:rPr lang="fa-IR" sz="1200" kern="1200" dirty="0" smtClean="0">
                <a:solidFill>
                  <a:schemeClr val="tx1"/>
                </a:solidFill>
                <a:effectLst/>
                <a:latin typeface="Arial" pitchFamily="34" charset="0"/>
                <a:ea typeface="+mn-ea"/>
                <a:cs typeface="Arial" pitchFamily="34" charset="0"/>
              </a:rPr>
              <a:t> – بمنظور کمک به بهبودیادگیری دانش آموزان صورت می گیرد.      صحیح      غلط</a:t>
            </a:r>
            <a:endParaRPr lang="en-US" dirty="0" smtClean="0">
              <a:effectLst/>
            </a:endParaRPr>
          </a:p>
          <a:p>
            <a:pPr algn="r" rtl="1" eaLnBrk="1" fontAlgn="base" hangingPunct="1"/>
            <a:r>
              <a:rPr lang="en-US" sz="1200" kern="1200" dirty="0" smtClean="0">
                <a:solidFill>
                  <a:schemeClr val="tx1"/>
                </a:solidFill>
                <a:effectLst/>
                <a:latin typeface="Arial" pitchFamily="34" charset="0"/>
                <a:ea typeface="+mn-ea"/>
                <a:cs typeface="Arial" pitchFamily="34" charset="0"/>
              </a:rPr>
              <a:t>2 </a:t>
            </a:r>
            <a:r>
              <a:rPr lang="fa-IR" sz="1200" kern="1200" dirty="0" smtClean="0">
                <a:solidFill>
                  <a:schemeClr val="tx1"/>
                </a:solidFill>
                <a:effectLst/>
                <a:latin typeface="Arial" pitchFamily="34" charset="0"/>
                <a:ea typeface="+mn-ea"/>
                <a:cs typeface="Arial" pitchFamily="34" charset="0"/>
              </a:rPr>
              <a:t> – میزان اثربخشی کارمعلم راتعیین می نماید.                           صحیح      غلط          </a:t>
            </a:r>
            <a:endParaRPr lang="en-US" dirty="0" smtClean="0">
              <a:effectLst/>
            </a:endParaRPr>
          </a:p>
          <a:p>
            <a:pPr algn="r" rtl="1" eaLnBrk="1" fontAlgn="base" hangingPunct="1"/>
            <a:r>
              <a:rPr lang="en-US" sz="1200" kern="1200" dirty="0" smtClean="0">
                <a:solidFill>
                  <a:schemeClr val="tx1"/>
                </a:solidFill>
                <a:effectLst/>
                <a:latin typeface="Arial" pitchFamily="34" charset="0"/>
                <a:ea typeface="+mn-ea"/>
                <a:cs typeface="Arial" pitchFamily="34" charset="0"/>
              </a:rPr>
              <a:t>3 </a:t>
            </a:r>
            <a:r>
              <a:rPr lang="fa-IR" sz="1200" kern="1200" dirty="0" smtClean="0">
                <a:solidFill>
                  <a:schemeClr val="tx1"/>
                </a:solidFill>
                <a:effectLst/>
                <a:latin typeface="Arial" pitchFamily="34" charset="0"/>
                <a:ea typeface="+mn-ea"/>
                <a:cs typeface="Arial" pitchFamily="34" charset="0"/>
              </a:rPr>
              <a:t> – میزان آمادگی دانش آموزان راجهت تدریس معلوم می نماید.      صحیح       غلط</a:t>
            </a:r>
            <a:endParaRPr lang="en-US" dirty="0" smtClean="0">
              <a:effectLst/>
            </a:endParaRPr>
          </a:p>
          <a:p>
            <a:pPr algn="r" rtl="1" eaLnBrk="1" fontAlgn="base" hangingPunct="1"/>
            <a:r>
              <a:rPr lang="en-US" sz="1200" kern="1200" dirty="0" smtClean="0">
                <a:solidFill>
                  <a:schemeClr val="tx1"/>
                </a:solidFill>
                <a:effectLst/>
                <a:latin typeface="Arial" pitchFamily="34" charset="0"/>
                <a:ea typeface="+mn-ea"/>
                <a:cs typeface="Arial" pitchFamily="34" charset="0"/>
              </a:rPr>
              <a:t>4 </a:t>
            </a:r>
            <a:r>
              <a:rPr lang="fa-IR" sz="1200" kern="1200" dirty="0" smtClean="0">
                <a:solidFill>
                  <a:schemeClr val="tx1"/>
                </a:solidFill>
                <a:effectLst/>
                <a:latin typeface="Arial" pitchFamily="34" charset="0"/>
                <a:ea typeface="+mn-ea"/>
                <a:cs typeface="Arial" pitchFamily="34" charset="0"/>
              </a:rPr>
              <a:t> – درتعیین کارآمدی</a:t>
            </a:r>
            <a:r>
              <a:rPr lang="en-US" sz="1200" kern="1200" dirty="0" smtClean="0">
                <a:solidFill>
                  <a:schemeClr val="tx1"/>
                </a:solidFill>
                <a:effectLst/>
                <a:latin typeface="Arial" pitchFamily="34" charset="0"/>
                <a:ea typeface="+mn-ea"/>
                <a:cs typeface="Arial" pitchFamily="34" charset="0"/>
              </a:rPr>
              <a:t> </a:t>
            </a:r>
            <a:r>
              <a:rPr lang="fa-IR" sz="1200" kern="1200" dirty="0" smtClean="0">
                <a:solidFill>
                  <a:schemeClr val="tx1"/>
                </a:solidFill>
                <a:effectLst/>
                <a:latin typeface="Arial" pitchFamily="34" charset="0"/>
                <a:ea typeface="+mn-ea"/>
                <a:cs typeface="Arial" pitchFamily="34" charset="0"/>
              </a:rPr>
              <a:t>و ناکارایی روش تدریس معلم موثر است.        صحیح       غلط</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محاسن:</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*بیان موضوعات درسی در غالب عبارات ساده</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*سادگی تهیه</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*عینی بودن تصحیح جوابها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*زیادی تعداد آنها در هر جلسه امتحان</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معایب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حدس زدن کور کورانه در آنها خیلی زیاد دخالت دارد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این گونه آزمونها برای سنجش هدف های سطح پایین مفیدند و توانایی پیچیده سظح بالا را ندارند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قواعد تهیه سؤالهای صحیح غلط:</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  سؤالها را تا حد امکان مختصر، ساده و روشن بنویسیم.</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*جملاتی به کار ببرید که که درست یا غلط بودن آنها برای کسانی که مضوع سوال را یاد گرفته اند به طور آشکار درست یا غلط باشد.</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  *  تعداد سؤالهای صحیح و غلط تقریباً به یک اندازه باشد.</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  سؤالهای صحیح غلط را از روی جملات کتاب ننویسیم.</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*هر سوال به یک هدف آموزشی مهم مربوط باشد و مطلب بی اهمیت در سؤال قرار نگیرد.</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3- آزمونهای جورکردنی</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شامل تعدادی سؤال و تعدادی پاسخ می باشد. یک ستون پرسشها و ستون دیگر پاسخها می باشد و آزمون شونده پاسخها را با پرسشها جور می کند.</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محاسن:</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*برای آزمون دانش اصطلاحات، تعاریف، تاریخ ها و رویدادهاست.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*برای سنجش یادگیری هایی که با کلمات چه کسی، چه چیزی، چه زمانی و کجا مشخص می شوند مفیدند.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*تعداد زیادی از آنها را می توان در یک زمان بکار برد و نمونه تسبتاً بزرگی از محتوای درس و هدفهای آموزشی را در برمی گیرد.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*تصحیح آن به سرعت و سهولت انجام می شود.</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معایب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 بعضی وقت ها پیدا کردن مجموعه ای از پرسش ها که به اندازه کافی شبیه به هم باشند تا بتوان برای آنها مجموعه پاسخ های همگونی پیدا کرد کار دشواری است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این آزمون ها اگر به دقت تهیه نشوند ممکن است دانش آموزان را به یادگیری مطالب سطحی و غیر عمیق سوق دهند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قواعد تهیه : 1-پرسشها وپاسخهای همگون یا متجانس انتخاب کنید.2- طول فهرستهای پرسش وپاسخ را کوتاه انتخاب کنید ومطالب کمتری را در هر یک ازپاسخها قراردهید. 3 – در راهنمای سوال اطلاعات لازم را درباره ی نحوه مقایسه وجور کردن پرسشها وپاسخها دراختیار دانش آموزان قراردهید. </a:t>
            </a:r>
            <a:endParaRPr lang="en-US" dirty="0" smtClean="0">
              <a:effectLst/>
            </a:endParaRPr>
          </a:p>
          <a:p>
            <a:pPr algn="r" rtl="1" eaLnBrk="1" fontAlgn="base" hangingPunct="1"/>
            <a:r>
              <a:rPr lang="fa-IR" sz="1200" b="0" kern="1200" dirty="0" smtClean="0">
                <a:solidFill>
                  <a:schemeClr val="tx1"/>
                </a:solidFill>
                <a:effectLst/>
                <a:latin typeface="Arial" pitchFamily="34" charset="0"/>
                <a:ea typeface="+mn-ea"/>
                <a:cs typeface="Arial" pitchFamily="34" charset="0"/>
              </a:rPr>
              <a:t>4- همه ی پرسشها وپاسخهای یک سوال رادر یک صفحه قراردهید.5 – در صورت امکان فهرست پاسخها را به طور منطقی مرتب کنید .6 – در فهرست پرسشها از کاربرد سوالات نیمه تمام خودداری کنید.7 – پرسشها رابا شماره وپاسخها را باحروف مشخص کنید.8- هریک ازپاسخها باید برای تمام پرسشهای یک سوال درست جلوه کند. 9- تعداد پاسخها بیشتر ازتعداد پرسشها باشد.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انواع آزمونهای کوتاه پاسخ:</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 نوع پرسشی مانند :</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پیامبران راه وروشی راکه خدا ی متعال برای انسانها برگزیده است چه نامیده اند ؟(دین)</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 * نوع کامل کردنی مانند :بر اساس آیات قرآن کریم ،ثمن معامله بین خداوند و مومنین ........است (بهشت )</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 نوع تشخیصی یا تداعی مانند :بعد از هر کلمه حروف اصلی آن را بنویسید .احسان ...(ح س ن )</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آزمونهای کوتاه پاسخ بیشتر برای اندازه گیری سطح دانش و معلومات به کار می رود.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محاسن آزمونهای کوتاه پاسخ:</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1.  آزمونهای کوتاه پاسخ از نظر تهیه سؤال و تصحیح سهولت بیشتری دارد.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2. اجرای آنها ساده تر است.</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3  نسبت به آزمونهای عینی تقلب را کاهش می دهند.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4. نسبت به آزمون های عینی چند گزینه ای ، صحیح غلط و جورکردنی اطلاعات تشخیصی بیشتری را در اختیار معلمان می گذارد.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5 -احتمال حدس کورکورانه را کاهش می دهد.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معایب :</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تصحیح و نمره گذاری پاسخهای این آزمون ها به دقت و سرعت آزمون های عینی عملی نیست </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کاربرد زیاد این گونه آزمون ها سبب تشویق یادگیرندگان به حفظ اطلاعات جزئی خواهدشد زیرا در این آزمون ها بیشتر این گونه اطلاعات سنجیده می شود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قواعد تهیه سؤالهای کوتاه پاسخ:</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1   هرسؤال باید موضوع مهمی را شامل شود.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2-  صورت سؤال را طوری بنویسید که به پاسخ مشخص و واحدی نیاز داشته باشد.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3- در سؤالهایی که پاسخ آنها اعداد هستند به واحدمقیاس و میزان دقتی  که در محاسبات باید داشته باشند دقت کنیم.</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4-  کلمات و عبارات مهم را در سؤالهای کامل کردنی حذف کنیم.</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5-  در سؤالات کامل کردنی تعداد زیادی جای خالی قرار ندهیم.</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6-  جای خالی سؤالهای کامل کردنی را تا حد امکان در قسمت آخر سؤال قرار دهید.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7-  تا حد امکان به جای سؤالهای کامل کردنی از سؤالهای پرسشی استفاده کنید.</a:t>
            </a:r>
            <a:endParaRPr lang="en-US" dirty="0" smtClean="0">
              <a:effectLst/>
            </a:endParaRPr>
          </a:p>
          <a:p>
            <a:pPr algn="r" rtl="1" eaLnBrk="0" fontAlgn="base" hangingPunct="0"/>
            <a:r>
              <a:rPr lang="fa-IR" sz="1200" b="0" kern="1200" dirty="0" smtClean="0">
                <a:solidFill>
                  <a:schemeClr val="tx1"/>
                </a:solidFill>
                <a:effectLst/>
                <a:latin typeface="Arial" pitchFamily="34" charset="0"/>
                <a:ea typeface="+mn-ea"/>
                <a:cs typeface="Arial" pitchFamily="34" charset="0"/>
              </a:rPr>
              <a:t>8-  در سؤالات کامل کردنی از کاربرد اشارات دستوری و مواردی که جواب سؤال را مشخص می کند، خودداری کنید.</a:t>
            </a:r>
            <a:endParaRPr lang="en-US" dirty="0" smtClean="0">
              <a:effectLst/>
            </a:endParaRPr>
          </a:p>
          <a:p>
            <a:pPr algn="r" rtl="1"/>
            <a:r>
              <a:rPr lang="fa-IR" b="0" dirty="0" smtClean="0">
                <a:effectLst/>
              </a:rPr>
              <a:t>        آزمونها ی تشریحی:</a:t>
            </a:r>
          </a:p>
          <a:p>
            <a:pPr algn="r" rtl="1"/>
            <a:r>
              <a:rPr lang="fa-IR" b="0" dirty="0" smtClean="0">
                <a:effectLst/>
              </a:rPr>
              <a:t>آزمون های تشریحی ،گونه ای از آزمون هاست که یادگیرندگان ایده های  خود را در جواب سوال انشا می کند .این آزمون ها در نوع خود به دو دسته  تقسیم می شود .</a:t>
            </a:r>
          </a:p>
          <a:p>
            <a:pPr algn="r" rtl="1"/>
            <a:r>
              <a:rPr lang="fa-IR" b="0" dirty="0" smtClean="0">
                <a:effectLst/>
              </a:rPr>
              <a:t>آزمونهای تشریحی گسترده پاسخ: در این آزمونها هیچگونه محدودیتی برای آزمون شونده وجود ندارد و عملاًدانش آموز  آزاد است تا پاسخ خود را بپروراند و سازمان دهد و از لحاظ زمان پاسخ دهی و مقدار پاسخ نیز آزادی کامل دارد.</a:t>
            </a:r>
          </a:p>
          <a:p>
            <a:pPr algn="r" rtl="1"/>
            <a:r>
              <a:rPr lang="fa-IR" b="0" dirty="0" smtClean="0">
                <a:effectLst/>
              </a:rPr>
              <a:t>این سوالات بیشتر برای سطح ترکیب و ارزشیابی مناسب است.</a:t>
            </a:r>
          </a:p>
          <a:p>
            <a:pPr algn="r" rtl="1"/>
            <a:r>
              <a:rPr lang="fa-IR" b="0" dirty="0" smtClean="0">
                <a:effectLst/>
              </a:rPr>
              <a:t>آزمون محدود پاسخ: در این آزمونها، آزمون شونده در دادن پاسخ به سوالها آزادی کامل ندارد بلکه صورت </a:t>
            </a:r>
          </a:p>
          <a:p>
            <a:pPr algn="r" rtl="1"/>
            <a:r>
              <a:rPr lang="fa-IR" b="0" dirty="0" smtClean="0">
                <a:effectLst/>
              </a:rPr>
              <a:t>سؤال او را ملزم می سازد تا پاسخ خود را در چهارچوب خاص محدود کند و از لحاظ زمان پاسخ دهی و مقدارپاسخ محدودیتهایی وجود دارد. این سؤالات برای سطوح فهمیدن و کاربستن و تحلیل مناسب است.</a:t>
            </a:r>
          </a:p>
          <a:p>
            <a:pPr algn="r" rtl="1"/>
            <a:r>
              <a:rPr lang="fa-IR" b="0" dirty="0" smtClean="0">
                <a:effectLst/>
              </a:rPr>
              <a:t>محاسن آزمونهای تشریحی:</a:t>
            </a:r>
          </a:p>
          <a:p>
            <a:pPr algn="r" rtl="1"/>
            <a:r>
              <a:rPr lang="fa-IR" b="0" dirty="0" smtClean="0">
                <a:effectLst/>
              </a:rPr>
              <a:t>1.  طراحی سؤالات تشریحی از آزمونهای عینی آسانتر است.</a:t>
            </a:r>
          </a:p>
          <a:p>
            <a:pPr algn="r" rtl="1"/>
            <a:r>
              <a:rPr lang="fa-IR" b="0" dirty="0" smtClean="0">
                <a:effectLst/>
              </a:rPr>
              <a:t>2. این آزمونها تنها وسیله موجود، برای سنجش توانایی آزمون شونده در پروراندن جواب سوالها و بیان آنهاست.</a:t>
            </a:r>
          </a:p>
          <a:p>
            <a:pPr algn="r" rtl="1"/>
            <a:r>
              <a:rPr lang="fa-IR" b="0" dirty="0" smtClean="0">
                <a:effectLst/>
              </a:rPr>
              <a:t>3.  این آزمونها توانایی پاسخ دادن به سؤالها را می سنجند نه توانایی انتخاب پاسخ ها</a:t>
            </a:r>
          </a:p>
          <a:p>
            <a:pPr algn="r" rtl="1"/>
            <a:r>
              <a:rPr lang="fa-IR" b="0" dirty="0" smtClean="0">
                <a:effectLst/>
              </a:rPr>
              <a:t>معایب :</a:t>
            </a:r>
          </a:p>
          <a:p>
            <a:pPr algn="r" rtl="1"/>
            <a:r>
              <a:rPr lang="fa-IR" b="0" dirty="0" smtClean="0">
                <a:effectLst/>
              </a:rPr>
              <a:t>تصحیح برگه های امتحانی این آزمون ها بسیار وقت گیر است </a:t>
            </a:r>
          </a:p>
          <a:p>
            <a:pPr algn="r" rtl="1"/>
            <a:r>
              <a:rPr lang="fa-IR" b="0" dirty="0" smtClean="0">
                <a:effectLst/>
              </a:rPr>
              <a:t>بعلت محدود بودن زمان امتحان نمی توان تعداد زیادی سوال تشریحی به آزمون شوندگان داد لذا این آزمون ها نمونه کوچکی از محتوای درس را اندازه گیری می کنند</a:t>
            </a: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b="0" i="0" kern="1200" baseline="0" dirty="0" smtClean="0">
                <a:solidFill>
                  <a:schemeClr val="tx1"/>
                </a:solidFill>
                <a:effectLst/>
                <a:latin typeface="Arial" pitchFamily="34" charset="0"/>
                <a:ea typeface="+mn-ea"/>
                <a:cs typeface="Arial" pitchFamily="34" charset="0"/>
              </a:rPr>
              <a:t>قواعد تهیه -1- سوالهای تشریحی را تنها به اندازه گیری هدفهایی محدود کنیدکه با سایر انواع آزمونها بخوبی قابل اندازه گیری نیستند.2- صورت سوالهای تشریحی را باعبارات وکلمات واضح وروشن بنویسید واز کلی گویی وابهام بپرهیزید.3- ازکاربرد کلمات چه وقت چه کسی کجا وامثالهم بپرهیزید وازکلماتی مانند چرا چگونه  به چه دلیل وغیره استفاده کنید.4- تا حد امکان از سوالهای تازه وموقعیتهای جدید استفاده کنید.5- سوالات مربئط به موضوعات وخقاید بحث برانگیز باید طوری طرح شوند که از آزمون شوندگان بخواهندتا شواهد لازم را برای مستند کردن عقیده انتخابی بیان کنند نه اینکه صرفا عقیده شخصی خود راشرح دهند.6- به آزمون شوندگان حق انتخاب چند سوال ازمیان تعدادی سوال ندهید.7 با نوشتن سوالهایی که به جواب کوتاه نیاز دارند تعداد آنها را افزایش دهید واز مشکل ضعف نمونه گیری آزمونهای تشریحی بکاهید.8- عواملی را که در ارزشیابی دخالت خواهید داد از پیش تعیین کنید وبه اطلاع آزمون شوندگان برسانید.</a:t>
            </a:r>
            <a:endParaRPr lang="en-US" b="0" dirty="0" smtClean="0">
              <a:effectLst/>
            </a:endParaRPr>
          </a:p>
          <a:p>
            <a:pPr algn="r" rtl="1"/>
            <a:r>
              <a:rPr lang="fa-IR" sz="1200" b="0" cap="all" dirty="0" smtClean="0">
                <a:ln/>
                <a:solidFill>
                  <a:schemeClr val="accent1"/>
                </a:solidFill>
                <a:effectLst>
                  <a:reflection blurRad="10000" stA="55000" endPos="48000" dist="500" dir="5400000" sy="-100000" algn="bl" rotWithShape="0"/>
                </a:effectLst>
                <a:cs typeface="+mn-cs"/>
              </a:rPr>
              <a:t>نكات ضروري جهت تهيه  و نو شتن سوالات انشايي :</a:t>
            </a:r>
          </a:p>
          <a:p>
            <a:pPr algn="r" rtl="1">
              <a:spcBef>
                <a:spcPts val="0"/>
              </a:spcBef>
              <a:buClr>
                <a:srgbClr val="FF0000"/>
              </a:buClr>
              <a:buFont typeface="Wingdings" pitchFamily="2" charset="2"/>
              <a:buChar char="ü"/>
            </a:pPr>
            <a:r>
              <a:rPr lang="fa-IR" sz="1200" b="0" spc="-150" dirty="0" smtClean="0">
                <a:solidFill>
                  <a:schemeClr val="tx1"/>
                </a:solidFill>
                <a:effectLst/>
                <a:cs typeface="+mn-cs"/>
              </a:rPr>
              <a:t>سئوال را به گونه اي بنويسیم كه شامل توضيح كافي ومشروحي از آنچه كه قراراست فراگيربه آن پاسخ دهد باشد.</a:t>
            </a:r>
          </a:p>
          <a:p>
            <a:pPr algn="r" rtl="1">
              <a:spcBef>
                <a:spcPts val="0"/>
              </a:spcBef>
              <a:buClr>
                <a:srgbClr val="FF0000"/>
              </a:buClr>
              <a:buFont typeface="Wingdings" pitchFamily="2" charset="2"/>
              <a:buChar char="ü"/>
            </a:pPr>
            <a:r>
              <a:rPr lang="fa-IR" sz="1200" b="0" spc="-150" dirty="0" smtClean="0">
                <a:solidFill>
                  <a:schemeClr val="tx1"/>
                </a:solidFill>
                <a:effectLst/>
                <a:cs typeface="+mn-cs"/>
              </a:rPr>
              <a:t>طول تقريبي پاسخ هر سئوال ونيز برآورد زمان لازم براي پاسخگويي به آن ازطرف طراح مشخص شود.</a:t>
            </a:r>
          </a:p>
          <a:p>
            <a:pPr algn="r" rtl="1">
              <a:spcBef>
                <a:spcPts val="0"/>
              </a:spcBef>
              <a:buClr>
                <a:srgbClr val="FF0000"/>
              </a:buClr>
              <a:buFont typeface="Wingdings" pitchFamily="2" charset="2"/>
              <a:buChar char="ü"/>
            </a:pPr>
            <a:r>
              <a:rPr lang="fa-IR" sz="1200" b="0" spc="-150" dirty="0" smtClean="0">
                <a:solidFill>
                  <a:schemeClr val="tx1"/>
                </a:solidFill>
                <a:effectLst/>
                <a:cs typeface="+mn-cs"/>
              </a:rPr>
              <a:t> گنجاندن عباراتي مانند (دليل بياوريد، مقايسه كنيد و...) در متن سئوالات انشايي سبب بالارفتن ميزان اعتباراين دسته ازسئوالات مي گردد.</a:t>
            </a:r>
          </a:p>
          <a:p>
            <a:pPr algn="r" rtl="1">
              <a:spcBef>
                <a:spcPts val="0"/>
              </a:spcBef>
              <a:buClr>
                <a:srgbClr val="FF0000"/>
              </a:buClr>
              <a:buFont typeface="Wingdings" pitchFamily="2" charset="2"/>
              <a:buChar char="ü"/>
            </a:pPr>
            <a:r>
              <a:rPr lang="fa-IR" sz="1200" b="0" spc="-150" dirty="0" smtClean="0">
                <a:solidFill>
                  <a:schemeClr val="tx1"/>
                </a:solidFill>
                <a:effectLst/>
                <a:cs typeface="+mn-cs"/>
              </a:rPr>
              <a:t>بايد قبل ازنوشتن هرسئوال عمل ذهني مورد نظررا كه قصداندازه گيري آن را داریم به روشني مشخص كنیم.</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تا چه حد سئوالات همنوع پشت سر هم قرار گرفته  و دستور كار لازم را دارند؟</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سئوالات تا چه حد در سنجش يك هدف آموزشي بدون تكرار طرح شده اند؟</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تا چه حد هر سئوال به طور مستقل فقط يك هدف آموزشي را مورد سنجش قرار داده است ؟</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تا چه حد بارم هرسئوال با جواب موردانتظار متناسب است؟</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تا چه حد در تدوين سئوالات بودجه بندي كتاب رعايت شده؟</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تا چه حد متن يك سئوال راهنماي پاسخ آن سئوال يا سئوالات ديگر نيست؟</a:t>
            </a:r>
          </a:p>
          <a:p>
            <a:pPr algn="r" rtl="1">
              <a:lnSpc>
                <a:spcPts val="3300"/>
              </a:lnSpc>
              <a:spcBef>
                <a:spcPts val="0"/>
              </a:spcBef>
              <a:buClr>
                <a:srgbClr val="FF0000"/>
              </a:buClr>
              <a:buFont typeface="Wingdings" pitchFamily="2" charset="2"/>
              <a:buChar char="ü"/>
            </a:pPr>
            <a:r>
              <a:rPr lang="fa-IR" sz="1200" b="0" dirty="0" smtClean="0">
                <a:solidFill>
                  <a:schemeClr val="tx1"/>
                </a:solidFill>
                <a:effectLst/>
                <a:cs typeface="+mn-cs"/>
              </a:rPr>
              <a:t>تا چه حد سئوالات با عباراتي دقيق ،گويا و دور از ابهام طرح شده اند ؟</a:t>
            </a:r>
          </a:p>
          <a:p>
            <a:pPr algn="r" rtl="1">
              <a:spcBef>
                <a:spcPts val="600"/>
              </a:spcBef>
              <a:buClr>
                <a:srgbClr val="FF0000"/>
              </a:buClr>
              <a:buFont typeface="Wingdings" pitchFamily="2" charset="2"/>
              <a:buChar char="ü"/>
            </a:pPr>
            <a:r>
              <a:rPr lang="fa-IR" sz="1200" b="0" dirty="0" smtClean="0">
                <a:solidFill>
                  <a:schemeClr val="tx1"/>
                </a:solidFill>
                <a:effectLst/>
                <a:cs typeface="+mn-cs"/>
              </a:rPr>
              <a:t>تا چه حد درطراحي سئوالات به متن درسها توجه شده است؟</a:t>
            </a:r>
          </a:p>
          <a:p>
            <a:pPr algn="r" rtl="1">
              <a:spcBef>
                <a:spcPts val="600"/>
              </a:spcBef>
              <a:buClr>
                <a:srgbClr val="FF0000"/>
              </a:buClr>
              <a:buFont typeface="Wingdings" pitchFamily="2" charset="2"/>
              <a:buChar char="ü"/>
            </a:pPr>
            <a:r>
              <a:rPr lang="fa-IR" sz="1200" b="0" dirty="0" smtClean="0">
                <a:solidFill>
                  <a:schemeClr val="tx1"/>
                </a:solidFill>
                <a:effectLst/>
                <a:cs typeface="+mn-cs"/>
              </a:rPr>
              <a:t> تا چه ميزان براي سئوالات انشايي دامنه و حد در نظر گرفته شده است ؟</a:t>
            </a:r>
          </a:p>
          <a:p>
            <a:pPr algn="r" rtl="1">
              <a:spcBef>
                <a:spcPts val="600"/>
              </a:spcBef>
              <a:buClr>
                <a:srgbClr val="FF0000"/>
              </a:buClr>
              <a:buFont typeface="Wingdings" pitchFamily="2" charset="2"/>
              <a:buChar char="ü"/>
            </a:pPr>
            <a:r>
              <a:rPr lang="fa-IR" sz="1200" b="0" dirty="0" smtClean="0">
                <a:solidFill>
                  <a:schemeClr val="tx1"/>
                </a:solidFill>
                <a:effectLst/>
                <a:cs typeface="+mn-cs"/>
              </a:rPr>
              <a:t>تا چه حد سئوالات از نظر علمي صحيح طرح شده اند؟</a:t>
            </a:r>
          </a:p>
          <a:p>
            <a:pPr algn="r" rtl="1">
              <a:spcBef>
                <a:spcPts val="600"/>
              </a:spcBef>
              <a:buClr>
                <a:srgbClr val="FF0000"/>
              </a:buClr>
              <a:buFont typeface="Wingdings" pitchFamily="2" charset="2"/>
              <a:buChar char="ü"/>
            </a:pPr>
            <a:r>
              <a:rPr lang="fa-IR" sz="1200" b="0" dirty="0" smtClean="0">
                <a:solidFill>
                  <a:schemeClr val="tx1"/>
                </a:solidFill>
                <a:effectLst/>
                <a:cs typeface="+mn-cs"/>
              </a:rPr>
              <a:t>درجه دقت در توزيع  بارم هر سئوال به قسمتهاي مختلف پاسخ آن چقدر است؟</a:t>
            </a:r>
          </a:p>
          <a:p>
            <a:pPr algn="r" rtl="1">
              <a:spcBef>
                <a:spcPts val="600"/>
              </a:spcBef>
              <a:buClr>
                <a:srgbClr val="FF0000"/>
              </a:buClr>
              <a:buFont typeface="Wingdings" pitchFamily="2" charset="2"/>
              <a:buChar char="ü"/>
            </a:pPr>
            <a:r>
              <a:rPr lang="fa-IR" sz="1200" b="0" dirty="0" smtClean="0">
                <a:solidFill>
                  <a:schemeClr val="tx1"/>
                </a:solidFill>
                <a:effectLst/>
                <a:cs typeface="+mn-cs"/>
              </a:rPr>
              <a:t>تا چه حد سئوالات از رو ا يي لازم برخوردار است ؟(نظري)</a:t>
            </a:r>
          </a:p>
          <a:p>
            <a:pPr algn="r" rtl="1">
              <a:spcBef>
                <a:spcPts val="600"/>
              </a:spcBef>
              <a:buClr>
                <a:srgbClr val="FF0000"/>
              </a:buClr>
              <a:buFont typeface="Wingdings" pitchFamily="2" charset="2"/>
              <a:buChar char="ü"/>
            </a:pPr>
            <a:r>
              <a:rPr lang="fa-IR" sz="1200" b="0" dirty="0" smtClean="0">
                <a:solidFill>
                  <a:schemeClr val="tx1"/>
                </a:solidFill>
                <a:effectLst/>
                <a:cs typeface="+mn-cs"/>
              </a:rPr>
              <a:t> تا چه حد سئوالات از قوه تميز مناسب برخوردار مي باشند؟</a:t>
            </a:r>
          </a:p>
          <a:p>
            <a:pPr algn="r" rtl="1">
              <a:spcBef>
                <a:spcPts val="600"/>
              </a:spcBef>
              <a:buClr>
                <a:srgbClr val="FF0000"/>
              </a:buClr>
              <a:buFont typeface="Wingdings" pitchFamily="2" charset="2"/>
              <a:buChar char="ü"/>
            </a:pPr>
            <a:r>
              <a:rPr lang="fa-IR" sz="1200" b="0" dirty="0" smtClean="0">
                <a:solidFill>
                  <a:schemeClr val="tx1"/>
                </a:solidFill>
                <a:effectLst/>
                <a:cs typeface="+mn-cs"/>
              </a:rPr>
              <a:t> تا چه حد سئوالات از اعتبارلازم بر خوردار مي باشند؟(نظري)</a:t>
            </a:r>
          </a:p>
          <a:p>
            <a:pPr algn="r" rtl="1">
              <a:spcBef>
                <a:spcPts val="600"/>
              </a:spcBef>
              <a:buClr>
                <a:srgbClr val="FF0000"/>
              </a:buClr>
              <a:buFont typeface="Wingdings" pitchFamily="2" charset="2"/>
              <a:buNone/>
            </a:pPr>
            <a:r>
              <a:rPr lang="fa-IR" b="0" dirty="0" smtClean="0">
                <a:effectLst/>
              </a:rPr>
              <a:t>قواعد تصحیح پاسخهای آزمون تشریحی</a:t>
            </a:r>
            <a:endParaRPr lang="fa-IR" sz="1200" b="0" dirty="0" smtClean="0">
              <a:solidFill>
                <a:schemeClr val="tx1"/>
              </a:solidFill>
              <a:effectLst/>
              <a:cs typeface="MRT_Casablanca" pitchFamily="2" charset="-78"/>
            </a:endParaRPr>
          </a:p>
          <a:p>
            <a:pPr algn="r" rtl="1" eaLnBrk="1" hangingPunct="1">
              <a:buFont typeface="Wingdings" pitchFamily="2" charset="2"/>
              <a:buChar char="v"/>
            </a:pPr>
            <a:r>
              <a:rPr lang="fa-IR" sz="1200" b="0" dirty="0" smtClean="0">
                <a:solidFill>
                  <a:srgbClr val="003399"/>
                </a:solidFill>
                <a:effectLst/>
              </a:rPr>
              <a:t>پاسخهای سوالها را تنها براساس هدفی که درسوال گنجانده شده است تصحیح کنید.</a:t>
            </a:r>
          </a:p>
          <a:p>
            <a:pPr algn="r" rtl="1" eaLnBrk="1" hangingPunct="1">
              <a:buFont typeface="Wingdings" pitchFamily="2" charset="2"/>
              <a:buChar char="v"/>
            </a:pPr>
            <a:r>
              <a:rPr lang="fa-IR" sz="1200" b="0" dirty="0" smtClean="0">
                <a:solidFill>
                  <a:srgbClr val="003399"/>
                </a:solidFill>
                <a:effectLst/>
              </a:rPr>
              <a:t>با نوشتن یک پاسخ نمونه یا الگو برای هرسوال به عنوان کلید ، از دخالت عوامل نامربوط جلوگیری کنید.</a:t>
            </a:r>
          </a:p>
          <a:p>
            <a:pPr algn="r" rtl="1" eaLnBrk="1" hangingPunct="1">
              <a:buFont typeface="Wingdings" pitchFamily="2" charset="2"/>
              <a:buChar char="v"/>
            </a:pPr>
            <a:r>
              <a:rPr lang="fa-IR" sz="1200" b="0" dirty="0" smtClean="0">
                <a:solidFill>
                  <a:srgbClr val="003399"/>
                </a:solidFill>
                <a:effectLst/>
              </a:rPr>
              <a:t>پاسخ راسوال به سوال تصحیح کنید نه ورقه به ورقه.</a:t>
            </a:r>
          </a:p>
          <a:p>
            <a:pPr algn="r" rtl="1" eaLnBrk="1" hangingPunct="1">
              <a:buFont typeface="Wingdings" pitchFamily="2" charset="2"/>
              <a:buChar char="v"/>
            </a:pPr>
            <a:r>
              <a:rPr lang="fa-IR" sz="1200" b="0" dirty="0" smtClean="0">
                <a:solidFill>
                  <a:srgbClr val="003399"/>
                </a:solidFill>
                <a:effectLst/>
              </a:rPr>
              <a:t>هنگام تصحیح ورقه های امتحانی از شناسایی نام صاحبان آنها خودداری کنید.</a:t>
            </a:r>
          </a:p>
          <a:p>
            <a:pPr algn="r" rtl="1" eaLnBrk="1" hangingPunct="1">
              <a:buFont typeface="Wingdings" pitchFamily="2" charset="2"/>
              <a:buChar char="v"/>
            </a:pPr>
            <a:r>
              <a:rPr lang="fa-IR" sz="1200" b="0" dirty="0" smtClean="0">
                <a:solidFill>
                  <a:srgbClr val="003399"/>
                </a:solidFill>
                <a:effectLst/>
              </a:rPr>
              <a:t>تمام پاسخهای آزمون شوندگان به یک سوال را در یک نشست وبدون وقفه زمانی تصحیح کنید.</a:t>
            </a:r>
          </a:p>
          <a:p>
            <a:pPr algn="r" rtl="1" eaLnBrk="1" hangingPunct="1">
              <a:buFont typeface="Wingdings" pitchFamily="2" charset="2"/>
              <a:buChar char="v"/>
            </a:pPr>
            <a:r>
              <a:rPr lang="fa-IR" sz="1200" b="0" dirty="0" smtClean="0">
                <a:solidFill>
                  <a:srgbClr val="003399"/>
                </a:solidFill>
                <a:effectLst/>
              </a:rPr>
              <a:t>از روش تحلیلی وکلی نمره گذاری استفاده کنید.</a:t>
            </a:r>
          </a:p>
          <a:p>
            <a:pPr algn="r" rtl="1" eaLnBrk="1" hangingPunct="1">
              <a:buFont typeface="Wingdings" pitchFamily="2" charset="2"/>
              <a:buNone/>
            </a:pPr>
            <a:r>
              <a:rPr lang="fa-IR" b="0" dirty="0" smtClean="0">
                <a:solidFill>
                  <a:srgbClr val="990000"/>
                </a:solidFill>
                <a:effectLst/>
              </a:rPr>
              <a:t>مقایسه امتحان کتبی وشفاهی</a:t>
            </a:r>
            <a:endParaRPr lang="en-US" sz="1200" b="0" dirty="0" smtClean="0">
              <a:solidFill>
                <a:srgbClr val="003399"/>
              </a:solidFill>
              <a:effectLst/>
            </a:endParaRPr>
          </a:p>
          <a:p>
            <a:pPr marL="514350" indent="-514350" algn="r" rtl="1" eaLnBrk="1" hangingPunct="1">
              <a:buFont typeface="+mj-lt"/>
              <a:buAutoNum type="arabicPeriod"/>
              <a:defRPr/>
            </a:pPr>
            <a:r>
              <a:rPr lang="fa-IR" sz="1200" b="0" dirty="0" smtClean="0">
                <a:solidFill>
                  <a:srgbClr val="000000"/>
                </a:solidFill>
                <a:effectLst/>
              </a:rPr>
              <a:t>نمره گذاری دقیقتر واز ثبات بیشتری برخورداراست . </a:t>
            </a:r>
          </a:p>
          <a:p>
            <a:pPr marL="514350" indent="-514350" algn="r" rtl="1" eaLnBrk="1" hangingPunct="1">
              <a:buFont typeface="+mj-lt"/>
              <a:buAutoNum type="arabicPeriod"/>
              <a:defRPr/>
            </a:pPr>
            <a:r>
              <a:rPr lang="fa-IR" sz="1200" b="0" dirty="0" smtClean="0">
                <a:solidFill>
                  <a:srgbClr val="000000"/>
                </a:solidFill>
                <a:effectLst/>
              </a:rPr>
              <a:t>امکان بازنگری در پاسخها وجود دارد.</a:t>
            </a:r>
          </a:p>
          <a:p>
            <a:pPr marL="514350" indent="-514350" algn="r" rtl="1" eaLnBrk="1" hangingPunct="1">
              <a:buFont typeface="+mj-lt"/>
              <a:buAutoNum type="arabicPeriod"/>
              <a:defRPr/>
            </a:pPr>
            <a:r>
              <a:rPr lang="fa-IR" sz="1200" b="0" dirty="0" smtClean="0">
                <a:solidFill>
                  <a:srgbClr val="000000"/>
                </a:solidFill>
                <a:effectLst/>
              </a:rPr>
              <a:t>نیاز به تمهید مقدمات دارد.</a:t>
            </a:r>
          </a:p>
          <a:p>
            <a:pPr marL="514350" indent="-514350" algn="r" rtl="1" eaLnBrk="1" hangingPunct="1">
              <a:buFont typeface="+mj-lt"/>
              <a:buAutoNum type="arabicPeriod"/>
              <a:defRPr/>
            </a:pPr>
            <a:r>
              <a:rPr lang="fa-IR" sz="1200" b="0" dirty="0" smtClean="0">
                <a:solidFill>
                  <a:srgbClr val="000000"/>
                </a:solidFill>
                <a:effectLst/>
              </a:rPr>
              <a:t>امکان برآورد درک وفهم واقعی وعمیق وجود دارد.</a:t>
            </a:r>
          </a:p>
          <a:p>
            <a:pPr marL="514350" indent="-514350" algn="r" rtl="1" eaLnBrk="1" hangingPunct="1">
              <a:buFont typeface="+mj-lt"/>
              <a:buAutoNum type="arabicPeriod"/>
              <a:defRPr/>
            </a:pPr>
            <a:r>
              <a:rPr lang="fa-IR" sz="1200" b="0" dirty="0" smtClean="0">
                <a:solidFill>
                  <a:srgbClr val="000000"/>
                </a:solidFill>
                <a:effectLst/>
              </a:rPr>
              <a:t>عواملی مثل ترس وکمرویی درنتایج موثر است.</a:t>
            </a:r>
          </a:p>
          <a:p>
            <a:pPr marL="514350" indent="-514350" algn="r" rtl="1" eaLnBrk="1" hangingPunct="1">
              <a:buFont typeface="+mj-lt"/>
              <a:buAutoNum type="arabicPeriod"/>
              <a:defRPr/>
            </a:pPr>
            <a:r>
              <a:rPr lang="fa-IR" sz="1200" b="0" dirty="0" smtClean="0">
                <a:solidFill>
                  <a:srgbClr val="000000"/>
                </a:solidFill>
                <a:effectLst/>
              </a:rPr>
              <a:t>صرفه جویی دروقت وهزینه وجود دارد.</a:t>
            </a:r>
          </a:p>
          <a:p>
            <a:pPr marL="514350" indent="-514350" algn="r" rtl="1" eaLnBrk="1" hangingPunct="1">
              <a:buFont typeface="+mj-lt"/>
              <a:buAutoNum type="arabicPeriod"/>
              <a:defRPr/>
            </a:pPr>
            <a:r>
              <a:rPr lang="fa-IR" sz="1200" b="0" dirty="0" smtClean="0">
                <a:solidFill>
                  <a:srgbClr val="000000"/>
                </a:solidFill>
                <a:effectLst/>
              </a:rPr>
              <a:t>فرصت کافی برای تفکر وتمرکزایجاد می کند.</a:t>
            </a:r>
          </a:p>
          <a:p>
            <a:pPr marL="514350" indent="-514350" algn="r" rtl="1" eaLnBrk="1" hangingPunct="1">
              <a:buFont typeface="+mj-lt"/>
              <a:buAutoNum type="arabicPeriod"/>
              <a:defRPr/>
            </a:pPr>
            <a:r>
              <a:rPr lang="fa-IR" sz="1200" b="0" dirty="0" smtClean="0">
                <a:solidFill>
                  <a:srgbClr val="000000"/>
                </a:solidFill>
                <a:effectLst/>
              </a:rPr>
              <a:t>نتایج ازروایی بیشتری برخوردار است. </a:t>
            </a:r>
          </a:p>
          <a:p>
            <a:pPr marL="514350" indent="-514350" algn="r" rtl="1" eaLnBrk="1" hangingPunct="1">
              <a:buFont typeface="+mj-lt"/>
              <a:buAutoNum type="arabicPeriod"/>
              <a:defRPr/>
            </a:pPr>
            <a:r>
              <a:rPr lang="fa-IR" sz="1200" b="0" dirty="0" smtClean="0">
                <a:solidFill>
                  <a:srgbClr val="000000"/>
                </a:solidFill>
                <a:effectLst/>
              </a:rPr>
              <a:t>فرصت تبیین بهتر ورفع ابهام درسوال وجود دارد.</a:t>
            </a:r>
          </a:p>
          <a:p>
            <a:pPr marL="514350" indent="-514350" algn="r" rtl="1" eaLnBrk="1" hangingPunct="1">
              <a:buFont typeface="+mj-lt"/>
              <a:buAutoNum type="arabicPeriod"/>
              <a:defRPr/>
            </a:pPr>
            <a:r>
              <a:rPr lang="fa-IR" sz="1200" b="0" dirty="0" smtClean="0">
                <a:solidFill>
                  <a:srgbClr val="000000"/>
                </a:solidFill>
                <a:effectLst/>
              </a:rPr>
              <a:t>برای دانش آموزان بامعلولیت جسمانی مناسب تراست.</a:t>
            </a:r>
            <a:endParaRPr lang="en-US" sz="1200" b="0" dirty="0" smtClean="0">
              <a:solidFill>
                <a:srgbClr val="000000"/>
              </a:solidFill>
              <a:effectLst/>
            </a:endParaRPr>
          </a:p>
          <a:p>
            <a:pPr algn="r" rtl="1"/>
            <a:r>
              <a:rPr lang="fa-IR" b="0" dirty="0" smtClean="0">
                <a:effectLst/>
              </a:rPr>
              <a:t>ترتیب سؤالات در یک آزمون</a:t>
            </a:r>
          </a:p>
          <a:p>
            <a:pPr algn="r" rtl="1"/>
            <a:r>
              <a:rPr lang="fa-IR" b="0" dirty="0" smtClean="0">
                <a:effectLst/>
              </a:rPr>
              <a:t>اگربخواهیم سؤالهای مختلفی را در آزمون پیشرفت تحصیلی قرار دهیم، برای آنکه به </a:t>
            </a:r>
          </a:p>
          <a:p>
            <a:pPr algn="r" rtl="1"/>
            <a:r>
              <a:rPr lang="fa-IR" b="0" dirty="0" smtClean="0">
                <a:effectLst/>
              </a:rPr>
              <a:t>آزمون شونده نظم فکری دهیم و پاسخ دهی را آسان کنیم ترتیب زیر پیشنهاد می شود:</a:t>
            </a:r>
          </a:p>
          <a:p>
            <a:pPr algn="r" rtl="1"/>
            <a:r>
              <a:rPr lang="fa-IR" b="0" dirty="0" smtClean="0">
                <a:effectLst/>
              </a:rPr>
              <a:t>1.   سؤالهای صحیح غلط</a:t>
            </a:r>
          </a:p>
          <a:p>
            <a:pPr algn="r" rtl="1"/>
            <a:r>
              <a:rPr lang="fa-IR" b="0" dirty="0" smtClean="0">
                <a:effectLst/>
              </a:rPr>
              <a:t>2 .  سؤالهای جورکردنی</a:t>
            </a:r>
          </a:p>
          <a:p>
            <a:pPr algn="r" rtl="1"/>
            <a:r>
              <a:rPr lang="fa-IR" b="0" dirty="0" smtClean="0">
                <a:effectLst/>
              </a:rPr>
              <a:t>3.   سؤالهای چند گزینه ای</a:t>
            </a:r>
          </a:p>
          <a:p>
            <a:pPr algn="r" rtl="1"/>
            <a:r>
              <a:rPr lang="fa-IR" b="0" dirty="0" smtClean="0">
                <a:effectLst/>
              </a:rPr>
              <a:t>4.   سؤالهای کوتاه پاسخ</a:t>
            </a:r>
          </a:p>
          <a:p>
            <a:pPr algn="r" rtl="1"/>
            <a:r>
              <a:rPr lang="fa-IR" b="0" dirty="0" smtClean="0">
                <a:effectLst/>
              </a:rPr>
              <a:t>5.        سؤالهای تشریحی</a:t>
            </a:r>
          </a:p>
          <a:p>
            <a:pPr algn="r" rtl="1"/>
            <a:r>
              <a:rPr lang="fa-IR" b="0" dirty="0" smtClean="0">
                <a:effectLst/>
              </a:rPr>
              <a:t>علاوه براین ترتیب سؤالات را برحسب موارد زیر نیز می توان دسته بندی کرد:</a:t>
            </a:r>
          </a:p>
          <a:p>
            <a:pPr algn="r" rtl="1"/>
            <a:r>
              <a:rPr lang="fa-IR" b="0" dirty="0" smtClean="0">
                <a:effectLst/>
              </a:rPr>
              <a:t>1-  سؤالهای مربوط به هر طبقه از هدفهای آموزشی مانند: اصطلاحات، کاربرد اصول و.. را به دنبال هم قرار دهیم.</a:t>
            </a:r>
          </a:p>
          <a:p>
            <a:pPr algn="r" rtl="1"/>
            <a:r>
              <a:rPr lang="fa-IR" b="0" dirty="0" smtClean="0">
                <a:effectLst/>
              </a:rPr>
              <a:t>2.  سؤالها را از ساده به دشوار مرتب کنیم.  </a:t>
            </a:r>
          </a:p>
          <a:p>
            <a:pPr algn="r" rtl="1"/>
            <a:r>
              <a:rPr lang="fa-IR" b="0" dirty="0" smtClean="0">
                <a:effectLst/>
              </a:rPr>
              <a:t>3-در تنظیم سؤالهای یک آزمون سعی کنیم سازمان اصلی مطالب درسی حفظ شود و به ترتیب سطوح حیطه ی شناختی باشد  </a:t>
            </a:r>
          </a:p>
          <a:p>
            <a:pPr algn="r" rtl="1"/>
            <a:r>
              <a:rPr lang="fa-IR" b="0" dirty="0" smtClean="0">
                <a:effectLst/>
              </a:rPr>
              <a:t>سطوح حیطه ی شناختی :1- دانش 2-درک وفهم3-کاربرد  4- تجزیه وتحلیل 5-ترکیب6- ارزیابی و قضاوت.</a:t>
            </a:r>
          </a:p>
          <a:p>
            <a:pPr algn="r" rtl="1"/>
            <a:r>
              <a:rPr lang="fa-IR" b="0" dirty="0" smtClean="0">
                <a:effectLst/>
              </a:rPr>
              <a:t>اصولی که باید قبل</a:t>
            </a:r>
            <a:r>
              <a:rPr lang="fa-IR" b="0" baseline="0" dirty="0" smtClean="0">
                <a:effectLst/>
              </a:rPr>
              <a:t> ، حین وبعد طراحی مد نظر قرارگیرد:</a:t>
            </a:r>
            <a:endParaRPr lang="fa-IR" b="0" dirty="0" smtClean="0">
              <a:effectLst/>
            </a:endParaRPr>
          </a:p>
          <a:p>
            <a:pPr marL="0" indent="0" algn="r" rtl="1">
              <a:buFont typeface="Arial" pitchFamily="34" charset="0"/>
              <a:buNone/>
            </a:pPr>
            <a:r>
              <a:rPr lang="fa-IR" sz="1200" b="0" i="0" u="none" strike="noStrike" baseline="0" dirty="0" smtClean="0">
                <a:solidFill>
                  <a:srgbClr val="0000FF"/>
                </a:solidFill>
                <a:latin typeface="TimesNewRoman,Bold"/>
                <a:cs typeface="+mn-cs"/>
              </a:rPr>
              <a:t>١) اصولي که بايد قبل از طراحي سؤال به آن توجّه شود :</a:t>
            </a:r>
          </a:p>
          <a:p>
            <a:pPr marL="0" indent="0" algn="r" rtl="1">
              <a:buFont typeface="Arial" pitchFamily="34" charset="0"/>
              <a:buNone/>
            </a:pPr>
            <a:r>
              <a:rPr lang="fa-IR" sz="1200" b="0" i="0" u="none" strike="noStrike" baseline="0" dirty="0" smtClean="0">
                <a:solidFill>
                  <a:srgbClr val="000000"/>
                </a:solidFill>
                <a:latin typeface="TimesNewRoman,Bold"/>
                <a:cs typeface="+mn-cs"/>
              </a:rPr>
              <a:t>١. در طراحي آزمون بايد ويژگي هاي دانش آموز مد نظر باشد و تعداد سؤال و </a:t>
            </a:r>
          </a:p>
          <a:p>
            <a:pPr marL="0" indent="0" algn="r" rtl="1">
              <a:buFont typeface="Arial" pitchFamily="34" charset="0"/>
              <a:buNone/>
            </a:pPr>
            <a:r>
              <a:rPr lang="fa-IR" sz="1200" b="0" i="0" u="none" strike="noStrike" baseline="0" dirty="0" smtClean="0">
                <a:solidFill>
                  <a:srgbClr val="000000"/>
                </a:solidFill>
                <a:latin typeface="TimesNewRoman,Bold"/>
                <a:cs typeface="+mn-cs"/>
              </a:rPr>
              <a:t>بسته پاسخ يا باز پاسخ بودن آزمون با توجّه به آنها در نظر گرفته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 در طراحي آزمون به بارم بندي و بودجه بندي کتاب توجّه شود. ٣. هدف کلی آزمون مشخص شود و با توجّه به هدف، نوع آزمون( مسابقه،آزمون پيشرفت....) تعيين گردد.</a:t>
            </a:r>
          </a:p>
          <a:p>
            <a:pPr marL="0" indent="0" algn="r" rtl="1">
              <a:buFont typeface="Arial" pitchFamily="34" charset="0"/>
              <a:buNone/>
            </a:pPr>
            <a:r>
              <a:rPr lang="fa-IR" sz="1200" b="0" i="0" u="none" strike="noStrike" baseline="0" dirty="0" smtClean="0">
                <a:solidFill>
                  <a:srgbClr val="000000"/>
                </a:solidFill>
                <a:latin typeface="TimesNewRoman,Bold"/>
                <a:cs typeface="+mn-cs"/>
              </a:rPr>
              <a:t>۴. اهداف آموزشي مورد نظر درجدول مشخصات درج گردد. در صورت امكان هدف نويسي توسط چند معلّم و طرّاح انجام شود . دقّت شود ، درکل آزمون اهداف</a:t>
            </a:r>
          </a:p>
          <a:p>
            <a:pPr marL="0" indent="0" algn="r" rtl="1">
              <a:buFont typeface="Arial" pitchFamily="34" charset="0"/>
              <a:buNone/>
            </a:pPr>
            <a:r>
              <a:rPr lang="fa-IR" sz="1200" b="0" i="0" u="none" strike="noStrike" baseline="0" dirty="0" smtClean="0">
                <a:solidFill>
                  <a:srgbClr val="000000"/>
                </a:solidFill>
                <a:latin typeface="TimesNewRoman,Bold"/>
                <a:cs typeface="+mn-cs"/>
              </a:rPr>
              <a:t>کم ارزش ملاك عمل قرار نگرفته و سؤال پيش پا افتاده داده نشود.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۵. براساس بندهاي يك تا چهار جدول مشخصات کامل گردد. ۶. طبقات حيطه ي شناختي مورد انتظار در جدول مشخصات درج شود.</a:t>
            </a:r>
          </a:p>
          <a:p>
            <a:pPr marL="0" indent="0" algn="r" rtl="1">
              <a:buFont typeface="Arial" pitchFamily="34" charset="0"/>
              <a:buNone/>
            </a:pPr>
            <a:r>
              <a:rPr lang="fa-IR" sz="1200" b="0" i="0" u="none" strike="noStrike" baseline="0" dirty="0" smtClean="0">
                <a:solidFill>
                  <a:srgbClr val="0000FF"/>
                </a:solidFill>
                <a:latin typeface="TimesNewRoman,Bold"/>
                <a:cs typeface="+mn-cs"/>
              </a:rPr>
              <a:t>٢) اصولي که بايد هنگام طرح سؤال به آن توجّه شود :</a:t>
            </a:r>
          </a:p>
          <a:p>
            <a:pPr marL="0" indent="0" algn="r" rtl="1">
              <a:buFont typeface="Arial" pitchFamily="34" charset="0"/>
              <a:buNone/>
            </a:pPr>
            <a:r>
              <a:rPr lang="fa-IR" sz="1200" b="0" i="0" u="none" strike="noStrike" baseline="0" dirty="0" smtClean="0">
                <a:solidFill>
                  <a:srgbClr val="000000"/>
                </a:solidFill>
                <a:latin typeface="TimesNewRoman,Bold"/>
                <a:cs typeface="+mn-cs"/>
              </a:rPr>
              <a:t>١. سؤال ها بايد اهداف کلی و جزئی آن درس را بسنجد بدين ترتيب سؤال با هدف آموزشي منطبق بوده و به روايي آزمون کمك مي کند.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 براساس سطوح شناختي تعيين شده در جدول مشخصات ، از انواع سؤال هاي باز پاسخ و بسته پاسخ استفاده شود تا با افزايش تعداد سؤال ها اهداف بيشتري تحت پوشش قرار گيرد.</a:t>
            </a:r>
          </a:p>
          <a:p>
            <a:pPr marL="0" indent="0" algn="r" rtl="1">
              <a:buFont typeface="Arial" pitchFamily="34" charset="0"/>
              <a:buNone/>
            </a:pPr>
            <a:r>
              <a:rPr lang="fa-IR" sz="1200" b="0" i="0" u="none" strike="noStrike" baseline="0" dirty="0" smtClean="0">
                <a:solidFill>
                  <a:srgbClr val="000000"/>
                </a:solidFill>
                <a:latin typeface="TimesNewRoman,Bold"/>
                <a:cs typeface="+mn-cs"/>
              </a:rPr>
              <a:t>٣. بارم بندي با توجّه به سطوح حيطه ي شناختي و ارزش واقعي سؤال تعيين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۴. طرح سؤال توسط دو نفر انجام شود تا با بازبيني سؤال و جواب از نظر علمي، آيين نگارش ، زمان پاسخ گويي ، بارم و ... . خطا به حداقل برسد.</a:t>
            </a:r>
          </a:p>
          <a:p>
            <a:pPr marL="0" indent="0" algn="r" rtl="1">
              <a:buFont typeface="Arial" pitchFamily="34" charset="0"/>
              <a:buNone/>
            </a:pPr>
            <a:r>
              <a:rPr lang="fa-IR" sz="1200" b="0" i="0" u="none" strike="noStrike" baseline="0" dirty="0" smtClean="0">
                <a:solidFill>
                  <a:srgbClr val="000000"/>
                </a:solidFill>
                <a:latin typeface="TimesNewRoman,Bold"/>
                <a:cs typeface="+mn-cs"/>
              </a:rPr>
              <a:t>۵. در سؤالاتي که هدف ارزش يابي ميزان فهم دانش آموزان است و نه دقّت محاسباتي ، از اعداد ساده استفاده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۶. صورت سؤال ها از نظر آيين نگارشي ، واضح و مشخص باشد. ٧. سؤال تا حد امكان مختصر ، ساده ، روشن و روان باشد. </a:t>
            </a:r>
          </a:p>
          <a:p>
            <a:pPr marL="0" indent="0" algn="r" rtl="1">
              <a:buFont typeface="Arial" pitchFamily="34" charset="0"/>
              <a:buNone/>
            </a:pPr>
            <a:r>
              <a:rPr lang="fa-IR" sz="1200" b="0" i="0" u="none" strike="noStrike" baseline="0" dirty="0" smtClean="0">
                <a:solidFill>
                  <a:srgbClr val="000000"/>
                </a:solidFill>
                <a:latin typeface="TimesNewRoman,Bold"/>
                <a:cs typeface="+mn-cs"/>
              </a:rPr>
              <a:t>٨. از توضيح غير ضروري و گمراه کننده در متن سؤال خود داري شود . متن</a:t>
            </a:r>
          </a:p>
          <a:p>
            <a:pPr marL="0" indent="0" algn="r" rtl="1">
              <a:buFont typeface="Arial" pitchFamily="34" charset="0"/>
              <a:buNone/>
            </a:pPr>
            <a:r>
              <a:rPr lang="fa-IR" sz="1200" b="0" i="0" u="none" strike="noStrike" baseline="0" dirty="0" smtClean="0">
                <a:solidFill>
                  <a:srgbClr val="000000"/>
                </a:solidFill>
                <a:latin typeface="TimesNewRoman,Bold"/>
                <a:cs typeface="+mn-cs"/>
              </a:rPr>
              <a:t>سؤال با شكل ، نمودار و جدول استفاده شده ، مطابقت داشته 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٩. در صورت امكان توضيحات ضروري در متن سؤال آورده شود و در داخل</a:t>
            </a:r>
          </a:p>
          <a:p>
            <a:pPr marL="0" indent="0" algn="r" rtl="1">
              <a:buFont typeface="Arial" pitchFamily="34" charset="0"/>
              <a:buNone/>
            </a:pPr>
            <a:r>
              <a:rPr lang="fa-IR" sz="1200" b="0" i="0" u="none" strike="noStrike" baseline="0" dirty="0" smtClean="0">
                <a:solidFill>
                  <a:srgbClr val="000000"/>
                </a:solidFill>
                <a:latin typeface="TimesNewRoman,Bold"/>
                <a:cs typeface="+mn-cs"/>
              </a:rPr>
              <a:t>پرانتز درج نگردد.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١٠ . متن سؤال براي هم هي دانش آموزان يك مفهوم را القا کند تا همه بتوانند پاسخ مشخصي را ارائه کنند.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١١ . با به کاربردن افعال صحيح ، انتظار خود از دانش آموزان را مشخص نموده </a:t>
            </a:r>
          </a:p>
          <a:p>
            <a:pPr marL="0" indent="0" algn="r" rtl="1">
              <a:buFont typeface="Arial" pitchFamily="34" charset="0"/>
              <a:buNone/>
            </a:pPr>
            <a:r>
              <a:rPr lang="fa-IR" sz="1200" b="0" i="0" u="none" strike="noStrike" baseline="0" dirty="0" smtClean="0">
                <a:solidFill>
                  <a:srgbClr val="000000"/>
                </a:solidFill>
                <a:latin typeface="TimesNewRoman,Bold"/>
                <a:cs typeface="+mn-cs"/>
              </a:rPr>
              <a:t>و در صورت لزوم واحد مقياس ، ميزان دقّت مورد انتظار در پاسخ گويي ، بازگو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١٢ . از به کار بردن کلمات منفي در متن سؤال خود داري شود .درصورت به </a:t>
            </a:r>
          </a:p>
          <a:p>
            <a:pPr marL="0" indent="0" algn="r" rtl="1">
              <a:buFont typeface="Arial" pitchFamily="34" charset="0"/>
              <a:buNone/>
            </a:pPr>
            <a:r>
              <a:rPr lang="fa-IR" sz="1200" b="0" i="0" u="none" strike="noStrike" baseline="0" dirty="0" smtClean="0">
                <a:solidFill>
                  <a:srgbClr val="000000"/>
                </a:solidFill>
                <a:latin typeface="TimesNewRoman,Bold"/>
                <a:cs typeface="+mn-cs"/>
              </a:rPr>
              <a:t>کار بردن کلمات منفي در جملات ، آنها مشخص شوند.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١٣ . از به کار بردن کلمات منفي در منفي پرهيز شود. </a:t>
            </a:r>
          </a:p>
          <a:p>
            <a:pPr marL="0" indent="0" algn="r" rtl="1">
              <a:buFont typeface="Arial" pitchFamily="34" charset="0"/>
              <a:buNone/>
            </a:pPr>
            <a:r>
              <a:rPr lang="fa-IR" sz="1200" b="0" i="0" u="none" strike="noStrike" baseline="0" dirty="0" smtClean="0">
                <a:solidFill>
                  <a:srgbClr val="000000"/>
                </a:solidFill>
                <a:latin typeface="TimesNewRoman,Bold"/>
                <a:cs typeface="+mn-cs"/>
              </a:rPr>
              <a:t>١۴ . در متن سؤال از اصطلاحات ، مفاهيم و علائم رايج به کار برده شده در</a:t>
            </a:r>
          </a:p>
          <a:p>
            <a:pPr marL="0" indent="0" algn="r" rtl="1">
              <a:buFont typeface="Arial" pitchFamily="34" charset="0"/>
              <a:buNone/>
            </a:pPr>
            <a:r>
              <a:rPr lang="fa-IR" sz="1200" b="0" i="0" u="none" strike="noStrike" baseline="0" dirty="0" smtClean="0">
                <a:solidFill>
                  <a:srgbClr val="000000"/>
                </a:solidFill>
                <a:latin typeface="TimesNewRoman,Bold"/>
                <a:cs typeface="+mn-cs"/>
              </a:rPr>
              <a:t>کتاب استفاده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١۵ . ملاك پاسخ گويي مشخص گردد. هنگام به کار بردن واژه هايي مثل “مقايسه</a:t>
            </a:r>
          </a:p>
          <a:p>
            <a:pPr marL="0" indent="0" algn="r" rtl="1">
              <a:buFont typeface="Arial" pitchFamily="34" charset="0"/>
              <a:buNone/>
            </a:pPr>
            <a:r>
              <a:rPr lang="fa-IR" sz="1200" b="0" i="0" u="none" strike="noStrike" baseline="0" dirty="0" smtClean="0">
                <a:solidFill>
                  <a:srgbClr val="000000"/>
                </a:solidFill>
                <a:latin typeface="TimesNewRoman,Bold"/>
                <a:cs typeface="+mn-cs"/>
              </a:rPr>
              <a:t>کنيد ” سؤالهاي طرح شده ، به گونه اي باشد که بين متخصصين در پاسخ گويي</a:t>
            </a:r>
          </a:p>
          <a:p>
            <a:pPr marL="0" indent="0" algn="r" rtl="1">
              <a:buFont typeface="Arial" pitchFamily="34" charset="0"/>
              <a:buNone/>
            </a:pPr>
            <a:r>
              <a:rPr lang="fa-IR" sz="1200" b="0" i="0" u="none" strike="noStrike" baseline="0" dirty="0" smtClean="0">
                <a:solidFill>
                  <a:srgbClr val="000000"/>
                </a:solidFill>
                <a:latin typeface="TimesNewRoman,Bold"/>
                <a:cs typeface="+mn-cs"/>
              </a:rPr>
              <a:t>اختلافي نباشد.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١۶ . در طرح سؤال در سطوح بالاي شناختي ، نبايد سؤال کلمه به کلمه از روي متن درس نوشته شود تا فرد بتواند دانش خود را در موقعيّت جديد به کار گيرد.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١٧ . در سؤالي که مبتني بر عقايد شخصي است ، از فرد خواسته شود ، دلايل و </a:t>
            </a:r>
          </a:p>
          <a:p>
            <a:pPr marL="0" indent="0" algn="r" rtl="1">
              <a:buFont typeface="Arial" pitchFamily="34" charset="0"/>
              <a:buNone/>
            </a:pPr>
            <a:r>
              <a:rPr lang="fa-IR" sz="1200" b="0" i="0" u="none" strike="noStrike" baseline="0" dirty="0" smtClean="0">
                <a:solidFill>
                  <a:srgbClr val="000000"/>
                </a:solidFill>
                <a:latin typeface="TimesNewRoman,Bold"/>
                <a:cs typeface="+mn-cs"/>
              </a:rPr>
              <a:t>شواهد خود را براي عقيده يا طرز فكر خود ارائه کند.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١٨ . سؤال هايي که جواب کوتاه (بله ، خير ، ....) دارند با کلماتي مانند چرا و چگونه ، تكميل شود و در سؤال هاي چند گزينه اي ، دليل انتخاب گزينه خواسته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١٩ . طول متن سؤال با پاسخ متناسب باشد ، به طوري که متن سؤال خيلي </a:t>
            </a:r>
          </a:p>
          <a:p>
            <a:pPr marL="0" indent="0" algn="r" rtl="1">
              <a:buFont typeface="Arial" pitchFamily="34" charset="0"/>
              <a:buNone/>
            </a:pPr>
            <a:r>
              <a:rPr lang="fa-IR" sz="1200" b="0" i="0" u="none" strike="noStrike" baseline="0" dirty="0" smtClean="0">
                <a:solidFill>
                  <a:srgbClr val="000000"/>
                </a:solidFill>
                <a:latin typeface="TimesNewRoman,Bold"/>
                <a:cs typeface="+mn-cs"/>
              </a:rPr>
              <a:t>طولاني و پاسخ آن دو کلمه نباشد.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٢٠ . طرح سؤالات چند مرحله اي ، فقط در موارد زير بلامانع است: </a:t>
            </a:r>
          </a:p>
          <a:p>
            <a:pPr marL="0" indent="0" algn="r" rtl="1">
              <a:buFont typeface="Arial" pitchFamily="34" charset="0"/>
              <a:buNone/>
            </a:pPr>
            <a:r>
              <a:rPr lang="fa-IR" sz="1200" b="0" i="0" u="none" strike="noStrike" baseline="0" dirty="0" smtClean="0">
                <a:solidFill>
                  <a:srgbClr val="000000"/>
                </a:solidFill>
                <a:latin typeface="TimesNewRoman,Bold"/>
                <a:cs typeface="+mn-cs"/>
              </a:rPr>
              <a:t>الف) در صورتي که رسيدن تدريجي به يك هدف مطرح 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ب) بخش هاي يك سؤال به يك هدف کلي مربوط باشد.</a:t>
            </a:r>
          </a:p>
          <a:p>
            <a:pPr marL="0" indent="0" algn="r" rtl="1">
              <a:buFont typeface="Arial" pitchFamily="34" charset="0"/>
              <a:buNone/>
            </a:pPr>
            <a:r>
              <a:rPr lang="fa-IR" sz="1200" b="0" i="0" u="none" strike="noStrike" baseline="0" dirty="0" smtClean="0">
                <a:solidFill>
                  <a:srgbClr val="FF0000"/>
                </a:solidFill>
                <a:latin typeface="TimesNewRoman,Bold"/>
                <a:cs typeface="+mn-cs"/>
              </a:rPr>
              <a:t>توجّه:</a:t>
            </a:r>
          </a:p>
          <a:p>
            <a:pPr marL="0" indent="0" algn="r" rtl="1">
              <a:buFont typeface="Arial" pitchFamily="34" charset="0"/>
              <a:buNone/>
            </a:pPr>
            <a:r>
              <a:rPr lang="fa-IR" sz="1200" b="0" i="0" u="none" strike="noStrike" baseline="0" dirty="0" smtClean="0">
                <a:solidFill>
                  <a:srgbClr val="000000"/>
                </a:solidFill>
                <a:latin typeface="TimesNewRoman,Bold"/>
                <a:cs typeface="+mn-cs"/>
              </a:rPr>
              <a:t>درسؤال هاي چند مرحله اي ، همه مراحل يك جواب نداشته باشند (پاسخ هر </a:t>
            </a:r>
            <a:endParaRPr lang="en-US" sz="1200" b="0" i="0" u="none" strike="noStrike" baseline="0" dirty="0" smtClean="0">
              <a:solidFill>
                <a:srgbClr val="000000"/>
              </a:solidFill>
              <a:latin typeface="TimesNewRoman,Bold"/>
              <a:cs typeface="+mn-cs"/>
            </a:endParaRPr>
          </a:p>
          <a:p>
            <a:pPr marL="0" indent="0" algn="r" rtl="1">
              <a:buFont typeface="Arial" pitchFamily="34" charset="0"/>
              <a:buNone/>
            </a:pPr>
            <a:r>
              <a:rPr lang="fa-IR" sz="1200" b="0" i="0" u="none" strike="noStrike" baseline="0" dirty="0" smtClean="0">
                <a:solidFill>
                  <a:srgbClr val="000000"/>
                </a:solidFill>
                <a:latin typeface="TimesNewRoman,Bold"/>
                <a:cs typeface="+mn-cs"/>
              </a:rPr>
              <a:t>بخش متفاوت از ديگري 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بند هاي مختلف يك سؤال چند مرحله اي با حروف الفبا مشخص شود.</a:t>
            </a:r>
            <a:endParaRPr lang="en-US" sz="1200" b="0" i="0" u="none" strike="noStrike" baseline="0" dirty="0" smtClean="0">
              <a:solidFill>
                <a:srgbClr val="000000"/>
              </a:solidFill>
              <a:latin typeface="TimesNewRoman,Bold"/>
              <a:cs typeface="+mn-cs"/>
            </a:endParaRPr>
          </a:p>
          <a:p>
            <a:pPr marL="0" indent="0" algn="r" rtl="1">
              <a:buFont typeface="Arial" pitchFamily="34" charset="0"/>
              <a:buNone/>
            </a:pPr>
            <a:r>
              <a:rPr lang="fa-IR" sz="1200" b="0" i="0" u="none" strike="noStrike" baseline="0" dirty="0" smtClean="0">
                <a:solidFill>
                  <a:srgbClr val="000000"/>
                </a:solidFill>
                <a:latin typeface="TimesNewRoman,Bold"/>
                <a:cs typeface="+mn-cs"/>
              </a:rPr>
              <a:t>٢١ . در صورت امكان از به کار بردن واژه هاي چه کسي ، چه وقت ، کجا و . . .</a:t>
            </a:r>
          </a:p>
          <a:p>
            <a:pPr marL="0" indent="0" algn="r" rtl="1">
              <a:buFont typeface="Arial" pitchFamily="34" charset="0"/>
              <a:buNone/>
            </a:pPr>
            <a:r>
              <a:rPr lang="fa-IR" sz="1200" b="0" i="0" u="none" strike="noStrike" baseline="0" dirty="0" smtClean="0">
                <a:solidFill>
                  <a:srgbClr val="000000"/>
                </a:solidFill>
                <a:latin typeface="TimesNewRoman,Bold"/>
                <a:cs typeface="+mn-cs"/>
              </a:rPr>
              <a:t>خود داري شده و در عوض از کلماتي مانند چرا ، چگونه و به چه دليل ، استفاده</a:t>
            </a:r>
          </a:p>
          <a:p>
            <a:pPr marL="0" indent="0" algn="r" rtl="1">
              <a:buFont typeface="Arial" pitchFamily="34" charset="0"/>
              <a:buNone/>
            </a:pPr>
            <a:r>
              <a:rPr lang="fa-IR" sz="1200" b="0" i="0" u="none" strike="noStrike" baseline="0" dirty="0" smtClean="0">
                <a:solidFill>
                  <a:srgbClr val="000000"/>
                </a:solidFill>
                <a:latin typeface="TimesNewRoman,Bold"/>
                <a:cs typeface="+mn-cs"/>
              </a:rPr>
              <a:t>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٢٢ . عبارتي از سؤال ، راهنماي پاسخ صحيح براي همان سؤال يا ديگر سؤال ها </a:t>
            </a:r>
          </a:p>
          <a:p>
            <a:pPr marL="0" indent="0" algn="r" rtl="1">
              <a:buFont typeface="Arial" pitchFamily="34" charset="0"/>
              <a:buNone/>
            </a:pPr>
            <a:r>
              <a:rPr lang="fa-IR" sz="1200" b="0" i="0" u="none" strike="noStrike" baseline="0" dirty="0" smtClean="0">
                <a:solidFill>
                  <a:srgbClr val="000000"/>
                </a:solidFill>
                <a:latin typeface="TimesNewRoman,Bold"/>
                <a:cs typeface="+mn-cs"/>
              </a:rPr>
              <a:t>نباشد.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٢٣ . سؤال ها مستقل از يكديگر طرح شوند تا جواب دادن به يك سؤال منوط به </a:t>
            </a:r>
          </a:p>
          <a:p>
            <a:pPr marL="0" indent="0" algn="r" rtl="1">
              <a:buFont typeface="Arial" pitchFamily="34" charset="0"/>
              <a:buNone/>
            </a:pPr>
            <a:r>
              <a:rPr lang="fa-IR" sz="1200" b="0" i="0" u="none" strike="noStrike" baseline="0" dirty="0" smtClean="0">
                <a:solidFill>
                  <a:srgbClr val="000000"/>
                </a:solidFill>
                <a:latin typeface="TimesNewRoman,Bold"/>
                <a:cs typeface="+mn-cs"/>
              </a:rPr>
              <a:t>پاسخ دادن به سؤالات ديگر نباشد.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٢۴ . متناسب با هر پاسخ درست ارائه شده ، نمره ی لازم داده شود . دقّت </a:t>
            </a:r>
          </a:p>
          <a:p>
            <a:pPr marL="0" indent="0" algn="r" rtl="1">
              <a:buFont typeface="Arial" pitchFamily="34" charset="0"/>
              <a:buNone/>
            </a:pPr>
            <a:r>
              <a:rPr lang="fa-IR" sz="1200" b="0" i="0" u="none" strike="noStrike" baseline="0" dirty="0" smtClean="0">
                <a:solidFill>
                  <a:srgbClr val="000000"/>
                </a:solidFill>
                <a:latin typeface="TimesNewRoman,Bold"/>
                <a:cs typeface="+mn-cs"/>
              </a:rPr>
              <a:t>شود به تمام قسمت هاي نوشته شده در راهنماي تصحيح ، بارم منطقي و مناسب</a:t>
            </a:r>
          </a:p>
          <a:p>
            <a:pPr marL="0" indent="0" algn="r" rtl="1">
              <a:buFont typeface="Arial" pitchFamily="34" charset="0"/>
              <a:buNone/>
            </a:pPr>
            <a:r>
              <a:rPr lang="fa-IR" sz="1200" b="0" i="0" u="none" strike="noStrike" baseline="0" dirty="0" smtClean="0">
                <a:solidFill>
                  <a:srgbClr val="000000"/>
                </a:solidFill>
                <a:latin typeface="TimesNewRoman,Bold"/>
                <a:cs typeface="+mn-cs"/>
              </a:rPr>
              <a:t>اختصاص داده شود و کل نمره به جواب آخر اختصاص داده نشود.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٢۵ . اگر سؤالي براي رسيدن به جواب صحيح ، چند راه حل داشته باشد ، در راهنماي تصحيح به تعداد آن ها اشاره شود.</a:t>
            </a:r>
          </a:p>
          <a:p>
            <a:pPr marL="0" indent="0" algn="r" rtl="1">
              <a:buFont typeface="Arial" pitchFamily="34" charset="0"/>
              <a:buNone/>
            </a:pPr>
            <a:r>
              <a:rPr lang="fa-IR" sz="1200" b="0" i="0" u="none" strike="noStrike" baseline="0" dirty="0" smtClean="0">
                <a:solidFill>
                  <a:srgbClr val="0000FF"/>
                </a:solidFill>
                <a:latin typeface="TimesNewRoman,Bold"/>
                <a:cs typeface="+mn-cs"/>
              </a:rPr>
              <a:t>٣) اصولي که بايد بعد از طراحي سؤال به آن توجّه شود.</a:t>
            </a:r>
          </a:p>
          <a:p>
            <a:pPr marL="0" indent="0" algn="r" rtl="1">
              <a:buFont typeface="Arial" pitchFamily="34" charset="0"/>
              <a:buNone/>
            </a:pPr>
            <a:r>
              <a:rPr lang="fa-IR" sz="1200" b="0" i="0" u="none" strike="noStrike" baseline="0" dirty="0" smtClean="0">
                <a:solidFill>
                  <a:srgbClr val="000000"/>
                </a:solidFill>
                <a:latin typeface="TimesNewRoman,Bold"/>
                <a:cs typeface="+mn-cs"/>
              </a:rPr>
              <a:t>١. به مشخصات ظاهري سؤال (زيبايي ، تراکم سؤال ها ، خط نگارشي ، وضوح </a:t>
            </a:r>
          </a:p>
          <a:p>
            <a:pPr marL="0" indent="0" algn="r" rtl="1">
              <a:buFont typeface="Arial" pitchFamily="34" charset="0"/>
              <a:buNone/>
            </a:pPr>
            <a:r>
              <a:rPr lang="fa-IR" sz="1200" b="0" i="0" u="none" strike="noStrike" baseline="0" dirty="0" smtClean="0">
                <a:solidFill>
                  <a:srgbClr val="000000"/>
                </a:solidFill>
                <a:latin typeface="TimesNewRoman,Bold"/>
                <a:cs typeface="+mn-cs"/>
              </a:rPr>
              <a:t>نمودار و شكل و . ) توجّه شود. بارم هر سؤال مشخص و در ستون چپ برگه</a:t>
            </a:r>
          </a:p>
          <a:p>
            <a:pPr marL="0" indent="0" algn="r" rtl="1">
              <a:buFont typeface="Arial" pitchFamily="34" charset="0"/>
              <a:buNone/>
            </a:pPr>
            <a:r>
              <a:rPr lang="fa-IR" sz="1200" b="0" i="0" u="none" strike="noStrike" baseline="0" dirty="0" smtClean="0">
                <a:solidFill>
                  <a:srgbClr val="000000"/>
                </a:solidFill>
                <a:latin typeface="TimesNewRoman,Bold"/>
                <a:cs typeface="+mn-cs"/>
              </a:rPr>
              <a:t>امتحاني درج شود. جمع نمرات مشخص باشد.</a:t>
            </a:r>
          </a:p>
          <a:p>
            <a:pPr marL="0" indent="0" algn="r" rtl="1">
              <a:buFont typeface="Arial" pitchFamily="34" charset="0"/>
              <a:buNone/>
            </a:pPr>
            <a:r>
              <a:rPr lang="fa-IR" sz="1200" b="0" i="0" u="none" strike="noStrike" baseline="0" dirty="0" smtClean="0">
                <a:solidFill>
                  <a:srgbClr val="000000"/>
                </a:solidFill>
                <a:latin typeface="TimesNewRoman,Bold"/>
                <a:cs typeface="+mn-cs"/>
              </a:rPr>
              <a:t>٢. از يك مفهوم چند سؤال تكراري داده نشود. </a:t>
            </a:r>
          </a:p>
          <a:p>
            <a:pPr marL="0" indent="0" algn="r" rtl="1">
              <a:buFont typeface="Arial" pitchFamily="34" charset="0"/>
              <a:buNone/>
            </a:pPr>
            <a:r>
              <a:rPr lang="fa-IR" sz="1200" b="0" i="0" u="none" strike="noStrike" baseline="0" dirty="0" smtClean="0">
                <a:solidFill>
                  <a:srgbClr val="000000"/>
                </a:solidFill>
                <a:latin typeface="TimesNewRoman,Bold"/>
                <a:cs typeface="+mn-cs"/>
              </a:rPr>
              <a:t>٣. زمان بندي کل آزمون منطقي باشد. </a:t>
            </a:r>
          </a:p>
          <a:p>
            <a:pPr marL="0" indent="0" algn="r" rtl="1">
              <a:buFont typeface="Arial" pitchFamily="34" charset="0"/>
              <a:buNone/>
            </a:pPr>
            <a:r>
              <a:rPr lang="fa-IR" sz="1200" b="0" i="0" u="none" strike="noStrike" baseline="0" dirty="0" smtClean="0">
                <a:solidFill>
                  <a:srgbClr val="000000"/>
                </a:solidFill>
                <a:latin typeface="TimesNewRoman,Bold"/>
                <a:cs typeface="+mn-cs"/>
              </a:rPr>
              <a:t>۴. ترتيب سؤالات تا حد امكان با توجّه به ترکيبي از موارد زير باشد: </a:t>
            </a:r>
          </a:p>
          <a:p>
            <a:pPr marL="0" indent="0" algn="r" rtl="1">
              <a:buFont typeface="Arial" pitchFamily="34" charset="0"/>
              <a:buNone/>
            </a:pPr>
            <a:r>
              <a:rPr lang="fa-IR" sz="1200" b="0" i="0" u="none" strike="noStrike" baseline="0" dirty="0" smtClean="0">
                <a:solidFill>
                  <a:srgbClr val="000000"/>
                </a:solidFill>
                <a:latin typeface="TimesNewRoman,Bold"/>
                <a:cs typeface="+mn-cs"/>
              </a:rPr>
              <a:t>آسان به دشوار - سطوح حيطه ي شناختي - به ترتيب مفاهيم عنوان شده در داخل</a:t>
            </a:r>
          </a:p>
          <a:p>
            <a:pPr marL="0" indent="0" algn="r" rtl="1">
              <a:buFont typeface="Arial" pitchFamily="34" charset="0"/>
              <a:buNone/>
            </a:pPr>
            <a:r>
              <a:rPr lang="fa-IR" sz="1200" b="0" i="0" u="none" strike="noStrike" baseline="0" dirty="0" smtClean="0">
                <a:solidFill>
                  <a:srgbClr val="000000"/>
                </a:solidFill>
                <a:latin typeface="TimesNewRoman,Bold"/>
                <a:cs typeface="+mn-cs"/>
              </a:rPr>
              <a:t>کتاب.</a:t>
            </a:r>
          </a:p>
          <a:p>
            <a:pPr marL="0" indent="0" algn="r" rtl="1">
              <a:buFont typeface="Arial" pitchFamily="34" charset="0"/>
              <a:buNone/>
            </a:pPr>
            <a:r>
              <a:rPr lang="fa-IR" sz="1200" b="0" i="0" u="none" strike="noStrike" baseline="0" dirty="0" smtClean="0">
                <a:solidFill>
                  <a:srgbClr val="000000"/>
                </a:solidFill>
                <a:latin typeface="TimesNewRoman,Bold"/>
                <a:cs typeface="+mn-cs"/>
              </a:rPr>
              <a:t>۵. حتي الامكان سؤال انتخاب کردني داده نشود. </a:t>
            </a:r>
          </a:p>
          <a:p>
            <a:pPr marL="0" indent="0" algn="r" rtl="1">
              <a:buFont typeface="Arial" pitchFamily="34" charset="0"/>
              <a:buNone/>
            </a:pPr>
            <a:r>
              <a:rPr lang="fa-IR" sz="1200" b="0" i="0" u="none" strike="noStrike" baseline="0" dirty="0" smtClean="0">
                <a:solidFill>
                  <a:srgbClr val="000000"/>
                </a:solidFill>
                <a:latin typeface="TimesNewRoman,Bold"/>
                <a:cs typeface="+mn-cs"/>
              </a:rPr>
              <a:t>۶. راهنمايي لازم و دستورالعمل براي چگونگي پاسخ به آزمون ارائه گردد و با </a:t>
            </a:r>
          </a:p>
          <a:p>
            <a:pPr marL="0" indent="0" algn="r" rtl="1">
              <a:buFont typeface="Arial" pitchFamily="34" charset="0"/>
              <a:buNone/>
            </a:pPr>
            <a:r>
              <a:rPr lang="fa-IR" sz="1200" b="0" i="0" u="none" strike="noStrike" baseline="0" dirty="0" smtClean="0">
                <a:solidFill>
                  <a:srgbClr val="000000"/>
                </a:solidFill>
                <a:latin typeface="TimesNewRoman,Bold"/>
                <a:cs typeface="+mn-cs"/>
              </a:rPr>
              <a:t>توجّه به نوع سؤال (باز پاسخ يا بسته پاسخ ) وسايل مورد استفاده ، ماشين حساب</a:t>
            </a:r>
          </a:p>
          <a:p>
            <a:pPr marL="0" indent="0" algn="r" rtl="1">
              <a:buFont typeface="Arial" pitchFamily="34" charset="0"/>
              <a:buNone/>
            </a:pPr>
            <a:r>
              <a:rPr lang="fa-IR" sz="1200" b="0" i="0" u="none" strike="noStrike" baseline="0" dirty="0" smtClean="0">
                <a:solidFill>
                  <a:srgbClr val="000000"/>
                </a:solidFill>
                <a:latin typeface="TimesNewRoman,Bold"/>
                <a:cs typeface="+mn-cs"/>
              </a:rPr>
              <a:t>، زمان ، محل پاسخ ، نوع قلم مورد استفاده ، مشخص گردد.</a:t>
            </a:r>
          </a:p>
          <a:p>
            <a:pPr marL="0" indent="0" algn="r" rtl="1">
              <a:buFont typeface="Arial" pitchFamily="34" charset="0"/>
              <a:buNone/>
            </a:pPr>
            <a:r>
              <a:rPr lang="fa-IR" sz="1200" b="0" i="0" u="none" strike="noStrike" baseline="0" dirty="0" smtClean="0">
                <a:solidFill>
                  <a:srgbClr val="000000"/>
                </a:solidFill>
                <a:latin typeface="TimesNewRoman,Bold"/>
                <a:cs typeface="+mn-cs"/>
              </a:rPr>
              <a:t>٧. فضاي مناسب براي پاسخِ لازم پيش بيني شود. </a:t>
            </a:r>
          </a:p>
          <a:p>
            <a:pPr marL="0" indent="0" algn="r" rtl="1">
              <a:buFont typeface="Arial" pitchFamily="34" charset="0"/>
              <a:buNone/>
            </a:pPr>
            <a:r>
              <a:rPr lang="fa-IR" sz="1200" b="0" i="0" u="none" strike="noStrike" baseline="0" dirty="0" smtClean="0">
                <a:solidFill>
                  <a:srgbClr val="000000"/>
                </a:solidFill>
                <a:latin typeface="TimesNewRoman,Bold"/>
                <a:cs typeface="+mn-cs"/>
              </a:rPr>
              <a:t>٨. باز خورد لازم به دانش آموز داده شود و بر روي نتايج آزمون تحليل صورت گيرد.</a:t>
            </a:r>
          </a:p>
          <a:p>
            <a:pPr marL="0" indent="0" algn="r" rtl="1">
              <a:buFont typeface="Arial" pitchFamily="34" charset="0"/>
              <a:buNone/>
            </a:pPr>
            <a:r>
              <a:rPr lang="fa-IR" sz="1200" b="0" i="0" u="none" strike="noStrike" baseline="0" dirty="0" smtClean="0">
                <a:solidFill>
                  <a:srgbClr val="0000FF"/>
                </a:solidFill>
                <a:latin typeface="TimesNewRoman,Bold"/>
                <a:cs typeface="+mn-cs"/>
              </a:rPr>
              <a:t>توضيحات ضروري:</a:t>
            </a:r>
          </a:p>
          <a:p>
            <a:pPr marL="0" indent="0" algn="r" rtl="1">
              <a:buFont typeface="Arial" pitchFamily="34" charset="0"/>
              <a:buNone/>
            </a:pPr>
            <a:r>
              <a:rPr lang="fa-IR" sz="1200" b="0" i="0" u="none" strike="noStrike" baseline="0" dirty="0" smtClean="0">
                <a:solidFill>
                  <a:srgbClr val="000000"/>
                </a:solidFill>
                <a:latin typeface="TimesNewRoman,Bold"/>
                <a:cs typeface="+mn-cs"/>
              </a:rPr>
              <a:t>همه ي اصول در همه ي دروس قابل استفاده نيستند. </a:t>
            </a:r>
            <a:endParaRPr lang="en-US" sz="1200" b="0" i="0" u="none" strike="noStrike" baseline="0" dirty="0" smtClean="0">
              <a:solidFill>
                <a:srgbClr val="000000"/>
              </a:solidFill>
              <a:latin typeface="TimesNewRoman,Bold"/>
              <a:cs typeface="+mn-cs"/>
            </a:endParaRPr>
          </a:p>
          <a:p>
            <a:pPr marL="0" indent="0" algn="r" rtl="1">
              <a:buFont typeface="Arial" pitchFamily="34" charset="0"/>
              <a:buNone/>
            </a:pPr>
            <a:r>
              <a:rPr lang="fa-IR" sz="1200" b="0" i="0" u="none" strike="noStrike" baseline="0" dirty="0" smtClean="0">
                <a:solidFill>
                  <a:srgbClr val="000000"/>
                </a:solidFill>
                <a:latin typeface="TimesNewRoman,Bold"/>
                <a:cs typeface="+mn-cs"/>
              </a:rPr>
              <a:t>اطلاعات سربرگ اوراق امتحاني کامل باشد. </a:t>
            </a:r>
            <a:endParaRPr lang="en-US" sz="1200" b="0" i="0" u="none" strike="noStrike" baseline="0" dirty="0" smtClean="0">
              <a:solidFill>
                <a:srgbClr val="000000"/>
              </a:solidFill>
              <a:latin typeface="TimesNewRoman,Bold"/>
              <a:cs typeface="+mn-cs"/>
            </a:endParaRPr>
          </a:p>
          <a:p>
            <a:pPr marL="0" indent="0" algn="r" rtl="1">
              <a:buFont typeface="Arial" pitchFamily="34" charset="0"/>
              <a:buNone/>
            </a:pPr>
            <a:r>
              <a:rPr lang="fa-IR" sz="1200" b="0" i="0" u="none" strike="noStrike" baseline="0" dirty="0" smtClean="0">
                <a:solidFill>
                  <a:srgbClr val="000000"/>
                </a:solidFill>
                <a:latin typeface="TimesNewRoman,Bold"/>
                <a:cs typeface="+mn-cs"/>
              </a:rPr>
              <a:t>متن سؤال با زندگي روز مره و واقعيّت منطبق باشد. </a:t>
            </a:r>
            <a:endParaRPr lang="en-US" sz="1200" b="0" i="0" u="none" strike="noStrike" baseline="0" dirty="0" smtClean="0">
              <a:solidFill>
                <a:srgbClr val="000000"/>
              </a:solidFill>
              <a:latin typeface="TimesNewRoman,Bold"/>
              <a:cs typeface="+mn-cs"/>
            </a:endParaRP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83</a:t>
            </a:fld>
            <a:endParaRPr lang="en-US"/>
          </a:p>
        </p:txBody>
      </p:sp>
    </p:spTree>
    <p:extLst>
      <p:ext uri="{BB962C8B-B14F-4D97-AF65-F5344CB8AC3E}">
        <p14:creationId xmlns:p14="http://schemas.microsoft.com/office/powerpoint/2010/main" val="1617399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598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pPr>
            <a:endParaRPr lang="en-US" b="1" dirty="0" smtClean="0"/>
          </a:p>
        </p:txBody>
      </p:sp>
    </p:spTree>
    <p:extLst>
      <p:ext uri="{BB962C8B-B14F-4D97-AF65-F5344CB8AC3E}">
        <p14:creationId xmlns:p14="http://schemas.microsoft.com/office/powerpoint/2010/main" val="4010549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70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60496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80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390845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a:ln/>
        </p:spPr>
      </p:sp>
      <p:sp>
        <p:nvSpPr>
          <p:cNvPr id="4126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lnSpc>
                <a:spcPct val="100000"/>
              </a:lnSpc>
              <a:spcAft>
                <a:spcPts val="0"/>
              </a:spcAft>
            </a:pPr>
            <a:r>
              <a:rPr lang="ar-SA" sz="1200" b="0" dirty="0" smtClean="0">
                <a:effectLst/>
                <a:latin typeface="Calibri"/>
                <a:ea typeface="Calibri"/>
                <a:cs typeface="Times New Roman"/>
              </a:rPr>
              <a:t>نقش نظارت بر اهداف</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هدف</a:t>
            </a:r>
            <a:r>
              <a:rPr lang="en-US" sz="1200" b="0" dirty="0" smtClean="0">
                <a:effectLst/>
                <a:latin typeface="Times New Roman"/>
                <a:ea typeface="Calibri"/>
                <a:cs typeface="Arial"/>
              </a:rPr>
              <a:t> </a:t>
            </a:r>
            <a:r>
              <a:rPr lang="ar-SA" sz="1200" b="0" dirty="0" smtClean="0">
                <a:effectLst/>
                <a:latin typeface="Calibri"/>
                <a:ea typeface="Calibri"/>
                <a:cs typeface="Times New Roman"/>
              </a:rPr>
              <a:t>سر آغاز کار تعلیم و تربیت است</a:t>
            </a:r>
            <a:r>
              <a:rPr lang="en-US" sz="1200" b="0" dirty="0" smtClean="0">
                <a:effectLst/>
                <a:latin typeface="Times New Roman"/>
                <a:ea typeface="Calibri"/>
                <a:cs typeface="Arial"/>
              </a:rPr>
              <a:t>. </a:t>
            </a:r>
            <a:r>
              <a:rPr lang="ar-SA" sz="1200" b="0" dirty="0" smtClean="0">
                <a:effectLst/>
                <a:latin typeface="Calibri"/>
                <a:ea typeface="Calibri"/>
                <a:cs typeface="Times New Roman"/>
              </a:rPr>
              <a:t>هدف ما از ایجاد تغییرات در رفتار،</a:t>
            </a:r>
            <a:r>
              <a:rPr lang="en-US" sz="1200" b="0" dirty="0" smtClean="0">
                <a:effectLst/>
                <a:latin typeface="Times New Roman"/>
                <a:ea typeface="Calibri"/>
                <a:cs typeface="Arial"/>
              </a:rPr>
              <a:t> </a:t>
            </a:r>
            <a:r>
              <a:rPr lang="ar-SA" sz="1200" b="0" dirty="0" smtClean="0">
                <a:effectLst/>
                <a:latin typeface="Calibri"/>
                <a:ea typeface="Calibri"/>
                <a:cs typeface="Times New Roman"/>
              </a:rPr>
              <a:t>نگرش ها، علایق، توانایی ها، مهارتها، و اعتقادات افراد چیست؟ هدف هاي نظام آموزشی باید با توجه به نیازهاي بر آمده از محیط و شرایط فرهنگی، سیاسی و اجتماعی تدوین شود</a:t>
            </a:r>
            <a:r>
              <a:rPr lang="en-US" sz="1200" b="0" dirty="0" smtClean="0">
                <a:effectLst/>
                <a:latin typeface="Times New Roman"/>
                <a:ea typeface="Calibri"/>
                <a:cs typeface="Arial"/>
              </a:rPr>
              <a:t>. </a:t>
            </a:r>
            <a:r>
              <a:rPr lang="ar-SA" sz="1200" b="0" dirty="0" smtClean="0">
                <a:effectLst/>
                <a:latin typeface="Calibri"/>
                <a:ea typeface="Calibri"/>
                <a:cs typeface="Times New Roman"/>
              </a:rPr>
              <a:t>اما قابل ذکر است که نیاز ها و شرایط به مرور زمان تغییر می کند و به تبع آن اهداف آموزش و پرورش نیز باید تغییر کند</a:t>
            </a:r>
            <a:r>
              <a:rPr lang="en-US" sz="1200" b="0" dirty="0" smtClean="0">
                <a:effectLst/>
                <a:latin typeface="Times New Roman"/>
                <a:ea typeface="Calibri"/>
                <a:cs typeface="Arial"/>
              </a:rPr>
              <a:t>. </a:t>
            </a:r>
            <a:r>
              <a:rPr lang="ar-SA" sz="1200" b="0" dirty="0" smtClean="0">
                <a:effectLst/>
                <a:latin typeface="Calibri"/>
                <a:ea typeface="Calibri"/>
                <a:cs typeface="Times New Roman"/>
              </a:rPr>
              <a:t>براي این منظور بایددر فواصل زمانی نیاز ها و شرایط جامعه را ارزیابی کرد و در هدف هاي نظام آموزشی تجدید نظر کرد</a:t>
            </a:r>
            <a:r>
              <a:rPr lang="en-US" sz="1200" b="0" dirty="0" smtClean="0">
                <a:effectLst/>
                <a:latin typeface="Times New Roman"/>
                <a:ea typeface="Calibri"/>
                <a:cs typeface="Arial"/>
              </a:rPr>
              <a:t>.</a:t>
            </a:r>
            <a:r>
              <a:rPr lang="ar-SA" sz="1200" b="0" dirty="0" smtClean="0">
                <a:effectLst/>
                <a:latin typeface="Calibri"/>
                <a:ea typeface="Calibri"/>
                <a:cs typeface="Times New Roman"/>
              </a:rPr>
              <a:t> (بازرگان،</a:t>
            </a:r>
            <a:r>
              <a:rPr lang="en-US" sz="1200" b="0" dirty="0" smtClean="0">
                <a:effectLst/>
                <a:latin typeface="Times New Roman"/>
                <a:ea typeface="Calibri"/>
                <a:cs typeface="Arial"/>
              </a:rPr>
              <a:t> 1380</a:t>
            </a:r>
            <a:r>
              <a:rPr lang="ar-SA" sz="1200" b="0" dirty="0" smtClean="0">
                <a:effectLst/>
                <a:latin typeface="Calibri"/>
                <a:ea typeface="Calibri"/>
                <a:cs typeface="Times New Roman"/>
              </a:rPr>
              <a:t>)</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نقش نظارت بر برنامه ها</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دستیابی به وضع مطلوب در هر نظام آموزشی، اعم از خرد یا کلان، مستلزم آن است که تحقیق و ارزیابی آموزشی درباره زمینه هاي مربوط انجام پذیرد و برنامه ریزي توسعه آموزشی به عمل آید و مدیریت آموزشی اعمال شود</a:t>
            </a:r>
            <a:r>
              <a:rPr lang="en-US" sz="1200" b="0" dirty="0" smtClean="0">
                <a:effectLst/>
                <a:latin typeface="Times New Roman"/>
                <a:ea typeface="Calibri"/>
                <a:cs typeface="Arial"/>
              </a:rPr>
              <a:t>. </a:t>
            </a:r>
            <a:r>
              <a:rPr lang="ar-SA" sz="1200" b="0" dirty="0" smtClean="0">
                <a:effectLst/>
                <a:latin typeface="Calibri"/>
                <a:ea typeface="Calibri"/>
                <a:cs typeface="Times New Roman"/>
              </a:rPr>
              <a:t>مدیریت آموزشی چهارکارکرد دارد که در ارتباط با یکدیگر عمل می کنند</a:t>
            </a:r>
            <a:r>
              <a:rPr lang="en-US" sz="1200" b="0" dirty="0" smtClean="0">
                <a:effectLst/>
                <a:latin typeface="Times New Roman"/>
                <a:ea typeface="Calibri"/>
                <a:cs typeface="Arial"/>
              </a:rPr>
              <a:t>. </a:t>
            </a:r>
            <a:r>
              <a:rPr lang="ar-SA" sz="1200" b="0" dirty="0" smtClean="0">
                <a:effectLst/>
                <a:latin typeface="Calibri"/>
                <a:ea typeface="Calibri"/>
                <a:cs typeface="Times New Roman"/>
              </a:rPr>
              <a:t>همانطور که می بینید ارزیابی یکی از کارکرد هاي مدیریت آموزشی است که بر سایر کارکرد ها اشراف دارد</a:t>
            </a:r>
            <a:r>
              <a:rPr lang="en-US" sz="1200" b="0" dirty="0" smtClean="0">
                <a:effectLst/>
                <a:latin typeface="Times New Roman"/>
                <a:ea typeface="Calibri"/>
                <a:cs typeface="Arial"/>
              </a:rPr>
              <a:t>.</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ارزیابی که یکی از کارکردهاي مدیریت آموزشی است می تواند در نقش هاي تشخیصی، تکوینی و پایانی ظاهر شود (بازرگان،</a:t>
            </a:r>
            <a:r>
              <a:rPr lang="en-US" sz="1200" b="0" dirty="0" smtClean="0">
                <a:effectLst/>
                <a:latin typeface="Times New Roman"/>
                <a:ea typeface="Calibri"/>
                <a:cs typeface="Arial"/>
              </a:rPr>
              <a:t> 1380 </a:t>
            </a:r>
            <a:r>
              <a:rPr lang="ar-SA" sz="1200" b="0" dirty="0" smtClean="0">
                <a:effectLst/>
                <a:latin typeface="Calibri"/>
                <a:ea typeface="Calibri"/>
                <a:cs typeface="Times New Roman"/>
              </a:rPr>
              <a:t>) که در ادامه بدان خواهیم پرداخت</a:t>
            </a:r>
            <a:r>
              <a:rPr lang="en-US" sz="1200" b="0" dirty="0" smtClean="0">
                <a:effectLst/>
                <a:latin typeface="Times New Roman"/>
                <a:ea typeface="Calibri"/>
                <a:cs typeface="Arial"/>
              </a:rPr>
              <a:t>.</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هر سازمان یا نظام آموزشی براي بر اوردن نیازهاي ویژه ایجاد می شود</a:t>
            </a:r>
            <a:r>
              <a:rPr lang="en-US" sz="1200" b="0" dirty="0" smtClean="0">
                <a:effectLst/>
                <a:latin typeface="Times New Roman"/>
                <a:ea typeface="Calibri"/>
                <a:cs typeface="Arial"/>
              </a:rPr>
              <a:t>. </a:t>
            </a:r>
            <a:r>
              <a:rPr lang="ar-SA" sz="1200" b="0" dirty="0" smtClean="0">
                <a:effectLst/>
                <a:latin typeface="Calibri"/>
                <a:ea typeface="Calibri"/>
                <a:cs typeface="Times New Roman"/>
              </a:rPr>
              <a:t>در انجام این امر باید نخست نیازها را قبل از انجام درست هر اقدامی مشخص کرد</a:t>
            </a:r>
            <a:r>
              <a:rPr lang="en-US" sz="1200" b="0" dirty="0" smtClean="0">
                <a:effectLst/>
                <a:latin typeface="Times New Roman"/>
                <a:ea typeface="Calibri"/>
                <a:cs typeface="Arial"/>
              </a:rPr>
              <a:t>. </a:t>
            </a:r>
            <a:r>
              <a:rPr lang="ar-SA" sz="1200" b="0" dirty="0" smtClean="0">
                <a:effectLst/>
                <a:latin typeface="Calibri"/>
                <a:ea typeface="Calibri"/>
                <a:cs typeface="Times New Roman"/>
              </a:rPr>
              <a:t>بنابر این در ابتداي فعالیت هاي اموزشی باید به قضاوت درباره نیاز ها پرداخت، این عمل را سنجش نیاز ها یا ارزشیابی تشخیصی می نامند</a:t>
            </a:r>
            <a:r>
              <a:rPr lang="en-US" sz="1200" b="0" dirty="0" smtClean="0">
                <a:effectLst/>
                <a:latin typeface="Times New Roman"/>
                <a:ea typeface="Calibri"/>
                <a:cs typeface="Arial"/>
              </a:rPr>
              <a:t>. </a:t>
            </a:r>
            <a:r>
              <a:rPr lang="ar-SA" sz="1200" b="0" dirty="0" smtClean="0">
                <a:effectLst/>
                <a:latin typeface="Calibri"/>
                <a:ea typeface="Calibri"/>
                <a:cs typeface="Times New Roman"/>
              </a:rPr>
              <a:t>پس از اینکه بر اساس نیاز ها به طراحی و برنامه ریزي نظام پرداخته شد، باید آن را سازماندهی و سپس فرایند اجراي امور را ارزیابی کرد</a:t>
            </a:r>
            <a:r>
              <a:rPr lang="en-US" sz="1200" b="0" dirty="0" smtClean="0">
                <a:effectLst/>
                <a:latin typeface="Times New Roman"/>
                <a:ea typeface="Calibri"/>
                <a:cs typeface="Arial"/>
              </a:rPr>
              <a:t>. </a:t>
            </a:r>
            <a:r>
              <a:rPr lang="ar-SA" sz="1200" b="0" dirty="0" smtClean="0">
                <a:effectLst/>
                <a:latin typeface="Times New Roman"/>
                <a:ea typeface="Calibri"/>
                <a:cs typeface="Arial"/>
              </a:rPr>
              <a:t>نقش</a:t>
            </a:r>
            <a:r>
              <a:rPr lang="ar-SA" sz="1200" b="0" dirty="0" smtClean="0">
                <a:effectLst/>
                <a:latin typeface="Calibri"/>
                <a:ea typeface="Calibri"/>
                <a:cs typeface="Times New Roman"/>
              </a:rPr>
              <a:t> این نوع ارزیابی، نظارت بر چگونگی انجام فعالیت هاي آموزشی، و در صورت لزوم تغییر جهت آنهاست</a:t>
            </a:r>
            <a:r>
              <a:rPr lang="en-US" sz="1200" b="0" dirty="0" smtClean="0">
                <a:effectLst/>
                <a:latin typeface="Times New Roman"/>
                <a:ea typeface="Calibri"/>
                <a:cs typeface="Arial"/>
              </a:rPr>
              <a:t>. </a:t>
            </a:r>
            <a:r>
              <a:rPr lang="ar-SA" sz="1200" b="0" dirty="0" smtClean="0">
                <a:effectLst/>
                <a:latin typeface="Times New Roman"/>
                <a:ea typeface="Calibri"/>
                <a:cs typeface="Arial"/>
              </a:rPr>
              <a:t>این</a:t>
            </a:r>
            <a:r>
              <a:rPr lang="ar-SA" sz="1200" b="0" dirty="0" smtClean="0">
                <a:effectLst/>
                <a:latin typeface="Calibri"/>
                <a:ea typeface="Calibri"/>
                <a:cs typeface="Times New Roman"/>
              </a:rPr>
              <a:t> نقش را ارزیابی تکوینی بازي می کند</a:t>
            </a:r>
            <a:r>
              <a:rPr lang="en-US" sz="1200" b="0" dirty="0" smtClean="0">
                <a:effectLst/>
                <a:latin typeface="Times New Roman"/>
                <a:ea typeface="Calibri"/>
                <a:cs typeface="Arial"/>
              </a:rPr>
              <a:t>. </a:t>
            </a:r>
            <a:r>
              <a:rPr lang="ar-SA" sz="1200" b="0" dirty="0" smtClean="0">
                <a:effectLst/>
                <a:latin typeface="Calibri"/>
                <a:ea typeface="Calibri"/>
                <a:cs typeface="Times New Roman"/>
              </a:rPr>
              <a:t>نقش سوم ارزیابی در تعیین بازده فعالیتهاي آموزشی است که طراحی یا تدوین آنها پایان یافته است و مراحل اجرایی آنها نیز به آخر رسیده است</a:t>
            </a:r>
            <a:r>
              <a:rPr lang="en-US" sz="1200" b="0" dirty="0" smtClean="0">
                <a:effectLst/>
                <a:latin typeface="Times New Roman"/>
                <a:ea typeface="Calibri"/>
                <a:cs typeface="Arial"/>
              </a:rPr>
              <a:t>. </a:t>
            </a:r>
            <a:r>
              <a:rPr lang="ar-SA" sz="1200" b="0" dirty="0" smtClean="0">
                <a:effectLst/>
                <a:latin typeface="Calibri"/>
                <a:ea typeface="Calibri"/>
                <a:cs typeface="Times New Roman"/>
              </a:rPr>
              <a:t>این نقش را ارزیابی پایانی  بر عهده دارد (بازرگان،)</a:t>
            </a:r>
            <a:r>
              <a:rPr lang="en-US" sz="1200" b="0" dirty="0" smtClean="0">
                <a:effectLst/>
                <a:latin typeface="Times New Roman"/>
                <a:ea typeface="Calibri"/>
                <a:cs typeface="Arial"/>
              </a:rPr>
              <a:t> 1380</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نقش نظارت بر ابزار و روش اجراي برنامه</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تا به حال به نقش عام ارزیابی به عنوان ناظر بر اهداف و برنامه آموزش و پرورش پرداختیم اما یکی دیگر ازعناصر یک نظام آموزشی روش و ابزار اجراي برنامه است</a:t>
            </a:r>
            <a:r>
              <a:rPr lang="en-US" sz="1200" b="0" dirty="0" smtClean="0">
                <a:effectLst/>
                <a:latin typeface="Times New Roman"/>
                <a:ea typeface="Calibri"/>
                <a:cs typeface="Arial"/>
              </a:rPr>
              <a:t>. </a:t>
            </a:r>
            <a:r>
              <a:rPr lang="ar-SA" sz="1200" b="0" dirty="0" smtClean="0">
                <a:effectLst/>
                <a:latin typeface="Calibri"/>
                <a:ea typeface="Calibri"/>
                <a:cs typeface="Times New Roman"/>
              </a:rPr>
              <a:t>سنجش و اندازه گیري در تعلیم و تربیت، اطلاعاتی را براي مربی و برنامه ریزان فراهم می سازد تا بر اساس آن تصمیم مناسبی در مورد روشهاي تدریس و ابزارهایی که براي تدریس به کار می روند، بگیرند</a:t>
            </a:r>
            <a:r>
              <a:rPr lang="en-US" sz="1200" b="0" dirty="0" smtClean="0">
                <a:effectLst/>
                <a:latin typeface="Times New Roman"/>
                <a:ea typeface="Calibri"/>
                <a:cs typeface="Arial"/>
              </a:rPr>
              <a:t>. </a:t>
            </a:r>
            <a:r>
              <a:rPr lang="ar-SA" sz="1200" b="0" dirty="0" smtClean="0">
                <a:effectLst/>
                <a:latin typeface="Calibri"/>
                <a:ea typeface="Calibri"/>
                <a:cs typeface="Times New Roman"/>
              </a:rPr>
              <a:t>مثلا معلم تصمیم می گیرد کودك را در چه کلاسی قرار دهد؟</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و یا چه نوع آموزشی را با استفاده از چه ابزار و وسیله و روشی براي او تدارك ببیند؟ مشکل او را در درس معینی تشخیص دهد، علت و موجبات </a:t>
            </a:r>
            <a:r>
              <a:rPr lang="fa-IR" sz="1200" b="0" dirty="0" smtClean="0">
                <a:effectLst/>
                <a:latin typeface="Calibri"/>
                <a:ea typeface="Calibri"/>
                <a:cs typeface="Times New Roman"/>
              </a:rPr>
              <a:t>مشکل</a:t>
            </a:r>
            <a:r>
              <a:rPr lang="fa-IR" sz="1200" b="0" baseline="0" dirty="0" smtClean="0">
                <a:effectLst/>
                <a:latin typeface="Calibri"/>
                <a:ea typeface="Calibri"/>
                <a:cs typeface="Times New Roman"/>
              </a:rPr>
              <a:t> </a:t>
            </a:r>
            <a:r>
              <a:rPr lang="ar-SA" sz="1200" b="0" dirty="0" smtClean="0">
                <a:effectLst/>
                <a:latin typeface="Calibri"/>
                <a:ea typeface="Calibri"/>
                <a:cs typeface="Times New Roman"/>
              </a:rPr>
              <a:t>او را پیدا کند و سرانجام راهی مناسب براي رفع آن پیشنهاد نماید(نوذري،</a:t>
            </a:r>
            <a:r>
              <a:rPr lang="en-US" sz="1200" b="0" dirty="0" smtClean="0">
                <a:effectLst/>
                <a:latin typeface="Times New Roman"/>
                <a:ea typeface="Calibri"/>
                <a:cs typeface="Arial"/>
              </a:rPr>
              <a:t> 1374</a:t>
            </a:r>
            <a:r>
              <a:rPr lang="ar-SA" sz="1200" b="0" dirty="0" smtClean="0">
                <a:effectLst/>
                <a:latin typeface="Calibri"/>
                <a:ea typeface="Calibri"/>
                <a:cs typeface="Times New Roman"/>
              </a:rPr>
              <a:t>)</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به طور کلی، ارزیابی آموزشی می تواند به سوال هاي زیر پاسخ دهد</a:t>
            </a:r>
            <a:r>
              <a:rPr lang="en-US" sz="1200" b="0" dirty="0" smtClean="0">
                <a:effectLst/>
                <a:latin typeface="Times New Roman"/>
                <a:ea typeface="Calibri"/>
                <a:cs typeface="Arial"/>
              </a:rPr>
              <a:t>:</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مطلوبیت هدف هاي آموزشی چقدر است؟</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مطلوبیت طرح و برنامه هایی که باید به هدف ها تحقق بخشد چقدر است؟</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مطلوبیت سازوکار اجرایی</a:t>
            </a:r>
            <a:r>
              <a:rPr lang="en-US" sz="1200" b="0" dirty="0" smtClean="0">
                <a:effectLst/>
                <a:latin typeface="Times New Roman"/>
                <a:ea typeface="Calibri"/>
                <a:cs typeface="Arial"/>
              </a:rPr>
              <a:t>(</a:t>
            </a:r>
            <a:r>
              <a:rPr lang="ar-SA" sz="1200" b="0" dirty="0" smtClean="0">
                <a:effectLst/>
                <a:latin typeface="Calibri"/>
                <a:ea typeface="Calibri"/>
                <a:cs typeface="Times New Roman"/>
              </a:rPr>
              <a:t>روش و وسیله</a:t>
            </a:r>
            <a:r>
              <a:rPr lang="en-US" sz="1200" b="0" dirty="0" smtClean="0">
                <a:effectLst/>
                <a:latin typeface="Times New Roman"/>
                <a:ea typeface="Calibri"/>
                <a:cs typeface="Arial"/>
              </a:rPr>
              <a:t>) </a:t>
            </a:r>
            <a:r>
              <a:rPr lang="ar-SA" sz="1200" b="0" dirty="0" smtClean="0">
                <a:effectLst/>
                <a:latin typeface="Calibri"/>
                <a:ea typeface="Calibri"/>
                <a:cs typeface="Times New Roman"/>
              </a:rPr>
              <a:t>هریک از برنامه هاي پیش بینی شده چه میزان است؟</a:t>
            </a:r>
            <a:endParaRPr lang="en-US" sz="1200" b="0" dirty="0" smtClean="0">
              <a:effectLst/>
              <a:latin typeface="Calibri"/>
              <a:ea typeface="Calibri"/>
              <a:cs typeface="Arial"/>
            </a:endParaRPr>
          </a:p>
          <a:p>
            <a:pPr algn="just" rtl="1">
              <a:lnSpc>
                <a:spcPct val="100000"/>
              </a:lnSpc>
              <a:spcAft>
                <a:spcPts val="0"/>
              </a:spcAft>
            </a:pPr>
            <a:r>
              <a:rPr lang="ar-SA" sz="1200" b="0" dirty="0" smtClean="0">
                <a:effectLst/>
                <a:latin typeface="Calibri"/>
                <a:ea typeface="Calibri"/>
                <a:cs typeface="Times New Roman"/>
              </a:rPr>
              <a:t>همانطور که ذکر شد، نقش خاص ارزشیابی، نظارت بر عملکرد افراد نسبت به اهداف نظام آموزشی است</a:t>
            </a:r>
            <a:r>
              <a:rPr lang="en-US" sz="1200" b="0" dirty="0" smtClean="0">
                <a:effectLst/>
                <a:latin typeface="Times New Roman"/>
                <a:ea typeface="Calibri"/>
                <a:cs typeface="Arial"/>
              </a:rPr>
              <a:t>. </a:t>
            </a:r>
            <a:r>
              <a:rPr lang="ar-SA" sz="1200" b="0" dirty="0" smtClean="0">
                <a:effectLst/>
                <a:latin typeface="Calibri"/>
                <a:ea typeface="Calibri"/>
                <a:cs typeface="Times New Roman"/>
              </a:rPr>
              <a:t>سنجش و ارزشیابی در آموزش و پرورش را می توان به عنوان وسیله اي براي گرد آوري یک رشته اطلاعات منظم، درباره ویژگی هاي رفتار، نگرش، علایق، توانایی ها و اعتقادات آدمی دانست، و اطلاعاتی که از این طریق گرد آوري می شوند، پایه و اساس یک سلسله تصمیم گیري هاي خاص است</a:t>
            </a:r>
            <a:r>
              <a:rPr lang="en-US" sz="1200" b="0" dirty="0" smtClean="0">
                <a:effectLst/>
                <a:latin typeface="Times New Roman"/>
                <a:ea typeface="Calibri"/>
                <a:cs typeface="Arial"/>
              </a:rPr>
              <a:t>. </a:t>
            </a:r>
            <a:r>
              <a:rPr lang="ar-SA" sz="1200" b="0" dirty="0" smtClean="0">
                <a:effectLst/>
                <a:latin typeface="Calibri"/>
                <a:ea typeface="Calibri"/>
                <a:cs typeface="Times New Roman"/>
              </a:rPr>
              <a:t>مقصود اصلی ازاین جمع آوري اطلاعات شناخت فرد</a:t>
            </a:r>
            <a:r>
              <a:rPr lang="en-US" sz="1200" b="0" dirty="0" smtClean="0">
                <a:effectLst/>
                <a:latin typeface="Times New Roman"/>
                <a:ea typeface="Calibri"/>
                <a:cs typeface="Arial"/>
              </a:rPr>
              <a:t> </a:t>
            </a:r>
            <a:r>
              <a:rPr lang="ar-SA" sz="1200" b="0" dirty="0" smtClean="0">
                <a:effectLst/>
                <a:latin typeface="Calibri"/>
                <a:ea typeface="Calibri"/>
                <a:cs typeface="Times New Roman"/>
              </a:rPr>
              <a:t> است و منظور از شناخت فرد یعنی توصیف کامل و جامع او به گونه اي</a:t>
            </a:r>
            <a:r>
              <a:rPr lang="en-US" sz="1200" b="0" dirty="0" smtClean="0">
                <a:effectLst/>
                <a:latin typeface="Times New Roman"/>
                <a:ea typeface="Calibri"/>
                <a:cs typeface="Arial"/>
              </a:rPr>
              <a:t> </a:t>
            </a:r>
            <a:r>
              <a:rPr lang="ar-SA" sz="1200" b="0" dirty="0" smtClean="0">
                <a:effectLst/>
                <a:latin typeface="Calibri"/>
                <a:ea typeface="Calibri"/>
                <a:cs typeface="Times New Roman"/>
              </a:rPr>
              <a:t>که بتوان درباره ویژگی هاي جسمانی و روانی او اطلاعات مناسب و دقیقی فراهم کرد</a:t>
            </a:r>
            <a:r>
              <a:rPr lang="en-US" sz="1200" b="0" dirty="0" smtClean="0">
                <a:effectLst/>
                <a:latin typeface="Times New Roman"/>
                <a:ea typeface="Calibri"/>
                <a:cs typeface="Arial"/>
              </a:rPr>
              <a:t>. </a:t>
            </a:r>
            <a:r>
              <a:rPr lang="ar-SA" sz="1200" b="0" dirty="0" smtClean="0">
                <a:effectLst/>
                <a:latin typeface="Calibri"/>
                <a:ea typeface="Calibri"/>
                <a:cs typeface="Times New Roman"/>
              </a:rPr>
              <a:t>تردید نیست که هراندازه اطلاعات گردآوري شده منظم تر، مناسب تر، و دقیق ترباشد، دست اندر کاران تعلیم و تربیت بهتر می توانند به فرد کمک کنند تا بتواند درك درستی از خود پیدا کند، مسایل خویش را بشناسد، تصمیمات درست و</a:t>
            </a:r>
            <a:endParaRPr lang="en-US" sz="1200" b="0" dirty="0" smtClean="0">
              <a:effectLst/>
              <a:latin typeface="Calibri"/>
              <a:ea typeface="Calibri"/>
              <a:cs typeface="Arial"/>
            </a:endParaRPr>
          </a:p>
          <a:p>
            <a:pPr algn="just" rtl="1">
              <a:lnSpc>
                <a:spcPct val="100000"/>
              </a:lnSpc>
              <a:spcAft>
                <a:spcPts val="0"/>
              </a:spcAft>
            </a:pPr>
            <a:r>
              <a:rPr lang="en-US" sz="1200" b="0" dirty="0" smtClean="0">
                <a:effectLst/>
                <a:latin typeface="Times New Roman"/>
                <a:ea typeface="Calibri"/>
                <a:cs typeface="Arial"/>
              </a:rPr>
              <a:t> </a:t>
            </a:r>
            <a:r>
              <a:rPr lang="ar-SA" sz="1200" b="0" dirty="0" smtClean="0">
                <a:effectLst/>
                <a:latin typeface="Calibri"/>
                <a:ea typeface="Calibri"/>
                <a:cs typeface="Times New Roman"/>
              </a:rPr>
              <a:t>شایسته بگیرد و راه حل مناسبی را براي مشکلاتش پیدا کند (نوذري،</a:t>
            </a:r>
            <a:r>
              <a:rPr lang="en-US" sz="1200" b="0" dirty="0" smtClean="0">
                <a:effectLst/>
                <a:latin typeface="Times New Roman"/>
                <a:ea typeface="Calibri"/>
                <a:cs typeface="Arial"/>
              </a:rPr>
              <a:t> 1374</a:t>
            </a:r>
            <a:r>
              <a:rPr lang="ar-SA" sz="1200" b="0" dirty="0" smtClean="0">
                <a:effectLst/>
                <a:latin typeface="Calibri"/>
                <a:ea typeface="Calibri"/>
                <a:cs typeface="Times New Roman"/>
              </a:rPr>
              <a:t>)</a:t>
            </a:r>
            <a:endParaRPr lang="en-US" sz="1200" b="0" dirty="0" smtClean="0">
              <a:effectLst/>
              <a:latin typeface="Calibri"/>
              <a:ea typeface="Calibri"/>
              <a:cs typeface="Arial"/>
            </a:endParaRPr>
          </a:p>
          <a:p>
            <a:pPr eaLnBrk="1" hangingPunct="1"/>
            <a:endParaRPr lang="en-US" b="0" dirty="0" smtClean="0"/>
          </a:p>
        </p:txBody>
      </p:sp>
      <p:sp>
        <p:nvSpPr>
          <p:cNvPr id="4126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fld id="{91487436-8490-4E9C-AE0C-1593DE8E8AD1}" type="slidenum">
              <a:rPr lang="en-US" b="0" smtClean="0">
                <a:solidFill>
                  <a:srgbClr val="000000"/>
                </a:solidFill>
                <a:latin typeface="Constantia" pitchFamily="18" charset="0"/>
                <a:cs typeface="Arial" pitchFamily="34" charset="0"/>
              </a:rPr>
              <a:pPr eaLnBrk="1" hangingPunct="1"/>
              <a:t>9</a:t>
            </a:fld>
            <a:endParaRPr lang="en-US" b="0" smtClean="0">
              <a:solidFill>
                <a:srgbClr val="000000"/>
              </a:solidFill>
              <a:latin typeface="Constantia" pitchFamily="18" charset="0"/>
              <a:cs typeface="Arial" pitchFamily="34" charset="0"/>
            </a:endParaRPr>
          </a:p>
        </p:txBody>
      </p:sp>
    </p:spTree>
    <p:extLst>
      <p:ext uri="{BB962C8B-B14F-4D97-AF65-F5344CB8AC3E}">
        <p14:creationId xmlns:p14="http://schemas.microsoft.com/office/powerpoint/2010/main" val="4138241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905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318401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00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1807411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110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2361946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21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1895759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315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1" dirty="0" smtClean="0"/>
          </a:p>
        </p:txBody>
      </p:sp>
    </p:spTree>
    <p:extLst>
      <p:ext uri="{BB962C8B-B14F-4D97-AF65-F5344CB8AC3E}">
        <p14:creationId xmlns:p14="http://schemas.microsoft.com/office/powerpoint/2010/main" val="1678262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417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sz="2400" b="1" dirty="0" smtClean="0"/>
          </a:p>
        </p:txBody>
      </p:sp>
    </p:spTree>
    <p:extLst>
      <p:ext uri="{BB962C8B-B14F-4D97-AF65-F5344CB8AC3E}">
        <p14:creationId xmlns:p14="http://schemas.microsoft.com/office/powerpoint/2010/main" val="1244889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622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lgn="r" rtl="1" eaLnBrk="1" hangingPunct="1">
              <a:buFont typeface="Arial" pitchFamily="34" charset="0"/>
              <a:buNone/>
            </a:pPr>
            <a:endParaRPr lang="en-US" b="0" dirty="0" smtClean="0"/>
          </a:p>
        </p:txBody>
      </p:sp>
    </p:spTree>
    <p:extLst>
      <p:ext uri="{BB962C8B-B14F-4D97-AF65-F5344CB8AC3E}">
        <p14:creationId xmlns:p14="http://schemas.microsoft.com/office/powerpoint/2010/main" val="455581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4068797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92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endParaRPr lang="en-US" b="0" dirty="0" smtClean="0"/>
          </a:p>
        </p:txBody>
      </p:sp>
    </p:spTree>
    <p:extLst>
      <p:ext uri="{BB962C8B-B14F-4D97-AF65-F5344CB8AC3E}">
        <p14:creationId xmlns:p14="http://schemas.microsoft.com/office/powerpoint/2010/main" val="1281247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a:ln/>
        </p:spPr>
      </p:sp>
      <p:sp>
        <p:nvSpPr>
          <p:cNvPr id="440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fld id="{517660EB-A0D4-44F3-8016-6137540614FD}" type="slidenum">
              <a:rPr lang="ar-SA" b="0" smtClean="0">
                <a:solidFill>
                  <a:prstClr val="black"/>
                </a:solidFill>
                <a:cs typeface="Arial" pitchFamily="34" charset="0"/>
              </a:rPr>
              <a:pPr eaLnBrk="1" hangingPunct="1"/>
              <a:t>108</a:t>
            </a:fld>
            <a:endParaRPr lang="en-US" b="0" smtClean="0">
              <a:solidFill>
                <a:prstClr val="black"/>
              </a:solidFill>
              <a:cs typeface="Arial" pitchFamily="34" charset="0"/>
            </a:endParaRPr>
          </a:p>
        </p:txBody>
      </p:sp>
    </p:spTree>
    <p:extLst>
      <p:ext uri="{BB962C8B-B14F-4D97-AF65-F5344CB8AC3E}">
        <p14:creationId xmlns:p14="http://schemas.microsoft.com/office/powerpoint/2010/main" val="85952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r" defTabSz="914400" rtl="1" eaLnBrk="1" fontAlgn="base" latinLnBrk="0" hangingPunct="1">
              <a:lnSpc>
                <a:spcPct val="100000"/>
              </a:lnSpc>
              <a:spcBef>
                <a:spcPts val="0"/>
              </a:spcBef>
              <a:spcAft>
                <a:spcPct val="0"/>
              </a:spcAft>
              <a:buClrTx/>
              <a:buSzTx/>
              <a:buFontTx/>
              <a:buNone/>
              <a:tabLst/>
              <a:defRPr/>
            </a:pPr>
            <a:r>
              <a:rPr kumimoji="0" lang="fa-IR" sz="3600" b="0" i="0" u="none" strike="noStrike" kern="0" cap="none" spc="0" normalizeH="0" baseline="0" noProof="0" dirty="0" smtClean="0">
                <a:ln>
                  <a:noFill/>
                </a:ln>
                <a:solidFill>
                  <a:srgbClr val="000000"/>
                </a:solidFill>
                <a:effectLst/>
                <a:uLnTx/>
                <a:uFillTx/>
                <a:latin typeface="Arial"/>
                <a:cs typeface="B Lotus" pitchFamily="2" charset="-78"/>
              </a:rPr>
              <a:t>ارزشیابی به یک فرآیند نظام دار برای جمع آوری،تحلیل و تفسیر اطلاعات گفته می شود به این منظور که تعیین می شود آیا هدف های مورد نظر تحقق یافته اند یا در حال تحقق یافتن هستند و به چه میزانی</a:t>
            </a:r>
            <a:endParaRPr kumimoji="0" lang="en-US" sz="3600" b="0" i="0" u="none" strike="noStrike" kern="0" cap="none" spc="0" normalizeH="0" baseline="0" noProof="0" dirty="0" smtClean="0">
              <a:ln>
                <a:noFill/>
              </a:ln>
              <a:solidFill>
                <a:srgbClr val="000000"/>
              </a:solidFill>
              <a:effectLst/>
              <a:uLnTx/>
              <a:uFillTx/>
              <a:latin typeface="Arial"/>
              <a:cs typeface="B Lotus" pitchFamily="2" charset="-78"/>
            </a:endParaRPr>
          </a:p>
          <a:p>
            <a:pPr algn="r" rtl="1"/>
            <a:r>
              <a:rPr lang="fa-IR" dirty="0" smtClean="0"/>
              <a:t>اندازه گیری : </a:t>
            </a:r>
          </a:p>
          <a:p>
            <a:pPr algn="r" rtl="1"/>
            <a:r>
              <a:rPr lang="fa-IR" dirty="0" smtClean="0"/>
              <a:t> اندازه گیری عبارت است از فرایندی که تعیین می کند یک شخص یا یک شیء چه مقدار از یک ویژگی برخوردار است. مانند اندازه‌گيري قد، وزن، سرعت، هوش، پيشرفت تحصيلي و ...            </a:t>
            </a:r>
          </a:p>
          <a:p>
            <a:pPr algn="r" rtl="1"/>
            <a:r>
              <a:rPr lang="fa-IR" dirty="0" smtClean="0"/>
              <a:t> اندازه گیری در برگیرنده قواعدی است برای نسبت دادن اعداد به اشیاء (یا افراد) به گونه ای که صفتهایی از آنها را بصورت کمیّت نشان دهد.</a:t>
            </a:r>
          </a:p>
          <a:p>
            <a:pPr algn="r" rtl="1"/>
            <a:r>
              <a:rPr lang="fa-IR" dirty="0" smtClean="0"/>
              <a:t>آزمون وسيله اي است عيني و محاسبه شده ای است كه براي اندازه گيري نمونه اي از رفتار يا خصايص آدمي به كار مي رود. در اين تعريف ، مراد از عيني آن است كه روش اجرا ، نمره دادن و تعبير و تفسير نتايج آزمون براساس قواعدي معين و مشخص صورت مي گيرد و قضاوت و نظر شخصي در آنها بي تاثير است. براي هر آزمون دستورالعمل خاصي در مورد نحوه اجرا ، طول مدت آزمايش، دستورهاي شفاهي و نحوه ارائه مثالها و روش تفسير نمره ها تهيه مي شود.</a:t>
            </a:r>
          </a:p>
          <a:p>
            <a:pPr algn="r" rtl="1"/>
            <a:r>
              <a:rPr lang="fa-IR" dirty="0" smtClean="0"/>
              <a:t>  آزمودن : </a:t>
            </a:r>
          </a:p>
          <a:p>
            <a:pPr algn="r" rtl="1"/>
            <a:r>
              <a:rPr lang="fa-IR" dirty="0" smtClean="0"/>
              <a:t> وقتی که برای اندازه گیری یکی از ویژگیهای روانی یا تربیتیِ یک فرد یا گروهی از افراد از آزمون استفاده می شود به این فعالیت آزمودن می گویند.</a:t>
            </a:r>
          </a:p>
          <a:p>
            <a:pPr algn="r" rtl="1"/>
            <a:r>
              <a:rPr lang="fa-IR" dirty="0" smtClean="0"/>
              <a:t>سنجش :</a:t>
            </a:r>
          </a:p>
          <a:p>
            <a:pPr algn="r" rtl="1"/>
            <a:r>
              <a:rPr lang="fa-IR" dirty="0" smtClean="0"/>
              <a:t>     سنجش از آزمودن و اندازه گیری مفهوم گسترده تری دارد سنجش یک ا صطلاح کلی است و بصورت فرایندی تعریف می شود که برای گردآوری اطلاعات مورد نیاز تصمیم گیری درباره ی دانش آموزان ، برنامه درسی و سیاستهای آموزشی مورد استفاده قرار می گیرد. در سنجش از فنون مختلفی برای جمع آوری اطلاعات استفاده می شود  که می توان به آزمون ، پرسشنامه ، مقیاس در جه بندی ، فهرست وارسی ، کار آزمایشگاهی ، پروژه تحقیق ، امتحان شفاهی ، تکلیف درسی ، مصاحبه و مشاهده عملکرد و رفتار دانش آموزان در موقعیتهای مختلف اشاره کرد.</a:t>
            </a:r>
          </a:p>
          <a:p>
            <a:pPr algn="r" rtl="1"/>
            <a:r>
              <a:rPr lang="fa-IR" sz="1200" b="1" i="0" u="none" strike="noStrike" baseline="0" dirty="0" smtClean="0">
                <a:solidFill>
                  <a:srgbClr val="0000FF"/>
                </a:solidFill>
                <a:latin typeface="BYagutBold"/>
              </a:rPr>
              <a:t>تفاوتهاي ارزشيابي با چند مفهوم ديگر</a:t>
            </a:r>
          </a:p>
          <a:p>
            <a:pPr algn="r" rtl="1"/>
            <a:r>
              <a:rPr lang="fa-IR" sz="1200" b="1" i="0" u="none" strike="noStrike" baseline="0" dirty="0" smtClean="0">
                <a:solidFill>
                  <a:srgbClr val="000000"/>
                </a:solidFill>
                <a:latin typeface="BYagutBold"/>
              </a:rPr>
              <a:t> براي ارزشيابي تعاريف مختلفي وجود دارد كه در شرايط فعلي نمي توان از ميان آنها يكي را به عنوان جامع ترين تعريف انتخاب نمود . با توجه به اين مسئله براي</a:t>
            </a:r>
          </a:p>
          <a:p>
            <a:pPr algn="r" rtl="1"/>
            <a:r>
              <a:rPr lang="fa-IR" sz="1200" b="1" i="0" u="none" strike="noStrike" baseline="0" dirty="0" smtClean="0">
                <a:solidFill>
                  <a:srgbClr val="000000"/>
                </a:solidFill>
                <a:latin typeface="BYagutBold"/>
              </a:rPr>
              <a:t>شناخت بيشتر مفهوم ارزشيابي ، به چند مفهوم كه با مفهوم ارزشيابي نزديك بوده ،گاه مترادف و هم معني آن نيز بكار برده ميشوند ، اشاره كرده و تفاوتهاي هريك از</a:t>
            </a:r>
          </a:p>
          <a:p>
            <a:pPr algn="r" rtl="1"/>
            <a:r>
              <a:rPr lang="fa-IR" sz="1200" b="1" i="0" u="none" strike="noStrike" baseline="0" dirty="0" smtClean="0">
                <a:solidFill>
                  <a:srgbClr val="000000"/>
                </a:solidFill>
                <a:latin typeface="BYagutBold"/>
              </a:rPr>
              <a:t>آنها با مفهوم ارزشيابي بيان مي گردد .</a:t>
            </a:r>
            <a:r>
              <a:rPr lang="fa-IR" sz="1200" b="1" i="0" u="none" strike="noStrike" baseline="0" dirty="0" smtClean="0">
                <a:solidFill>
                  <a:srgbClr val="0000FF"/>
                </a:solidFill>
                <a:latin typeface="BYagutBold"/>
              </a:rPr>
              <a:t>الف ) ارزشيابي و اندازه گيري </a:t>
            </a:r>
            <a:r>
              <a:rPr lang="fa-IR" sz="1200" b="1" i="0" u="none" strike="noStrike" baseline="0" dirty="0" smtClean="0">
                <a:solidFill>
                  <a:srgbClr val="000000"/>
                </a:solidFill>
                <a:latin typeface="BYagutBold"/>
              </a:rPr>
              <a:t>اندازه گيري همانند ارزشيابي يك فرايند نظام دار است كه با استفاده از قواعدي ، كه</a:t>
            </a:r>
          </a:p>
          <a:p>
            <a:pPr algn="r" rtl="1"/>
            <a:r>
              <a:rPr lang="fa-IR" sz="1200" b="1" i="0" u="none" strike="noStrike" baseline="0" dirty="0" smtClean="0">
                <a:solidFill>
                  <a:srgbClr val="000000"/>
                </a:solidFill>
                <a:latin typeface="BYagutBold"/>
              </a:rPr>
              <a:t>صحت آنها را مي توان مورد آزمايش قرار داد ، به مقادير مختلفي از يك صفت كه دريك فرد يا يك شيء وجود دارد عدد اختصاص داده مي شود . بدين ترتيب از طريق</a:t>
            </a:r>
          </a:p>
          <a:p>
            <a:pPr algn="r" rtl="1"/>
            <a:r>
              <a:rPr lang="fa-IR" sz="1200" b="1" i="0" u="none" strike="noStrike" baseline="0" dirty="0" smtClean="0">
                <a:solidFill>
                  <a:srgbClr val="000000"/>
                </a:solidFill>
                <a:latin typeface="BYagutBold"/>
              </a:rPr>
              <a:t>انجام اندازه گيري مقدار موجود از ي ك صفت در فرد يا شيء مشخص شده و با كميت عددي نشان داده مي شود . عمل اندازه گيري امكان توصيف عيني تر از پديده مورد</a:t>
            </a:r>
          </a:p>
          <a:p>
            <a:pPr algn="r" rtl="1"/>
            <a:r>
              <a:rPr lang="fa-IR" sz="1200" b="1" i="0" u="none" strike="noStrike" baseline="0" dirty="0" smtClean="0">
                <a:solidFill>
                  <a:srgbClr val="000000"/>
                </a:solidFill>
                <a:latin typeface="BYagutBold"/>
              </a:rPr>
              <a:t>اندازه گيري و همچنين امكان مقايسه را فراهم مي سازد . مثلاً به جاي استفاده از عبارت كلامي نظير (( علي از رضا با هوش تر است )) و يا (( قد و وزن م حمد از حد</a:t>
            </a:r>
          </a:p>
          <a:p>
            <a:pPr algn="r" rtl="1"/>
            <a:r>
              <a:rPr lang="fa-IR" sz="1200" b="1" i="0" u="none" strike="noStrike" baseline="0" dirty="0" smtClean="0">
                <a:solidFill>
                  <a:srgbClr val="000000"/>
                </a:solidFill>
                <a:latin typeface="BYagutBold"/>
              </a:rPr>
              <a:t>طبيعي كمتر است )) گفته مي شود كه (( نمره هوشي علي 110 و رضا 100 است )) و همچنين (( محمد با 14 سال سن ، 35 كيلو گرم وزن و 130 سانتي متر قد دارد ))</a:t>
            </a:r>
          </a:p>
          <a:p>
            <a:pPr algn="r" rtl="1"/>
            <a:r>
              <a:rPr lang="fa-IR" sz="1200" b="1" i="0" u="none" strike="noStrike" baseline="0" dirty="0" smtClean="0">
                <a:solidFill>
                  <a:srgbClr val="000000"/>
                </a:solidFill>
                <a:latin typeface="Times New Roman"/>
              </a:rPr>
              <a:t>.</a:t>
            </a:r>
            <a:r>
              <a:rPr lang="fa-IR" sz="1200" b="1" i="0" u="none" strike="noStrike" baseline="0" dirty="0" smtClean="0">
                <a:solidFill>
                  <a:srgbClr val="000000"/>
                </a:solidFill>
                <a:latin typeface="BYagutBold"/>
              </a:rPr>
              <a:t>عبارتهاي عددي دقيق تر و عيني تر از عبارتهاي كلامي بوده و كمتر تفسير پذيرهستند .</a:t>
            </a:r>
          </a:p>
          <a:p>
            <a:pPr algn="r" rtl="1"/>
            <a:r>
              <a:rPr lang="fa-IR" sz="1200" b="1" i="0" u="none" strike="noStrike" baseline="0" dirty="0" smtClean="0">
                <a:solidFill>
                  <a:srgbClr val="000000"/>
                </a:solidFill>
                <a:latin typeface="BYagutBold"/>
              </a:rPr>
              <a:t>فرايند اندازه گير ي اساساً غير ارزشي بوده و به مقادير بدست آمده از طريق عمل اندازه گيري هيچگونه ارزشي تعلق نمي گيرد . صفات اندازه گيري شده فقط به</a:t>
            </a:r>
          </a:p>
          <a:p>
            <a:pPr algn="r" rtl="1"/>
            <a:r>
              <a:rPr lang="fa-IR" sz="1200" b="1" i="0" u="none" strike="noStrike" baseline="0" dirty="0" smtClean="0">
                <a:solidFill>
                  <a:srgbClr val="000000"/>
                </a:solidFill>
                <a:latin typeface="BYagutBold"/>
              </a:rPr>
              <a:t>صورت كمي توصيف مي شوند و در مورد آنها قضاوت و داوري صورت نمي گيرد . در حاليكه صفات مطالعه شده در ارزشيابي هم مورد علاقه هستند و ه  م با ارزش .</a:t>
            </a:r>
          </a:p>
          <a:p>
            <a:pPr algn="r" rtl="1"/>
            <a:r>
              <a:rPr lang="fa-IR" sz="1200" b="1" i="0" u="none" strike="noStrike" baseline="0" dirty="0" smtClean="0">
                <a:solidFill>
                  <a:srgbClr val="000000"/>
                </a:solidFill>
                <a:latin typeface="BYagutBold"/>
              </a:rPr>
              <a:t>اين صفات به صورت كيفي توصيف مي شوند و در مورد آنها قضاوت ارزشي مي شود . با وجود اين اندازه گيري پايه و مقدمه ارزشيابي است و براي انجام يك عمل</a:t>
            </a:r>
          </a:p>
          <a:p>
            <a:pPr algn="r" rtl="1"/>
            <a:r>
              <a:rPr lang="fa-IR" sz="1200" b="1" i="0" u="none" strike="noStrike" baseline="0" dirty="0" smtClean="0">
                <a:solidFill>
                  <a:srgbClr val="000000"/>
                </a:solidFill>
                <a:latin typeface="BYagutBold"/>
              </a:rPr>
              <a:t>ارزشيابي مناسب به اطلاعات متنوع ، فراوان و دقيق نياز هست ، اطلاعاتي كه ا ز طريق انجام اندازه گيري كسب م ي گردند . اندازه گيري در نهايت به تعيين كميت و</a:t>
            </a:r>
          </a:p>
          <a:p>
            <a:pPr algn="r" rtl="1"/>
            <a:r>
              <a:rPr lang="fa-IR" sz="1200" b="1" i="0" u="none" strike="noStrike" baseline="0" dirty="0" smtClean="0">
                <a:solidFill>
                  <a:srgbClr val="000000"/>
                </a:solidFill>
                <a:latin typeface="BYagutBold"/>
              </a:rPr>
              <a:t>ارزشيابي به تعيين ارزش منجر مي شود . اندازه گيري و ارزشيابي دو هدف مختلف را دنبال مي كنند ( ولف ، 1984 ، صفحات</a:t>
            </a:r>
          </a:p>
          <a:p>
            <a:pPr algn="r" rtl="1"/>
            <a:r>
              <a:rPr lang="fa-IR" sz="1200" b="1" i="0" u="none" strike="noStrike" baseline="0" dirty="0" smtClean="0">
                <a:solidFill>
                  <a:srgbClr val="000000"/>
                </a:solidFill>
                <a:latin typeface="BYagutBold"/>
              </a:rPr>
              <a:t>7و 8 ) هدف از اندازه گيري در آموزش و پرورش مقايسه فراگيران در ويژگيهاي موردنظر است . مثلاً به دو ي ا چند فراگير ، در رابطه با مطالب آموزشي آموخته شده ، يك</a:t>
            </a:r>
          </a:p>
          <a:p>
            <a:pPr algn="r" rtl="1"/>
            <a:r>
              <a:rPr lang="fa-IR" sz="1200" b="1" i="0" u="none" strike="noStrike" baseline="0" dirty="0" smtClean="0">
                <a:solidFill>
                  <a:srgbClr val="000000"/>
                </a:solidFill>
                <a:latin typeface="BYagutBold"/>
              </a:rPr>
              <a:t>آزمون با سوالهاي يكسان داده مي شود و عملكرد آنها با يكديگر مقايسه مي شود .آنچه كه در عمل اندازه گيري اهميت دارد ، توصيف و مقايسه افراد است .</a:t>
            </a:r>
          </a:p>
          <a:p>
            <a:pPr algn="r" rtl="1"/>
            <a:r>
              <a:rPr lang="fa-IR" sz="1200" b="1" i="0" u="none" strike="noStrike" baseline="0" dirty="0" smtClean="0">
                <a:solidFill>
                  <a:srgbClr val="000000"/>
                </a:solidFill>
                <a:latin typeface="BYagutBold"/>
              </a:rPr>
              <a:t>هدف از ارزشيابي توصيف تاثير عملهاي آموزشي يا برنامه هاي آ م وزشي است .هدف مورد توجه در ارزشيابي ، موثر بودن يك برنامه آموزشي است . به همين دليل</a:t>
            </a:r>
          </a:p>
          <a:p>
            <a:pPr algn="r" rtl="1"/>
            <a:r>
              <a:rPr lang="fa-IR" sz="1200" b="1" i="0" u="none" strike="noStrike" baseline="0" dirty="0" smtClean="0">
                <a:solidFill>
                  <a:srgbClr val="000000"/>
                </a:solidFill>
                <a:latin typeface="BYagutBold"/>
              </a:rPr>
              <a:t>در ارزشيابي ، مقايسه بين افراد نه ضرورت دارد و نه مطلوب است . به عبارت ديگر ،ضرورتي ندارد كه تمام فراگيران يك برنامه آموزشي به تمام سوالهاي آزمون مربوط</a:t>
            </a:r>
          </a:p>
          <a:p>
            <a:pPr algn="r" rtl="1"/>
            <a:r>
              <a:rPr lang="fa-IR" sz="1200" b="1" i="0" u="none" strike="noStrike" baseline="0" dirty="0" smtClean="0">
                <a:solidFill>
                  <a:srgbClr val="000000"/>
                </a:solidFill>
                <a:latin typeface="BYagutBold"/>
              </a:rPr>
              <a:t>به آن پاسخ دهند ، بلكه از ميان جامعه فراگيران و جامعه سوالها ( با استفاده از روش(( نمونه گيري ماتريسي چند متغيري )) ) گروههاي مختلفي از فراگيران و سوالها</a:t>
            </a:r>
          </a:p>
          <a:p>
            <a:pPr algn="r" rtl="1"/>
            <a:r>
              <a:rPr lang="fa-IR" sz="1200" b="1" i="0" u="none" strike="noStrike" baseline="0" dirty="0" smtClean="0">
                <a:solidFill>
                  <a:srgbClr val="000000"/>
                </a:solidFill>
                <a:latin typeface="BYagutBold"/>
              </a:rPr>
              <a:t>تشكيل مي شود . هر گروه به يك بخش از سوالها پاسخ مي دهد . از تركيب نتايج ازعملكرد گروههاي مختلف ميزان مطلوبيت يا عدم م ط لوبيت برنامه آموزشي مورد</a:t>
            </a:r>
          </a:p>
          <a:p>
            <a:pPr algn="r" rtl="1"/>
            <a:r>
              <a:rPr lang="fa-IR" sz="1200" b="1" i="0" u="none" strike="noStrike" baseline="0" dirty="0" smtClean="0">
                <a:solidFill>
                  <a:srgbClr val="000000"/>
                </a:solidFill>
                <a:latin typeface="BYagutBold"/>
              </a:rPr>
              <a:t>قضاوت و داوري قرار مي گيرد .لازم به يادآوري است كه در منابع فارسي واژه (( سنجش )) مترادف با واژه (( اندازه گيري )) به كار رفته است . ولي در منابع انگليسي اين واژه گاه مترادف با ((ارزشيابي )) نيز بكار رفته است .</a:t>
            </a:r>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016875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b="0" dirty="0">
              <a:effectLst/>
            </a:endParaRP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110</a:t>
            </a:fld>
            <a:endParaRPr lang="en-US"/>
          </a:p>
        </p:txBody>
      </p:sp>
    </p:spTree>
    <p:extLst>
      <p:ext uri="{BB962C8B-B14F-4D97-AF65-F5344CB8AC3E}">
        <p14:creationId xmlns:p14="http://schemas.microsoft.com/office/powerpoint/2010/main" val="3455191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kumimoji="0" lang="fa-IR"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قواعد تهیه -1- سوالهای تشریحی را تنها به اندازه گیری هدفهایی محدود کنیدکه با سایر انواع آزمونها بخوبی قابل اندازه گیری نیستند.2- صورت سوالهای تشریحی را باعبارات وکلمات واضح وروشن بنویسید واز کلی گویی وابهام بپرهیزید.3- ازکاربرد کلمات چه وقت چه کسی کجا وامثالهم بپرهیزید وازکلماتی مانند چرا چگونه  به چه دلیل وغیره استفاده کنید.4- تا حد امکان از سوالهای تازه وموقعیتهای جدید استفاده کنید.5- سوالات مربئط به موضوعات وخقاید بحث برانگیز باید طوری طرح شوند که از آزمون شوندگان بخواهندتا شواهد لازم را برای مستند کردن عقیده انتخابی بیان کنند نه اینکه صرفا عقیده شخصی خود راشرح دهند.6- به آزمون شوندگان حق انتخاب چند سوال ازمیان تعدادی سوال ندهید.7 با نوشتن سوالهایی که به جواب کوتاه نیاز دارند تعداد آنها را افزایش دهید واز مشکل ضعف نمونه گیری آزمونهای تشریحی بکاهید.8- عواملی را که در ارزشیابی دخالت خواهید داد از پیش تعیین کنید وبه اطلاع آزمون شوندگان برسانید.</a:t>
            </a:r>
            <a:endPar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endParaRPr lang="fa-IR" b="0"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115</a:t>
            </a:fld>
            <a:endParaRPr lang="en-US"/>
          </a:p>
        </p:txBody>
      </p:sp>
    </p:spTree>
    <p:extLst>
      <p:ext uri="{BB962C8B-B14F-4D97-AF65-F5344CB8AC3E}">
        <p14:creationId xmlns:p14="http://schemas.microsoft.com/office/powerpoint/2010/main" val="3171593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a:ln/>
        </p:spPr>
      </p:sp>
      <p:sp>
        <p:nvSpPr>
          <p:cNvPr id="445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5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fld id="{B8733932-8A40-4147-B465-0363E95FADF8}" type="slidenum">
              <a:rPr lang="en-US" b="0" smtClean="0">
                <a:solidFill>
                  <a:srgbClr val="000000"/>
                </a:solidFill>
                <a:cs typeface="Arial" pitchFamily="34" charset="0"/>
              </a:rPr>
              <a:pPr eaLnBrk="1" hangingPunct="1"/>
              <a:t>126</a:t>
            </a:fld>
            <a:endParaRPr lang="en-US" b="0" smtClean="0">
              <a:solidFill>
                <a:srgbClr val="000000"/>
              </a:solidFill>
              <a:cs typeface="Arial" pitchFamily="34" charset="0"/>
            </a:endParaRPr>
          </a:p>
        </p:txBody>
      </p:sp>
    </p:spTree>
    <p:extLst>
      <p:ext uri="{BB962C8B-B14F-4D97-AF65-F5344CB8AC3E}">
        <p14:creationId xmlns:p14="http://schemas.microsoft.com/office/powerpoint/2010/main" val="3978384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تجزیه و تحلیل نتایج آزمون</a:t>
            </a:r>
          </a:p>
          <a:p>
            <a:pPr algn="r" rtl="1"/>
            <a:r>
              <a:rPr lang="fa-IR" dirty="0" smtClean="0"/>
              <a:t>ارزشیابی از آموخته‌های دانش‌آموز برای كشف و رفع نارسایی‌ها، (خواه نارسایی‌های یادگیری شاگرد و خواه نقاط ضعف روش تدریس معلم) می‌باشد.</a:t>
            </a:r>
          </a:p>
          <a:p>
            <a:pPr algn="r" rtl="1"/>
            <a:r>
              <a:rPr lang="fa-IR" dirty="0" smtClean="0"/>
              <a:t>برای رسیدن به این هدف نتایج امتحان باید مورد تجزیه و تحلیل دقیق قرار گیرد و بر اساس این تجزیه و تحلیل باید معلوم شود كه:</a:t>
            </a:r>
          </a:p>
          <a:p>
            <a:pPr algn="r" rtl="1"/>
            <a:r>
              <a:rPr lang="fa-IR" dirty="0" smtClean="0"/>
              <a:t>1- هر یك از دانش‌آموزان تا چه حد اندازه به هدف‌های تدریس رسیده‌اند.</a:t>
            </a:r>
          </a:p>
          <a:p>
            <a:pPr algn="r" rtl="1"/>
            <a:r>
              <a:rPr lang="fa-IR" dirty="0" smtClean="0"/>
              <a:t>2- دانش‌آموزان كلاس به طور كلی تا چه اندازه به هدف‌های درس دست یافته‌اند.</a:t>
            </a:r>
          </a:p>
          <a:p>
            <a:pPr algn="r" rtl="1"/>
            <a:r>
              <a:rPr lang="fa-IR" dirty="0" smtClean="0"/>
              <a:t>3- نارسایی‌های دانش‌اموزان مربوط به كدام یك از بخش‌های درسی است و چگونه می‌توان آنها را بر طرف ساخت.</a:t>
            </a:r>
          </a:p>
          <a:p>
            <a:pPr algn="r" rtl="1"/>
            <a:r>
              <a:rPr lang="fa-IR" dirty="0" smtClean="0"/>
              <a:t>4- میزان موفقیت معلم در رسیدن به هدف‌های درس تا چه اندازه است.</a:t>
            </a:r>
          </a:p>
          <a:p>
            <a:pPr algn="r" rtl="1"/>
            <a:r>
              <a:rPr lang="fa-IR" dirty="0" smtClean="0"/>
              <a:t>برای بررسی موارد بالا لازم است كه نتیجه امتحان با توجه به جدول بودجه‌بندی سوالات مورد تجزیه و تحلیل قرار گیرد برای انجام این كار اقدامات زیر ضروری است:</a:t>
            </a:r>
          </a:p>
          <a:p>
            <a:pPr algn="r" rtl="1"/>
            <a:r>
              <a:rPr lang="fa-IR" dirty="0" smtClean="0"/>
              <a:t>-          تعیین عملكرد هر دانش‌آموز در رابطه با هر یك از هدف‌های درس</a:t>
            </a:r>
          </a:p>
          <a:p>
            <a:pPr algn="r" rtl="1"/>
            <a:r>
              <a:rPr lang="fa-IR" dirty="0" smtClean="0"/>
              <a:t>منظور آن است كه معلوم شود هر دانش‌آموز به كدام یك از پرسشهای امتحان پاسخ درست، به كدام پرسشها پاسخ غلط و كدام پرسشها را بی‌جواب گذاشته است (این اطلاعات را می‌توان به سهولت از روی ورقه امتحانی و یا پاسخنامه‌های دانش‌آموزان به دست آورد)</a:t>
            </a:r>
          </a:p>
          <a:p>
            <a:pPr algn="r" rtl="1"/>
            <a:r>
              <a:rPr lang="fa-IR" dirty="0" smtClean="0"/>
              <a:t>-          تعیین عملكرد هر دانش‌آموز در رابطه با همه پرسش‌های امتحان</a:t>
            </a:r>
          </a:p>
          <a:p>
            <a:pPr algn="r" rtl="1"/>
            <a:r>
              <a:rPr lang="fa-IR" dirty="0" smtClean="0"/>
              <a:t>منظور از عملكرد وی در آزمون آن است كه معلوم شود به چند سوال از سوالات امتحان پاسخ درست داده است كه معمولاً به صورت درصد عملكرد وی بیان می‌شود.</a:t>
            </a:r>
          </a:p>
          <a:p>
            <a:pPr algn="r" rtl="1"/>
            <a:r>
              <a:rPr lang="fa-IR" dirty="0" smtClean="0"/>
              <a:t>-          تعیین عملكرد كلاس در هریك از هدف‌ها</a:t>
            </a:r>
          </a:p>
          <a:p>
            <a:pPr algn="r" rtl="1"/>
            <a:r>
              <a:rPr lang="fa-IR" dirty="0" smtClean="0"/>
              <a:t>در این مورد نیز عملكرد كلاس به شورت درصد بیان می‌شود باید معلوم كرد كه چند درصد شاگردان كلاس به هر یك از پزسشهای امتحان پاسخ درست داده‌اند.</a:t>
            </a:r>
          </a:p>
          <a:p>
            <a:pPr algn="r" rtl="1"/>
            <a:r>
              <a:rPr lang="fa-IR" smtClean="0"/>
              <a:t>-          </a:t>
            </a:r>
            <a:r>
              <a:rPr lang="fa-IR" dirty="0" smtClean="0"/>
              <a:t>تعیین عملكرد دانش‌آموزان كلاس</a:t>
            </a:r>
          </a:p>
          <a:p>
            <a:pPr algn="r" rtl="1"/>
            <a:r>
              <a:rPr lang="fa-IR" smtClean="0"/>
              <a:t>در </a:t>
            </a:r>
            <a:r>
              <a:rPr lang="fa-IR" dirty="0" smtClean="0"/>
              <a:t>اینجا هدف این است كه معلوم شود چند درصد دانش‌آموزان كلاس به طور متوسط به همه‌ی هدفهای درسی كه از آن امتحان به عمل آمده است رسیده‌اند و یا به پرسش‌های آن پاسخ درست داده‌اند برای اینكار ابتدا میانگین تعداد سوالاتی كه دانش‌آموزان كلاس به آنها پاسخ درست داده‌اند تعیین می‌شود سپس درصد این میانگین نسبت به تعداد سوالات امتحان محاسبه می‌گردد. كه به طور كلی میزان موفقیت كلاس و معلم را در تحقیق هدف‌های درس نشان می‌دهد.</a:t>
            </a:r>
          </a:p>
          <a:p>
            <a:pPr algn="r" rtl="1"/>
            <a:r>
              <a:rPr lang="fa-IR" dirty="0" smtClean="0"/>
              <a:t>اهمیت تجزیه و تحلیل نتایج امتحان</a:t>
            </a:r>
          </a:p>
          <a:p>
            <a:pPr algn="r" rtl="1"/>
            <a:r>
              <a:rPr lang="fa-IR" dirty="0" smtClean="0"/>
              <a:t>اگر تجزیه و تحلیل نتایج امتحان صورت نگیرد معلم نخواهد توانست از امتحان به ویژه امتحانات مرحله‌ای به عنوان وسیله‌ای برای كمك به بهبود یادگیری شاگردان و بهتر ساختن روشهای تدریس خود استفاده مؤثری به عمل آورد تجزیه و تحلیل نتایج امتحان مانند آیینه‌ای است كه سطح یادگیری دانش‌آموزان و بازده فعالیت‌های معلم و كلاس را منعكس می‌كند.</a:t>
            </a:r>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128</a:t>
            </a:fld>
            <a:endParaRPr lang="en-US">
              <a:solidFill>
                <a:prstClr val="black"/>
              </a:solidFill>
            </a:endParaRPr>
          </a:p>
        </p:txBody>
      </p:sp>
    </p:spTree>
    <p:extLst>
      <p:ext uri="{BB962C8B-B14F-4D97-AF65-F5344CB8AC3E}">
        <p14:creationId xmlns:p14="http://schemas.microsoft.com/office/powerpoint/2010/main" val="569946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تجزیه و تحلیل نتایج آزمون</a:t>
            </a:r>
          </a:p>
          <a:p>
            <a:pPr algn="r" rtl="1"/>
            <a:r>
              <a:rPr lang="fa-IR" dirty="0" smtClean="0"/>
              <a:t>ارزشیابی از آموخته‌های دانش‌آموز برای كشف و رفع نارسایی‌ها، (خواه نارسایی‌های یادگیری شاگرد و خواه نقاط ضعف روش تدریس معلم) می‌باشد.</a:t>
            </a:r>
          </a:p>
          <a:p>
            <a:pPr algn="r" rtl="1"/>
            <a:r>
              <a:rPr lang="fa-IR" dirty="0" smtClean="0"/>
              <a:t>برای رسیدن به این هدف نتایج امتحان باید مورد تجزیه و تحلیل دقیق قرار گیرد و بر اساس این تجزیه و تحلیل باید معلوم شود كه:</a:t>
            </a:r>
          </a:p>
          <a:p>
            <a:pPr algn="r" rtl="1"/>
            <a:r>
              <a:rPr lang="fa-IR" dirty="0" smtClean="0"/>
              <a:t>1- هر یك از دانش‌آموزان تا چه حد اندازه به هدف‌های تدریس رسیده‌اند.</a:t>
            </a:r>
          </a:p>
          <a:p>
            <a:pPr algn="r" rtl="1"/>
            <a:r>
              <a:rPr lang="fa-IR" dirty="0" smtClean="0"/>
              <a:t>2- دانش‌آموزان كلاس به طور كلی تا چه اندازه به هدف‌های درس دست یافته‌اند.</a:t>
            </a:r>
          </a:p>
          <a:p>
            <a:pPr algn="r" rtl="1"/>
            <a:r>
              <a:rPr lang="fa-IR" dirty="0" smtClean="0"/>
              <a:t>3- نارسایی‌های دانش‌اموزان مربوط به كدام یك از بخش‌های درسی است و چگونه می‌توان آنها را بر طرف ساخت.</a:t>
            </a:r>
          </a:p>
          <a:p>
            <a:pPr algn="r" rtl="1"/>
            <a:r>
              <a:rPr lang="fa-IR" dirty="0" smtClean="0"/>
              <a:t>4- میزان موفقیت معلم در رسیدن به هدف‌های درس تا چه اندازه است.</a:t>
            </a:r>
          </a:p>
          <a:p>
            <a:pPr algn="r" rtl="1"/>
            <a:r>
              <a:rPr lang="fa-IR" dirty="0" smtClean="0"/>
              <a:t>برای بررسی موارد بالا لازم است كه نتیجه امتحان با توجه به جدول بودجه‌بندی سوالات مورد تجزیه و تحلیل قرار گیرد برای انجام این كار اقدامات زیر ضروری است:</a:t>
            </a:r>
          </a:p>
          <a:p>
            <a:pPr algn="r" rtl="1"/>
            <a:r>
              <a:rPr lang="fa-IR" dirty="0" smtClean="0"/>
              <a:t>-          تعیین عملكرد هر دانش‌آموز در رابطه با هر یك از هدف‌های درس</a:t>
            </a:r>
          </a:p>
          <a:p>
            <a:pPr algn="r" rtl="1"/>
            <a:r>
              <a:rPr lang="fa-IR" dirty="0" smtClean="0"/>
              <a:t>منظور آن است كه معلوم شود هر دانش‌آموز به كدام یك از پرسشهای امتحان پاسخ درست، به كدام پرسشها پاسخ غلط و كدام پرسشها را بی‌جواب گذاشته است (این اطلاعات را می‌توان به سهولت از روی ورقه امتحانی و یا پاسخنامه‌های دانش‌آموزان به دست آورد)</a:t>
            </a:r>
          </a:p>
          <a:p>
            <a:pPr algn="r" rtl="1"/>
            <a:r>
              <a:rPr lang="fa-IR" dirty="0" smtClean="0"/>
              <a:t>-          تعیین عملكرد هر دانش‌آموز در رابطه با همه پرسش‌های امتحان</a:t>
            </a:r>
          </a:p>
          <a:p>
            <a:pPr algn="r" rtl="1"/>
            <a:r>
              <a:rPr lang="fa-IR" dirty="0" smtClean="0"/>
              <a:t>منظور از عملكرد وی در آزمون آن است كه معلوم شود به چند سوال از سوالات امتحان پاسخ درست داده است كه معمولاً به صورت درصد عملكرد وی بیان می‌شود.</a:t>
            </a:r>
          </a:p>
          <a:p>
            <a:pPr algn="r" rtl="1"/>
            <a:r>
              <a:rPr lang="fa-IR" dirty="0" smtClean="0"/>
              <a:t>-          تعیین عملكرد كلاس در هریك از هدف‌ها</a:t>
            </a:r>
          </a:p>
          <a:p>
            <a:pPr algn="r" rtl="1"/>
            <a:r>
              <a:rPr lang="fa-IR" dirty="0" smtClean="0"/>
              <a:t>در این مورد نیز عملكرد كلاس به شورت درصد بیان می‌شود باید معلوم كرد كه چند درصد شاگردان كلاس به هر یك از پزسشهای امتحان پاسخ درست داده‌اند.</a:t>
            </a:r>
          </a:p>
          <a:p>
            <a:pPr algn="r" rtl="1"/>
            <a:r>
              <a:rPr lang="fa-IR" smtClean="0"/>
              <a:t>-          </a:t>
            </a:r>
            <a:r>
              <a:rPr lang="fa-IR" dirty="0" smtClean="0"/>
              <a:t>تعیین عملكرد دانش‌آموزان كلاس</a:t>
            </a:r>
          </a:p>
          <a:p>
            <a:pPr algn="r" rtl="1"/>
            <a:r>
              <a:rPr lang="fa-IR" smtClean="0"/>
              <a:t>در </a:t>
            </a:r>
            <a:r>
              <a:rPr lang="fa-IR" dirty="0" smtClean="0"/>
              <a:t>اینجا هدف این است كه معلوم شود چند درصد دانش‌آموزان كلاس به طور متوسط به همه‌ی هدفهای درسی كه از آن امتحان به عمل آمده است رسیده‌اند و یا به پرسش‌های آن پاسخ درست داده‌اند برای اینكار ابتدا میانگین تعداد سوالاتی كه دانش‌آموزان كلاس به آنها پاسخ درست داده‌اند تعیین می‌شود سپس درصد این میانگین نسبت به تعداد سوالات امتحان محاسبه می‌گردد. كه به طور كلی میزان موفقیت كلاس و معلم را در تحقیق هدف‌های درس نشان می‌دهد.</a:t>
            </a:r>
          </a:p>
          <a:p>
            <a:pPr algn="r" rtl="1"/>
            <a:r>
              <a:rPr lang="fa-IR" dirty="0" smtClean="0"/>
              <a:t>اهمیت تجزیه و تحلیل نتایج امتحان</a:t>
            </a:r>
          </a:p>
          <a:p>
            <a:pPr algn="r" rtl="1"/>
            <a:r>
              <a:rPr lang="fa-IR" dirty="0" smtClean="0"/>
              <a:t>اگر تجزیه و تحلیل نتایج امتحان صورت نگیرد معلم نخواهد توانست از امتحان به ویژه امتحانات مرحله‌ای به عنوان وسیله‌ای برای كمك به بهبود یادگیری شاگردان و بهتر ساختن روشهای تدریس خود استفاده مؤثری به عمل آورد تجزیه و تحلیل نتایج امتحان مانند آیینه‌ای است كه سطح یادگیری دانش‌آموزان و بازده فعالیت‌های معلم و كلاس را منعكس می‌كند.</a:t>
            </a:r>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131</a:t>
            </a:fld>
            <a:endParaRPr lang="en-US">
              <a:solidFill>
                <a:prstClr val="black"/>
              </a:solidFill>
            </a:endParaRPr>
          </a:p>
        </p:txBody>
      </p:sp>
    </p:spTree>
    <p:extLst>
      <p:ext uri="{BB962C8B-B14F-4D97-AF65-F5344CB8AC3E}">
        <p14:creationId xmlns:p14="http://schemas.microsoft.com/office/powerpoint/2010/main" val="569946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تجزیه و تحلیل نتایج آزمون</a:t>
            </a:r>
          </a:p>
          <a:p>
            <a:pPr algn="r" rtl="1"/>
            <a:r>
              <a:rPr lang="fa-IR" dirty="0" smtClean="0"/>
              <a:t>ارزشیابی از آموخته‌های دانش‌آموز برای كشف و رفع نارسایی‌ها، (خواه نارسایی‌های یادگیری شاگرد و خواه نقاط ضعف روش تدریس معلم) می‌باشد.</a:t>
            </a:r>
          </a:p>
          <a:p>
            <a:pPr algn="r" rtl="1"/>
            <a:r>
              <a:rPr lang="fa-IR" dirty="0" smtClean="0"/>
              <a:t>برای رسیدن به این هدف نتایج امتحان باید مورد تجزیه و تحلیل دقیق قرار گیرد و بر اساس این تجزیه و تحلیل باید معلوم شود كه:</a:t>
            </a:r>
          </a:p>
          <a:p>
            <a:pPr algn="r" rtl="1"/>
            <a:r>
              <a:rPr lang="fa-IR" dirty="0" smtClean="0"/>
              <a:t>1- هر یك از دانش‌آموزان تا چه حد اندازه به هدف‌های تدریس رسیده‌اند.</a:t>
            </a:r>
          </a:p>
          <a:p>
            <a:pPr algn="r" rtl="1"/>
            <a:r>
              <a:rPr lang="fa-IR" dirty="0" smtClean="0"/>
              <a:t>2- دانش‌آموزان كلاس به طور كلی تا چه اندازه به هدف‌های درس دست یافته‌اند.</a:t>
            </a:r>
          </a:p>
          <a:p>
            <a:pPr algn="r" rtl="1"/>
            <a:r>
              <a:rPr lang="fa-IR" dirty="0" smtClean="0"/>
              <a:t>3- نارسایی‌های دانش‌اموزان مربوط به كدام یك از بخش‌های درسی است و چگونه می‌توان آنها را بر طرف ساخت.</a:t>
            </a:r>
          </a:p>
          <a:p>
            <a:pPr algn="r" rtl="1"/>
            <a:r>
              <a:rPr lang="fa-IR" dirty="0" smtClean="0"/>
              <a:t>4- میزان موفقیت معلم در رسیدن به هدف‌های درس تا چه اندازه است.</a:t>
            </a:r>
          </a:p>
          <a:p>
            <a:pPr algn="r" rtl="1"/>
            <a:r>
              <a:rPr lang="fa-IR" dirty="0" smtClean="0"/>
              <a:t>برای بررسی موارد بالا لازم است كه نتیجه امتحان با توجه به جدول بودجه‌بندی سوالات مورد تجزیه و تحلیل قرار گیرد برای انجام این كار اقدامات زیر ضروری است:</a:t>
            </a:r>
          </a:p>
          <a:p>
            <a:pPr algn="r" rtl="1"/>
            <a:r>
              <a:rPr lang="fa-IR" dirty="0" smtClean="0"/>
              <a:t>-          تعیین عملكرد هر دانش‌آموز در رابطه با هر یك از هدف‌های درس</a:t>
            </a:r>
          </a:p>
          <a:p>
            <a:pPr algn="r" rtl="1"/>
            <a:r>
              <a:rPr lang="fa-IR" dirty="0" smtClean="0"/>
              <a:t>منظور آن است كه معلوم شود هر دانش‌آموز به كدام یك از پرسشهای امتحان پاسخ درست، به كدام پرسشها پاسخ غلط و كدام پرسشها را بی‌جواب گذاشته است (این اطلاعات را می‌توان به سهولت از روی ورقه امتحانی و یا پاسخنامه‌های دانش‌آموزان به دست آورد)</a:t>
            </a:r>
          </a:p>
          <a:p>
            <a:pPr algn="r" rtl="1"/>
            <a:r>
              <a:rPr lang="fa-IR" dirty="0" smtClean="0"/>
              <a:t>-          تعیین عملكرد هر دانش‌آموز در رابطه با همه پرسش‌های امتحان</a:t>
            </a:r>
          </a:p>
          <a:p>
            <a:pPr algn="r" rtl="1"/>
            <a:r>
              <a:rPr lang="fa-IR" dirty="0" smtClean="0"/>
              <a:t>منظور از عملكرد وی در آزمون آن است كه معلوم شود به چند سوال از سوالات امتحان پاسخ درست داده است كه معمولاً به صورت درصد عملكرد وی بیان می‌شود.</a:t>
            </a:r>
          </a:p>
          <a:p>
            <a:pPr algn="r" rtl="1"/>
            <a:r>
              <a:rPr lang="fa-IR" dirty="0" smtClean="0"/>
              <a:t>-          تعیین عملكرد كلاس در هریك از هدف‌ها</a:t>
            </a:r>
          </a:p>
          <a:p>
            <a:pPr algn="r" rtl="1"/>
            <a:r>
              <a:rPr lang="fa-IR" dirty="0" smtClean="0"/>
              <a:t>در این مورد نیز عملكرد كلاس به شورت درصد بیان می‌شود باید معلوم كرد كه چند درصد شاگردان كلاس به هر یك از پزسشهای امتحان پاسخ درست داده‌اند.</a:t>
            </a:r>
          </a:p>
          <a:p>
            <a:pPr algn="r" rtl="1"/>
            <a:r>
              <a:rPr lang="fa-IR" smtClean="0"/>
              <a:t>-          </a:t>
            </a:r>
            <a:r>
              <a:rPr lang="fa-IR" dirty="0" smtClean="0"/>
              <a:t>تعیین عملكرد دانش‌آموزان كلاس</a:t>
            </a:r>
          </a:p>
          <a:p>
            <a:pPr algn="r" rtl="1"/>
            <a:r>
              <a:rPr lang="fa-IR" smtClean="0"/>
              <a:t>در </a:t>
            </a:r>
            <a:r>
              <a:rPr lang="fa-IR" dirty="0" smtClean="0"/>
              <a:t>اینجا هدف این است كه معلوم شود چند درصد دانش‌آموزان كلاس به طور متوسط به همه‌ی هدفهای درسی كه از آن امتحان به عمل آمده است رسیده‌اند و یا به پرسش‌های آن پاسخ درست داده‌اند برای اینكار ابتدا میانگین تعداد سوالاتی كه دانش‌آموزان كلاس به آنها پاسخ درست داده‌اند تعیین می‌شود سپس درصد این میانگین نسبت به تعداد سوالات امتحان محاسبه می‌گردد. كه به طور كلی میزان موفقیت كلاس و معلم را در تحقیق هدف‌های درس نشان می‌دهد.</a:t>
            </a:r>
          </a:p>
          <a:p>
            <a:pPr algn="r" rtl="1"/>
            <a:r>
              <a:rPr lang="fa-IR" dirty="0" smtClean="0"/>
              <a:t>اهمیت تجزیه و تحلیل نتایج امتحان</a:t>
            </a:r>
          </a:p>
          <a:p>
            <a:pPr algn="r" rtl="1"/>
            <a:r>
              <a:rPr lang="fa-IR" dirty="0" smtClean="0"/>
              <a:t>اگر تجزیه و تحلیل نتایج امتحان صورت نگیرد معلم نخواهد توانست از امتحان به ویژه امتحانات مرحله‌ای به عنوان وسیله‌ای برای كمك به بهبود یادگیری شاگردان و بهتر ساختن روشهای تدریس خود استفاده مؤثری به عمل آورد تجزیه و تحلیل نتایج امتحان مانند آیینه‌ای است كه سطح یادگیری دانش‌آموزان و بازده فعالیت‌های معلم و كلاس را منعكس می‌كند.</a:t>
            </a:r>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132</a:t>
            </a:fld>
            <a:endParaRPr lang="en-US">
              <a:solidFill>
                <a:prstClr val="black"/>
              </a:solidFill>
            </a:endParaRPr>
          </a:p>
        </p:txBody>
      </p:sp>
    </p:spTree>
    <p:extLst>
      <p:ext uri="{BB962C8B-B14F-4D97-AF65-F5344CB8AC3E}">
        <p14:creationId xmlns:p14="http://schemas.microsoft.com/office/powerpoint/2010/main" val="569946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تجزیه و تحلیل نتایج آزمون</a:t>
            </a:r>
          </a:p>
          <a:p>
            <a:pPr algn="r" rtl="1"/>
            <a:r>
              <a:rPr lang="fa-IR" dirty="0" smtClean="0"/>
              <a:t>ارزشیابی از آموخته‌های دانش‌آموز برای كشف و رفع نارسایی‌ها، (خواه نارسایی‌های یادگیری شاگرد و خواه نقاط ضعف روش تدریس معلم) می‌باشد.</a:t>
            </a:r>
          </a:p>
          <a:p>
            <a:pPr algn="r" rtl="1"/>
            <a:r>
              <a:rPr lang="fa-IR" dirty="0" smtClean="0"/>
              <a:t>برای رسیدن به این هدف نتایج امتحان باید مورد تجزیه و تحلیل دقیق قرار گیرد و بر اساس این تجزیه و تحلیل باید معلوم شود كه:</a:t>
            </a:r>
          </a:p>
          <a:p>
            <a:pPr algn="r" rtl="1"/>
            <a:r>
              <a:rPr lang="fa-IR" dirty="0" smtClean="0"/>
              <a:t>1- هر یك از دانش‌آموزان تا چه حد اندازه به هدف‌های تدریس رسیده‌اند.</a:t>
            </a:r>
          </a:p>
          <a:p>
            <a:pPr algn="r" rtl="1"/>
            <a:r>
              <a:rPr lang="fa-IR" dirty="0" smtClean="0"/>
              <a:t>2- دانش‌آموزان كلاس به طور كلی تا چه اندازه به هدف‌های درس دست یافته‌اند.</a:t>
            </a:r>
          </a:p>
          <a:p>
            <a:pPr algn="r" rtl="1"/>
            <a:r>
              <a:rPr lang="fa-IR" dirty="0" smtClean="0"/>
              <a:t>3- نارسایی‌های دانش‌اموزان مربوط به كدام یك از بخش‌های درسی است و چگونه می‌توان آنها را بر طرف ساخت.</a:t>
            </a:r>
          </a:p>
          <a:p>
            <a:pPr algn="r" rtl="1"/>
            <a:r>
              <a:rPr lang="fa-IR" dirty="0" smtClean="0"/>
              <a:t>4- میزان موفقیت معلم در رسیدن به هدف‌های درس تا چه اندازه است.</a:t>
            </a:r>
          </a:p>
          <a:p>
            <a:pPr algn="r" rtl="1"/>
            <a:r>
              <a:rPr lang="fa-IR" dirty="0" smtClean="0"/>
              <a:t>برای بررسی موارد بالا لازم است كه نتیجه امتحان با توجه به جدول بودجه‌بندی سوالات مورد تجزیه و تحلیل قرار گیرد برای انجام این كار اقدامات زیر ضروری است:</a:t>
            </a:r>
          </a:p>
          <a:p>
            <a:pPr algn="r" rtl="1"/>
            <a:r>
              <a:rPr lang="fa-IR" dirty="0" smtClean="0"/>
              <a:t>-          تعیین عملكرد هر دانش‌آموز در رابطه با هر یك از هدف‌های درس</a:t>
            </a:r>
          </a:p>
          <a:p>
            <a:pPr algn="r" rtl="1"/>
            <a:r>
              <a:rPr lang="fa-IR" dirty="0" smtClean="0"/>
              <a:t>منظور آن است كه معلوم شود هر دانش‌آموز به كدام یك از پرسشهای امتحان پاسخ درست، به كدام پرسشها پاسخ غلط و كدام پرسشها را بی‌جواب گذاشته است (این اطلاعات را می‌توان به سهولت از روی ورقه امتحانی و یا پاسخنامه‌های دانش‌آموزان به دست آورد)</a:t>
            </a:r>
          </a:p>
          <a:p>
            <a:pPr algn="r" rtl="1"/>
            <a:r>
              <a:rPr lang="fa-IR" dirty="0" smtClean="0"/>
              <a:t>-          تعیین عملكرد هر دانش‌آموز در رابطه با همه پرسش‌های امتحان</a:t>
            </a:r>
          </a:p>
          <a:p>
            <a:pPr algn="r" rtl="1"/>
            <a:r>
              <a:rPr lang="fa-IR" dirty="0" smtClean="0"/>
              <a:t>منظور از عملكرد وی در آزمون آن است كه معلوم شود به چند سوال از سوالات امتحان پاسخ درست داده است كه معمولاً به صورت درصد عملكرد وی بیان می‌شود.</a:t>
            </a:r>
          </a:p>
          <a:p>
            <a:pPr algn="r" rtl="1"/>
            <a:r>
              <a:rPr lang="fa-IR" dirty="0" smtClean="0"/>
              <a:t>-          تعیین عملكرد كلاس در هریك از هدف‌ها</a:t>
            </a:r>
          </a:p>
          <a:p>
            <a:pPr algn="r" rtl="1"/>
            <a:r>
              <a:rPr lang="fa-IR" dirty="0" smtClean="0"/>
              <a:t>در این مورد نیز عملكرد كلاس به شورت درصد بیان می‌شود باید معلوم كرد كه چند درصد شاگردان كلاس به هر یك از پزسشهای امتحان پاسخ درست داده‌اند.</a:t>
            </a:r>
          </a:p>
          <a:p>
            <a:pPr algn="r" rtl="1"/>
            <a:r>
              <a:rPr lang="fa-IR" smtClean="0"/>
              <a:t>-          </a:t>
            </a:r>
            <a:r>
              <a:rPr lang="fa-IR" dirty="0" smtClean="0"/>
              <a:t>تعیین عملكرد دانش‌آموزان كلاس</a:t>
            </a:r>
          </a:p>
          <a:p>
            <a:pPr algn="r" rtl="1"/>
            <a:r>
              <a:rPr lang="fa-IR" smtClean="0"/>
              <a:t>در </a:t>
            </a:r>
            <a:r>
              <a:rPr lang="fa-IR" dirty="0" smtClean="0"/>
              <a:t>اینجا هدف این است كه معلوم شود چند درصد دانش‌آموزان كلاس به طور متوسط به همه‌ی هدفهای درسی كه از آن امتحان به عمل آمده است رسیده‌اند و یا به پرسش‌های آن پاسخ درست داده‌اند برای اینكار ابتدا میانگین تعداد سوالاتی كه دانش‌آموزان كلاس به آنها پاسخ درست داده‌اند تعیین می‌شود سپس درصد این میانگین نسبت به تعداد سوالات امتحان محاسبه می‌گردد. كه به طور كلی میزان موفقیت كلاس و معلم را در تحقیق هدف‌های درس نشان می‌دهد.</a:t>
            </a:r>
          </a:p>
          <a:p>
            <a:pPr algn="r" rtl="1"/>
            <a:r>
              <a:rPr lang="fa-IR" dirty="0" smtClean="0"/>
              <a:t>اهمیت تجزیه و تحلیل نتایج امتحان</a:t>
            </a:r>
          </a:p>
          <a:p>
            <a:pPr algn="r" rtl="1"/>
            <a:r>
              <a:rPr lang="fa-IR" dirty="0" smtClean="0"/>
              <a:t>اگر تجزیه و تحلیل نتایج امتحان صورت نگیرد معلم نخواهد توانست از امتحان به ویژه امتحانات مرحله‌ای به عنوان وسیله‌ای برای كمك به بهبود یادگیری شاگردان و بهتر ساختن روشهای تدریس خود استفاده مؤثری به عمل آورد تجزیه و تحلیل نتایج امتحان مانند آیینه‌ای است كه سطح یادگیری دانش‌آموزان و بازده فعالیت‌های معلم و كلاس را منعكس می‌كند.</a:t>
            </a:r>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133</a:t>
            </a:fld>
            <a:endParaRPr lang="en-US">
              <a:solidFill>
                <a:prstClr val="black"/>
              </a:solidFill>
            </a:endParaRPr>
          </a:p>
        </p:txBody>
      </p:sp>
    </p:spTree>
    <p:extLst>
      <p:ext uri="{BB962C8B-B14F-4D97-AF65-F5344CB8AC3E}">
        <p14:creationId xmlns:p14="http://schemas.microsoft.com/office/powerpoint/2010/main" val="569946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dirty="0" smtClean="0">
                <a:solidFill>
                  <a:srgbClr val="990000"/>
                </a:solidFill>
                <a:effectLst/>
              </a:rPr>
              <a:t>مقایسه امتحان کتبی وشفاهی</a:t>
            </a:r>
          </a:p>
          <a:p>
            <a:pPr marL="514350" indent="-514350" algn="r" rtl="1" eaLnBrk="1" hangingPunct="1">
              <a:buFont typeface="+mj-lt"/>
              <a:buAutoNum type="arabicPeriod"/>
              <a:defRPr/>
            </a:pPr>
            <a:r>
              <a:rPr lang="fa-IR" sz="1200" b="0" dirty="0" smtClean="0">
                <a:solidFill>
                  <a:srgbClr val="000000"/>
                </a:solidFill>
                <a:effectLst/>
              </a:rPr>
              <a:t>نمره گذاری دقیقتر واز ثبات بیشتری برخورداراست . </a:t>
            </a:r>
          </a:p>
          <a:p>
            <a:pPr marL="514350" indent="-514350" algn="r" rtl="1" eaLnBrk="1" hangingPunct="1">
              <a:buFont typeface="+mj-lt"/>
              <a:buAutoNum type="arabicPeriod"/>
              <a:defRPr/>
            </a:pPr>
            <a:r>
              <a:rPr lang="fa-IR" sz="1200" b="0" dirty="0" smtClean="0">
                <a:solidFill>
                  <a:srgbClr val="000000"/>
                </a:solidFill>
                <a:effectLst/>
              </a:rPr>
              <a:t>امکان بازنگری در پاسخها وجود دارد.</a:t>
            </a:r>
          </a:p>
          <a:p>
            <a:pPr marL="514350" indent="-514350" algn="r" rtl="1" eaLnBrk="1" hangingPunct="1">
              <a:buFont typeface="+mj-lt"/>
              <a:buAutoNum type="arabicPeriod"/>
              <a:defRPr/>
            </a:pPr>
            <a:r>
              <a:rPr lang="fa-IR" sz="1200" b="0" dirty="0" smtClean="0">
                <a:solidFill>
                  <a:srgbClr val="000000"/>
                </a:solidFill>
                <a:effectLst/>
              </a:rPr>
              <a:t>نیاز به تمهید مقدمات دارد.</a:t>
            </a:r>
          </a:p>
          <a:p>
            <a:pPr marL="514350" indent="-514350" algn="r" rtl="1" eaLnBrk="1" hangingPunct="1">
              <a:buFont typeface="+mj-lt"/>
              <a:buAutoNum type="arabicPeriod"/>
              <a:defRPr/>
            </a:pPr>
            <a:r>
              <a:rPr lang="fa-IR" sz="1200" b="0" dirty="0" smtClean="0">
                <a:solidFill>
                  <a:srgbClr val="000000"/>
                </a:solidFill>
                <a:effectLst/>
              </a:rPr>
              <a:t>امکان برآورد درک وفهم واقعی وعمیق وجود دارد.</a:t>
            </a:r>
          </a:p>
          <a:p>
            <a:pPr marL="514350" indent="-514350" algn="r" rtl="1" eaLnBrk="1" hangingPunct="1">
              <a:buFont typeface="+mj-lt"/>
              <a:buAutoNum type="arabicPeriod"/>
              <a:defRPr/>
            </a:pPr>
            <a:r>
              <a:rPr lang="fa-IR" sz="1200" b="0" dirty="0" smtClean="0">
                <a:solidFill>
                  <a:srgbClr val="000000"/>
                </a:solidFill>
                <a:effectLst/>
              </a:rPr>
              <a:t>عواملی مثل ترس وکمرویی درنتایج موثر است.</a:t>
            </a:r>
          </a:p>
          <a:p>
            <a:pPr marL="514350" indent="-514350" algn="r" rtl="1" eaLnBrk="1" hangingPunct="1">
              <a:buFont typeface="+mj-lt"/>
              <a:buAutoNum type="arabicPeriod"/>
              <a:defRPr/>
            </a:pPr>
            <a:r>
              <a:rPr lang="fa-IR" sz="1200" b="0" dirty="0" smtClean="0">
                <a:solidFill>
                  <a:srgbClr val="000000"/>
                </a:solidFill>
                <a:effectLst/>
              </a:rPr>
              <a:t>صرفه جویی دروقت وهزینه وجود دارد.</a:t>
            </a:r>
          </a:p>
          <a:p>
            <a:pPr marL="514350" indent="-514350" algn="r" rtl="1" eaLnBrk="1" hangingPunct="1">
              <a:buFont typeface="+mj-lt"/>
              <a:buAutoNum type="arabicPeriod"/>
              <a:defRPr/>
            </a:pPr>
            <a:r>
              <a:rPr lang="fa-IR" sz="1200" b="0" dirty="0" smtClean="0">
                <a:solidFill>
                  <a:srgbClr val="000000"/>
                </a:solidFill>
                <a:effectLst/>
              </a:rPr>
              <a:t>فرصت کافی برای تفکر وتمرکزایجاد می کند.</a:t>
            </a:r>
          </a:p>
          <a:p>
            <a:pPr marL="514350" indent="-514350" algn="r" rtl="1" eaLnBrk="1" hangingPunct="1">
              <a:buFont typeface="+mj-lt"/>
              <a:buAutoNum type="arabicPeriod"/>
              <a:defRPr/>
            </a:pPr>
            <a:r>
              <a:rPr lang="fa-IR" sz="1200" b="0" dirty="0" smtClean="0">
                <a:solidFill>
                  <a:srgbClr val="000000"/>
                </a:solidFill>
                <a:effectLst/>
              </a:rPr>
              <a:t>نتایج ازروایی بیشتری برخوردار است. </a:t>
            </a:r>
          </a:p>
          <a:p>
            <a:pPr marL="514350" indent="-514350" algn="r" rtl="1" eaLnBrk="1" hangingPunct="1">
              <a:buFont typeface="+mj-lt"/>
              <a:buAutoNum type="arabicPeriod"/>
              <a:defRPr/>
            </a:pPr>
            <a:r>
              <a:rPr lang="fa-IR" sz="1200" b="0" dirty="0" smtClean="0">
                <a:solidFill>
                  <a:srgbClr val="000000"/>
                </a:solidFill>
                <a:effectLst/>
              </a:rPr>
              <a:t>فرصت تبیین بهتر ورفع ابهام درسوال وجود دارد.</a:t>
            </a:r>
          </a:p>
          <a:p>
            <a:pPr marL="514350" indent="-514350" algn="r" rtl="1" eaLnBrk="1" hangingPunct="1">
              <a:buFont typeface="+mj-lt"/>
              <a:buAutoNum type="arabicPeriod"/>
              <a:defRPr/>
            </a:pPr>
            <a:r>
              <a:rPr lang="fa-IR" sz="1200" b="0" dirty="0" smtClean="0">
                <a:solidFill>
                  <a:srgbClr val="000000"/>
                </a:solidFill>
                <a:effectLst/>
              </a:rPr>
              <a:t>برای دانش آموزان بامعلولیت جسمانی مناسب تراست.</a:t>
            </a:r>
            <a:endParaRPr lang="en-US" sz="1200" b="0" dirty="0" smtClean="0">
              <a:solidFill>
                <a:srgbClr val="000000"/>
              </a:solidFill>
              <a:effectLst/>
            </a:endParaRPr>
          </a:p>
          <a:p>
            <a:pPr algn="r" rtl="1"/>
            <a:endParaRPr lang="en-US" b="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137</a:t>
            </a:fld>
            <a:endParaRPr lang="en-US">
              <a:solidFill>
                <a:prstClr val="black"/>
              </a:solidFill>
            </a:endParaRPr>
          </a:p>
        </p:txBody>
      </p:sp>
    </p:spTree>
    <p:extLst>
      <p:ext uri="{BB962C8B-B14F-4D97-AF65-F5344CB8AC3E}">
        <p14:creationId xmlns:p14="http://schemas.microsoft.com/office/powerpoint/2010/main" val="2149033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140</a:t>
            </a:fld>
            <a:endParaRPr lang="en-US"/>
          </a:p>
        </p:txBody>
      </p:sp>
    </p:spTree>
    <p:extLst>
      <p:ext uri="{BB962C8B-B14F-4D97-AF65-F5344CB8AC3E}">
        <p14:creationId xmlns:p14="http://schemas.microsoft.com/office/powerpoint/2010/main" val="2776010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تعریف روایی: روایی آزمون عبارت است از توانایی ابزار مورد نظر در اندازه گیری صفتی که آزمون برای اندازه گیری آن ساخته شده است و شامل روایی صوری، روایی پیش بینی، روایی محتوا و … می باشد.</a:t>
            </a:r>
          </a:p>
          <a:p>
            <a:pPr algn="r" rtl="1"/>
            <a:r>
              <a:rPr lang="fa-IR" dirty="0" smtClean="0"/>
              <a:t>منظور از روايى اين است که مقياس و محتواى ابزار يا سؤالات مندرج در ابزار دقيقاً متغيرها و موضوع مورد مطالعه را بسنجد مثلاً آزمون‌هايى همچون تست هوش يا آزمون پيشرفت تحصيلى اگر نتواند بهرهٔ هوش و ميزان معلومات دانش‌‌آموز را اندازه‌گيرى کند، روايى نخواهد داشت.</a:t>
            </a:r>
          </a:p>
          <a:p>
            <a:pPr algn="r" rtl="1"/>
            <a:r>
              <a:rPr lang="fa-IR" dirty="0" smtClean="0"/>
              <a:t>تعریف پایایی: پایایی یک وسیله اندازه گیری عمدتا به دقت نتایج حاصل از آن اشاره می کند. پایایی به دقت، اعتماد پذیری، ثبات، یا تکرار پذیری نتایج آزمون اشاره می کند.</a:t>
            </a:r>
          </a:p>
          <a:p>
            <a:pPr algn="r" rtl="1"/>
            <a:r>
              <a:rPr lang="fa-IR" dirty="0" smtClean="0"/>
              <a:t>رابطه روایی و پایایی: رابطه روایی و پایایی از این قرار است که یک آزمون باید پایا باشد تا بتواند روا باشد. اگر آزمونی در هر بار اجرا روی تعدادی نمونه، نتایج مختلفی به دست بدهد، آن آزمون یک آزمون پایا نخواهد بود و در واقع هیچ چیز را بدرستی اندازه گیری نخواهد گرفت و اگر یک آزمون چیزی را بدرستی اندازه گیری نکند هیچ اطلاعات مفیدی به ما نخواهد داد.</a:t>
            </a:r>
          </a:p>
          <a:p>
            <a:pPr algn="r" rtl="1"/>
            <a:r>
              <a:rPr lang="fa-IR" dirty="0" smtClean="0"/>
              <a:t> پايايى ابزار سنجش : </a:t>
            </a:r>
          </a:p>
          <a:p>
            <a:pPr algn="r" rtl="1"/>
            <a:r>
              <a:rPr lang="fa-IR" dirty="0" smtClean="0"/>
              <a:t>پايايى ابزار که از آن به اعتبار، دقت و اعتمادپذيرى نيز تعبير مى‌شود، عبارت است از اينکه اگر يک وسيلهٔ اندازه‌گيرى که براى سنجش متغير و صفتى ساخته شده در شرايط مشابه در زمان يا مکان ديگر مورد استفاده قرار گيرد، نتايج مشابهى از آن حاصل شود؛ بعبارت ديگر، ابزار پايا يا معتبر ابزارى است که از خاصيت تکرارپذيرى و سنجش نتايج يکسان برخوردار باشد.</a:t>
            </a: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B Kamran"/>
              </a:rPr>
              <a:t>عوامل موثر بر روایی</a:t>
            </a:r>
            <a:endParaRPr lang="en-US" sz="1200" kern="10" dirty="0" smtClean="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000000"/>
                  </a:solidFill>
                  <a:round/>
                  <a:headEnd/>
                  <a:tailEnd/>
                </a:ln>
                <a:solidFill>
                  <a:srgbClr val="FFFFFF"/>
                </a:solidFill>
                <a:cs typeface="B Kamran"/>
              </a:rPr>
              <a:t>عوامل درونی</a:t>
            </a:r>
            <a:endParaRPr lang="en-US" sz="1200" kern="10" dirty="0" smtClean="0">
              <a:ln w="9525">
                <a:solidFill>
                  <a:srgbClr val="000000"/>
                </a:solidFill>
                <a:round/>
                <a:headEnd/>
                <a:tailEnd/>
              </a:ln>
              <a:solidFill>
                <a:srgbClr val="FFFFFF"/>
              </a:solidFill>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rPr>
              <a:t>تنوع درجه دشواری سوالهای آزمون</a:t>
            </a:r>
            <a:endParaRPr lang="en-US"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rPr>
              <a:t>طول یاتعداد سوالهای آزمون</a:t>
            </a:r>
            <a:endParaRPr lang="en-US"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rPr>
              <a:t>کیفیت سوالهای آزمون</a:t>
            </a:r>
            <a:endParaRPr lang="en-US"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endParaRPr>
          </a:p>
          <a:p>
            <a:pPr algn="ctr" rtl="1"/>
            <a:r>
              <a:rPr lang="fa-IR"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rPr>
              <a:t>ترتیب قرارگرفتن سوالهای آزمون</a:t>
            </a:r>
          </a:p>
          <a:p>
            <a:pPr algn="ctr" rtl="1"/>
            <a:r>
              <a:rPr lang="fa-IR"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rPr>
              <a:t> بدنبال یکدیگر</a:t>
            </a:r>
            <a:endParaRPr lang="en-US" sz="1200" kern="10" dirty="0" smtClean="0">
              <a:ln w="19050">
                <a:solidFill>
                  <a:srgbClr val="00FF00"/>
                </a:solidFill>
                <a:round/>
                <a:headEnd/>
                <a:tailEnd/>
              </a:ln>
              <a:solidFill>
                <a:schemeClr val="folHlink"/>
              </a:solidFill>
              <a:effectLst>
                <a:outerShdw dist="35921" dir="2700000" algn="ctr" rotWithShape="0">
                  <a:srgbClr val="990000"/>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000000"/>
                  </a:solidFill>
                  <a:round/>
                  <a:headEnd/>
                  <a:tailEnd/>
                </a:ln>
                <a:solidFill>
                  <a:srgbClr val="FFFFFF"/>
                </a:solidFill>
                <a:cs typeface="B Kamran"/>
              </a:rPr>
              <a:t>عوامل بیرونی</a:t>
            </a:r>
            <a:endParaRPr lang="en-US" sz="1200" kern="10" dirty="0" smtClean="0">
              <a:ln w="9525">
                <a:solidFill>
                  <a:srgbClr val="000000"/>
                </a:solidFill>
                <a:round/>
                <a:headEnd/>
                <a:tailEnd/>
              </a:ln>
              <a:solidFill>
                <a:srgbClr val="FFFFFF"/>
              </a:solidFill>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rPr>
              <a:t>اشکالات موجود در تصحیح پاسخها</a:t>
            </a:r>
            <a:endParaRPr lang="en-US"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rPr>
              <a:t>ویژگی روانی آزمون شوندگان</a:t>
            </a:r>
            <a:endParaRPr lang="en-US"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rPr>
              <a:t>اجرای نامناسب آزمون</a:t>
            </a:r>
            <a:endParaRPr lang="en-US"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rPr>
              <a:t>ترکیب آزمون شوندگان ازلحاظ </a:t>
            </a: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rPr>
              <a:t>توانایی مورداندازه گیری</a:t>
            </a:r>
            <a:endParaRPr lang="en-US" sz="1200" kern="10" dirty="0" smtClean="0">
              <a:ln w="9525">
                <a:solidFill>
                  <a:srgbClr val="FF0000"/>
                </a:solidFill>
                <a:round/>
                <a:headEnd/>
                <a:tailEnd/>
              </a:ln>
              <a:solidFill>
                <a:srgbClr val="FFFF00"/>
              </a:solidFill>
              <a:effectLst>
                <a:outerShdw dist="35921" dir="2700000" algn="ctr" rotWithShape="0">
                  <a:srgbClr val="808080">
                    <a:alpha val="79999"/>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solidFill>
                  <a:srgbClr val="FFFF00"/>
                </a:solidFill>
                <a:effectLst>
                  <a:outerShdw dist="53882" dir="2700000" algn="ctr" rotWithShape="0">
                    <a:srgbClr val="C0C0C0">
                      <a:alpha val="79999"/>
                    </a:srgbClr>
                  </a:outerShdw>
                </a:effectLst>
                <a:latin typeface="Times New Roman"/>
                <a:cs typeface="Times New Roman"/>
              </a:rPr>
              <a:t>عوامل موثربر پایایی آزمون</a:t>
            </a:r>
            <a:endParaRPr lang="en-US" sz="1200" kern="10" dirty="0" smtClean="0">
              <a:solidFill>
                <a:srgbClr val="FFFF00"/>
              </a:solidFill>
              <a:effectLst>
                <a:outerShdw dist="53882" dir="2700000" algn="ctr" rotWithShape="0">
                  <a:srgbClr val="C0C0C0">
                    <a:alpha val="79999"/>
                  </a:srgbClr>
                </a:outerShdw>
              </a:effectLst>
              <a:latin typeface="Times New Roman"/>
              <a:cs typeface="Times New Rom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باافزودن تعدادی سوال باضریب تمیز زیاد به یک آزمون پایایی بالا می رود</a:t>
            </a:r>
            <a:endParaRPr lang="en-US"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باافزودن تعدادی سوال دارای ضریب دشواری متوسط پایایی افزایش می یابد</a:t>
            </a:r>
            <a:endParaRPr lang="en-US"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چنانچه گروه مورد سنجش تجانس کمتری بایکدیگر داشته باشند پایایی بیشتر خواهد بود</a:t>
            </a:r>
            <a:endParaRPr lang="en-US"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 متجانس کردن سوالات یک آزمون پایایی بیشترمی شود</a:t>
            </a:r>
            <a:endParaRPr lang="en-US"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آزمونهای سرعت از آزمونهای قدرت ضریب پایایی بیشتری دارند</a:t>
            </a:r>
            <a:endParaRPr lang="en-US"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باافزودن بر تعداد سوالات پایایی افزایش می یابد</a:t>
            </a:r>
            <a:endParaRPr lang="en-US" sz="1200"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a:p>
            <a:pPr algn="r" rtl="1"/>
            <a:endParaRPr lang="en-US"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141</a:t>
            </a:fld>
            <a:endParaRPr lang="en-US">
              <a:solidFill>
                <a:prstClr val="black"/>
              </a:solidFill>
            </a:endParaRPr>
          </a:p>
        </p:txBody>
      </p:sp>
    </p:spTree>
    <p:extLst>
      <p:ext uri="{BB962C8B-B14F-4D97-AF65-F5344CB8AC3E}">
        <p14:creationId xmlns:p14="http://schemas.microsoft.com/office/powerpoint/2010/main" val="241333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fa-IR" b="1" dirty="0" smtClean="0">
                <a:effectLst/>
                <a:latin typeface="Tahoma"/>
              </a:rPr>
              <a:t>انواع مقیاس های اندازه گیری</a:t>
            </a:r>
            <a:endParaRPr lang="fa-IR" b="1" dirty="0" smtClean="0">
              <a:effectLst/>
            </a:endParaRPr>
          </a:p>
          <a:p>
            <a:pPr algn="ctr" rtl="1"/>
            <a:r>
              <a:rPr lang="fa-IR" sz="1200" b="1" dirty="0" smtClean="0">
                <a:effectLst/>
                <a:latin typeface="Tahoma"/>
              </a:rPr>
              <a:t/>
            </a:r>
            <a:br>
              <a:rPr lang="fa-IR" sz="1200" b="1" dirty="0" smtClean="0">
                <a:effectLst/>
                <a:latin typeface="Tahoma"/>
              </a:rPr>
            </a:br>
            <a:r>
              <a:rPr lang="fa-IR" sz="1200" b="1" dirty="0" smtClean="0">
                <a:effectLst/>
                <a:latin typeface="Tahoma"/>
              </a:rPr>
              <a:t>(کوهن و سورد لیک 2002)</a:t>
            </a:r>
            <a:br>
              <a:rPr lang="fa-IR" sz="1200" b="1" dirty="0" smtClean="0">
                <a:effectLst/>
                <a:latin typeface="Tahoma"/>
              </a:rPr>
            </a:br>
            <a:r>
              <a:rPr lang="fa-IR" sz="1200" b="1" dirty="0" smtClean="0">
                <a:effectLst/>
                <a:latin typeface="Tahoma"/>
              </a:rPr>
              <a:t>مقیاسهای اندازه گیری را به چهار نوع یا در چهار سطح دسته بندی کرده اند. (استیونسن، 1951) :‌</a:t>
            </a:r>
            <a:br>
              <a:rPr lang="fa-IR" sz="1200" b="1" dirty="0" smtClean="0">
                <a:effectLst/>
                <a:latin typeface="Tahoma"/>
              </a:rPr>
            </a:br>
            <a:r>
              <a:rPr lang="fa-IR" sz="1200" b="1" dirty="0" smtClean="0">
                <a:effectLst/>
                <a:latin typeface="Tahoma"/>
              </a:rPr>
              <a:t>اسمی، ترتیبی، فاصله ای، نسبتی. این طبقه بندی از ساده به پیچیده و به صورت سلسله مراتبی تنظیم شده است یعنی اینکه هر طبقه دارای تمامی ویژگیهای طبقات قبل به اضافه ی ویژگیهای مخصوص به آن طبقه است.</a:t>
            </a:r>
            <a:r>
              <a:rPr lang="fa-IR" b="1" dirty="0" smtClean="0"/>
              <a:t> مقیاس اسمی برای اندازه‌گیری متغیرهای مقوله‌ای به کار می‌رود. این مقیاس شامل حداقل دو مقوله متمایز است که هیچگونه تقدم یا تأخر در آن وجود ندارد. به عبارت دیگر میان مقوله‌های مقیاس اسمی نمی‌توان ترتیب خاصی درنظر گرفت. مثلاً برای متغیر جنسیت، دو مقوله نمی‌توان ترتیب ویژه‌ای منظور داشت.</a:t>
            </a:r>
            <a:endParaRPr lang="fa-IR" b="1" dirty="0" smtClean="0">
              <a:effectLst/>
            </a:endParaRPr>
          </a:p>
          <a:p>
            <a:pPr algn="ctr" rtl="1"/>
            <a:r>
              <a:rPr lang="fa-IR" sz="1200" b="1" dirty="0" smtClean="0">
                <a:effectLst/>
                <a:latin typeface="Tahoma"/>
              </a:rPr>
              <a:t/>
            </a:r>
            <a:br>
              <a:rPr lang="fa-IR" sz="1200" b="1" dirty="0" smtClean="0">
                <a:effectLst/>
                <a:latin typeface="Tahoma"/>
              </a:rPr>
            </a:br>
            <a:r>
              <a:rPr lang="fa-IR" sz="1200" b="1" dirty="0" smtClean="0">
                <a:effectLst/>
                <a:latin typeface="Tahoma"/>
              </a:rPr>
              <a:t>* مقیاس اسمی:‌ </a:t>
            </a:r>
            <a:br>
              <a:rPr lang="fa-IR" sz="1200" b="1" dirty="0" smtClean="0">
                <a:effectLst/>
                <a:latin typeface="Tahoma"/>
              </a:rPr>
            </a:br>
            <a:r>
              <a:rPr lang="fa-IR" sz="1200" b="1" dirty="0" smtClean="0">
                <a:effectLst/>
                <a:latin typeface="Tahoma"/>
              </a:rPr>
              <a:t>پایین ترین سطح یا ساده ترین نوع اندازه گیری را معرفی می کند این مقیاس به دو صورت مورد استفاده قرار میگیرد، یکی برای اسم گذاری ودیگری برای طبقه بندی.</a:t>
            </a:r>
            <a:br>
              <a:rPr lang="fa-IR" sz="1200" b="1" dirty="0" smtClean="0">
                <a:effectLst/>
                <a:latin typeface="Tahoma"/>
              </a:rPr>
            </a:br>
            <a:r>
              <a:rPr lang="fa-IR" sz="1200" b="1" dirty="0" smtClean="0">
                <a:effectLst/>
                <a:latin typeface="Tahoma"/>
              </a:rPr>
              <a:t>1- اسم گذاری : </a:t>
            </a:r>
            <a:br>
              <a:rPr lang="fa-IR" sz="1200" b="1" dirty="0" smtClean="0">
                <a:effectLst/>
                <a:latin typeface="Tahoma"/>
              </a:rPr>
            </a:br>
            <a:r>
              <a:rPr lang="fa-IR" sz="1200" b="1" dirty="0" smtClean="0">
                <a:effectLst/>
                <a:latin typeface="Tahoma"/>
              </a:rPr>
              <a:t>در این مقیاس از ارقام و اعداد برای اسم گذاری یا نام گذاری و تشخیص اشیاء و افراد استفاده می شود بدون این که این اعداد هیچ گونه مفهوم و معنای ریاضی داشته باشد، به عنوان مثال :‌ شماره هایی که بر پشت پیراهن بازیکنان فوتبال نوشته می شوند وشماره ی خیابانهای شهرها موارد ی از کاربرد و اعداد برای اسم گذاری هستند.</a:t>
            </a:r>
            <a:br>
              <a:rPr lang="fa-IR" sz="1200" b="1" dirty="0" smtClean="0">
                <a:effectLst/>
                <a:latin typeface="Tahoma"/>
              </a:rPr>
            </a:br>
            <a:r>
              <a:rPr lang="fa-IR" sz="1200" b="1" dirty="0" smtClean="0">
                <a:effectLst/>
                <a:latin typeface="Tahoma"/>
              </a:rPr>
              <a:t>2- طبقه بندی : </a:t>
            </a:r>
            <a:br>
              <a:rPr lang="fa-IR" sz="1200" b="1" dirty="0" smtClean="0">
                <a:effectLst/>
                <a:latin typeface="Tahoma"/>
              </a:rPr>
            </a:br>
            <a:r>
              <a:rPr lang="fa-IR" sz="1200" b="1" dirty="0" smtClean="0">
                <a:effectLst/>
                <a:latin typeface="Tahoma"/>
              </a:rPr>
              <a:t>در این مقیاس نیز از ارقام و اعداد برای طبقه بندی اشیاء و افراد استفاده و باز هم اعداد هیچ گونه مفهوم و معنای ریاضی ندارند وتنها برای مشخص کردن طبقه های مختلف طبقه بندی بکار میروند . فرض کنید یک زمین شناس انواع سنگها را در </a:t>
            </a:r>
            <a:br>
              <a:rPr lang="fa-IR" sz="1200" b="1" dirty="0" smtClean="0">
                <a:effectLst/>
                <a:latin typeface="Tahoma"/>
              </a:rPr>
            </a:br>
            <a:r>
              <a:rPr lang="fa-IR" sz="1200" b="1" dirty="0" smtClean="0">
                <a:effectLst/>
                <a:latin typeface="Tahoma"/>
              </a:rPr>
              <a:t>کیسه های مختلف با شماره های مختلفی دسته بندی می کند.دراین دسته بندی یک عدد معرف کیسه ی حاوی سنگهای آهکی ، عدد دیگر نشان دهنده ی کیسه ی محتوی سنگهای آتش زنه و غیره خواهد بود . در اینجا به جز اینکه اعداد معرف انواع مختلف سنگها هستند ، هیچ معنی دیگری ندارند.</a:t>
            </a:r>
            <a:br>
              <a:rPr lang="fa-IR" sz="1200" b="1" dirty="0" smtClean="0">
                <a:effectLst/>
                <a:latin typeface="Tahoma"/>
              </a:rPr>
            </a:br>
            <a:r>
              <a:rPr lang="fa-IR" sz="1200" b="1" dirty="0" smtClean="0">
                <a:effectLst/>
                <a:latin typeface="Tahoma"/>
              </a:rPr>
              <a:t>علاوه بر موردها و مثالهایی که از مقیاس اسمی ذکر کردیم ، در علوم اجتماعی و رفتاری متغیر های زیادی وجود دارند که به کمک مقیاس اسمی اندازه گیری می شوند. مانند جنس ،نژاد ، ملیّت، مذهب، و غیره . مثلا جنسیت را به صورت زن = 1 ، مرد=2 ، نژاد را به صورت سیاه=1، سفید=2، زرد=3، و غیره نشان میدهند.</a:t>
            </a:r>
            <a:br>
              <a:rPr lang="fa-IR" sz="1200" b="1" dirty="0" smtClean="0">
                <a:effectLst/>
                <a:latin typeface="Tahoma"/>
              </a:rPr>
            </a:br>
            <a:r>
              <a:rPr lang="fa-IR" sz="1200" b="1" dirty="0" smtClean="0">
                <a:effectLst/>
                <a:latin typeface="Tahoma"/>
              </a:rPr>
              <a:t>عملیات مجاز در باره ی این مقیاس بسیار کم و به قرار زیرند:</a:t>
            </a:r>
            <a:endParaRPr lang="fa-IR" b="1" dirty="0" smtClean="0">
              <a:effectLst/>
            </a:endParaRPr>
          </a:p>
          <a:p>
            <a:pPr algn="ctr" rtl="1"/>
            <a:r>
              <a:rPr lang="fa-IR" sz="1200" b="1" dirty="0" smtClean="0">
                <a:effectLst/>
                <a:latin typeface="Tahoma"/>
              </a:rPr>
              <a:t/>
            </a:r>
            <a:br>
              <a:rPr lang="fa-IR" sz="1200" b="1" dirty="0" smtClean="0">
                <a:effectLst/>
                <a:latin typeface="Tahoma"/>
              </a:rPr>
            </a:br>
            <a:r>
              <a:rPr lang="fa-IR" sz="1200" b="1" dirty="0" smtClean="0">
                <a:effectLst/>
                <a:latin typeface="Tahoma"/>
              </a:rPr>
              <a:t>عملیات مجاز آماری : </a:t>
            </a:r>
            <a:br>
              <a:rPr lang="fa-IR" sz="1200" b="1" dirty="0" smtClean="0">
                <a:effectLst/>
                <a:latin typeface="Tahoma"/>
              </a:rPr>
            </a:br>
            <a:r>
              <a:rPr lang="fa-IR" sz="1200" b="1" dirty="0" smtClean="0">
                <a:effectLst/>
                <a:latin typeface="Tahoma"/>
              </a:rPr>
              <a:t>شمارش فراوانی، یعنی تعیین تعداد موردهای درون هر طبقه. تعیین نما، یعنی طبقه ای که بیشتر از طبقات دیگر عضو دارد.</a:t>
            </a:r>
            <a:br>
              <a:rPr lang="fa-IR" sz="1200" b="1" dirty="0" smtClean="0">
                <a:effectLst/>
                <a:latin typeface="Tahoma"/>
              </a:rPr>
            </a:br>
            <a:r>
              <a:rPr lang="fa-IR" sz="1200" b="1" dirty="0" smtClean="0">
                <a:effectLst/>
                <a:latin typeface="Tahoma"/>
              </a:rPr>
              <a:t>عملیات مجاز ریاضی : </a:t>
            </a:r>
            <a:br>
              <a:rPr lang="fa-IR" sz="1200" b="1" dirty="0" smtClean="0">
                <a:effectLst/>
                <a:latin typeface="Tahoma"/>
              </a:rPr>
            </a:br>
            <a:r>
              <a:rPr lang="fa-IR" sz="1200" b="1" dirty="0" smtClean="0">
                <a:effectLst/>
                <a:latin typeface="Tahoma"/>
              </a:rPr>
              <a:t>انجام هیچ یک از چهار عمل اصلی جمع، تفریق، ضرب و تقسیم در این مقیاس میسر نیست.</a:t>
            </a:r>
            <a:endParaRPr lang="fa-IR" b="1" dirty="0" smtClean="0">
              <a:effectLst/>
            </a:endParaRPr>
          </a:p>
          <a:p>
            <a:pPr algn="ctr" rtl="1"/>
            <a:r>
              <a:rPr lang="fa-IR" sz="1200" b="1" dirty="0" smtClean="0">
                <a:effectLst/>
                <a:latin typeface="Tahoma"/>
              </a:rPr>
              <a:t/>
            </a:r>
            <a:br>
              <a:rPr lang="fa-IR" sz="1200" b="1" dirty="0" smtClean="0">
                <a:effectLst/>
                <a:latin typeface="Tahoma"/>
              </a:rPr>
            </a:br>
            <a:r>
              <a:rPr lang="fa-IR" sz="1200" b="1" dirty="0" smtClean="0">
                <a:effectLst/>
                <a:latin typeface="Tahoma"/>
              </a:rPr>
              <a:t>مقیاس ترتیبی : </a:t>
            </a:r>
            <a:br>
              <a:rPr lang="fa-IR" sz="1200" b="1" dirty="0" smtClean="0">
                <a:effectLst/>
                <a:latin typeface="Tahoma"/>
              </a:rPr>
            </a:br>
            <a:r>
              <a:rPr lang="fa-IR" sz="1200" b="1" dirty="0" smtClean="0">
                <a:effectLst/>
                <a:latin typeface="Tahoma"/>
              </a:rPr>
              <a:t>مقیاس ترتیبی یا رتبه ای مجموعه ای از رتبه هاست ، در این مقیاس، دسته ای از افراد یا اشیاء ، با توجه به یک صفت، از بزرگ به کوچک مرتب می شوند و معلوم نیست که هر یک از این افراد یا اشیاء به مفهوم مطلق، چقدر از آن صفت را دارد و مشخص نیست که این اشیاء یا افراد، از لحاظ صفت مورد اندازه گیری چه مقدار از یکدیگر فاصله دارند. (نا نا لی 1978 ،)</a:t>
            </a:r>
            <a:br>
              <a:rPr lang="fa-IR" sz="1200" b="1" dirty="0" smtClean="0">
                <a:effectLst/>
                <a:latin typeface="Tahoma"/>
              </a:rPr>
            </a:br>
            <a:r>
              <a:rPr lang="fa-IR" sz="1200" b="1" dirty="0" smtClean="0">
                <a:effectLst/>
                <a:latin typeface="Tahoma"/>
              </a:rPr>
              <a:t>مثالی برای این مقیاس مرتب کردن دانش آموزان یک کلاس به ترتیب قد و شماره گذاری آنها از کوتاهترین به بلند ترین یا از بلند ترین به کوتاهترین فرد است. مثال دیگر پرسشنامه استرس زندگی (هولمزوراهه 1967)است که در آن تعداد تغییرات زندگی فرد در شش ماه کذشته با هم جمع می شوند( مثلا ازدواج، سکونت،تغییر شغل و غیره) با این پرسشنامه ، افراد بر اساس میزان استرس که در 6 ماه گذشته تجربه کرده اند، که آن هم به توسط تغییرات حاصل در زندگیشان معلوم می گردد، به دنبال هم مرتب می شوند.</a:t>
            </a:r>
            <a:r>
              <a:rPr lang="fa-IR" b="1" dirty="0" smtClean="0"/>
              <a:t> مقیاس رتبه‌ای برای اندازه‌گیری متغیرهایی بکار می‌رود که پیوسته بوده و تفاوت حالتهای مختلف صفت متغیر فقط از نظر سلسله مراتب وضع افراد قابل نمایان ساختن باشد. مثلاً برای تعیین رتبه‌های کنکور می‌توان مقیاس رتبه‌ای را بکار برد و افراد را در مراتب: رتبه اول، دوم تا رتبه آخر دسته‌بندی کرد. از جمله متغیرهایی که مقیاس رتبه‌ای برای آنها بکار می‌رود متغیر نگرش می‌باشد.</a:t>
            </a:r>
            <a:r>
              <a:rPr lang="fa-IR" sz="1200" b="1" dirty="0" smtClean="0">
                <a:effectLst/>
                <a:latin typeface="Tahoma"/>
              </a:rPr>
              <a:t/>
            </a:r>
            <a:br>
              <a:rPr lang="fa-IR" sz="1200" b="1" dirty="0" smtClean="0">
                <a:effectLst/>
                <a:latin typeface="Tahoma"/>
              </a:rPr>
            </a:br>
            <a:r>
              <a:rPr lang="fa-IR" sz="1200" b="1" dirty="0" smtClean="0">
                <a:effectLst/>
                <a:latin typeface="Tahoma"/>
              </a:rPr>
              <a:t>عملیات مجاز در باره مقیاس تربیتی بیشتر از مقیاس اسمی هستند . با این حال ، عملیات مورد نیاز یک مقیاس خوب اندازه گیری در این مقیاس نیز مجاز نیستند</a:t>
            </a:r>
            <a:r>
              <a:rPr lang="fa-IR" sz="1200" b="1" dirty="0" smtClean="0">
                <a:solidFill>
                  <a:srgbClr val="000000"/>
                </a:solidFill>
                <a:effectLst/>
                <a:latin typeface="Tahoma"/>
                <a:hlinkClick r:id="rId3" tooltip="سایت زیباوب"/>
              </a:rPr>
              <a:t>.</a:t>
            </a:r>
            <a:endParaRPr lang="fa-IR" b="1" dirty="0" smtClean="0">
              <a:effectLst/>
            </a:endParaRPr>
          </a:p>
          <a:p>
            <a:pPr algn="ctr" rtl="1"/>
            <a:r>
              <a:rPr lang="fa-IR" sz="1200" b="1" dirty="0" smtClean="0">
                <a:effectLst/>
                <a:latin typeface="Tahoma"/>
              </a:rPr>
              <a:t> </a:t>
            </a:r>
            <a:endParaRPr lang="fa-IR" b="1" dirty="0" smtClean="0">
              <a:effectLst/>
            </a:endParaRPr>
          </a:p>
          <a:p>
            <a:pPr algn="ctr" rtl="1"/>
            <a:r>
              <a:rPr lang="fa-IR" sz="1200" b="1" dirty="0" smtClean="0">
                <a:effectLst/>
                <a:latin typeface="Tahoma"/>
              </a:rPr>
              <a:t/>
            </a:r>
            <a:br>
              <a:rPr lang="fa-IR" sz="1200" b="1" dirty="0" smtClean="0">
                <a:effectLst/>
                <a:latin typeface="Tahoma"/>
              </a:rPr>
            </a:br>
            <a:r>
              <a:rPr lang="fa-IR" sz="1200" b="1" dirty="0" smtClean="0">
                <a:effectLst/>
                <a:latin typeface="Tahoma"/>
              </a:rPr>
              <a:t>عملیات مجاز آماری : </a:t>
            </a:r>
            <a:br>
              <a:rPr lang="fa-IR" sz="1200" b="1" dirty="0" smtClean="0">
                <a:effectLst/>
                <a:latin typeface="Tahoma"/>
              </a:rPr>
            </a:br>
            <a:r>
              <a:rPr lang="fa-IR" sz="1200" b="1" dirty="0" smtClean="0">
                <a:effectLst/>
                <a:latin typeface="Tahoma"/>
              </a:rPr>
              <a:t>شمارش فراوانی، تعیین نما، محاسبه ی میانه، محاسبه ی درصدها و محاسبه ی ضریب همبستگی رتبه ای اسپیر من .</a:t>
            </a:r>
            <a:br>
              <a:rPr lang="fa-IR" sz="1200" b="1" dirty="0" smtClean="0">
                <a:effectLst/>
                <a:latin typeface="Tahoma"/>
              </a:rPr>
            </a:br>
            <a:r>
              <a:rPr lang="fa-IR" sz="1200" b="1" dirty="0" smtClean="0">
                <a:effectLst/>
                <a:latin typeface="Tahoma"/>
              </a:rPr>
              <a:t>عملیات مجاز ریاضی : </a:t>
            </a:r>
            <a:br>
              <a:rPr lang="fa-IR" sz="1200" b="1" dirty="0" smtClean="0">
                <a:effectLst/>
                <a:latin typeface="Tahoma"/>
              </a:rPr>
            </a:br>
            <a:r>
              <a:rPr lang="fa-IR" sz="1200" b="1" dirty="0" smtClean="0">
                <a:effectLst/>
                <a:latin typeface="Tahoma"/>
              </a:rPr>
              <a:t>هیچ یک از چهار عمل اصلی جمع، تفریق ، ضرب وتقسیم در مقیاس میسر نیست.</a:t>
            </a:r>
            <a:endParaRPr lang="fa-IR" b="1" dirty="0" smtClean="0">
              <a:effectLst/>
            </a:endParaRPr>
          </a:p>
          <a:p>
            <a:pPr algn="ctr" rtl="1"/>
            <a:r>
              <a:rPr lang="fa-IR" sz="1200" b="1" dirty="0" smtClean="0">
                <a:effectLst/>
                <a:latin typeface="Tahoma"/>
              </a:rPr>
              <a:t/>
            </a:r>
            <a:br>
              <a:rPr lang="fa-IR" sz="1200" b="1" dirty="0" smtClean="0">
                <a:effectLst/>
                <a:latin typeface="Tahoma"/>
              </a:rPr>
            </a:br>
            <a:r>
              <a:rPr lang="fa-IR" sz="1200" b="1" dirty="0" smtClean="0">
                <a:effectLst/>
                <a:latin typeface="Tahoma"/>
              </a:rPr>
              <a:t>مقیاس فاصله ای : </a:t>
            </a:r>
            <a:br>
              <a:rPr lang="fa-IR" sz="1200" b="1" dirty="0" smtClean="0">
                <a:effectLst/>
                <a:latin typeface="Tahoma"/>
              </a:rPr>
            </a:br>
            <a:r>
              <a:rPr lang="fa-IR" sz="1200" b="1" dirty="0" smtClean="0">
                <a:effectLst/>
                <a:latin typeface="Tahoma"/>
              </a:rPr>
              <a:t>مقیاسی است که در آن رتبه اشیاء یا افراد، با توجه به یک صفت مشخص است و معلوم است که اشیاء یا افراد از لحاظ صفت مورد اندازه گیری چه مقدار از یکدیگر فاصله دارند اما هیچ نوع اطلاعی راجع به مقدار مطلق صفت مورد نظر برای هیچ یک از اشیاء یا افراد در دست نیست(نانالی 1978)</a:t>
            </a:r>
            <a:br>
              <a:rPr lang="fa-IR" sz="1200" b="1" dirty="0" smtClean="0">
                <a:effectLst/>
                <a:latin typeface="Tahoma"/>
              </a:rPr>
            </a:br>
            <a:r>
              <a:rPr lang="fa-IR" sz="1200" b="1" dirty="0" smtClean="0">
                <a:effectLst/>
                <a:latin typeface="Tahoma"/>
              </a:rPr>
              <a:t>در مقیاس فاصله ای ، فاصله های بین واحد ها معلوم و برابر هستند در صورتی که در مقیاس ترتیبی فاصله بین واحدها معلوم نیست.</a:t>
            </a:r>
            <a:br>
              <a:rPr lang="fa-IR" sz="1200" b="1" dirty="0" smtClean="0">
                <a:effectLst/>
                <a:latin typeface="Tahoma"/>
              </a:rPr>
            </a:br>
            <a:r>
              <a:rPr lang="fa-IR" sz="1200" b="1" dirty="0" smtClean="0">
                <a:effectLst/>
                <a:latin typeface="Tahoma"/>
              </a:rPr>
              <a:t>مثالی برای این مقیاس، مقیاس به کار گرفته شده در دماسنجهای سانتی گراد و فارنهایت است. در هر دوی این دماسنجها صفر انتخابی یک صفر قراردادی است نه یک صفر واقعی، اما فاصله 5،10،15 و غیره در تمام طول مقیاس همواره یکسان است. یعنی مثلاً تفاوت دما بین 10و20 درجه برابر است با تفاوت دما بین 40و 50 درجه .</a:t>
            </a:r>
            <a:r>
              <a:rPr lang="fa-IR" b="1" dirty="0" smtClean="0"/>
              <a:t> مقیاس فاصله‌ای مقیاسی است که به‌وسیله آن می‌توان متغیرهای کمی را که دارای مبدأ اختیاری هستند اندازه‌گیری کرد. به وسیله این مقیاس نه‌تنها می‌توان افراد را رتبه‌بندی کرد بلکه تفاوت آنها، از نظر صفت متغیر مورد مطالعه، را نیز می‌توان معین کرد. اما این مقیاس دارای صفر مطلق نمی‌باشد. مثلاً برای اندازه‌گیری هوش، ارزیابی عملکرد از مقیاس فاصله‌ای استفاده می‌شود. چه متغیر هوش دارای مقدار صفر نمی‌باشد.</a:t>
            </a:r>
            <a:r>
              <a:rPr lang="fa-IR" sz="1200" b="1" dirty="0" smtClean="0">
                <a:effectLst/>
                <a:latin typeface="Tahoma"/>
              </a:rPr>
              <a:t/>
            </a:r>
            <a:br>
              <a:rPr lang="fa-IR" sz="1200" b="1" dirty="0" smtClean="0">
                <a:effectLst/>
                <a:latin typeface="Tahoma"/>
              </a:rPr>
            </a:br>
            <a:r>
              <a:rPr lang="fa-IR" sz="1200" b="1" dirty="0" smtClean="0">
                <a:effectLst/>
                <a:latin typeface="Tahoma"/>
              </a:rPr>
              <a:t>عملیات محاز آماری و ریاضی در باره مقیاس فاصله ای : </a:t>
            </a:r>
            <a:br>
              <a:rPr lang="fa-IR" sz="1200" b="1" dirty="0" smtClean="0">
                <a:effectLst/>
                <a:latin typeface="Tahoma"/>
              </a:rPr>
            </a:br>
            <a:r>
              <a:rPr lang="fa-IR" sz="1200" b="1" dirty="0" smtClean="0">
                <a:effectLst/>
                <a:latin typeface="Tahoma"/>
              </a:rPr>
              <a:t>چون در این مقیاس فاصله های بین واحدها برابر است واین مقیاس از یکی از ویژگیهای مهم یک مقیاس خوب اندازه گیری برخوردار است بنابراین اکثر محاسبات ریاضی را در باره‌ی آن می توان انجام داد.</a:t>
            </a:r>
            <a:br>
              <a:rPr lang="fa-IR" sz="1200" b="1" dirty="0" smtClean="0">
                <a:effectLst/>
                <a:latin typeface="Tahoma"/>
              </a:rPr>
            </a:br>
            <a:r>
              <a:rPr lang="fa-IR" sz="1200" b="1" dirty="0" smtClean="0">
                <a:effectLst/>
                <a:latin typeface="Tahoma"/>
              </a:rPr>
              <a:t>عملیات مجاز آماری : </a:t>
            </a:r>
            <a:br>
              <a:rPr lang="fa-IR" sz="1200" b="1" dirty="0" smtClean="0">
                <a:effectLst/>
                <a:latin typeface="Tahoma"/>
              </a:rPr>
            </a:br>
            <a:r>
              <a:rPr lang="fa-IR" sz="1200" b="1" dirty="0" smtClean="0">
                <a:effectLst/>
                <a:latin typeface="Tahoma"/>
              </a:rPr>
              <a:t>محاسبه ی نما ، میانه، میانگین، انحراف معیار، ضریب و همبستگی رتبه ای اسپیرمن و ضریب همبستگی گشتاوری پیرسون.</a:t>
            </a:r>
            <a:br>
              <a:rPr lang="fa-IR" sz="1200" b="1" dirty="0" smtClean="0">
                <a:effectLst/>
                <a:latin typeface="Tahoma"/>
              </a:rPr>
            </a:br>
            <a:r>
              <a:rPr lang="fa-IR" sz="1200" b="1" dirty="0" smtClean="0">
                <a:effectLst/>
                <a:latin typeface="Tahoma"/>
              </a:rPr>
              <a:t>عملیات مجاز ریاضی : </a:t>
            </a:r>
            <a:br>
              <a:rPr lang="fa-IR" sz="1200" b="1" dirty="0" smtClean="0">
                <a:effectLst/>
                <a:latin typeface="Tahoma"/>
              </a:rPr>
            </a:br>
            <a:r>
              <a:rPr lang="fa-IR" sz="1200" b="1" dirty="0" smtClean="0">
                <a:effectLst/>
                <a:latin typeface="Tahoma"/>
              </a:rPr>
              <a:t>جمع و تفریق مجاز است، ضرب و تقسیم مجاز نیست.</a:t>
            </a:r>
            <a:br>
              <a:rPr lang="fa-IR" sz="1200" b="1" dirty="0" smtClean="0">
                <a:effectLst/>
                <a:latin typeface="Tahoma"/>
              </a:rPr>
            </a:br>
            <a:r>
              <a:rPr lang="fa-IR" sz="1200" b="1" dirty="0" smtClean="0">
                <a:effectLst/>
                <a:latin typeface="Tahoma"/>
              </a:rPr>
              <a:t>مقایسة مقیاس ترتیبی با مقیاس فاصله ای از نظر بروگاتا و بوهر است : </a:t>
            </a:r>
            <a:br>
              <a:rPr lang="fa-IR" sz="1200" b="1" dirty="0" smtClean="0">
                <a:effectLst/>
                <a:latin typeface="Tahoma"/>
              </a:rPr>
            </a:br>
            <a:r>
              <a:rPr lang="fa-IR" sz="1200" b="1" dirty="0" smtClean="0">
                <a:effectLst/>
                <a:latin typeface="Tahoma"/>
              </a:rPr>
              <a:t>این دو استدلال کرده اند که مقیاس ترتیبی شکل ضعیفی از مقیاس فاصله ای است که در آن اطلاعات مربوط به فاصله ی بین نقاط مقیاس گم شده است . از آنجا که متغیرهای ترتیبی عموماً با آن دسته از شاخص های آماری توصیف می شوند کـه فرض می کنند مقیاس مورد نظر پیوسته و عددی است، بروگاتا و بوهر نستد معتقدند که بهتر است متغیرهای ترتیبی را به صورت مقیاس فاصله ای ناکامل تصور کنیم تا اینکه آنها را سطح مستقلی از اندازه گیری بدانیم.</a:t>
            </a:r>
            <a:br>
              <a:rPr lang="fa-IR" sz="1200" b="1" dirty="0" smtClean="0">
                <a:effectLst/>
                <a:latin typeface="Tahoma"/>
              </a:rPr>
            </a:br>
            <a:r>
              <a:rPr lang="fa-IR" sz="1200" b="1" dirty="0" smtClean="0">
                <a:effectLst/>
                <a:latin typeface="Tahoma"/>
              </a:rPr>
              <a:t/>
            </a:r>
            <a:br>
              <a:rPr lang="fa-IR" sz="1200" b="1" dirty="0" smtClean="0">
                <a:effectLst/>
                <a:latin typeface="Tahoma"/>
              </a:rPr>
            </a:br>
            <a:r>
              <a:rPr lang="fa-IR" sz="1200" b="1" dirty="0" smtClean="0">
                <a:effectLst/>
                <a:latin typeface="Tahoma"/>
              </a:rPr>
              <a:t>مقیاس نسبتی : </a:t>
            </a:r>
            <a:br>
              <a:rPr lang="fa-IR" sz="1200" b="1" dirty="0" smtClean="0">
                <a:effectLst/>
                <a:latin typeface="Tahoma"/>
              </a:rPr>
            </a:br>
            <a:r>
              <a:rPr lang="fa-IR" sz="1200" b="1" dirty="0" smtClean="0">
                <a:effectLst/>
                <a:latin typeface="Tahoma"/>
              </a:rPr>
              <a:t>مقیاسی است که در آن رتبه اشخاص با توجه به یک صفت معلوم است، فاصله بین اشخاص معلوم است و علاوه بر اینها فاصله ی حداقل یکی از اشخاص از یک صفر منطقی نیز معلوم است ( نانالی 1978). مثلاً اگر قد دانش آموزان یک کلاس را با توجه به اندازه ی واقعی قد آنها ، نه در رابطه با قدکوتاهترین فرد یا فرد متوسط ، تعیین کنیم مقیاس حاصل یک مقیاس نسبی است که دارای هر سه ویژگی بالا است. </a:t>
            </a:r>
            <a:br>
              <a:rPr lang="fa-IR" sz="1200" b="1" dirty="0" smtClean="0">
                <a:effectLst/>
                <a:latin typeface="Tahoma"/>
              </a:rPr>
            </a:br>
            <a:r>
              <a:rPr lang="fa-IR" sz="1200" b="1" dirty="0" smtClean="0">
                <a:effectLst/>
                <a:latin typeface="Tahoma"/>
              </a:rPr>
              <a:t>مهمترین مقیاس نسبتی همان مقیاس اعداد از صفر تا بی نهایت است.</a:t>
            </a:r>
            <a:br>
              <a:rPr lang="fa-IR" sz="1200" b="1" dirty="0" smtClean="0">
                <a:effectLst/>
                <a:latin typeface="Tahoma"/>
              </a:rPr>
            </a:br>
            <a:r>
              <a:rPr lang="fa-IR" sz="1200" b="1" dirty="0" smtClean="0">
                <a:effectLst/>
                <a:latin typeface="Tahoma"/>
              </a:rPr>
              <a:t>اندازه گیری طول ، وزن ، حجم و سایر صفات فیزیکی اشیاء با مقیاس نسبتی عملی است ، اما اندازه گیری متغیرهای روانی و پرورشی با این مقیاس به ندرت میسر است.</a:t>
            </a:r>
          </a:p>
          <a:p>
            <a:pPr algn="r" rtl="1"/>
            <a:r>
              <a:rPr lang="fa-IR" b="1" dirty="0" smtClean="0"/>
              <a:t>مقياس نسبتي، كه بالاترين سطح اندازه‌گيري است، مقياسي است كه داراي مبدأ صفر مطلق بوده و از فاصله‌هاي مساوي برخوردار است. براي هردو مقدار اين مقياس مي‌توان نسبتي را تعيين كرد كه حاكي از بيشي مقدار صفت متغير در يك فرد نسبت به فرد ديگر مورد مطالعه باشد. مثلاً در اندازه‌گيري سالهاي خدمت كاركنان، مي‌توان فردي يافت كه تازه استخدام باشد و سابقه خدمتش صفر باشد. همچنين، مثلاً، مي‌توان نسبت سابقه خدمت دو نفر كه يكي داراي سابقه خدمت 10 سال و ديگري5سال است را حساب كرد. دراين مثال، نفر اول سابقه خدمتش دوبرابر نفر دوم است و نسبت سابقه‌شان 2 مي‌باشد كه مساوي نسبت سابقه خدمت دونفر ديگر از كاركنان است كه سابقة خدمت آنان به‌ترتيب 6 سال و 3 سال مي‌باشد. به عبارت ديگر مقياس نسبتي علاوه بر دارا بودن ويژگيهاي مقياس فاصله‌اي داراي مبدأ واقعي( صفر مطلق) نيز مي‌باشد. </a:t>
            </a:r>
            <a:endParaRPr lang="fa-IR" b="1" dirty="0">
              <a:effectLst/>
            </a:endParaRPr>
          </a:p>
        </p:txBody>
      </p:sp>
      <p:sp>
        <p:nvSpPr>
          <p:cNvPr id="4" name="Slide Number Placeholder 3"/>
          <p:cNvSpPr>
            <a:spLocks noGrp="1"/>
          </p:cNvSpPr>
          <p:nvPr>
            <p:ph type="sldNum" sz="quarter" idx="10"/>
          </p:nvPr>
        </p:nvSpPr>
        <p:spPr/>
        <p:txBody>
          <a:bodyPr/>
          <a:lstStyle/>
          <a:p>
            <a:fld id="{1190576C-E959-4DE9-94F7-C60B8AB457D0}" type="slidenum">
              <a:rPr lang="fa-IR">
                <a:solidFill>
                  <a:prstClr val="black"/>
                </a:solidFill>
              </a:rPr>
              <a:pPr/>
              <a:t>12</a:t>
            </a:fld>
            <a:endParaRPr lang="fa-IR">
              <a:solidFill>
                <a:prstClr val="black"/>
              </a:solidFill>
            </a:endParaRPr>
          </a:p>
        </p:txBody>
      </p:sp>
    </p:spTree>
    <p:extLst>
      <p:ext uri="{BB962C8B-B14F-4D97-AF65-F5344CB8AC3E}">
        <p14:creationId xmlns:p14="http://schemas.microsoft.com/office/powerpoint/2010/main" val="100149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13</a:t>
            </a:fld>
            <a:endParaRPr lang="en-US"/>
          </a:p>
        </p:txBody>
      </p:sp>
    </p:spTree>
    <p:extLst>
      <p:ext uri="{BB962C8B-B14F-4D97-AF65-F5344CB8AC3E}">
        <p14:creationId xmlns:p14="http://schemas.microsoft.com/office/powerpoint/2010/main" val="150294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pPr>
                <a:defRPr/>
              </a:pPr>
              <a:t>23</a:t>
            </a:fld>
            <a:endParaRPr lang="en-US"/>
          </a:p>
        </p:txBody>
      </p:sp>
    </p:spTree>
    <p:extLst>
      <p:ext uri="{BB962C8B-B14F-4D97-AF65-F5344CB8AC3E}">
        <p14:creationId xmlns:p14="http://schemas.microsoft.com/office/powerpoint/2010/main" val="121134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15000"/>
              </a:lnSpc>
              <a:spcAft>
                <a:spcPts val="0"/>
              </a:spcAft>
            </a:pPr>
            <a:r>
              <a:rPr lang="ar-SA" sz="1200" b="1" dirty="0" smtClean="0">
                <a:effectLst/>
                <a:latin typeface="Calibri"/>
                <a:ea typeface="Calibri"/>
                <a:cs typeface="Times New Roman"/>
              </a:rPr>
              <a:t>ارزشیابی به طور خاص نقشهاي متفاوتی را در آموزش و پرورش ایفا می کند</a:t>
            </a:r>
            <a:r>
              <a:rPr lang="en-US" sz="1200" b="1" dirty="0" smtClean="0">
                <a:effectLst/>
                <a:latin typeface="Times New Roman"/>
                <a:ea typeface="Calibri"/>
                <a:cs typeface="Arial"/>
              </a:rPr>
              <a:t>.</a:t>
            </a:r>
            <a:endParaRPr lang="en-US" sz="1200" b="1" dirty="0" smtClean="0">
              <a:effectLst/>
              <a:latin typeface="Calibri"/>
              <a:ea typeface="Calibri"/>
              <a:cs typeface="Arial"/>
            </a:endParaRPr>
          </a:p>
          <a:p>
            <a:pPr algn="just" rtl="1">
              <a:lnSpc>
                <a:spcPct val="115000"/>
              </a:lnSpc>
              <a:spcAft>
                <a:spcPts val="0"/>
              </a:spcAft>
            </a:pPr>
            <a:r>
              <a:rPr lang="ar-SA" sz="1200" b="1" i="1" dirty="0" smtClean="0">
                <a:effectLst/>
                <a:latin typeface="Calibri"/>
                <a:ea typeface="Calibri"/>
                <a:cs typeface="Times New Roman"/>
              </a:rPr>
              <a:t>نقش بازخورد دهنده</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بازخورد به معلم</a:t>
            </a:r>
            <a:r>
              <a:rPr lang="en-US" sz="1200" b="1" dirty="0" smtClean="0">
                <a:effectLst/>
                <a:latin typeface="Times New Roman"/>
                <a:ea typeface="Calibri"/>
                <a:cs typeface="Arial"/>
              </a:rPr>
              <a:t>: </a:t>
            </a:r>
            <a:r>
              <a:rPr lang="ar-SA" sz="1200" b="1" dirty="0" smtClean="0">
                <a:effectLst/>
                <a:latin typeface="Calibri"/>
                <a:ea typeface="Calibri"/>
                <a:cs typeface="Times New Roman"/>
              </a:rPr>
              <a:t>یکی از مهمترین کارکرد هاي ارزشیابی بازخورد به معلمان در مورد کارامدي تدریس آنهااست</a:t>
            </a:r>
            <a:r>
              <a:rPr lang="en-US" sz="1200" b="1" dirty="0" smtClean="0">
                <a:effectLst/>
                <a:latin typeface="Times New Roman"/>
                <a:ea typeface="Calibri"/>
                <a:cs typeface="Arial"/>
              </a:rPr>
              <a:t>. </a:t>
            </a:r>
            <a:r>
              <a:rPr lang="ar-SA" sz="1200" b="1" dirty="0" smtClean="0">
                <a:effectLst/>
                <a:latin typeface="Calibri"/>
                <a:ea typeface="Calibri"/>
                <a:cs typeface="Times New Roman"/>
              </a:rPr>
              <a:t>ارزشیابی آخرین حلقه از فعالیت هاي آموزشی معلم و تکمیل کننده سایر فعالیت هاي اوست</a:t>
            </a:r>
            <a:r>
              <a:rPr lang="en-US" sz="1200" b="1" dirty="0" smtClean="0">
                <a:effectLst/>
                <a:latin typeface="Times New Roman"/>
                <a:ea typeface="Calibri"/>
                <a:cs typeface="Arial"/>
              </a:rPr>
              <a:t>. </a:t>
            </a:r>
            <a:r>
              <a:rPr lang="ar-SA" sz="1200" b="1" dirty="0" smtClean="0">
                <a:effectLst/>
                <a:latin typeface="Calibri"/>
                <a:ea typeface="Calibri"/>
                <a:cs typeface="Times New Roman"/>
              </a:rPr>
              <a:t>ارزشیابی ماهیتاً، یک فرایند کیفی است و در این مرحله، معلم با استفاده از روشها و فنون مختلف بازده هاي یادگیري دانش آموزان و دانشجویان را سنجش می کند، و میزان توفیق آنان را در دستیابی به هدف هاي آموزشی تعیین می کند</a:t>
            </a:r>
            <a:r>
              <a:rPr lang="en-US" sz="1200" b="1" dirty="0" smtClean="0">
                <a:effectLst/>
                <a:latin typeface="Times New Roman"/>
                <a:ea typeface="Calibri"/>
                <a:cs typeface="Arial"/>
              </a:rPr>
              <a:t>. </a:t>
            </a:r>
            <a:r>
              <a:rPr lang="ar-SA" sz="1200" b="1" dirty="0" smtClean="0">
                <a:effectLst/>
                <a:latin typeface="Calibri"/>
                <a:ea typeface="Calibri"/>
                <a:cs typeface="Times New Roman"/>
              </a:rPr>
              <a:t>همچنین معلم با انجام این کار میزان موفقیت خود در پیاده کردن مراحل مختلف طرح آموزشی اش را تعیین می کند (سیف،</a:t>
            </a:r>
            <a:r>
              <a:rPr lang="en-US" sz="1200" b="1" dirty="0" smtClean="0">
                <a:effectLst/>
                <a:latin typeface="Times New Roman"/>
                <a:ea typeface="Calibri"/>
                <a:cs typeface="Arial"/>
              </a:rPr>
              <a:t> 1379</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بازخورد به دانش آموز</a:t>
            </a:r>
            <a:r>
              <a:rPr lang="en-US" sz="1200" b="1" dirty="0" smtClean="0">
                <a:effectLst/>
                <a:latin typeface="Times New Roman"/>
                <a:ea typeface="Calibri"/>
                <a:cs typeface="Arial"/>
              </a:rPr>
              <a:t>: </a:t>
            </a:r>
            <a:r>
              <a:rPr lang="ar-SA" sz="1200" b="1" dirty="0" smtClean="0">
                <a:effectLst/>
                <a:latin typeface="Calibri"/>
                <a:ea typeface="Calibri"/>
                <a:cs typeface="Times New Roman"/>
              </a:rPr>
              <a:t>از طریق ارزشیابی دانش آموزان از نتایج تلاشهاي خود آگاه می شوند</a:t>
            </a:r>
            <a:r>
              <a:rPr lang="en-US" sz="1200" b="1" dirty="0" smtClean="0">
                <a:effectLst/>
                <a:latin typeface="Times New Roman"/>
                <a:ea typeface="Calibri"/>
                <a:cs typeface="Arial"/>
              </a:rPr>
              <a:t>. </a:t>
            </a:r>
            <a:r>
              <a:rPr lang="ar-SA" sz="1200" b="1" dirty="0" smtClean="0">
                <a:effectLst/>
                <a:latin typeface="Calibri"/>
                <a:ea typeface="Calibri"/>
                <a:cs typeface="Times New Roman"/>
              </a:rPr>
              <a:t>براي مثال، اجراي ارزشیابی هایی منظم به آنها کمک می کند تا بازخورد لازم را درباره نقاط قوت و ضعف خود به دست آورند (کدیور،</a:t>
            </a:r>
            <a:r>
              <a:rPr lang="en-US" sz="1200" b="1" dirty="0" smtClean="0">
                <a:effectLst/>
                <a:latin typeface="Times New Roman"/>
                <a:ea typeface="Calibri"/>
                <a:cs typeface="Arial"/>
              </a:rPr>
              <a:t> 1379</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نقش ایجاد کننده انگیزش: </a:t>
            </a:r>
            <a:r>
              <a:rPr lang="ar-SA" sz="1200" b="1" dirty="0" smtClean="0">
                <a:effectLst/>
                <a:latin typeface="Calibri"/>
                <a:ea typeface="Calibri"/>
                <a:cs typeface="Times New Roman"/>
              </a:rPr>
              <a:t>یکی از کاربرد هاي ارزشیابی، ایجاد انگیزش در دانش آموزان به دلیل تلاشهاي آنهاست (کدیور،)</a:t>
            </a:r>
            <a:r>
              <a:rPr lang="en-US" sz="1200" b="1" dirty="0" smtClean="0">
                <a:effectLst/>
                <a:latin typeface="Times New Roman"/>
                <a:ea typeface="Calibri"/>
                <a:cs typeface="Arial"/>
              </a:rPr>
              <a:t> 1379</a:t>
            </a:r>
            <a:endParaRPr lang="en-US" sz="1200" b="1" dirty="0" smtClean="0">
              <a:effectLst/>
              <a:latin typeface="Calibri"/>
              <a:ea typeface="Calibri"/>
              <a:cs typeface="Arial"/>
            </a:endParaRPr>
          </a:p>
          <a:p>
            <a:pPr algn="just" rtl="1">
              <a:lnSpc>
                <a:spcPct val="115000"/>
              </a:lnSpc>
              <a:spcAft>
                <a:spcPts val="0"/>
              </a:spcAft>
            </a:pPr>
            <a:r>
              <a:rPr lang="ar-SA" sz="1200" b="1" dirty="0" smtClean="0">
                <a:effectLst/>
                <a:latin typeface="Calibri"/>
                <a:ea typeface="Calibri"/>
                <a:cs typeface="Times New Roman"/>
              </a:rPr>
              <a:t>نقش ارائه دهنده اطلاعات</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دادن اطلاعات به والدین</a:t>
            </a:r>
            <a:r>
              <a:rPr lang="en-US" sz="1200" b="1" dirty="0" smtClean="0">
                <a:effectLst/>
                <a:latin typeface="Times New Roman"/>
                <a:ea typeface="Calibri"/>
                <a:cs typeface="Arial"/>
              </a:rPr>
              <a:t>: </a:t>
            </a:r>
            <a:r>
              <a:rPr lang="ar-SA" sz="1200" b="1" dirty="0" smtClean="0">
                <a:effectLst/>
                <a:latin typeface="Calibri"/>
                <a:ea typeface="Calibri"/>
                <a:cs typeface="Times New Roman"/>
              </a:rPr>
              <a:t>ارزشیابی هاي مختلف مدرسه از دانش آموزان، موجب می شود که والدین در جریان پیشرفت فرزندان خود قرار گیرند</a:t>
            </a:r>
            <a:r>
              <a:rPr lang="en-US" sz="1200" b="1" dirty="0" smtClean="0">
                <a:effectLst/>
                <a:latin typeface="Times New Roman"/>
                <a:ea typeface="Calibri"/>
                <a:cs typeface="Arial"/>
              </a:rPr>
              <a:t>. </a:t>
            </a:r>
            <a:r>
              <a:rPr lang="ar-SA" sz="1200" b="1" dirty="0" smtClean="0">
                <a:effectLst/>
                <a:latin typeface="Calibri"/>
                <a:ea typeface="Calibri"/>
                <a:cs typeface="Times New Roman"/>
              </a:rPr>
              <a:t>ثانیاً، ارائه این نتایج در طول سال موجب واکنش هایی از جانب خانواده می شود (کدیور،</a:t>
            </a:r>
            <a:r>
              <a:rPr lang="en-US" sz="1200" b="1" dirty="0" smtClean="0">
                <a:effectLst/>
                <a:latin typeface="Times New Roman"/>
                <a:ea typeface="Calibri"/>
                <a:cs typeface="Arial"/>
              </a:rPr>
              <a:t> 1379</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دادن اطلاعات براي انتخاب</a:t>
            </a:r>
            <a:r>
              <a:rPr lang="en-US" sz="1200" b="1" dirty="0" smtClean="0">
                <a:effectLst/>
                <a:latin typeface="Times New Roman"/>
                <a:ea typeface="Calibri"/>
                <a:cs typeface="Arial"/>
              </a:rPr>
              <a:t>: </a:t>
            </a:r>
            <a:r>
              <a:rPr lang="ar-SA" sz="1200" b="1" dirty="0" smtClean="0">
                <a:effectLst/>
                <a:latin typeface="Calibri"/>
                <a:ea typeface="Calibri"/>
                <a:cs typeface="Times New Roman"/>
              </a:rPr>
              <a:t>به نظر بعضی از جامعه شناسان، وظیفه مدرسه این است که دانش آموزان را براي نقش آجتماعی بعدي آنها طبقه بندي کند</a:t>
            </a:r>
            <a:r>
              <a:rPr lang="en-US" sz="1200" b="1" dirty="0" smtClean="0">
                <a:effectLst/>
                <a:latin typeface="Times New Roman"/>
                <a:ea typeface="Calibri"/>
                <a:cs typeface="Arial"/>
              </a:rPr>
              <a:t>. </a:t>
            </a:r>
            <a:r>
              <a:rPr lang="ar-SA" sz="1200" b="1" dirty="0" smtClean="0">
                <a:effectLst/>
                <a:latin typeface="Calibri"/>
                <a:ea typeface="Calibri"/>
                <a:cs typeface="Times New Roman"/>
              </a:rPr>
              <a:t>این طبقه بندي به تدریج و به کمک ارزشیابی، در مدرسه انجام می گیرد (کدیور،</a:t>
            </a:r>
            <a:r>
              <a:rPr lang="en-US" sz="1200" b="1" dirty="0" smtClean="0">
                <a:effectLst/>
                <a:latin typeface="Times New Roman"/>
                <a:ea typeface="Calibri"/>
                <a:cs typeface="Arial"/>
              </a:rPr>
              <a:t> 1379</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دادن اطلاعات براي پاسخگویی مدرسه</a:t>
            </a:r>
            <a:r>
              <a:rPr lang="en-US" sz="1200" b="1" dirty="0" smtClean="0">
                <a:effectLst/>
                <a:latin typeface="Times New Roman"/>
                <a:ea typeface="Calibri"/>
                <a:cs typeface="Arial"/>
              </a:rPr>
              <a:t>: </a:t>
            </a:r>
            <a:r>
              <a:rPr lang="ar-SA" sz="1200" b="1" dirty="0" smtClean="0">
                <a:effectLst/>
                <a:latin typeface="Calibri"/>
                <a:ea typeface="Calibri"/>
                <a:cs typeface="Times New Roman"/>
              </a:rPr>
              <a:t>اغلب، ارزشیابی از دانش آموزان می تواند براي ارزشیابی معلمان، مدارس، نواحی یا حتی استانها به کار رود</a:t>
            </a:r>
            <a:r>
              <a:rPr lang="en-US" sz="1200" b="1" dirty="0" smtClean="0">
                <a:effectLst/>
                <a:latin typeface="Times New Roman"/>
                <a:ea typeface="Calibri"/>
                <a:cs typeface="Arial"/>
              </a:rPr>
              <a:t>. </a:t>
            </a:r>
            <a:r>
              <a:rPr lang="ar-SA" sz="1200" b="1" dirty="0" smtClean="0">
                <a:effectLst/>
                <a:latin typeface="Calibri"/>
                <a:ea typeface="Calibri"/>
                <a:cs typeface="Times New Roman"/>
              </a:rPr>
              <a:t>این ارزشیابی می تواند براي ارتقا یا کنار گذاشتن مدیران، معلمان و حتی راهنمایان استفاده کرد (کدیور،</a:t>
            </a:r>
            <a:r>
              <a:rPr lang="en-US" sz="1200" b="1" dirty="0" smtClean="0">
                <a:effectLst/>
                <a:latin typeface="Times New Roman"/>
                <a:ea typeface="Calibri"/>
                <a:cs typeface="Arial"/>
              </a:rPr>
              <a:t> 1379</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نقش هدایت کننده شیوه مطالعه دانش آموزان و شیوه تدریس معلمان</a:t>
            </a:r>
            <a:endParaRPr lang="en-US" sz="1200" b="1" u="sng" dirty="0" smtClean="0">
              <a:effectLst/>
              <a:latin typeface="Calibri"/>
              <a:ea typeface="Calibri"/>
              <a:cs typeface="Arial"/>
            </a:endParaRPr>
          </a:p>
          <a:p>
            <a:pPr algn="just" rtl="1">
              <a:lnSpc>
                <a:spcPct val="115000"/>
              </a:lnSpc>
              <a:spcAft>
                <a:spcPts val="0"/>
              </a:spcAft>
            </a:pPr>
            <a:r>
              <a:rPr lang="ar-SA" sz="1200" b="1" dirty="0" smtClean="0">
                <a:effectLst/>
                <a:latin typeface="Calibri"/>
                <a:ea typeface="Calibri"/>
                <a:cs typeface="Times New Roman"/>
              </a:rPr>
              <a:t>هر چند به ظاهر چنین تصور می شودکه سنجش پایان دهنده فعالیتهاي آموزشی معلم و تابع هدف هاي اوست، اما واقعیت این است که غالبا سنجش و اندازه گیري تعیین کننده فعالیت هاي آموزشی معلم وکوششهاي یادگیري دانش آموزان و دانشجویان است</a:t>
            </a:r>
            <a:r>
              <a:rPr lang="en-US" sz="1200" b="1" dirty="0" smtClean="0">
                <a:effectLst/>
                <a:latin typeface="Times New Roman"/>
                <a:ea typeface="Calibri"/>
                <a:cs typeface="Arial"/>
              </a:rPr>
              <a:t>. </a:t>
            </a:r>
            <a:r>
              <a:rPr lang="ar-SA" sz="1200" b="1" dirty="0" smtClean="0">
                <a:effectLst/>
                <a:latin typeface="Calibri"/>
                <a:ea typeface="Calibri"/>
                <a:cs typeface="Times New Roman"/>
              </a:rPr>
              <a:t>به سخن دیگر چگونگی مطالعه و یادگیري دانش</a:t>
            </a:r>
            <a:endParaRPr lang="en-US" sz="1200" b="1" dirty="0" smtClean="0">
              <a:effectLst/>
              <a:latin typeface="Calibri"/>
              <a:ea typeface="Calibri"/>
              <a:cs typeface="Arial"/>
            </a:endParaRPr>
          </a:p>
          <a:p>
            <a:pPr algn="just" rtl="1">
              <a:lnSpc>
                <a:spcPct val="115000"/>
              </a:lnSpc>
              <a:spcAft>
                <a:spcPts val="0"/>
              </a:spcAft>
            </a:pPr>
            <a:r>
              <a:rPr lang="ar-SA" sz="1200" b="1" dirty="0" smtClean="0">
                <a:effectLst/>
                <a:latin typeface="Calibri"/>
                <a:ea typeface="Calibri"/>
                <a:cs typeface="Times New Roman"/>
              </a:rPr>
              <a:t>آموزان و نحوه آموزش معلمان مستقیما از ماهیت سنجش تاثیر می پذیرند</a:t>
            </a:r>
            <a:r>
              <a:rPr lang="en-US" sz="1200" b="1" dirty="0" smtClean="0">
                <a:effectLst/>
                <a:latin typeface="Times New Roman"/>
                <a:ea typeface="Calibri"/>
                <a:cs typeface="Arial"/>
              </a:rPr>
              <a:t>. </a:t>
            </a:r>
            <a:r>
              <a:rPr lang="ar-SA" sz="1200" b="1" dirty="0" smtClean="0">
                <a:effectLst/>
                <a:latin typeface="Calibri"/>
                <a:ea typeface="Calibri"/>
                <a:cs typeface="Times New Roman"/>
              </a:rPr>
              <a:t>مثلا نحوه مطالعه و آماده شدن براي یک امتحان تشریحی با یک امتحان تستی متفاوت است</a:t>
            </a:r>
            <a:r>
              <a:rPr lang="en-US" sz="1200" b="1" dirty="0" smtClean="0">
                <a:effectLst/>
                <a:latin typeface="Times New Roman"/>
                <a:ea typeface="Calibri"/>
                <a:cs typeface="Arial"/>
              </a:rPr>
              <a:t>. </a:t>
            </a:r>
            <a:r>
              <a:rPr lang="ar-SA" sz="1200" b="1" dirty="0" smtClean="0">
                <a:effectLst/>
                <a:latin typeface="Calibri"/>
                <a:ea typeface="Calibri"/>
                <a:cs typeface="Times New Roman"/>
              </a:rPr>
              <a:t>به عنوان نمونه ، پژوهش هاي تري</a:t>
            </a:r>
            <a:r>
              <a:rPr lang="en-US" sz="1200" b="1" dirty="0" smtClean="0">
                <a:effectLst/>
                <a:latin typeface="Times New Roman"/>
                <a:ea typeface="Calibri"/>
                <a:cs typeface="Arial"/>
              </a:rPr>
              <a:t>( 1993 ) </a:t>
            </a:r>
            <a:r>
              <a:rPr lang="ar-SA" sz="1200" b="1" dirty="0" smtClean="0">
                <a:effectLst/>
                <a:latin typeface="Calibri"/>
                <a:ea typeface="Calibri"/>
                <a:cs typeface="Times New Roman"/>
              </a:rPr>
              <a:t>و داگلاس وتالمادج</a:t>
            </a:r>
            <a:r>
              <a:rPr lang="en-US" sz="1200" b="1" dirty="0" smtClean="0">
                <a:effectLst/>
                <a:latin typeface="Times New Roman"/>
                <a:ea typeface="Calibri"/>
                <a:cs typeface="Arial"/>
              </a:rPr>
              <a:t>( 1934 ) </a:t>
            </a:r>
            <a:r>
              <a:rPr lang="ar-SA" sz="1200" b="1" dirty="0" smtClean="0">
                <a:effectLst/>
                <a:latin typeface="Calibri"/>
                <a:ea typeface="Calibri"/>
                <a:cs typeface="Times New Roman"/>
              </a:rPr>
              <a:t>نشان داده اند که وقتی یادگیرندگان می دانند امتحان آنان تشریحی خواهد بود بر یادگیري مفاهیم کلی تاکید خواهند کرد و به ایجاد روابط میان مفاهیم و مقابله و مقایسه آنها خواهند پرداخت</a:t>
            </a:r>
            <a:r>
              <a:rPr lang="en-US" sz="1200" b="1" dirty="0" smtClean="0">
                <a:effectLst/>
                <a:latin typeface="Times New Roman"/>
                <a:ea typeface="Calibri"/>
                <a:cs typeface="Arial"/>
              </a:rPr>
              <a:t>. </a:t>
            </a:r>
            <a:r>
              <a:rPr lang="ar-SA" sz="1200" b="1" dirty="0" smtClean="0">
                <a:effectLst/>
                <a:latin typeface="Calibri"/>
                <a:ea typeface="Calibri"/>
                <a:cs typeface="Times New Roman"/>
              </a:rPr>
              <a:t>در مقابل، یادگیرندگانی که خود را براي آزمون چند گزینه اي آماده می کنند بر حفظ کردن اطلاعات واقعی و اندیشه  هاي جزئی تاکید می ورزند. بنا به گفته پوفام</a:t>
            </a:r>
            <a:r>
              <a:rPr lang="en-US" sz="1200" b="1" dirty="0" smtClean="0">
                <a:effectLst/>
                <a:latin typeface="Times New Roman"/>
                <a:ea typeface="Calibri"/>
                <a:cs typeface="Arial"/>
              </a:rPr>
              <a:t>( 2002 )</a:t>
            </a:r>
            <a:r>
              <a:rPr lang="ar-SA" sz="1200" b="1" dirty="0" smtClean="0">
                <a:effectLst/>
                <a:latin typeface="Calibri"/>
                <a:ea typeface="Calibri"/>
                <a:cs typeface="Times New Roman"/>
              </a:rPr>
              <a:t>، در موقعیت هایی که آموزش معلم بر سنجش یادگیري تاثیر دارد، وي با بهره گیري از برنامه درسی، ابتدا هدفهاي آموزشی خود را تهیه می کند و به طراحی و اجراي فعالیت هاي آموزشی اش می پردازد، سپس به سنجش هدف ها اقدام می کند</a:t>
            </a:r>
            <a:r>
              <a:rPr lang="en-US" sz="1200" b="1" dirty="0" smtClean="0">
                <a:effectLst/>
                <a:latin typeface="Times New Roman"/>
                <a:ea typeface="Calibri"/>
                <a:cs typeface="Arial"/>
              </a:rPr>
              <a:t>. </a:t>
            </a:r>
            <a:r>
              <a:rPr lang="ar-SA" sz="1200" b="1" dirty="0" smtClean="0">
                <a:effectLst/>
                <a:latin typeface="Calibri"/>
                <a:ea typeface="Calibri"/>
                <a:cs typeface="Times New Roman"/>
              </a:rPr>
              <a:t>در موقعیتهایی که سنجش بر آموزش تاثیر دارد، معلم باز هم ابتدا به بهره گیري از برنامه درسی به تهیه هدف هاي آموزشی خود اقدام می کند، اما پس از آن به تهیه ابزار سنجش بر اساس آن هدف ها می کوشد، و در آخر فعالیت هاي آموزشی خود را به اجرا در می آورد</a:t>
            </a:r>
            <a:r>
              <a:rPr lang="en-US" sz="1200" b="1" dirty="0" smtClean="0">
                <a:effectLst/>
                <a:latin typeface="Times New Roman"/>
                <a:ea typeface="Calibri"/>
                <a:cs typeface="Arial"/>
              </a:rPr>
              <a:t>.</a:t>
            </a:r>
            <a:r>
              <a:rPr lang="ar-SA" sz="1200" b="1" dirty="0" smtClean="0">
                <a:effectLst/>
                <a:latin typeface="Calibri"/>
                <a:ea typeface="Calibri"/>
                <a:cs typeface="Times New Roman"/>
              </a:rPr>
              <a:t> (سیف،</a:t>
            </a:r>
            <a:r>
              <a:rPr lang="en-US" sz="1200" b="1" dirty="0" smtClean="0">
                <a:effectLst/>
                <a:latin typeface="Times New Roman"/>
                <a:ea typeface="Calibri"/>
                <a:cs typeface="Arial"/>
              </a:rPr>
              <a:t> 1387 </a:t>
            </a:r>
            <a:r>
              <a:rPr lang="ar-SA" sz="1200" b="1" dirty="0" smtClean="0">
                <a:effectLst/>
                <a:latin typeface="Calibri"/>
                <a:ea typeface="Calibri"/>
                <a:cs typeface="Times New Roman"/>
              </a:rPr>
              <a:t>، ص</a:t>
            </a:r>
            <a:r>
              <a:rPr lang="en-US" sz="1200" b="1" dirty="0" smtClean="0">
                <a:effectLst/>
                <a:latin typeface="Times New Roman"/>
                <a:ea typeface="Calibri"/>
                <a:cs typeface="Arial"/>
              </a:rPr>
              <a:t> 23</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pPr algn="just" rtl="1">
              <a:lnSpc>
                <a:spcPct val="115000"/>
              </a:lnSpc>
              <a:spcAft>
                <a:spcPts val="0"/>
              </a:spcAft>
            </a:pPr>
            <a:r>
              <a:rPr lang="ar-SA" sz="1200" b="1" u="sng" dirty="0" smtClean="0">
                <a:effectLst/>
                <a:latin typeface="Calibri"/>
                <a:ea typeface="Calibri"/>
                <a:cs typeface="Times New Roman"/>
              </a:rPr>
              <a:t>نقش ارتباطی ارزشیابی</a:t>
            </a:r>
            <a:endParaRPr lang="en-US" sz="1200" b="1" u="sng" dirty="0" smtClean="0">
              <a:effectLst/>
              <a:latin typeface="Calibri"/>
              <a:ea typeface="Calibri"/>
              <a:cs typeface="Arial"/>
            </a:endParaRPr>
          </a:p>
          <a:p>
            <a:pPr algn="just" rtl="1">
              <a:lnSpc>
                <a:spcPct val="115000"/>
              </a:lnSpc>
              <a:spcAft>
                <a:spcPts val="0"/>
              </a:spcAft>
            </a:pPr>
            <a:r>
              <a:rPr lang="ar-SA" sz="1200" b="1" dirty="0" smtClean="0">
                <a:effectLst/>
                <a:latin typeface="Calibri"/>
                <a:ea typeface="Calibri"/>
                <a:cs typeface="Times New Roman"/>
              </a:rPr>
              <a:t>از یک دید دیگر می توان ارزشیابی را نوعی وسیله ارتباطی بین مدرسه، دانشگاه، سازمانهاي اجتماعی و خانواده دانست</a:t>
            </a:r>
            <a:r>
              <a:rPr lang="en-US" sz="1200" b="1" dirty="0" smtClean="0">
                <a:effectLst/>
                <a:latin typeface="Times New Roman"/>
                <a:ea typeface="Calibri"/>
                <a:cs typeface="Arial"/>
              </a:rPr>
              <a:t>. </a:t>
            </a:r>
            <a:r>
              <a:rPr lang="ar-SA" sz="1200" b="1" dirty="0" smtClean="0">
                <a:effectLst/>
                <a:latin typeface="Calibri"/>
                <a:ea typeface="Calibri"/>
                <a:cs typeface="Times New Roman"/>
              </a:rPr>
              <a:t>دراین دیدگاه معلم و دانش آموزان، به نوعی، سنجش و اندازه گیري می شوند تا درباره آنها تصمیمات آموزشی اتخاذ شود</a:t>
            </a:r>
            <a:r>
              <a:rPr lang="en-US" sz="1200" b="1" dirty="0" smtClean="0">
                <a:effectLst/>
                <a:latin typeface="Times New Roman"/>
                <a:ea typeface="Calibri"/>
                <a:cs typeface="Arial"/>
              </a:rPr>
              <a:t>. </a:t>
            </a:r>
            <a:r>
              <a:rPr lang="ar-SA" sz="1200" b="1" dirty="0" smtClean="0">
                <a:effectLst/>
                <a:latin typeface="Calibri"/>
                <a:ea typeface="Calibri"/>
                <a:cs typeface="Times New Roman"/>
              </a:rPr>
              <a:t>منطقه آموزشی نیز به وسیله نمره ها از عملکرد مدارس و معلمان آگاه می شود</a:t>
            </a:r>
            <a:r>
              <a:rPr lang="en-US" sz="1200" b="1" dirty="0" smtClean="0">
                <a:effectLst/>
                <a:latin typeface="Times New Roman"/>
                <a:ea typeface="Calibri"/>
                <a:cs typeface="Arial"/>
              </a:rPr>
              <a:t>. </a:t>
            </a:r>
            <a:r>
              <a:rPr lang="ar-SA" sz="1200" b="1" dirty="0" smtClean="0">
                <a:effectLst/>
                <a:latin typeface="Times New Roman"/>
                <a:ea typeface="Calibri"/>
                <a:cs typeface="Arial"/>
              </a:rPr>
              <a:t>دانشگاه</a:t>
            </a:r>
            <a:r>
              <a:rPr lang="ar-SA" sz="1200" b="1" dirty="0" smtClean="0">
                <a:effectLst/>
                <a:latin typeface="Calibri"/>
                <a:ea typeface="Calibri"/>
                <a:cs typeface="Times New Roman"/>
              </a:rPr>
              <a:t> ها نیز با توجه به همین نمره ها دانشجو می پذیرد</a:t>
            </a:r>
            <a:r>
              <a:rPr lang="en-US" sz="1200" b="1" dirty="0" smtClean="0">
                <a:effectLst/>
                <a:latin typeface="Times New Roman"/>
                <a:ea typeface="Calibri"/>
                <a:cs typeface="Arial"/>
              </a:rPr>
              <a:t>. </a:t>
            </a:r>
            <a:r>
              <a:rPr lang="ar-SA" sz="1200" b="1" dirty="0" smtClean="0">
                <a:effectLst/>
                <a:latin typeface="Calibri"/>
                <a:ea typeface="Calibri"/>
                <a:cs typeface="Times New Roman"/>
              </a:rPr>
              <a:t>و سازمانها هم با توجه به مدارك افراد آنها را به کار می گیرد (کدیور،</a:t>
            </a:r>
            <a:r>
              <a:rPr lang="en-US" sz="1200" b="1" dirty="0" smtClean="0">
                <a:effectLst/>
                <a:latin typeface="Times New Roman"/>
                <a:ea typeface="Calibri"/>
                <a:cs typeface="Arial"/>
              </a:rPr>
              <a:t> 1379</a:t>
            </a:r>
            <a:r>
              <a:rPr lang="ar-SA" sz="1200" b="1" dirty="0" smtClean="0">
                <a:effectLst/>
                <a:latin typeface="Calibri"/>
                <a:ea typeface="Calibri"/>
                <a:cs typeface="Times New Roman"/>
              </a:rPr>
              <a:t>)</a:t>
            </a:r>
            <a:endParaRPr lang="en-US" sz="1200" b="1" dirty="0" smtClean="0">
              <a:effectLst/>
              <a:latin typeface="Calibri"/>
              <a:ea typeface="Calibri"/>
              <a:cs typeface="Arial"/>
            </a:endParaRPr>
          </a:p>
          <a:p>
            <a:endParaRPr lang="en-US" b="1" dirty="0"/>
          </a:p>
        </p:txBody>
      </p:sp>
      <p:sp>
        <p:nvSpPr>
          <p:cNvPr id="4" name="Slide Number Placeholder 3"/>
          <p:cNvSpPr>
            <a:spLocks noGrp="1"/>
          </p:cNvSpPr>
          <p:nvPr>
            <p:ph type="sldNum" sz="quarter" idx="10"/>
          </p:nvPr>
        </p:nvSpPr>
        <p:spPr/>
        <p:txBody>
          <a:bodyPr/>
          <a:lstStyle/>
          <a:p>
            <a:pPr>
              <a:defRPr/>
            </a:pPr>
            <a:fld id="{854BF60D-4912-4E1A-9510-E96666B772DA}" type="slidenum">
              <a:rPr lang="ar-SA"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96809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5.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0.xml"/><Relationship Id="rId1" Type="http://schemas.openxmlformats.org/officeDocument/2006/relationships/themeOverride" Target="../theme/themeOverride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9.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3.xml"/><Relationship Id="rId1" Type="http://schemas.openxmlformats.org/officeDocument/2006/relationships/themeOverride" Target="../theme/themeOverride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2" Type="http://schemas.openxmlformats.org/officeDocument/2006/relationships/slideMaster" Target="../slideMasters/slideMaster48.xml"/><Relationship Id="rId1" Type="http://schemas.openxmlformats.org/officeDocument/2006/relationships/themeOverride" Target="../theme/themeOverride1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2" Type="http://schemas.openxmlformats.org/officeDocument/2006/relationships/slideMaster" Target="../slideMasters/slideMaster57.xml"/><Relationship Id="rId1" Type="http://schemas.openxmlformats.org/officeDocument/2006/relationships/themeOverride" Target="../theme/themeOverride1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2" Type="http://schemas.openxmlformats.org/officeDocument/2006/relationships/slideMaster" Target="../slideMasters/slideMaster57.xml"/><Relationship Id="rId1" Type="http://schemas.openxmlformats.org/officeDocument/2006/relationships/themeOverride" Target="../theme/themeOverride1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1187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5264A5D1-5F1F-4010-8A9E-D9DCA9A5760A}" type="slidenum">
              <a:rPr lang="ar-SA"/>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r>
              <a:rPr lang="fa-IR" smtClean="0"/>
              <a:t>1394/06/26</a:t>
            </a:r>
            <a:endParaRPr lang="en-US"/>
          </a:p>
        </p:txBody>
      </p:sp>
    </p:spTree>
    <p:extLst>
      <p:ext uri="{BB962C8B-B14F-4D97-AF65-F5344CB8AC3E}">
        <p14:creationId xmlns:p14="http://schemas.microsoft.com/office/powerpoint/2010/main" val="2388412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293CE9-EF2E-4DE8-810A-026FB093F81A}" type="slidenum">
              <a:rPr lang="ar-SA"/>
              <a:pPr>
                <a:defRPr/>
              </a:pPr>
              <a:t>‹#›</a:t>
            </a:fld>
            <a:endParaRPr lang="en-US"/>
          </a:p>
        </p:txBody>
      </p:sp>
    </p:spTree>
    <p:extLst>
      <p:ext uri="{BB962C8B-B14F-4D97-AF65-F5344CB8AC3E}">
        <p14:creationId xmlns:p14="http://schemas.microsoft.com/office/powerpoint/2010/main" val="2303614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3224402"/>
      </p:ext>
    </p:extLst>
  </p:cSld>
  <p:clrMapOvr>
    <a:masterClrMapping/>
  </p:clrMapOvr>
  <p:transition spd="med">
    <p:fade thruBlk="1"/>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524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1971204"/>
      </p:ext>
    </p:extLst>
  </p:cSld>
  <p:clrMapOvr>
    <a:masterClrMapping/>
  </p:clrMapOvr>
  <p:transition spd="med">
    <p:fade thruBlk="1"/>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rgbClr val="366B1B"/>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307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307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307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307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3080" name="Rectangle 8"/>
            <p:cNvSpPr>
              <a:spLocks noChangeArrowheads="1"/>
            </p:cNvSpPr>
            <p:nvPr/>
          </p:nvSpPr>
          <p:spPr bwMode="ltGray">
            <a:xfrm>
              <a:off x="384" y="1584"/>
              <a:ext cx="5376" cy="432"/>
            </a:xfrm>
            <a:prstGeom prst="rect">
              <a:avLst/>
            </a:prstGeom>
            <a:solidFill>
              <a:schemeClr val="hlink">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grpSp>
      <p:sp>
        <p:nvSpPr>
          <p:cNvPr id="3081" name="Rectangle 9"/>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308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pPr lvl="0"/>
            <a:r>
              <a:rPr lang="en-US" noProof="0" smtClean="0"/>
              <a:t>Click to edit Master subtitle style</a:t>
            </a:r>
          </a:p>
        </p:txBody>
      </p:sp>
      <p:sp>
        <p:nvSpPr>
          <p:cNvPr id="3083" name="Rectangle 11"/>
          <p:cNvSpPr>
            <a:spLocks noGrp="1" noChangeArrowheads="1"/>
          </p:cNvSpPr>
          <p:nvPr>
            <p:ph type="dt" sz="half" idx="2"/>
          </p:nvPr>
        </p:nvSpPr>
        <p:spPr>
          <a:xfrm>
            <a:off x="685800" y="6248400"/>
            <a:ext cx="1905000" cy="457200"/>
          </a:xfrm>
        </p:spPr>
        <p:txBody>
          <a:bodyPr/>
          <a:lstStyle>
            <a:lvl1pPr>
              <a:defRPr>
                <a:solidFill>
                  <a:srgbClr val="003300"/>
                </a:solidFill>
              </a:defRPr>
            </a:lvl1pPr>
          </a:lstStyle>
          <a:p>
            <a:r>
              <a:rPr lang="fa-IR" smtClean="0"/>
              <a:t>1394/06/26</a:t>
            </a:r>
            <a:endParaRPr lang="en-US"/>
          </a:p>
        </p:txBody>
      </p:sp>
      <p:sp>
        <p:nvSpPr>
          <p:cNvPr id="3084" name="Rectangle 12"/>
          <p:cNvSpPr>
            <a:spLocks noGrp="1" noChangeArrowheads="1"/>
          </p:cNvSpPr>
          <p:nvPr>
            <p:ph type="ftr" sz="quarter" idx="3"/>
          </p:nvPr>
        </p:nvSpPr>
        <p:spPr>
          <a:xfrm>
            <a:off x="3124200" y="6248400"/>
            <a:ext cx="2895600" cy="457200"/>
          </a:xfrm>
        </p:spPr>
        <p:txBody>
          <a:bodyPr/>
          <a:lstStyle>
            <a:lvl1pPr>
              <a:defRPr>
                <a:solidFill>
                  <a:srgbClr val="003300"/>
                </a:solidFill>
              </a:defRPr>
            </a:lvl1pPr>
          </a:lstStyle>
          <a:p>
            <a:endParaRPr lang="en-US"/>
          </a:p>
        </p:txBody>
      </p:sp>
      <p:sp>
        <p:nvSpPr>
          <p:cNvPr id="3085" name="Rectangle 13"/>
          <p:cNvSpPr>
            <a:spLocks noGrp="1" noChangeArrowheads="1"/>
          </p:cNvSpPr>
          <p:nvPr>
            <p:ph type="sldNum" sz="quarter" idx="4"/>
          </p:nvPr>
        </p:nvSpPr>
        <p:spPr>
          <a:xfrm>
            <a:off x="6553200" y="6248400"/>
            <a:ext cx="1905000" cy="457200"/>
          </a:xfrm>
        </p:spPr>
        <p:txBody>
          <a:bodyPr/>
          <a:lstStyle>
            <a:lvl1pPr>
              <a:defRPr>
                <a:solidFill>
                  <a:srgbClr val="003300"/>
                </a:solidFill>
              </a:defRPr>
            </a:lvl1pPr>
          </a:lstStyle>
          <a:p>
            <a:fld id="{2A631BCC-E3B1-4B11-9F83-AE696567D5EB}" type="slidenum">
              <a:rPr lang="en-US" smtClean="0"/>
              <a:pPr/>
              <a:t>‹#›</a:t>
            </a:fld>
            <a:endParaRPr lang="en-US"/>
          </a:p>
        </p:txBody>
      </p:sp>
    </p:spTree>
    <p:extLst>
      <p:ext uri="{BB962C8B-B14F-4D97-AF65-F5344CB8AC3E}">
        <p14:creationId xmlns:p14="http://schemas.microsoft.com/office/powerpoint/2010/main" val="96602331"/>
      </p:ext>
    </p:extLst>
  </p:cSld>
  <p:clrMapOvr>
    <a:masterClrMapping/>
  </p:clrMapOvr>
  <p:transition spd="med">
    <p:fade thruBlk="1"/>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39170135"/>
      </p:ext>
    </p:extLst>
  </p:cSld>
  <p:clrMapOvr>
    <a:masterClrMapping/>
  </p:clrMapOvr>
  <p:transition spd="med">
    <p:fade thruBlk="1"/>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1845065192"/>
      </p:ext>
    </p:extLst>
  </p:cSld>
  <p:clrMapOvr>
    <a:masterClrMapping/>
  </p:clrMapOvr>
  <p:transition spd="med">
    <p:fade thruBlk="1"/>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00"/>
              </a:solidFill>
            </a:endParaRPr>
          </a:p>
        </p:txBody>
      </p:sp>
      <p:sp>
        <p:nvSpPr>
          <p:cNvPr id="7" name="Slide Number Placeholder 6"/>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1681119085"/>
      </p:ext>
    </p:extLst>
  </p:cSld>
  <p:clrMapOvr>
    <a:masterClrMapping/>
  </p:clrMapOvr>
  <p:transition spd="med">
    <p:fade thruBlk="1"/>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00"/>
              </a:solidFill>
            </a:endParaRPr>
          </a:p>
        </p:txBody>
      </p:sp>
      <p:sp>
        <p:nvSpPr>
          <p:cNvPr id="9" name="Slide Number Placeholder 8"/>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2057824476"/>
      </p:ext>
    </p:extLst>
  </p:cSld>
  <p:clrMapOvr>
    <a:masterClrMapping/>
  </p:clrMapOvr>
  <p:transition spd="med">
    <p:fade thruBlk="1"/>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00"/>
              </a:solidFill>
            </a:endParaRPr>
          </a:p>
        </p:txBody>
      </p:sp>
      <p:sp>
        <p:nvSpPr>
          <p:cNvPr id="5" name="Slide Number Placeholder 4"/>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3192890142"/>
      </p:ext>
    </p:extLst>
  </p:cSld>
  <p:clrMapOvr>
    <a:masterClrMapping/>
  </p:clrMapOvr>
  <p:transition spd="med">
    <p:fade thruBlk="1"/>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00"/>
              </a:solidFill>
            </a:endParaRPr>
          </a:p>
        </p:txBody>
      </p:sp>
      <p:sp>
        <p:nvSpPr>
          <p:cNvPr id="4" name="Slide Number Placeholder 3"/>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399871022"/>
      </p:ext>
    </p:extLst>
  </p:cSld>
  <p:clrMapOvr>
    <a:masterClrMapping/>
  </p:clrMapOvr>
  <p:transition spd="med">
    <p:fade thruBlk="1"/>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00"/>
              </a:solidFill>
            </a:endParaRPr>
          </a:p>
        </p:txBody>
      </p:sp>
      <p:sp>
        <p:nvSpPr>
          <p:cNvPr id="7" name="Slide Number Placeholder 6"/>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1500296766"/>
      </p:ext>
    </p:extLst>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C3E377E-FC4F-4208-8CF5-39972E915C5E}" type="slidenum">
              <a:rPr lang="ar-SA"/>
              <a:pPr>
                <a:defRPr/>
              </a:pPr>
              <a:t>‹#›</a:t>
            </a:fld>
            <a:endParaRPr lang="en-US"/>
          </a:p>
        </p:txBody>
      </p:sp>
    </p:spTree>
    <p:extLst>
      <p:ext uri="{BB962C8B-B14F-4D97-AF65-F5344CB8AC3E}">
        <p14:creationId xmlns:p14="http://schemas.microsoft.com/office/powerpoint/2010/main" val="35866651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00"/>
              </a:solidFill>
            </a:endParaRPr>
          </a:p>
        </p:txBody>
      </p:sp>
      <p:sp>
        <p:nvSpPr>
          <p:cNvPr id="7" name="Slide Number Placeholder 6"/>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168694043"/>
      </p:ext>
    </p:extLst>
  </p:cSld>
  <p:clrMapOvr>
    <a:masterClrMapping/>
  </p:clrMapOvr>
  <p:transition spd="med">
    <p:fade thruBlk="1"/>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3077249130"/>
      </p:ext>
    </p:extLst>
  </p:cSld>
  <p:clrMapOvr>
    <a:masterClrMapping/>
  </p:clrMapOvr>
  <p:transition spd="med">
    <p:fade thruBlk="1"/>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3300"/>
                </a:solidFill>
              </a:rPr>
              <a:t>1394/06/26</a:t>
            </a:r>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2A631BCC-E3B1-4B11-9F83-AE696567D5EB}" type="slidenum">
              <a:rPr lang="en-US" smtClean="0">
                <a:solidFill>
                  <a:srgbClr val="003300"/>
                </a:solidFill>
              </a:rPr>
              <a:pPr/>
              <a:t>‹#›</a:t>
            </a:fld>
            <a:endParaRPr lang="en-US">
              <a:solidFill>
                <a:srgbClr val="003300"/>
              </a:solidFill>
            </a:endParaRPr>
          </a:p>
        </p:txBody>
      </p:sp>
    </p:spTree>
    <p:extLst>
      <p:ext uri="{BB962C8B-B14F-4D97-AF65-F5344CB8AC3E}">
        <p14:creationId xmlns:p14="http://schemas.microsoft.com/office/powerpoint/2010/main" val="1044850563"/>
      </p:ext>
    </p:extLst>
  </p:cSld>
  <p:clrMapOvr>
    <a:masterClrMapping/>
  </p:clrMapOvr>
  <p:transition spd="med">
    <p:fade thruBlk="1"/>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75193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640137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202925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80474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438731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96625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907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2133600"/>
            <a:ext cx="9144000" cy="762000"/>
          </a:xfrm>
        </p:spPr>
        <p:txBody>
          <a:bodyPr/>
          <a:lstStyle>
            <a:lvl1pPr algn="ctr">
              <a:defRPr sz="4400"/>
            </a:lvl1pPr>
          </a:lstStyle>
          <a:p>
            <a:pPr lvl="0"/>
            <a:r>
              <a:rPr lang="fa-IR" noProof="0" smtClean="0"/>
              <a:t>در اينجا عنوان ارائه را می نويسيم</a:t>
            </a:r>
            <a:endParaRPr lang="ar-SA" noProof="0" smtClean="0"/>
          </a:p>
        </p:txBody>
      </p:sp>
      <p:sp>
        <p:nvSpPr>
          <p:cNvPr id="112643" name="Rectangle 3"/>
          <p:cNvSpPr>
            <a:spLocks noGrp="1" noChangeArrowheads="1"/>
          </p:cNvSpPr>
          <p:nvPr>
            <p:ph type="subTitle" idx="1"/>
          </p:nvPr>
        </p:nvSpPr>
        <p:spPr>
          <a:xfrm>
            <a:off x="0" y="2971800"/>
            <a:ext cx="9144000" cy="609600"/>
          </a:xfrm>
        </p:spPr>
        <p:txBody>
          <a:bodyPr/>
          <a:lstStyle>
            <a:lvl1pPr marL="0" indent="0" algn="ctr">
              <a:buFont typeface="Wingdings" pitchFamily="2" charset="2"/>
              <a:buNone/>
              <a:defRPr sz="2400"/>
            </a:lvl1pPr>
          </a:lstStyle>
          <a:p>
            <a:pPr lvl="0"/>
            <a:r>
              <a:rPr lang="fa-IR" noProof="0" smtClean="0"/>
              <a:t>در اينجا سر فصلها را می نويسيم</a:t>
            </a:r>
            <a:endParaRPr lang="ar-SA" noProof="0" smtClean="0"/>
          </a:p>
        </p:txBody>
      </p:sp>
      <p:sp>
        <p:nvSpPr>
          <p:cNvPr id="4" name="Rectangle 4"/>
          <p:cNvSpPr>
            <a:spLocks noGrp="1" noChangeArrowheads="1"/>
          </p:cNvSpPr>
          <p:nvPr>
            <p:ph type="dt" sz="half" idx="10"/>
          </p:nvPr>
        </p:nvSpPr>
        <p:spPr>
          <a:xfrm>
            <a:off x="0" y="6629400"/>
            <a:ext cx="2133600" cy="168275"/>
          </a:xfrm>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xfrm>
            <a:off x="3124200" y="6629400"/>
            <a:ext cx="2895600" cy="168275"/>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10400" y="6629400"/>
            <a:ext cx="2133600" cy="168275"/>
          </a:xfrm>
        </p:spPr>
        <p:txBody>
          <a:bodyPr/>
          <a:lstStyle>
            <a:lvl1pPr>
              <a:defRPr/>
            </a:lvl1pPr>
          </a:lstStyle>
          <a:p>
            <a:pPr>
              <a:defRPr/>
            </a:pPr>
            <a:fld id="{DEF87840-9008-44BA-B1FF-6D0630F80802}" type="slidenum">
              <a:rPr lang="ar-SA"/>
              <a:pPr>
                <a:defRPr/>
              </a:pPr>
              <a:t>‹#›</a:t>
            </a:fld>
            <a:endParaRPr lang="en-US"/>
          </a:p>
        </p:txBody>
      </p:sp>
    </p:spTree>
    <p:extLst>
      <p:ext uri="{BB962C8B-B14F-4D97-AF65-F5344CB8AC3E}">
        <p14:creationId xmlns:p14="http://schemas.microsoft.com/office/powerpoint/2010/main" val="164917262"/>
      </p:ext>
    </p:extLst>
  </p:cSld>
  <p:clrMapOvr>
    <a:masterClrMapping/>
  </p:clrMapOvr>
  <p:transition advTm="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496145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6755944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190837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522E05E5-E84D-4ABA-829F-4C1223D1489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273531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60" name="Group 112"/>
          <p:cNvGrpSpPr>
            <a:grpSpLocks/>
          </p:cNvGrpSpPr>
          <p:nvPr/>
        </p:nvGrpSpPr>
        <p:grpSpPr bwMode="auto">
          <a:xfrm>
            <a:off x="0" y="2713038"/>
            <a:ext cx="9132888" cy="4160837"/>
            <a:chOff x="0" y="1709"/>
            <a:chExt cx="5753" cy="2621"/>
          </a:xfrm>
        </p:grpSpPr>
        <p:sp>
          <p:nvSpPr>
            <p:cNvPr id="2050" name="Freeform 2"/>
            <p:cNvSpPr>
              <a:spLocks/>
            </p:cNvSpPr>
            <p:nvPr/>
          </p:nvSpPr>
          <p:spPr bwMode="ltGray">
            <a:xfrm>
              <a:off x="0" y="4062"/>
              <a:ext cx="5753" cy="268"/>
            </a:xfrm>
            <a:custGeom>
              <a:avLst/>
              <a:gdLst>
                <a:gd name="T0" fmla="*/ 0 w 5753"/>
                <a:gd name="T1" fmla="*/ 267 h 268"/>
                <a:gd name="T2" fmla="*/ 5752 w 5753"/>
                <a:gd name="T3" fmla="*/ 267 h 268"/>
                <a:gd name="T4" fmla="*/ 5752 w 5753"/>
                <a:gd name="T5" fmla="*/ 81 h 268"/>
                <a:gd name="T6" fmla="*/ 5567 w 5753"/>
                <a:gd name="T7" fmla="*/ 111 h 268"/>
                <a:gd name="T8" fmla="*/ 5098 w 5753"/>
                <a:gd name="T9" fmla="*/ 131 h 268"/>
                <a:gd name="T10" fmla="*/ 4597 w 5753"/>
                <a:gd name="T11" fmla="*/ 101 h 268"/>
                <a:gd name="T12" fmla="*/ 4138 w 5753"/>
                <a:gd name="T13" fmla="*/ 141 h 268"/>
                <a:gd name="T14" fmla="*/ 3914 w 5753"/>
                <a:gd name="T15" fmla="*/ 141 h 268"/>
                <a:gd name="T16" fmla="*/ 3786 w 5753"/>
                <a:gd name="T17" fmla="*/ 131 h 268"/>
                <a:gd name="T18" fmla="*/ 3455 w 5753"/>
                <a:gd name="T19" fmla="*/ 81 h 268"/>
                <a:gd name="T20" fmla="*/ 2976 w 5753"/>
                <a:gd name="T21" fmla="*/ 91 h 268"/>
                <a:gd name="T22" fmla="*/ 2730 w 5753"/>
                <a:gd name="T23" fmla="*/ 20 h 268"/>
                <a:gd name="T24" fmla="*/ 2432 w 5753"/>
                <a:gd name="T25" fmla="*/ 51 h 268"/>
                <a:gd name="T26" fmla="*/ 2218 w 5753"/>
                <a:gd name="T27" fmla="*/ 81 h 268"/>
                <a:gd name="T28" fmla="*/ 2048 w 5753"/>
                <a:gd name="T29" fmla="*/ 91 h 268"/>
                <a:gd name="T30" fmla="*/ 1749 w 5753"/>
                <a:gd name="T31" fmla="*/ 71 h 268"/>
                <a:gd name="T32" fmla="*/ 1440 w 5753"/>
                <a:gd name="T33" fmla="*/ 51 h 268"/>
                <a:gd name="T34" fmla="*/ 1130 w 5753"/>
                <a:gd name="T35" fmla="*/ 20 h 268"/>
                <a:gd name="T36" fmla="*/ 757 w 5753"/>
                <a:gd name="T37" fmla="*/ 40 h 268"/>
                <a:gd name="T38" fmla="*/ 384 w 5753"/>
                <a:gd name="T39" fmla="*/ 71 h 268"/>
                <a:gd name="T40" fmla="*/ 128 w 5753"/>
                <a:gd name="T41" fmla="*/ 10 h 268"/>
                <a:gd name="T42" fmla="*/ 0 w 5753"/>
                <a:gd name="T43" fmla="*/ 0 h 268"/>
                <a:gd name="T44" fmla="*/ 0 w 5753"/>
                <a:gd name="T45"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53" h="268">
                  <a:moveTo>
                    <a:pt x="0" y="267"/>
                  </a:moveTo>
                  <a:lnTo>
                    <a:pt x="5752" y="267"/>
                  </a:lnTo>
                  <a:lnTo>
                    <a:pt x="5752" y="81"/>
                  </a:lnTo>
                  <a:lnTo>
                    <a:pt x="5567" y="111"/>
                  </a:lnTo>
                  <a:lnTo>
                    <a:pt x="5098" y="131"/>
                  </a:lnTo>
                  <a:lnTo>
                    <a:pt x="4597" y="101"/>
                  </a:lnTo>
                  <a:lnTo>
                    <a:pt x="4138" y="141"/>
                  </a:lnTo>
                  <a:lnTo>
                    <a:pt x="3914" y="141"/>
                  </a:lnTo>
                  <a:lnTo>
                    <a:pt x="3786" y="131"/>
                  </a:lnTo>
                  <a:lnTo>
                    <a:pt x="3455" y="81"/>
                  </a:lnTo>
                  <a:lnTo>
                    <a:pt x="2976" y="91"/>
                  </a:lnTo>
                  <a:lnTo>
                    <a:pt x="2730" y="20"/>
                  </a:lnTo>
                  <a:lnTo>
                    <a:pt x="2432" y="51"/>
                  </a:lnTo>
                  <a:lnTo>
                    <a:pt x="2218" y="81"/>
                  </a:lnTo>
                  <a:lnTo>
                    <a:pt x="2048" y="91"/>
                  </a:lnTo>
                  <a:lnTo>
                    <a:pt x="1749" y="71"/>
                  </a:lnTo>
                  <a:lnTo>
                    <a:pt x="1440" y="51"/>
                  </a:lnTo>
                  <a:lnTo>
                    <a:pt x="1130" y="20"/>
                  </a:lnTo>
                  <a:lnTo>
                    <a:pt x="757" y="40"/>
                  </a:lnTo>
                  <a:lnTo>
                    <a:pt x="384" y="71"/>
                  </a:lnTo>
                  <a:lnTo>
                    <a:pt x="128" y="10"/>
                  </a:lnTo>
                  <a:lnTo>
                    <a:pt x="0" y="0"/>
                  </a:lnTo>
                  <a:lnTo>
                    <a:pt x="0" y="267"/>
                  </a:lnTo>
                </a:path>
              </a:pathLst>
            </a:custGeom>
            <a:solidFill>
              <a:srgbClr val="9DA09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116" name="Group 68"/>
            <p:cNvGrpSpPr>
              <a:grpSpLocks/>
            </p:cNvGrpSpPr>
            <p:nvPr/>
          </p:nvGrpSpPr>
          <p:grpSpPr bwMode="auto">
            <a:xfrm>
              <a:off x="0" y="1709"/>
              <a:ext cx="2353" cy="2611"/>
              <a:chOff x="0" y="1709"/>
              <a:chExt cx="2353" cy="2611"/>
            </a:xfrm>
          </p:grpSpPr>
          <p:grpSp>
            <p:nvGrpSpPr>
              <p:cNvPr id="2076" name="Group 28"/>
              <p:cNvGrpSpPr>
                <a:grpSpLocks/>
              </p:cNvGrpSpPr>
              <p:nvPr/>
            </p:nvGrpSpPr>
            <p:grpSpPr bwMode="auto">
              <a:xfrm>
                <a:off x="99" y="1709"/>
                <a:ext cx="2171" cy="2611"/>
                <a:chOff x="99" y="1709"/>
                <a:chExt cx="2171" cy="2611"/>
              </a:xfrm>
            </p:grpSpPr>
            <p:grpSp>
              <p:nvGrpSpPr>
                <p:cNvPr id="2053" name="Group 5"/>
                <p:cNvGrpSpPr>
                  <a:grpSpLocks/>
                </p:cNvGrpSpPr>
                <p:nvPr/>
              </p:nvGrpSpPr>
              <p:grpSpPr bwMode="auto">
                <a:xfrm>
                  <a:off x="726" y="3200"/>
                  <a:ext cx="210" cy="989"/>
                  <a:chOff x="726" y="3200"/>
                  <a:chExt cx="210" cy="989"/>
                </a:xfrm>
              </p:grpSpPr>
              <p:sp>
                <p:nvSpPr>
                  <p:cNvPr id="2051" name="Freeform 3"/>
                  <p:cNvSpPr>
                    <a:spLocks/>
                  </p:cNvSpPr>
                  <p:nvPr/>
                </p:nvSpPr>
                <p:spPr bwMode="ltGray">
                  <a:xfrm>
                    <a:off x="730" y="3670"/>
                    <a:ext cx="206" cy="404"/>
                  </a:xfrm>
                  <a:custGeom>
                    <a:avLst/>
                    <a:gdLst>
                      <a:gd name="T0" fmla="*/ 0 w 206"/>
                      <a:gd name="T1" fmla="*/ 403 h 404"/>
                      <a:gd name="T2" fmla="*/ 29 w 206"/>
                      <a:gd name="T3" fmla="*/ 312 h 404"/>
                      <a:gd name="T4" fmla="*/ 56 w 206"/>
                      <a:gd name="T5" fmla="*/ 213 h 404"/>
                      <a:gd name="T6" fmla="*/ 69 w 206"/>
                      <a:gd name="T7" fmla="*/ 169 h 404"/>
                      <a:gd name="T8" fmla="*/ 87 w 206"/>
                      <a:gd name="T9" fmla="*/ 119 h 404"/>
                      <a:gd name="T10" fmla="*/ 112 w 206"/>
                      <a:gd name="T11" fmla="*/ 66 h 404"/>
                      <a:gd name="T12" fmla="*/ 131 w 206"/>
                      <a:gd name="T13" fmla="*/ 33 h 404"/>
                      <a:gd name="T14" fmla="*/ 146 w 206"/>
                      <a:gd name="T15" fmla="*/ 18 h 404"/>
                      <a:gd name="T16" fmla="*/ 164 w 206"/>
                      <a:gd name="T17" fmla="*/ 4 h 404"/>
                      <a:gd name="T18" fmla="*/ 185 w 206"/>
                      <a:gd name="T19" fmla="*/ 0 h 404"/>
                      <a:gd name="T20" fmla="*/ 194 w 206"/>
                      <a:gd name="T21" fmla="*/ 11 h 404"/>
                      <a:gd name="T22" fmla="*/ 205 w 206"/>
                      <a:gd name="T23" fmla="*/ 3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404">
                        <a:moveTo>
                          <a:pt x="0" y="403"/>
                        </a:moveTo>
                        <a:lnTo>
                          <a:pt x="29" y="312"/>
                        </a:lnTo>
                        <a:lnTo>
                          <a:pt x="56" y="213"/>
                        </a:lnTo>
                        <a:lnTo>
                          <a:pt x="69" y="169"/>
                        </a:lnTo>
                        <a:lnTo>
                          <a:pt x="87" y="119"/>
                        </a:lnTo>
                        <a:lnTo>
                          <a:pt x="112" y="66"/>
                        </a:lnTo>
                        <a:lnTo>
                          <a:pt x="131" y="33"/>
                        </a:lnTo>
                        <a:lnTo>
                          <a:pt x="146" y="18"/>
                        </a:lnTo>
                        <a:lnTo>
                          <a:pt x="164" y="4"/>
                        </a:lnTo>
                        <a:lnTo>
                          <a:pt x="185" y="0"/>
                        </a:lnTo>
                        <a:lnTo>
                          <a:pt x="194" y="11"/>
                        </a:lnTo>
                        <a:lnTo>
                          <a:pt x="205" y="3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52" name="Freeform 4"/>
                  <p:cNvSpPr>
                    <a:spLocks/>
                  </p:cNvSpPr>
                  <p:nvPr/>
                </p:nvSpPr>
                <p:spPr bwMode="ltGray">
                  <a:xfrm>
                    <a:off x="726" y="3200"/>
                    <a:ext cx="140" cy="989"/>
                  </a:xfrm>
                  <a:custGeom>
                    <a:avLst/>
                    <a:gdLst>
                      <a:gd name="T0" fmla="*/ 1 w 140"/>
                      <a:gd name="T1" fmla="*/ 988 h 989"/>
                      <a:gd name="T2" fmla="*/ 0 w 140"/>
                      <a:gd name="T3" fmla="*/ 896 h 989"/>
                      <a:gd name="T4" fmla="*/ 0 w 140"/>
                      <a:gd name="T5" fmla="*/ 825 h 989"/>
                      <a:gd name="T6" fmla="*/ 3 w 140"/>
                      <a:gd name="T7" fmla="*/ 777 h 989"/>
                      <a:gd name="T8" fmla="*/ 4 w 140"/>
                      <a:gd name="T9" fmla="*/ 718 h 989"/>
                      <a:gd name="T10" fmla="*/ 4 w 140"/>
                      <a:gd name="T11" fmla="*/ 656 h 989"/>
                      <a:gd name="T12" fmla="*/ 5 w 140"/>
                      <a:gd name="T13" fmla="*/ 605 h 989"/>
                      <a:gd name="T14" fmla="*/ 9 w 140"/>
                      <a:gd name="T15" fmla="*/ 558 h 989"/>
                      <a:gd name="T16" fmla="*/ 13 w 140"/>
                      <a:gd name="T17" fmla="*/ 475 h 989"/>
                      <a:gd name="T18" fmla="*/ 20 w 140"/>
                      <a:gd name="T19" fmla="*/ 385 h 989"/>
                      <a:gd name="T20" fmla="*/ 29 w 140"/>
                      <a:gd name="T21" fmla="*/ 294 h 989"/>
                      <a:gd name="T22" fmla="*/ 36 w 140"/>
                      <a:gd name="T23" fmla="*/ 196 h 989"/>
                      <a:gd name="T24" fmla="*/ 42 w 140"/>
                      <a:gd name="T25" fmla="*/ 138 h 989"/>
                      <a:gd name="T26" fmla="*/ 47 w 140"/>
                      <a:gd name="T27" fmla="*/ 116 h 989"/>
                      <a:gd name="T28" fmla="*/ 59 w 140"/>
                      <a:gd name="T29" fmla="*/ 76 h 989"/>
                      <a:gd name="T30" fmla="*/ 72 w 140"/>
                      <a:gd name="T31" fmla="*/ 48 h 989"/>
                      <a:gd name="T32" fmla="*/ 86 w 140"/>
                      <a:gd name="T33" fmla="*/ 26 h 989"/>
                      <a:gd name="T34" fmla="*/ 99 w 140"/>
                      <a:gd name="T35" fmla="*/ 6 h 989"/>
                      <a:gd name="T36" fmla="*/ 109 w 140"/>
                      <a:gd name="T37" fmla="*/ 0 h 989"/>
                      <a:gd name="T38" fmla="*/ 122 w 140"/>
                      <a:gd name="T39" fmla="*/ 0 h 989"/>
                      <a:gd name="T40" fmla="*/ 134 w 140"/>
                      <a:gd name="T41" fmla="*/ 7 h 989"/>
                      <a:gd name="T42" fmla="*/ 139 w 140"/>
                      <a:gd name="T43" fmla="*/ 1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89">
                        <a:moveTo>
                          <a:pt x="1" y="988"/>
                        </a:moveTo>
                        <a:lnTo>
                          <a:pt x="0" y="896"/>
                        </a:lnTo>
                        <a:lnTo>
                          <a:pt x="0" y="825"/>
                        </a:lnTo>
                        <a:lnTo>
                          <a:pt x="3" y="777"/>
                        </a:lnTo>
                        <a:lnTo>
                          <a:pt x="4" y="718"/>
                        </a:lnTo>
                        <a:lnTo>
                          <a:pt x="4" y="656"/>
                        </a:lnTo>
                        <a:lnTo>
                          <a:pt x="5" y="605"/>
                        </a:lnTo>
                        <a:lnTo>
                          <a:pt x="9" y="558"/>
                        </a:lnTo>
                        <a:lnTo>
                          <a:pt x="13" y="475"/>
                        </a:lnTo>
                        <a:lnTo>
                          <a:pt x="20" y="385"/>
                        </a:lnTo>
                        <a:lnTo>
                          <a:pt x="29" y="294"/>
                        </a:lnTo>
                        <a:lnTo>
                          <a:pt x="36" y="196"/>
                        </a:lnTo>
                        <a:lnTo>
                          <a:pt x="42" y="138"/>
                        </a:lnTo>
                        <a:lnTo>
                          <a:pt x="47" y="116"/>
                        </a:lnTo>
                        <a:lnTo>
                          <a:pt x="59" y="76"/>
                        </a:lnTo>
                        <a:lnTo>
                          <a:pt x="72" y="48"/>
                        </a:lnTo>
                        <a:lnTo>
                          <a:pt x="86" y="26"/>
                        </a:lnTo>
                        <a:lnTo>
                          <a:pt x="99" y="6"/>
                        </a:lnTo>
                        <a:lnTo>
                          <a:pt x="109" y="0"/>
                        </a:lnTo>
                        <a:lnTo>
                          <a:pt x="122" y="0"/>
                        </a:lnTo>
                        <a:lnTo>
                          <a:pt x="134" y="7"/>
                        </a:lnTo>
                        <a:lnTo>
                          <a:pt x="139" y="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grpSp>
              <p:nvGrpSpPr>
                <p:cNvPr id="2056" name="Group 8"/>
                <p:cNvGrpSpPr>
                  <a:grpSpLocks/>
                </p:cNvGrpSpPr>
                <p:nvPr/>
              </p:nvGrpSpPr>
              <p:grpSpPr bwMode="auto">
                <a:xfrm>
                  <a:off x="315" y="3132"/>
                  <a:ext cx="421" cy="1066"/>
                  <a:chOff x="315" y="3132"/>
                  <a:chExt cx="421" cy="1066"/>
                </a:xfrm>
              </p:grpSpPr>
              <p:sp>
                <p:nvSpPr>
                  <p:cNvPr id="2054" name="Freeform 6"/>
                  <p:cNvSpPr>
                    <a:spLocks/>
                  </p:cNvSpPr>
                  <p:nvPr/>
                </p:nvSpPr>
                <p:spPr bwMode="ltGray">
                  <a:xfrm>
                    <a:off x="479" y="3751"/>
                    <a:ext cx="257" cy="447"/>
                  </a:xfrm>
                  <a:custGeom>
                    <a:avLst/>
                    <a:gdLst>
                      <a:gd name="T0" fmla="*/ 256 w 257"/>
                      <a:gd name="T1" fmla="*/ 446 h 447"/>
                      <a:gd name="T2" fmla="*/ 218 w 257"/>
                      <a:gd name="T3" fmla="*/ 403 h 447"/>
                      <a:gd name="T4" fmla="*/ 203 w 257"/>
                      <a:gd name="T5" fmla="*/ 376 h 447"/>
                      <a:gd name="T6" fmla="*/ 192 w 257"/>
                      <a:gd name="T7" fmla="*/ 355 h 447"/>
                      <a:gd name="T8" fmla="*/ 136 w 257"/>
                      <a:gd name="T9" fmla="*/ 149 h 447"/>
                      <a:gd name="T10" fmla="*/ 105 w 257"/>
                      <a:gd name="T11" fmla="*/ 84 h 447"/>
                      <a:gd name="T12" fmla="*/ 82 w 257"/>
                      <a:gd name="T13" fmla="*/ 42 h 447"/>
                      <a:gd name="T14" fmla="*/ 65 w 257"/>
                      <a:gd name="T15" fmla="*/ 22 h 447"/>
                      <a:gd name="T16" fmla="*/ 43 w 257"/>
                      <a:gd name="T17" fmla="*/ 6 h 447"/>
                      <a:gd name="T18" fmla="*/ 24 w 257"/>
                      <a:gd name="T19" fmla="*/ 0 h 447"/>
                      <a:gd name="T20" fmla="*/ 8 w 257"/>
                      <a:gd name="T21" fmla="*/ 3 h 447"/>
                      <a:gd name="T22" fmla="*/ 0 w 257"/>
                      <a:gd name="T23" fmla="*/ 2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447">
                        <a:moveTo>
                          <a:pt x="256" y="446"/>
                        </a:moveTo>
                        <a:lnTo>
                          <a:pt x="218" y="403"/>
                        </a:lnTo>
                        <a:lnTo>
                          <a:pt x="203" y="376"/>
                        </a:lnTo>
                        <a:lnTo>
                          <a:pt x="192" y="355"/>
                        </a:lnTo>
                        <a:lnTo>
                          <a:pt x="136" y="149"/>
                        </a:lnTo>
                        <a:lnTo>
                          <a:pt x="105" y="84"/>
                        </a:lnTo>
                        <a:lnTo>
                          <a:pt x="82" y="42"/>
                        </a:lnTo>
                        <a:lnTo>
                          <a:pt x="65" y="22"/>
                        </a:lnTo>
                        <a:lnTo>
                          <a:pt x="43" y="6"/>
                        </a:lnTo>
                        <a:lnTo>
                          <a:pt x="24" y="0"/>
                        </a:lnTo>
                        <a:lnTo>
                          <a:pt x="8" y="3"/>
                        </a:lnTo>
                        <a:lnTo>
                          <a:pt x="0" y="29"/>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55" name="Freeform 7"/>
                  <p:cNvSpPr>
                    <a:spLocks/>
                  </p:cNvSpPr>
                  <p:nvPr/>
                </p:nvSpPr>
                <p:spPr bwMode="ltGray">
                  <a:xfrm>
                    <a:off x="315" y="3132"/>
                    <a:ext cx="390" cy="1061"/>
                  </a:xfrm>
                  <a:custGeom>
                    <a:avLst/>
                    <a:gdLst>
                      <a:gd name="T0" fmla="*/ 389 w 390"/>
                      <a:gd name="T1" fmla="*/ 1060 h 1061"/>
                      <a:gd name="T2" fmla="*/ 378 w 390"/>
                      <a:gd name="T3" fmla="*/ 975 h 1061"/>
                      <a:gd name="T4" fmla="*/ 256 w 390"/>
                      <a:gd name="T5" fmla="*/ 400 h 1061"/>
                      <a:gd name="T6" fmla="*/ 201 w 390"/>
                      <a:gd name="T7" fmla="*/ 223 h 1061"/>
                      <a:gd name="T8" fmla="*/ 185 w 390"/>
                      <a:gd name="T9" fmla="*/ 164 h 1061"/>
                      <a:gd name="T10" fmla="*/ 164 w 390"/>
                      <a:gd name="T11" fmla="*/ 97 h 1061"/>
                      <a:gd name="T12" fmla="*/ 140 w 390"/>
                      <a:gd name="T13" fmla="*/ 45 h 1061"/>
                      <a:gd name="T14" fmla="*/ 117 w 390"/>
                      <a:gd name="T15" fmla="*/ 19 h 1061"/>
                      <a:gd name="T16" fmla="*/ 89 w 390"/>
                      <a:gd name="T17" fmla="*/ 1 h 1061"/>
                      <a:gd name="T18" fmla="*/ 60 w 390"/>
                      <a:gd name="T19" fmla="*/ 0 h 1061"/>
                      <a:gd name="T20" fmla="*/ 41 w 390"/>
                      <a:gd name="T21" fmla="*/ 21 h 1061"/>
                      <a:gd name="T22" fmla="*/ 0 w 390"/>
                      <a:gd name="T23" fmla="*/ 118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1061">
                        <a:moveTo>
                          <a:pt x="389" y="1060"/>
                        </a:moveTo>
                        <a:lnTo>
                          <a:pt x="378" y="975"/>
                        </a:lnTo>
                        <a:lnTo>
                          <a:pt x="256" y="400"/>
                        </a:lnTo>
                        <a:lnTo>
                          <a:pt x="201" y="223"/>
                        </a:lnTo>
                        <a:lnTo>
                          <a:pt x="185" y="164"/>
                        </a:lnTo>
                        <a:lnTo>
                          <a:pt x="164" y="97"/>
                        </a:lnTo>
                        <a:lnTo>
                          <a:pt x="140" y="45"/>
                        </a:lnTo>
                        <a:lnTo>
                          <a:pt x="117" y="19"/>
                        </a:lnTo>
                        <a:lnTo>
                          <a:pt x="89" y="1"/>
                        </a:lnTo>
                        <a:lnTo>
                          <a:pt x="60" y="0"/>
                        </a:lnTo>
                        <a:lnTo>
                          <a:pt x="41" y="21"/>
                        </a:lnTo>
                        <a:lnTo>
                          <a:pt x="0" y="11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57" name="Freeform 9"/>
                <p:cNvSpPr>
                  <a:spLocks/>
                </p:cNvSpPr>
                <p:nvPr/>
              </p:nvSpPr>
              <p:spPr bwMode="ltGray">
                <a:xfrm>
                  <a:off x="481" y="3749"/>
                  <a:ext cx="94" cy="445"/>
                </a:xfrm>
                <a:custGeom>
                  <a:avLst/>
                  <a:gdLst>
                    <a:gd name="T0" fmla="*/ 0 w 94"/>
                    <a:gd name="T1" fmla="*/ 444 h 445"/>
                    <a:gd name="T2" fmla="*/ 13 w 94"/>
                    <a:gd name="T3" fmla="*/ 344 h 445"/>
                    <a:gd name="T4" fmla="*/ 25 w 94"/>
                    <a:gd name="T5" fmla="*/ 235 h 445"/>
                    <a:gd name="T6" fmla="*/ 31 w 94"/>
                    <a:gd name="T7" fmla="*/ 187 h 445"/>
                    <a:gd name="T8" fmla="*/ 39 w 94"/>
                    <a:gd name="T9" fmla="*/ 131 h 445"/>
                    <a:gd name="T10" fmla="*/ 51 w 94"/>
                    <a:gd name="T11" fmla="*/ 74 h 445"/>
                    <a:gd name="T12" fmla="*/ 59 w 94"/>
                    <a:gd name="T13" fmla="*/ 37 h 445"/>
                    <a:gd name="T14" fmla="*/ 66 w 94"/>
                    <a:gd name="T15" fmla="*/ 19 h 445"/>
                    <a:gd name="T16" fmla="*/ 74 w 94"/>
                    <a:gd name="T17" fmla="*/ 4 h 445"/>
                    <a:gd name="T18" fmla="*/ 83 w 94"/>
                    <a:gd name="T19" fmla="*/ 0 h 445"/>
                    <a:gd name="T20" fmla="*/ 88 w 94"/>
                    <a:gd name="T21" fmla="*/ 12 h 445"/>
                    <a:gd name="T22" fmla="*/ 93 w 94"/>
                    <a:gd name="T23" fmla="*/ 4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445">
                      <a:moveTo>
                        <a:pt x="0" y="444"/>
                      </a:moveTo>
                      <a:lnTo>
                        <a:pt x="13" y="344"/>
                      </a:lnTo>
                      <a:lnTo>
                        <a:pt x="25" y="235"/>
                      </a:lnTo>
                      <a:lnTo>
                        <a:pt x="31" y="187"/>
                      </a:lnTo>
                      <a:lnTo>
                        <a:pt x="39" y="131"/>
                      </a:lnTo>
                      <a:lnTo>
                        <a:pt x="51" y="74"/>
                      </a:lnTo>
                      <a:lnTo>
                        <a:pt x="59" y="37"/>
                      </a:lnTo>
                      <a:lnTo>
                        <a:pt x="66" y="19"/>
                      </a:lnTo>
                      <a:lnTo>
                        <a:pt x="74" y="4"/>
                      </a:lnTo>
                      <a:lnTo>
                        <a:pt x="83" y="0"/>
                      </a:lnTo>
                      <a:lnTo>
                        <a:pt x="88" y="12"/>
                      </a:lnTo>
                      <a:lnTo>
                        <a:pt x="93" y="4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58" name="Freeform 10"/>
                <p:cNvSpPr>
                  <a:spLocks/>
                </p:cNvSpPr>
                <p:nvPr/>
              </p:nvSpPr>
              <p:spPr bwMode="ltGray">
                <a:xfrm>
                  <a:off x="478" y="3237"/>
                  <a:ext cx="64" cy="1083"/>
                </a:xfrm>
                <a:custGeom>
                  <a:avLst/>
                  <a:gdLst>
                    <a:gd name="T0" fmla="*/ 0 w 64"/>
                    <a:gd name="T1" fmla="*/ 1082 h 1083"/>
                    <a:gd name="T2" fmla="*/ 0 w 64"/>
                    <a:gd name="T3" fmla="*/ 981 h 1083"/>
                    <a:gd name="T4" fmla="*/ 0 w 64"/>
                    <a:gd name="T5" fmla="*/ 904 h 1083"/>
                    <a:gd name="T6" fmla="*/ 1 w 64"/>
                    <a:gd name="T7" fmla="*/ 851 h 1083"/>
                    <a:gd name="T8" fmla="*/ 2 w 64"/>
                    <a:gd name="T9" fmla="*/ 786 h 1083"/>
                    <a:gd name="T10" fmla="*/ 2 w 64"/>
                    <a:gd name="T11" fmla="*/ 719 h 1083"/>
                    <a:gd name="T12" fmla="*/ 2 w 64"/>
                    <a:gd name="T13" fmla="*/ 662 h 1083"/>
                    <a:gd name="T14" fmla="*/ 4 w 64"/>
                    <a:gd name="T15" fmla="*/ 611 h 1083"/>
                    <a:gd name="T16" fmla="*/ 6 w 64"/>
                    <a:gd name="T17" fmla="*/ 521 h 1083"/>
                    <a:gd name="T18" fmla="*/ 9 w 64"/>
                    <a:gd name="T19" fmla="*/ 422 h 1083"/>
                    <a:gd name="T20" fmla="*/ 13 w 64"/>
                    <a:gd name="T21" fmla="*/ 323 h 1083"/>
                    <a:gd name="T22" fmla="*/ 16 w 64"/>
                    <a:gd name="T23" fmla="*/ 215 h 1083"/>
                    <a:gd name="T24" fmla="*/ 19 w 64"/>
                    <a:gd name="T25" fmla="*/ 152 h 1083"/>
                    <a:gd name="T26" fmla="*/ 21 w 64"/>
                    <a:gd name="T27" fmla="*/ 127 h 1083"/>
                    <a:gd name="T28" fmla="*/ 27 w 64"/>
                    <a:gd name="T29" fmla="*/ 84 h 1083"/>
                    <a:gd name="T30" fmla="*/ 32 w 64"/>
                    <a:gd name="T31" fmla="*/ 53 h 1083"/>
                    <a:gd name="T32" fmla="*/ 38 w 64"/>
                    <a:gd name="T33" fmla="*/ 28 h 1083"/>
                    <a:gd name="T34" fmla="*/ 44 w 64"/>
                    <a:gd name="T35" fmla="*/ 6 h 1083"/>
                    <a:gd name="T36" fmla="*/ 49 w 64"/>
                    <a:gd name="T37" fmla="*/ 0 h 1083"/>
                    <a:gd name="T38" fmla="*/ 56 w 64"/>
                    <a:gd name="T39" fmla="*/ 0 h 1083"/>
                    <a:gd name="T40" fmla="*/ 60 w 64"/>
                    <a:gd name="T41" fmla="*/ 8 h 1083"/>
                    <a:gd name="T42" fmla="*/ 63 w 64"/>
                    <a:gd name="T43" fmla="*/ 18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083">
                      <a:moveTo>
                        <a:pt x="0" y="1082"/>
                      </a:moveTo>
                      <a:lnTo>
                        <a:pt x="0" y="981"/>
                      </a:lnTo>
                      <a:lnTo>
                        <a:pt x="0" y="904"/>
                      </a:lnTo>
                      <a:lnTo>
                        <a:pt x="1" y="851"/>
                      </a:lnTo>
                      <a:lnTo>
                        <a:pt x="2" y="786"/>
                      </a:lnTo>
                      <a:lnTo>
                        <a:pt x="2" y="719"/>
                      </a:lnTo>
                      <a:lnTo>
                        <a:pt x="2" y="662"/>
                      </a:lnTo>
                      <a:lnTo>
                        <a:pt x="4" y="611"/>
                      </a:lnTo>
                      <a:lnTo>
                        <a:pt x="6" y="521"/>
                      </a:lnTo>
                      <a:lnTo>
                        <a:pt x="9" y="422"/>
                      </a:lnTo>
                      <a:lnTo>
                        <a:pt x="13" y="323"/>
                      </a:lnTo>
                      <a:lnTo>
                        <a:pt x="16" y="215"/>
                      </a:lnTo>
                      <a:lnTo>
                        <a:pt x="19" y="152"/>
                      </a:lnTo>
                      <a:lnTo>
                        <a:pt x="21" y="127"/>
                      </a:lnTo>
                      <a:lnTo>
                        <a:pt x="27" y="84"/>
                      </a:lnTo>
                      <a:lnTo>
                        <a:pt x="32" y="53"/>
                      </a:lnTo>
                      <a:lnTo>
                        <a:pt x="38" y="28"/>
                      </a:lnTo>
                      <a:lnTo>
                        <a:pt x="44" y="6"/>
                      </a:lnTo>
                      <a:lnTo>
                        <a:pt x="49" y="0"/>
                      </a:lnTo>
                      <a:lnTo>
                        <a:pt x="56" y="0"/>
                      </a:lnTo>
                      <a:lnTo>
                        <a:pt x="60" y="8"/>
                      </a:lnTo>
                      <a:lnTo>
                        <a:pt x="63" y="1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59" name="Freeform 11"/>
                <p:cNvSpPr>
                  <a:spLocks/>
                </p:cNvSpPr>
                <p:nvPr/>
              </p:nvSpPr>
              <p:spPr bwMode="ltGray">
                <a:xfrm>
                  <a:off x="99" y="2234"/>
                  <a:ext cx="219" cy="1856"/>
                </a:xfrm>
                <a:custGeom>
                  <a:avLst/>
                  <a:gdLst>
                    <a:gd name="T0" fmla="*/ 218 w 219"/>
                    <a:gd name="T1" fmla="*/ 1855 h 1856"/>
                    <a:gd name="T2" fmla="*/ 212 w 219"/>
                    <a:gd name="T3" fmla="*/ 1707 h 1856"/>
                    <a:gd name="T4" fmla="*/ 142 w 219"/>
                    <a:gd name="T5" fmla="*/ 702 h 1856"/>
                    <a:gd name="T6" fmla="*/ 112 w 219"/>
                    <a:gd name="T7" fmla="*/ 390 h 1856"/>
                    <a:gd name="T8" fmla="*/ 104 w 219"/>
                    <a:gd name="T9" fmla="*/ 288 h 1856"/>
                    <a:gd name="T10" fmla="*/ 91 w 219"/>
                    <a:gd name="T11" fmla="*/ 170 h 1856"/>
                    <a:gd name="T12" fmla="*/ 79 w 219"/>
                    <a:gd name="T13" fmla="*/ 80 h 1856"/>
                    <a:gd name="T14" fmla="*/ 65 w 219"/>
                    <a:gd name="T15" fmla="*/ 33 h 1856"/>
                    <a:gd name="T16" fmla="*/ 50 w 219"/>
                    <a:gd name="T17" fmla="*/ 2 h 1856"/>
                    <a:gd name="T18" fmla="*/ 34 w 219"/>
                    <a:gd name="T19" fmla="*/ 0 h 1856"/>
                    <a:gd name="T20" fmla="*/ 22 w 219"/>
                    <a:gd name="T21" fmla="*/ 35 h 1856"/>
                    <a:gd name="T22" fmla="*/ 0 w 219"/>
                    <a:gd name="T23" fmla="*/ 207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1856">
                      <a:moveTo>
                        <a:pt x="218" y="1855"/>
                      </a:moveTo>
                      <a:lnTo>
                        <a:pt x="212" y="1707"/>
                      </a:lnTo>
                      <a:lnTo>
                        <a:pt x="142" y="702"/>
                      </a:lnTo>
                      <a:lnTo>
                        <a:pt x="112" y="390"/>
                      </a:lnTo>
                      <a:lnTo>
                        <a:pt x="104" y="288"/>
                      </a:lnTo>
                      <a:lnTo>
                        <a:pt x="91" y="170"/>
                      </a:lnTo>
                      <a:lnTo>
                        <a:pt x="79" y="80"/>
                      </a:lnTo>
                      <a:lnTo>
                        <a:pt x="65" y="33"/>
                      </a:lnTo>
                      <a:lnTo>
                        <a:pt x="50" y="2"/>
                      </a:lnTo>
                      <a:lnTo>
                        <a:pt x="34" y="0"/>
                      </a:lnTo>
                      <a:lnTo>
                        <a:pt x="22" y="35"/>
                      </a:lnTo>
                      <a:lnTo>
                        <a:pt x="0" y="20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064" name="Group 16"/>
                <p:cNvGrpSpPr>
                  <a:grpSpLocks/>
                </p:cNvGrpSpPr>
                <p:nvPr/>
              </p:nvGrpSpPr>
              <p:grpSpPr bwMode="auto">
                <a:xfrm>
                  <a:off x="235" y="1709"/>
                  <a:ext cx="237" cy="2589"/>
                  <a:chOff x="235" y="1709"/>
                  <a:chExt cx="237" cy="2589"/>
                </a:xfrm>
              </p:grpSpPr>
              <p:sp>
                <p:nvSpPr>
                  <p:cNvPr id="2060" name="Freeform 12"/>
                  <p:cNvSpPr>
                    <a:spLocks/>
                  </p:cNvSpPr>
                  <p:nvPr/>
                </p:nvSpPr>
                <p:spPr bwMode="ltGray">
                  <a:xfrm>
                    <a:off x="235" y="3644"/>
                    <a:ext cx="144" cy="654"/>
                  </a:xfrm>
                  <a:custGeom>
                    <a:avLst/>
                    <a:gdLst>
                      <a:gd name="T0" fmla="*/ 143 w 144"/>
                      <a:gd name="T1" fmla="*/ 653 h 654"/>
                      <a:gd name="T2" fmla="*/ 122 w 144"/>
                      <a:gd name="T3" fmla="*/ 589 h 654"/>
                      <a:gd name="T4" fmla="*/ 113 w 144"/>
                      <a:gd name="T5" fmla="*/ 551 h 654"/>
                      <a:gd name="T6" fmla="*/ 108 w 144"/>
                      <a:gd name="T7" fmla="*/ 520 h 654"/>
                      <a:gd name="T8" fmla="*/ 76 w 144"/>
                      <a:gd name="T9" fmla="*/ 219 h 654"/>
                      <a:gd name="T10" fmla="*/ 58 w 144"/>
                      <a:gd name="T11" fmla="*/ 123 h 654"/>
                      <a:gd name="T12" fmla="*/ 45 w 144"/>
                      <a:gd name="T13" fmla="*/ 63 h 654"/>
                      <a:gd name="T14" fmla="*/ 36 w 144"/>
                      <a:gd name="T15" fmla="*/ 32 h 654"/>
                      <a:gd name="T16" fmla="*/ 24 w 144"/>
                      <a:gd name="T17" fmla="*/ 8 h 654"/>
                      <a:gd name="T18" fmla="*/ 13 w 144"/>
                      <a:gd name="T19" fmla="*/ 0 h 654"/>
                      <a:gd name="T20" fmla="*/ 4 w 144"/>
                      <a:gd name="T21" fmla="*/ 6 h 654"/>
                      <a:gd name="T22" fmla="*/ 0 w 144"/>
                      <a:gd name="T23" fmla="*/ 4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654">
                        <a:moveTo>
                          <a:pt x="143" y="653"/>
                        </a:moveTo>
                        <a:lnTo>
                          <a:pt x="122" y="589"/>
                        </a:lnTo>
                        <a:lnTo>
                          <a:pt x="113" y="551"/>
                        </a:lnTo>
                        <a:lnTo>
                          <a:pt x="108" y="520"/>
                        </a:lnTo>
                        <a:lnTo>
                          <a:pt x="76" y="219"/>
                        </a:lnTo>
                        <a:lnTo>
                          <a:pt x="58" y="123"/>
                        </a:lnTo>
                        <a:lnTo>
                          <a:pt x="45" y="63"/>
                        </a:lnTo>
                        <a:lnTo>
                          <a:pt x="36" y="32"/>
                        </a:lnTo>
                        <a:lnTo>
                          <a:pt x="24" y="8"/>
                        </a:lnTo>
                        <a:lnTo>
                          <a:pt x="13" y="0"/>
                        </a:lnTo>
                        <a:lnTo>
                          <a:pt x="4" y="6"/>
                        </a:lnTo>
                        <a:lnTo>
                          <a:pt x="0" y="4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1" name="Freeform 13"/>
                  <p:cNvSpPr>
                    <a:spLocks/>
                  </p:cNvSpPr>
                  <p:nvPr/>
                </p:nvSpPr>
                <p:spPr bwMode="ltGray">
                  <a:xfrm>
                    <a:off x="269" y="1709"/>
                    <a:ext cx="203" cy="2391"/>
                  </a:xfrm>
                  <a:custGeom>
                    <a:avLst/>
                    <a:gdLst>
                      <a:gd name="T0" fmla="*/ 0 w 203"/>
                      <a:gd name="T1" fmla="*/ 2390 h 2391"/>
                      <a:gd name="T2" fmla="*/ 71 w 203"/>
                      <a:gd name="T3" fmla="*/ 1504 h 2391"/>
                      <a:gd name="T4" fmla="*/ 79 w 203"/>
                      <a:gd name="T5" fmla="*/ 1362 h 2391"/>
                      <a:gd name="T6" fmla="*/ 97 w 203"/>
                      <a:gd name="T7" fmla="*/ 1131 h 2391"/>
                      <a:gd name="T8" fmla="*/ 114 w 203"/>
                      <a:gd name="T9" fmla="*/ 891 h 2391"/>
                      <a:gd name="T10" fmla="*/ 123 w 203"/>
                      <a:gd name="T11" fmla="*/ 762 h 2391"/>
                      <a:gd name="T12" fmla="*/ 128 w 203"/>
                      <a:gd name="T13" fmla="*/ 623 h 2391"/>
                      <a:gd name="T14" fmla="*/ 134 w 203"/>
                      <a:gd name="T15" fmla="*/ 493 h 2391"/>
                      <a:gd name="T16" fmla="*/ 146 w 203"/>
                      <a:gd name="T17" fmla="*/ 342 h 2391"/>
                      <a:gd name="T18" fmla="*/ 157 w 203"/>
                      <a:gd name="T19" fmla="*/ 204 h 2391"/>
                      <a:gd name="T20" fmla="*/ 173 w 203"/>
                      <a:gd name="T21" fmla="*/ 82 h 2391"/>
                      <a:gd name="T22" fmla="*/ 183 w 203"/>
                      <a:gd name="T23" fmla="*/ 6 h 2391"/>
                      <a:gd name="T24" fmla="*/ 191 w 203"/>
                      <a:gd name="T25" fmla="*/ 0 h 2391"/>
                      <a:gd name="T26" fmla="*/ 197 w 203"/>
                      <a:gd name="T27" fmla="*/ 39 h 2391"/>
                      <a:gd name="T28" fmla="*/ 202 w 203"/>
                      <a:gd name="T29" fmla="*/ 173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391">
                        <a:moveTo>
                          <a:pt x="0" y="2390"/>
                        </a:moveTo>
                        <a:lnTo>
                          <a:pt x="71" y="1504"/>
                        </a:lnTo>
                        <a:lnTo>
                          <a:pt x="79" y="1362"/>
                        </a:lnTo>
                        <a:lnTo>
                          <a:pt x="97" y="1131"/>
                        </a:lnTo>
                        <a:lnTo>
                          <a:pt x="114" y="891"/>
                        </a:lnTo>
                        <a:lnTo>
                          <a:pt x="123" y="762"/>
                        </a:lnTo>
                        <a:lnTo>
                          <a:pt x="128" y="623"/>
                        </a:lnTo>
                        <a:lnTo>
                          <a:pt x="134" y="493"/>
                        </a:lnTo>
                        <a:lnTo>
                          <a:pt x="146" y="342"/>
                        </a:lnTo>
                        <a:lnTo>
                          <a:pt x="157" y="204"/>
                        </a:lnTo>
                        <a:lnTo>
                          <a:pt x="173" y="82"/>
                        </a:lnTo>
                        <a:lnTo>
                          <a:pt x="183" y="6"/>
                        </a:lnTo>
                        <a:lnTo>
                          <a:pt x="191" y="0"/>
                        </a:lnTo>
                        <a:lnTo>
                          <a:pt x="197" y="39"/>
                        </a:lnTo>
                        <a:lnTo>
                          <a:pt x="202" y="17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2" name="Freeform 14"/>
                  <p:cNvSpPr>
                    <a:spLocks/>
                  </p:cNvSpPr>
                  <p:nvPr/>
                </p:nvSpPr>
                <p:spPr bwMode="ltGray">
                  <a:xfrm>
                    <a:off x="306" y="2782"/>
                    <a:ext cx="161" cy="882"/>
                  </a:xfrm>
                  <a:custGeom>
                    <a:avLst/>
                    <a:gdLst>
                      <a:gd name="T0" fmla="*/ 0 w 161"/>
                      <a:gd name="T1" fmla="*/ 881 h 882"/>
                      <a:gd name="T2" fmla="*/ 30 w 161"/>
                      <a:gd name="T3" fmla="*/ 690 h 882"/>
                      <a:gd name="T4" fmla="*/ 48 w 161"/>
                      <a:gd name="T5" fmla="*/ 470 h 882"/>
                      <a:gd name="T6" fmla="*/ 59 w 161"/>
                      <a:gd name="T7" fmla="*/ 372 h 882"/>
                      <a:gd name="T8" fmla="*/ 72 w 161"/>
                      <a:gd name="T9" fmla="*/ 259 h 882"/>
                      <a:gd name="T10" fmla="*/ 90 w 161"/>
                      <a:gd name="T11" fmla="*/ 142 h 882"/>
                      <a:gd name="T12" fmla="*/ 105 w 161"/>
                      <a:gd name="T13" fmla="*/ 69 h 882"/>
                      <a:gd name="T14" fmla="*/ 115 w 161"/>
                      <a:gd name="T15" fmla="*/ 32 h 882"/>
                      <a:gd name="T16" fmla="*/ 129 w 161"/>
                      <a:gd name="T17" fmla="*/ 6 h 882"/>
                      <a:gd name="T18" fmla="*/ 146 w 161"/>
                      <a:gd name="T19" fmla="*/ 0 h 882"/>
                      <a:gd name="T20" fmla="*/ 154 w 161"/>
                      <a:gd name="T21" fmla="*/ 19 h 882"/>
                      <a:gd name="T22" fmla="*/ 160 w 161"/>
                      <a:gd name="T23" fmla="*/ 77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882">
                        <a:moveTo>
                          <a:pt x="0" y="881"/>
                        </a:moveTo>
                        <a:lnTo>
                          <a:pt x="30" y="690"/>
                        </a:lnTo>
                        <a:lnTo>
                          <a:pt x="48" y="470"/>
                        </a:lnTo>
                        <a:lnTo>
                          <a:pt x="59" y="372"/>
                        </a:lnTo>
                        <a:lnTo>
                          <a:pt x="72" y="259"/>
                        </a:lnTo>
                        <a:lnTo>
                          <a:pt x="90" y="142"/>
                        </a:lnTo>
                        <a:lnTo>
                          <a:pt x="105" y="69"/>
                        </a:lnTo>
                        <a:lnTo>
                          <a:pt x="115" y="32"/>
                        </a:lnTo>
                        <a:lnTo>
                          <a:pt x="129" y="6"/>
                        </a:lnTo>
                        <a:lnTo>
                          <a:pt x="146" y="0"/>
                        </a:lnTo>
                        <a:lnTo>
                          <a:pt x="154" y="19"/>
                        </a:lnTo>
                        <a:lnTo>
                          <a:pt x="160" y="7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3" name="Freeform 15"/>
                  <p:cNvSpPr>
                    <a:spLocks/>
                  </p:cNvSpPr>
                  <p:nvPr/>
                </p:nvSpPr>
                <p:spPr bwMode="ltGray">
                  <a:xfrm>
                    <a:off x="237" y="3096"/>
                    <a:ext cx="74" cy="429"/>
                  </a:xfrm>
                  <a:custGeom>
                    <a:avLst/>
                    <a:gdLst>
                      <a:gd name="T0" fmla="*/ 0 w 74"/>
                      <a:gd name="T1" fmla="*/ 0 h 429"/>
                      <a:gd name="T2" fmla="*/ 12 w 74"/>
                      <a:gd name="T3" fmla="*/ 28 h 429"/>
                      <a:gd name="T4" fmla="*/ 28 w 74"/>
                      <a:gd name="T5" fmla="*/ 57 h 429"/>
                      <a:gd name="T6" fmla="*/ 41 w 74"/>
                      <a:gd name="T7" fmla="*/ 118 h 429"/>
                      <a:gd name="T8" fmla="*/ 52 w 74"/>
                      <a:gd name="T9" fmla="*/ 170 h 429"/>
                      <a:gd name="T10" fmla="*/ 62 w 74"/>
                      <a:gd name="T11" fmla="*/ 223 h 429"/>
                      <a:gd name="T12" fmla="*/ 67 w 74"/>
                      <a:gd name="T13" fmla="*/ 267 h 429"/>
                      <a:gd name="T14" fmla="*/ 70 w 74"/>
                      <a:gd name="T15" fmla="*/ 310 h 429"/>
                      <a:gd name="T16" fmla="*/ 73 w 74"/>
                      <a:gd name="T17" fmla="*/ 370 h 429"/>
                      <a:gd name="T18" fmla="*/ 73 w 74"/>
                      <a:gd name="T19"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29">
                        <a:moveTo>
                          <a:pt x="0" y="0"/>
                        </a:moveTo>
                        <a:lnTo>
                          <a:pt x="12" y="28"/>
                        </a:lnTo>
                        <a:lnTo>
                          <a:pt x="28" y="57"/>
                        </a:lnTo>
                        <a:lnTo>
                          <a:pt x="41" y="118"/>
                        </a:lnTo>
                        <a:lnTo>
                          <a:pt x="52" y="170"/>
                        </a:lnTo>
                        <a:lnTo>
                          <a:pt x="62" y="223"/>
                        </a:lnTo>
                        <a:lnTo>
                          <a:pt x="67" y="267"/>
                        </a:lnTo>
                        <a:lnTo>
                          <a:pt x="70" y="310"/>
                        </a:lnTo>
                        <a:lnTo>
                          <a:pt x="73" y="370"/>
                        </a:lnTo>
                        <a:lnTo>
                          <a:pt x="73" y="4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65" name="Freeform 17"/>
                <p:cNvSpPr>
                  <a:spLocks/>
                </p:cNvSpPr>
                <p:nvPr/>
              </p:nvSpPr>
              <p:spPr bwMode="ltGray">
                <a:xfrm>
                  <a:off x="1158" y="3932"/>
                  <a:ext cx="256" cy="218"/>
                </a:xfrm>
                <a:custGeom>
                  <a:avLst/>
                  <a:gdLst>
                    <a:gd name="T0" fmla="*/ 255 w 256"/>
                    <a:gd name="T1" fmla="*/ 217 h 218"/>
                    <a:gd name="T2" fmla="*/ 217 w 256"/>
                    <a:gd name="T3" fmla="*/ 196 h 218"/>
                    <a:gd name="T4" fmla="*/ 202 w 256"/>
                    <a:gd name="T5" fmla="*/ 183 h 218"/>
                    <a:gd name="T6" fmla="*/ 192 w 256"/>
                    <a:gd name="T7" fmla="*/ 173 h 218"/>
                    <a:gd name="T8" fmla="*/ 135 w 256"/>
                    <a:gd name="T9" fmla="*/ 72 h 218"/>
                    <a:gd name="T10" fmla="*/ 105 w 256"/>
                    <a:gd name="T11" fmla="*/ 40 h 218"/>
                    <a:gd name="T12" fmla="*/ 82 w 256"/>
                    <a:gd name="T13" fmla="*/ 20 h 218"/>
                    <a:gd name="T14" fmla="*/ 65 w 256"/>
                    <a:gd name="T15" fmla="*/ 11 h 218"/>
                    <a:gd name="T16" fmla="*/ 43 w 256"/>
                    <a:gd name="T17" fmla="*/ 3 h 218"/>
                    <a:gd name="T18" fmla="*/ 22 w 256"/>
                    <a:gd name="T19" fmla="*/ 0 h 218"/>
                    <a:gd name="T20" fmla="*/ 8 w 256"/>
                    <a:gd name="T21" fmla="*/ 1 h 218"/>
                    <a:gd name="T22" fmla="*/ 0 w 256"/>
                    <a:gd name="T23" fmla="*/ 1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218">
                      <a:moveTo>
                        <a:pt x="255" y="217"/>
                      </a:moveTo>
                      <a:lnTo>
                        <a:pt x="217" y="196"/>
                      </a:lnTo>
                      <a:lnTo>
                        <a:pt x="202" y="183"/>
                      </a:lnTo>
                      <a:lnTo>
                        <a:pt x="192" y="173"/>
                      </a:lnTo>
                      <a:lnTo>
                        <a:pt x="135" y="72"/>
                      </a:lnTo>
                      <a:lnTo>
                        <a:pt x="105" y="40"/>
                      </a:lnTo>
                      <a:lnTo>
                        <a:pt x="82" y="20"/>
                      </a:lnTo>
                      <a:lnTo>
                        <a:pt x="65" y="11"/>
                      </a:lnTo>
                      <a:lnTo>
                        <a:pt x="43" y="3"/>
                      </a:lnTo>
                      <a:lnTo>
                        <a:pt x="22" y="0"/>
                      </a:lnTo>
                      <a:lnTo>
                        <a:pt x="8" y="1"/>
                      </a:lnTo>
                      <a:lnTo>
                        <a:pt x="0" y="1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6" name="Freeform 18"/>
                <p:cNvSpPr>
                  <a:spLocks/>
                </p:cNvSpPr>
                <p:nvPr/>
              </p:nvSpPr>
              <p:spPr bwMode="ltGray">
                <a:xfrm>
                  <a:off x="1930" y="3849"/>
                  <a:ext cx="340" cy="236"/>
                </a:xfrm>
                <a:custGeom>
                  <a:avLst/>
                  <a:gdLst>
                    <a:gd name="T0" fmla="*/ 0 w 340"/>
                    <a:gd name="T1" fmla="*/ 235 h 236"/>
                    <a:gd name="T2" fmla="*/ 50 w 340"/>
                    <a:gd name="T3" fmla="*/ 183 h 236"/>
                    <a:gd name="T4" fmla="*/ 92 w 340"/>
                    <a:gd name="T5" fmla="*/ 124 h 236"/>
                    <a:gd name="T6" fmla="*/ 114 w 340"/>
                    <a:gd name="T7" fmla="*/ 98 h 236"/>
                    <a:gd name="T8" fmla="*/ 145 w 340"/>
                    <a:gd name="T9" fmla="*/ 70 h 236"/>
                    <a:gd name="T10" fmla="*/ 186 w 340"/>
                    <a:gd name="T11" fmla="*/ 39 h 236"/>
                    <a:gd name="T12" fmla="*/ 217 w 340"/>
                    <a:gd name="T13" fmla="*/ 19 h 236"/>
                    <a:gd name="T14" fmla="*/ 240 w 340"/>
                    <a:gd name="T15" fmla="*/ 9 h 236"/>
                    <a:gd name="T16" fmla="*/ 271 w 340"/>
                    <a:gd name="T17" fmla="*/ 2 h 236"/>
                    <a:gd name="T18" fmla="*/ 306 w 340"/>
                    <a:gd name="T19" fmla="*/ 0 h 236"/>
                    <a:gd name="T20" fmla="*/ 321 w 340"/>
                    <a:gd name="T21" fmla="*/ 6 h 236"/>
                    <a:gd name="T22" fmla="*/ 339 w 340"/>
                    <a:gd name="T23" fmla="*/ 2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36">
                      <a:moveTo>
                        <a:pt x="0" y="235"/>
                      </a:moveTo>
                      <a:lnTo>
                        <a:pt x="50" y="183"/>
                      </a:lnTo>
                      <a:lnTo>
                        <a:pt x="92" y="124"/>
                      </a:lnTo>
                      <a:lnTo>
                        <a:pt x="114" y="98"/>
                      </a:lnTo>
                      <a:lnTo>
                        <a:pt x="145" y="70"/>
                      </a:lnTo>
                      <a:lnTo>
                        <a:pt x="186" y="39"/>
                      </a:lnTo>
                      <a:lnTo>
                        <a:pt x="217" y="19"/>
                      </a:lnTo>
                      <a:lnTo>
                        <a:pt x="240" y="9"/>
                      </a:lnTo>
                      <a:lnTo>
                        <a:pt x="271" y="2"/>
                      </a:lnTo>
                      <a:lnTo>
                        <a:pt x="306" y="0"/>
                      </a:lnTo>
                      <a:lnTo>
                        <a:pt x="321" y="6"/>
                      </a:lnTo>
                      <a:lnTo>
                        <a:pt x="339" y="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7" name="Freeform 19"/>
                <p:cNvSpPr>
                  <a:spLocks/>
                </p:cNvSpPr>
                <p:nvPr/>
              </p:nvSpPr>
              <p:spPr bwMode="ltGray">
                <a:xfrm>
                  <a:off x="1919" y="3570"/>
                  <a:ext cx="233" cy="583"/>
                </a:xfrm>
                <a:custGeom>
                  <a:avLst/>
                  <a:gdLst>
                    <a:gd name="T0" fmla="*/ 1 w 233"/>
                    <a:gd name="T1" fmla="*/ 582 h 583"/>
                    <a:gd name="T2" fmla="*/ 0 w 233"/>
                    <a:gd name="T3" fmla="*/ 527 h 583"/>
                    <a:gd name="T4" fmla="*/ 0 w 233"/>
                    <a:gd name="T5" fmla="*/ 486 h 583"/>
                    <a:gd name="T6" fmla="*/ 5 w 233"/>
                    <a:gd name="T7" fmla="*/ 458 h 583"/>
                    <a:gd name="T8" fmla="*/ 8 w 233"/>
                    <a:gd name="T9" fmla="*/ 422 h 583"/>
                    <a:gd name="T10" fmla="*/ 8 w 233"/>
                    <a:gd name="T11" fmla="*/ 386 h 583"/>
                    <a:gd name="T12" fmla="*/ 9 w 233"/>
                    <a:gd name="T13" fmla="*/ 357 h 583"/>
                    <a:gd name="T14" fmla="*/ 16 w 233"/>
                    <a:gd name="T15" fmla="*/ 328 h 583"/>
                    <a:gd name="T16" fmla="*/ 22 w 233"/>
                    <a:gd name="T17" fmla="*/ 280 h 583"/>
                    <a:gd name="T18" fmla="*/ 34 w 233"/>
                    <a:gd name="T19" fmla="*/ 227 h 583"/>
                    <a:gd name="T20" fmla="*/ 49 w 233"/>
                    <a:gd name="T21" fmla="*/ 172 h 583"/>
                    <a:gd name="T22" fmla="*/ 60 w 233"/>
                    <a:gd name="T23" fmla="*/ 116 h 583"/>
                    <a:gd name="T24" fmla="*/ 70 w 233"/>
                    <a:gd name="T25" fmla="*/ 81 h 583"/>
                    <a:gd name="T26" fmla="*/ 78 w 233"/>
                    <a:gd name="T27" fmla="*/ 69 h 583"/>
                    <a:gd name="T28" fmla="*/ 100 w 233"/>
                    <a:gd name="T29" fmla="*/ 45 h 583"/>
                    <a:gd name="T30" fmla="*/ 120 w 233"/>
                    <a:gd name="T31" fmla="*/ 28 h 583"/>
                    <a:gd name="T32" fmla="*/ 142 w 233"/>
                    <a:gd name="T33" fmla="*/ 14 h 583"/>
                    <a:gd name="T34" fmla="*/ 165 w 233"/>
                    <a:gd name="T35" fmla="*/ 3 h 583"/>
                    <a:gd name="T36" fmla="*/ 182 w 233"/>
                    <a:gd name="T37" fmla="*/ 0 h 583"/>
                    <a:gd name="T38" fmla="*/ 204 w 233"/>
                    <a:gd name="T39" fmla="*/ 0 h 583"/>
                    <a:gd name="T40" fmla="*/ 224 w 233"/>
                    <a:gd name="T41" fmla="*/ 4 h 583"/>
                    <a:gd name="T42" fmla="*/ 232 w 233"/>
                    <a:gd name="T43" fmla="*/ 9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583">
                      <a:moveTo>
                        <a:pt x="1" y="582"/>
                      </a:moveTo>
                      <a:lnTo>
                        <a:pt x="0" y="527"/>
                      </a:lnTo>
                      <a:lnTo>
                        <a:pt x="0" y="486"/>
                      </a:lnTo>
                      <a:lnTo>
                        <a:pt x="5" y="458"/>
                      </a:lnTo>
                      <a:lnTo>
                        <a:pt x="8" y="422"/>
                      </a:lnTo>
                      <a:lnTo>
                        <a:pt x="8" y="386"/>
                      </a:lnTo>
                      <a:lnTo>
                        <a:pt x="9" y="357"/>
                      </a:lnTo>
                      <a:lnTo>
                        <a:pt x="16" y="328"/>
                      </a:lnTo>
                      <a:lnTo>
                        <a:pt x="22" y="280"/>
                      </a:lnTo>
                      <a:lnTo>
                        <a:pt x="34" y="227"/>
                      </a:lnTo>
                      <a:lnTo>
                        <a:pt x="49" y="172"/>
                      </a:lnTo>
                      <a:lnTo>
                        <a:pt x="60" y="116"/>
                      </a:lnTo>
                      <a:lnTo>
                        <a:pt x="70" y="81"/>
                      </a:lnTo>
                      <a:lnTo>
                        <a:pt x="78" y="69"/>
                      </a:lnTo>
                      <a:lnTo>
                        <a:pt x="100" y="45"/>
                      </a:lnTo>
                      <a:lnTo>
                        <a:pt x="120" y="28"/>
                      </a:lnTo>
                      <a:lnTo>
                        <a:pt x="142" y="14"/>
                      </a:lnTo>
                      <a:lnTo>
                        <a:pt x="165" y="3"/>
                      </a:lnTo>
                      <a:lnTo>
                        <a:pt x="182" y="0"/>
                      </a:lnTo>
                      <a:lnTo>
                        <a:pt x="204" y="0"/>
                      </a:lnTo>
                      <a:lnTo>
                        <a:pt x="224" y="4"/>
                      </a:lnTo>
                      <a:lnTo>
                        <a:pt x="232"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8" name="Freeform 20"/>
                <p:cNvSpPr>
                  <a:spLocks/>
                </p:cNvSpPr>
                <p:nvPr/>
              </p:nvSpPr>
              <p:spPr bwMode="ltGray">
                <a:xfrm>
                  <a:off x="1041" y="3712"/>
                  <a:ext cx="408" cy="530"/>
                </a:xfrm>
                <a:custGeom>
                  <a:avLst/>
                  <a:gdLst>
                    <a:gd name="T0" fmla="*/ 407 w 408"/>
                    <a:gd name="T1" fmla="*/ 529 h 530"/>
                    <a:gd name="T2" fmla="*/ 395 w 408"/>
                    <a:gd name="T3" fmla="*/ 486 h 530"/>
                    <a:gd name="T4" fmla="*/ 267 w 408"/>
                    <a:gd name="T5" fmla="*/ 199 h 530"/>
                    <a:gd name="T6" fmla="*/ 210 w 408"/>
                    <a:gd name="T7" fmla="*/ 111 h 530"/>
                    <a:gd name="T8" fmla="*/ 194 w 408"/>
                    <a:gd name="T9" fmla="*/ 81 h 530"/>
                    <a:gd name="T10" fmla="*/ 171 w 408"/>
                    <a:gd name="T11" fmla="*/ 48 h 530"/>
                    <a:gd name="T12" fmla="*/ 147 w 408"/>
                    <a:gd name="T13" fmla="*/ 23 h 530"/>
                    <a:gd name="T14" fmla="*/ 123 w 408"/>
                    <a:gd name="T15" fmla="*/ 9 h 530"/>
                    <a:gd name="T16" fmla="*/ 93 w 408"/>
                    <a:gd name="T17" fmla="*/ 0 h 530"/>
                    <a:gd name="T18" fmla="*/ 63 w 408"/>
                    <a:gd name="T19" fmla="*/ 0 h 530"/>
                    <a:gd name="T20" fmla="*/ 42 w 408"/>
                    <a:gd name="T21" fmla="*/ 9 h 530"/>
                    <a:gd name="T22" fmla="*/ 0 w 408"/>
                    <a:gd name="T23" fmla="*/ 5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8" h="530">
                      <a:moveTo>
                        <a:pt x="407" y="529"/>
                      </a:moveTo>
                      <a:lnTo>
                        <a:pt x="395" y="486"/>
                      </a:lnTo>
                      <a:lnTo>
                        <a:pt x="267" y="199"/>
                      </a:lnTo>
                      <a:lnTo>
                        <a:pt x="210" y="111"/>
                      </a:lnTo>
                      <a:lnTo>
                        <a:pt x="194" y="81"/>
                      </a:lnTo>
                      <a:lnTo>
                        <a:pt x="171" y="48"/>
                      </a:lnTo>
                      <a:lnTo>
                        <a:pt x="147" y="23"/>
                      </a:lnTo>
                      <a:lnTo>
                        <a:pt x="123" y="9"/>
                      </a:lnTo>
                      <a:lnTo>
                        <a:pt x="93" y="0"/>
                      </a:lnTo>
                      <a:lnTo>
                        <a:pt x="63" y="0"/>
                      </a:lnTo>
                      <a:lnTo>
                        <a:pt x="42" y="9"/>
                      </a:lnTo>
                      <a:lnTo>
                        <a:pt x="0" y="59"/>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69" name="Freeform 21"/>
                <p:cNvSpPr>
                  <a:spLocks/>
                </p:cNvSpPr>
                <p:nvPr/>
              </p:nvSpPr>
              <p:spPr bwMode="ltGray">
                <a:xfrm>
                  <a:off x="1540" y="3336"/>
                  <a:ext cx="369" cy="811"/>
                </a:xfrm>
                <a:custGeom>
                  <a:avLst/>
                  <a:gdLst>
                    <a:gd name="T0" fmla="*/ 0 w 369"/>
                    <a:gd name="T1" fmla="*/ 810 h 811"/>
                    <a:gd name="T2" fmla="*/ 131 w 369"/>
                    <a:gd name="T3" fmla="*/ 509 h 811"/>
                    <a:gd name="T4" fmla="*/ 146 w 369"/>
                    <a:gd name="T5" fmla="*/ 461 h 811"/>
                    <a:gd name="T6" fmla="*/ 178 w 369"/>
                    <a:gd name="T7" fmla="*/ 383 h 811"/>
                    <a:gd name="T8" fmla="*/ 209 w 369"/>
                    <a:gd name="T9" fmla="*/ 302 h 811"/>
                    <a:gd name="T10" fmla="*/ 225 w 369"/>
                    <a:gd name="T11" fmla="*/ 258 h 811"/>
                    <a:gd name="T12" fmla="*/ 233 w 369"/>
                    <a:gd name="T13" fmla="*/ 211 h 811"/>
                    <a:gd name="T14" fmla="*/ 246 w 369"/>
                    <a:gd name="T15" fmla="*/ 166 h 811"/>
                    <a:gd name="T16" fmla="*/ 265 w 369"/>
                    <a:gd name="T17" fmla="*/ 116 h 811"/>
                    <a:gd name="T18" fmla="*/ 286 w 369"/>
                    <a:gd name="T19" fmla="*/ 69 h 811"/>
                    <a:gd name="T20" fmla="*/ 314 w 369"/>
                    <a:gd name="T21" fmla="*/ 27 h 811"/>
                    <a:gd name="T22" fmla="*/ 335 w 369"/>
                    <a:gd name="T23" fmla="*/ 2 h 811"/>
                    <a:gd name="T24" fmla="*/ 348 w 369"/>
                    <a:gd name="T25" fmla="*/ 0 h 811"/>
                    <a:gd name="T26" fmla="*/ 361 w 369"/>
                    <a:gd name="T27" fmla="*/ 13 h 811"/>
                    <a:gd name="T28" fmla="*/ 368 w 369"/>
                    <a:gd name="T29" fmla="*/ 58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811">
                      <a:moveTo>
                        <a:pt x="0" y="810"/>
                      </a:moveTo>
                      <a:lnTo>
                        <a:pt x="131" y="509"/>
                      </a:lnTo>
                      <a:lnTo>
                        <a:pt x="146" y="461"/>
                      </a:lnTo>
                      <a:lnTo>
                        <a:pt x="178" y="383"/>
                      </a:lnTo>
                      <a:lnTo>
                        <a:pt x="209" y="302"/>
                      </a:lnTo>
                      <a:lnTo>
                        <a:pt x="225" y="258"/>
                      </a:lnTo>
                      <a:lnTo>
                        <a:pt x="233" y="211"/>
                      </a:lnTo>
                      <a:lnTo>
                        <a:pt x="246" y="166"/>
                      </a:lnTo>
                      <a:lnTo>
                        <a:pt x="265" y="116"/>
                      </a:lnTo>
                      <a:lnTo>
                        <a:pt x="286" y="69"/>
                      </a:lnTo>
                      <a:lnTo>
                        <a:pt x="314" y="27"/>
                      </a:lnTo>
                      <a:lnTo>
                        <a:pt x="335" y="2"/>
                      </a:lnTo>
                      <a:lnTo>
                        <a:pt x="348" y="0"/>
                      </a:lnTo>
                      <a:lnTo>
                        <a:pt x="361" y="13"/>
                      </a:lnTo>
                      <a:lnTo>
                        <a:pt x="368"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0" name="Freeform 22"/>
                <p:cNvSpPr>
                  <a:spLocks/>
                </p:cNvSpPr>
                <p:nvPr/>
              </p:nvSpPr>
              <p:spPr bwMode="ltGray">
                <a:xfrm>
                  <a:off x="1605" y="3698"/>
                  <a:ext cx="295" cy="300"/>
                </a:xfrm>
                <a:custGeom>
                  <a:avLst/>
                  <a:gdLst>
                    <a:gd name="T0" fmla="*/ 0 w 295"/>
                    <a:gd name="T1" fmla="*/ 299 h 300"/>
                    <a:gd name="T2" fmla="*/ 56 w 295"/>
                    <a:gd name="T3" fmla="*/ 234 h 300"/>
                    <a:gd name="T4" fmla="*/ 90 w 295"/>
                    <a:gd name="T5" fmla="*/ 159 h 300"/>
                    <a:gd name="T6" fmla="*/ 109 w 295"/>
                    <a:gd name="T7" fmla="*/ 126 h 300"/>
                    <a:gd name="T8" fmla="*/ 134 w 295"/>
                    <a:gd name="T9" fmla="*/ 87 h 300"/>
                    <a:gd name="T10" fmla="*/ 168 w 295"/>
                    <a:gd name="T11" fmla="*/ 48 h 300"/>
                    <a:gd name="T12" fmla="*/ 193 w 295"/>
                    <a:gd name="T13" fmla="*/ 23 h 300"/>
                    <a:gd name="T14" fmla="*/ 212 w 295"/>
                    <a:gd name="T15" fmla="*/ 11 h 300"/>
                    <a:gd name="T16" fmla="*/ 239 w 295"/>
                    <a:gd name="T17" fmla="*/ 2 h 300"/>
                    <a:gd name="T18" fmla="*/ 267 w 295"/>
                    <a:gd name="T19" fmla="*/ 0 h 300"/>
                    <a:gd name="T20" fmla="*/ 281 w 295"/>
                    <a:gd name="T21" fmla="*/ 6 h 300"/>
                    <a:gd name="T22" fmla="*/ 294 w 295"/>
                    <a:gd name="T23" fmla="*/ 2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300">
                      <a:moveTo>
                        <a:pt x="0" y="299"/>
                      </a:moveTo>
                      <a:lnTo>
                        <a:pt x="56" y="234"/>
                      </a:lnTo>
                      <a:lnTo>
                        <a:pt x="90" y="159"/>
                      </a:lnTo>
                      <a:lnTo>
                        <a:pt x="109" y="126"/>
                      </a:lnTo>
                      <a:lnTo>
                        <a:pt x="134" y="87"/>
                      </a:lnTo>
                      <a:lnTo>
                        <a:pt x="168" y="48"/>
                      </a:lnTo>
                      <a:lnTo>
                        <a:pt x="193" y="23"/>
                      </a:lnTo>
                      <a:lnTo>
                        <a:pt x="212" y="11"/>
                      </a:lnTo>
                      <a:lnTo>
                        <a:pt x="239" y="2"/>
                      </a:lnTo>
                      <a:lnTo>
                        <a:pt x="267" y="0"/>
                      </a:lnTo>
                      <a:lnTo>
                        <a:pt x="281" y="6"/>
                      </a:lnTo>
                      <a:lnTo>
                        <a:pt x="294"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1" name="Freeform 23"/>
                <p:cNvSpPr>
                  <a:spLocks/>
                </p:cNvSpPr>
                <p:nvPr/>
              </p:nvSpPr>
              <p:spPr bwMode="ltGray">
                <a:xfrm>
                  <a:off x="1480" y="3807"/>
                  <a:ext cx="142" cy="145"/>
                </a:xfrm>
                <a:custGeom>
                  <a:avLst/>
                  <a:gdLst>
                    <a:gd name="T0" fmla="*/ 0 w 142"/>
                    <a:gd name="T1" fmla="*/ 0 h 145"/>
                    <a:gd name="T2" fmla="*/ 24 w 142"/>
                    <a:gd name="T3" fmla="*/ 9 h 145"/>
                    <a:gd name="T4" fmla="*/ 52 w 142"/>
                    <a:gd name="T5" fmla="*/ 19 h 145"/>
                    <a:gd name="T6" fmla="*/ 79 w 142"/>
                    <a:gd name="T7" fmla="*/ 39 h 145"/>
                    <a:gd name="T8" fmla="*/ 102 w 142"/>
                    <a:gd name="T9" fmla="*/ 56 h 145"/>
                    <a:gd name="T10" fmla="*/ 121 w 142"/>
                    <a:gd name="T11" fmla="*/ 75 h 145"/>
                    <a:gd name="T12" fmla="*/ 131 w 142"/>
                    <a:gd name="T13" fmla="*/ 89 h 145"/>
                    <a:gd name="T14" fmla="*/ 137 w 142"/>
                    <a:gd name="T15" fmla="*/ 104 h 145"/>
                    <a:gd name="T16" fmla="*/ 141 w 142"/>
                    <a:gd name="T17" fmla="*/ 124 h 145"/>
                    <a:gd name="T18" fmla="*/ 141 w 142"/>
                    <a:gd name="T19"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0" y="0"/>
                      </a:moveTo>
                      <a:lnTo>
                        <a:pt x="24" y="9"/>
                      </a:lnTo>
                      <a:lnTo>
                        <a:pt x="52" y="19"/>
                      </a:lnTo>
                      <a:lnTo>
                        <a:pt x="79" y="39"/>
                      </a:lnTo>
                      <a:lnTo>
                        <a:pt x="102" y="56"/>
                      </a:lnTo>
                      <a:lnTo>
                        <a:pt x="121" y="75"/>
                      </a:lnTo>
                      <a:lnTo>
                        <a:pt x="131" y="89"/>
                      </a:lnTo>
                      <a:lnTo>
                        <a:pt x="137" y="104"/>
                      </a:lnTo>
                      <a:lnTo>
                        <a:pt x="141" y="124"/>
                      </a:lnTo>
                      <a:lnTo>
                        <a:pt x="141" y="14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2" name="Freeform 24"/>
                <p:cNvSpPr>
                  <a:spLocks/>
                </p:cNvSpPr>
                <p:nvPr/>
              </p:nvSpPr>
              <p:spPr bwMode="ltGray">
                <a:xfrm>
                  <a:off x="654" y="2533"/>
                  <a:ext cx="353" cy="1638"/>
                </a:xfrm>
                <a:custGeom>
                  <a:avLst/>
                  <a:gdLst>
                    <a:gd name="T0" fmla="*/ 0 w 353"/>
                    <a:gd name="T1" fmla="*/ 1637 h 1638"/>
                    <a:gd name="T2" fmla="*/ 126 w 353"/>
                    <a:gd name="T3" fmla="*/ 1030 h 1638"/>
                    <a:gd name="T4" fmla="*/ 139 w 353"/>
                    <a:gd name="T5" fmla="*/ 931 h 1638"/>
                    <a:gd name="T6" fmla="*/ 170 w 353"/>
                    <a:gd name="T7" fmla="*/ 775 h 1638"/>
                    <a:gd name="T8" fmla="*/ 200 w 353"/>
                    <a:gd name="T9" fmla="*/ 611 h 1638"/>
                    <a:gd name="T10" fmla="*/ 215 w 353"/>
                    <a:gd name="T11" fmla="*/ 520 h 1638"/>
                    <a:gd name="T12" fmla="*/ 223 w 353"/>
                    <a:gd name="T13" fmla="*/ 426 h 1638"/>
                    <a:gd name="T14" fmla="*/ 236 w 353"/>
                    <a:gd name="T15" fmla="*/ 337 h 1638"/>
                    <a:gd name="T16" fmla="*/ 254 w 353"/>
                    <a:gd name="T17" fmla="*/ 233 h 1638"/>
                    <a:gd name="T18" fmla="*/ 274 w 353"/>
                    <a:gd name="T19" fmla="*/ 138 h 1638"/>
                    <a:gd name="T20" fmla="*/ 300 w 353"/>
                    <a:gd name="T21" fmla="*/ 55 h 1638"/>
                    <a:gd name="T22" fmla="*/ 321 w 353"/>
                    <a:gd name="T23" fmla="*/ 3 h 1638"/>
                    <a:gd name="T24" fmla="*/ 333 w 353"/>
                    <a:gd name="T25" fmla="*/ 0 h 1638"/>
                    <a:gd name="T26" fmla="*/ 345 w 353"/>
                    <a:gd name="T27" fmla="*/ 25 h 1638"/>
                    <a:gd name="T28" fmla="*/ 352 w 353"/>
                    <a:gd name="T29" fmla="*/ 117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1638">
                      <a:moveTo>
                        <a:pt x="0" y="1637"/>
                      </a:moveTo>
                      <a:lnTo>
                        <a:pt x="126" y="1030"/>
                      </a:lnTo>
                      <a:lnTo>
                        <a:pt x="139" y="931"/>
                      </a:lnTo>
                      <a:lnTo>
                        <a:pt x="170" y="775"/>
                      </a:lnTo>
                      <a:lnTo>
                        <a:pt x="200" y="611"/>
                      </a:lnTo>
                      <a:lnTo>
                        <a:pt x="215" y="520"/>
                      </a:lnTo>
                      <a:lnTo>
                        <a:pt x="223" y="426"/>
                      </a:lnTo>
                      <a:lnTo>
                        <a:pt x="236" y="337"/>
                      </a:lnTo>
                      <a:lnTo>
                        <a:pt x="254" y="233"/>
                      </a:lnTo>
                      <a:lnTo>
                        <a:pt x="274" y="138"/>
                      </a:lnTo>
                      <a:lnTo>
                        <a:pt x="300" y="55"/>
                      </a:lnTo>
                      <a:lnTo>
                        <a:pt x="321" y="3"/>
                      </a:lnTo>
                      <a:lnTo>
                        <a:pt x="333" y="0"/>
                      </a:lnTo>
                      <a:lnTo>
                        <a:pt x="345" y="25"/>
                      </a:lnTo>
                      <a:lnTo>
                        <a:pt x="352" y="1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3" name="Freeform 25"/>
                <p:cNvSpPr>
                  <a:spLocks/>
                </p:cNvSpPr>
                <p:nvPr/>
              </p:nvSpPr>
              <p:spPr bwMode="ltGray">
                <a:xfrm>
                  <a:off x="718" y="3264"/>
                  <a:ext cx="278" cy="610"/>
                </a:xfrm>
                <a:custGeom>
                  <a:avLst/>
                  <a:gdLst>
                    <a:gd name="T0" fmla="*/ 0 w 278"/>
                    <a:gd name="T1" fmla="*/ 609 h 610"/>
                    <a:gd name="T2" fmla="*/ 52 w 278"/>
                    <a:gd name="T3" fmla="*/ 477 h 610"/>
                    <a:gd name="T4" fmla="*/ 85 w 278"/>
                    <a:gd name="T5" fmla="*/ 324 h 610"/>
                    <a:gd name="T6" fmla="*/ 102 w 278"/>
                    <a:gd name="T7" fmla="*/ 256 h 610"/>
                    <a:gd name="T8" fmla="*/ 126 w 278"/>
                    <a:gd name="T9" fmla="*/ 178 h 610"/>
                    <a:gd name="T10" fmla="*/ 158 w 278"/>
                    <a:gd name="T11" fmla="*/ 97 h 610"/>
                    <a:gd name="T12" fmla="*/ 182 w 278"/>
                    <a:gd name="T13" fmla="*/ 48 h 610"/>
                    <a:gd name="T14" fmla="*/ 200 w 278"/>
                    <a:gd name="T15" fmla="*/ 22 h 610"/>
                    <a:gd name="T16" fmla="*/ 224 w 278"/>
                    <a:gd name="T17" fmla="*/ 3 h 610"/>
                    <a:gd name="T18" fmla="*/ 253 w 278"/>
                    <a:gd name="T19" fmla="*/ 0 h 610"/>
                    <a:gd name="T20" fmla="*/ 264 w 278"/>
                    <a:gd name="T21" fmla="*/ 13 h 610"/>
                    <a:gd name="T22" fmla="*/ 277 w 278"/>
                    <a:gd name="T23" fmla="*/ 5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8" h="610">
                      <a:moveTo>
                        <a:pt x="0" y="609"/>
                      </a:moveTo>
                      <a:lnTo>
                        <a:pt x="52" y="477"/>
                      </a:lnTo>
                      <a:lnTo>
                        <a:pt x="85" y="324"/>
                      </a:lnTo>
                      <a:lnTo>
                        <a:pt x="102" y="256"/>
                      </a:lnTo>
                      <a:lnTo>
                        <a:pt x="126" y="178"/>
                      </a:lnTo>
                      <a:lnTo>
                        <a:pt x="158" y="97"/>
                      </a:lnTo>
                      <a:lnTo>
                        <a:pt x="182" y="48"/>
                      </a:lnTo>
                      <a:lnTo>
                        <a:pt x="200" y="22"/>
                      </a:lnTo>
                      <a:lnTo>
                        <a:pt x="224" y="3"/>
                      </a:lnTo>
                      <a:lnTo>
                        <a:pt x="253" y="0"/>
                      </a:lnTo>
                      <a:lnTo>
                        <a:pt x="264" y="13"/>
                      </a:lnTo>
                      <a:lnTo>
                        <a:pt x="277" y="5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4" name="Freeform 26"/>
                <p:cNvSpPr>
                  <a:spLocks/>
                </p:cNvSpPr>
                <p:nvPr/>
              </p:nvSpPr>
              <p:spPr bwMode="ltGray">
                <a:xfrm>
                  <a:off x="599" y="3485"/>
                  <a:ext cx="137" cy="292"/>
                </a:xfrm>
                <a:custGeom>
                  <a:avLst/>
                  <a:gdLst>
                    <a:gd name="T0" fmla="*/ 0 w 137"/>
                    <a:gd name="T1" fmla="*/ 0 h 292"/>
                    <a:gd name="T2" fmla="*/ 22 w 137"/>
                    <a:gd name="T3" fmla="*/ 18 h 292"/>
                    <a:gd name="T4" fmla="*/ 50 w 137"/>
                    <a:gd name="T5" fmla="*/ 40 h 292"/>
                    <a:gd name="T6" fmla="*/ 75 w 137"/>
                    <a:gd name="T7" fmla="*/ 80 h 292"/>
                    <a:gd name="T8" fmla="*/ 98 w 137"/>
                    <a:gd name="T9" fmla="*/ 115 h 292"/>
                    <a:gd name="T10" fmla="*/ 117 w 137"/>
                    <a:gd name="T11" fmla="*/ 151 h 292"/>
                    <a:gd name="T12" fmla="*/ 126 w 137"/>
                    <a:gd name="T13" fmla="*/ 182 h 292"/>
                    <a:gd name="T14" fmla="*/ 132 w 137"/>
                    <a:gd name="T15" fmla="*/ 210 h 292"/>
                    <a:gd name="T16" fmla="*/ 136 w 137"/>
                    <a:gd name="T17" fmla="*/ 250 h 292"/>
                    <a:gd name="T18" fmla="*/ 136 w 137"/>
                    <a:gd name="T19"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292">
                      <a:moveTo>
                        <a:pt x="0" y="0"/>
                      </a:moveTo>
                      <a:lnTo>
                        <a:pt x="22" y="18"/>
                      </a:lnTo>
                      <a:lnTo>
                        <a:pt x="50" y="40"/>
                      </a:lnTo>
                      <a:lnTo>
                        <a:pt x="75" y="80"/>
                      </a:lnTo>
                      <a:lnTo>
                        <a:pt x="98" y="115"/>
                      </a:lnTo>
                      <a:lnTo>
                        <a:pt x="117" y="151"/>
                      </a:lnTo>
                      <a:lnTo>
                        <a:pt x="126" y="182"/>
                      </a:lnTo>
                      <a:lnTo>
                        <a:pt x="132" y="210"/>
                      </a:lnTo>
                      <a:lnTo>
                        <a:pt x="136" y="250"/>
                      </a:lnTo>
                      <a:lnTo>
                        <a:pt x="136" y="29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5" name="Freeform 27"/>
                <p:cNvSpPr>
                  <a:spLocks/>
                </p:cNvSpPr>
                <p:nvPr/>
              </p:nvSpPr>
              <p:spPr bwMode="ltGray">
                <a:xfrm>
                  <a:off x="1365" y="2870"/>
                  <a:ext cx="192" cy="1365"/>
                </a:xfrm>
                <a:custGeom>
                  <a:avLst/>
                  <a:gdLst>
                    <a:gd name="T0" fmla="*/ 189 w 192"/>
                    <a:gd name="T1" fmla="*/ 1364 h 1365"/>
                    <a:gd name="T2" fmla="*/ 191 w 192"/>
                    <a:gd name="T3" fmla="*/ 1167 h 1365"/>
                    <a:gd name="T4" fmla="*/ 191 w 192"/>
                    <a:gd name="T5" fmla="*/ 1076 h 1365"/>
                    <a:gd name="T6" fmla="*/ 186 w 192"/>
                    <a:gd name="T7" fmla="*/ 1012 h 1365"/>
                    <a:gd name="T8" fmla="*/ 184 w 192"/>
                    <a:gd name="T9" fmla="*/ 935 h 1365"/>
                    <a:gd name="T10" fmla="*/ 185 w 192"/>
                    <a:gd name="T11" fmla="*/ 854 h 1365"/>
                    <a:gd name="T12" fmla="*/ 183 w 192"/>
                    <a:gd name="T13" fmla="*/ 787 h 1365"/>
                    <a:gd name="T14" fmla="*/ 178 w 192"/>
                    <a:gd name="T15" fmla="*/ 727 h 1365"/>
                    <a:gd name="T16" fmla="*/ 171 w 192"/>
                    <a:gd name="T17" fmla="*/ 619 h 1365"/>
                    <a:gd name="T18" fmla="*/ 162 w 192"/>
                    <a:gd name="T19" fmla="*/ 502 h 1365"/>
                    <a:gd name="T20" fmla="*/ 151 w 192"/>
                    <a:gd name="T21" fmla="*/ 384 h 1365"/>
                    <a:gd name="T22" fmla="*/ 140 w 192"/>
                    <a:gd name="T23" fmla="*/ 256 h 1365"/>
                    <a:gd name="T24" fmla="*/ 133 w 192"/>
                    <a:gd name="T25" fmla="*/ 180 h 1365"/>
                    <a:gd name="T26" fmla="*/ 126 w 192"/>
                    <a:gd name="T27" fmla="*/ 151 h 1365"/>
                    <a:gd name="T28" fmla="*/ 108 w 192"/>
                    <a:gd name="T29" fmla="*/ 100 h 1365"/>
                    <a:gd name="T30" fmla="*/ 92 w 192"/>
                    <a:gd name="T31" fmla="*/ 63 h 1365"/>
                    <a:gd name="T32" fmla="*/ 73 w 192"/>
                    <a:gd name="T33" fmla="*/ 32 h 1365"/>
                    <a:gd name="T34" fmla="*/ 54 w 192"/>
                    <a:gd name="T35" fmla="*/ 7 h 1365"/>
                    <a:gd name="T36" fmla="*/ 40 w 192"/>
                    <a:gd name="T37" fmla="*/ 1 h 1365"/>
                    <a:gd name="T38" fmla="*/ 22 w 192"/>
                    <a:gd name="T39" fmla="*/ 0 h 1365"/>
                    <a:gd name="T40" fmla="*/ 7 w 192"/>
                    <a:gd name="T41" fmla="*/ 8 h 1365"/>
                    <a:gd name="T42" fmla="*/ 0 w 192"/>
                    <a:gd name="T43" fmla="*/ 22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1365">
                      <a:moveTo>
                        <a:pt x="189" y="1364"/>
                      </a:moveTo>
                      <a:lnTo>
                        <a:pt x="191" y="1167"/>
                      </a:lnTo>
                      <a:lnTo>
                        <a:pt x="191" y="1076"/>
                      </a:lnTo>
                      <a:lnTo>
                        <a:pt x="186" y="1012"/>
                      </a:lnTo>
                      <a:lnTo>
                        <a:pt x="184" y="935"/>
                      </a:lnTo>
                      <a:lnTo>
                        <a:pt x="185" y="854"/>
                      </a:lnTo>
                      <a:lnTo>
                        <a:pt x="183" y="787"/>
                      </a:lnTo>
                      <a:lnTo>
                        <a:pt x="178" y="727"/>
                      </a:lnTo>
                      <a:lnTo>
                        <a:pt x="171" y="619"/>
                      </a:lnTo>
                      <a:lnTo>
                        <a:pt x="162" y="502"/>
                      </a:lnTo>
                      <a:lnTo>
                        <a:pt x="151" y="384"/>
                      </a:lnTo>
                      <a:lnTo>
                        <a:pt x="140" y="256"/>
                      </a:lnTo>
                      <a:lnTo>
                        <a:pt x="133" y="180"/>
                      </a:lnTo>
                      <a:lnTo>
                        <a:pt x="126" y="151"/>
                      </a:lnTo>
                      <a:lnTo>
                        <a:pt x="108" y="100"/>
                      </a:lnTo>
                      <a:lnTo>
                        <a:pt x="92" y="63"/>
                      </a:lnTo>
                      <a:lnTo>
                        <a:pt x="73" y="32"/>
                      </a:lnTo>
                      <a:lnTo>
                        <a:pt x="54" y="7"/>
                      </a:lnTo>
                      <a:lnTo>
                        <a:pt x="40" y="1"/>
                      </a:lnTo>
                      <a:lnTo>
                        <a:pt x="22" y="0"/>
                      </a:lnTo>
                      <a:lnTo>
                        <a:pt x="7" y="8"/>
                      </a:lnTo>
                      <a:lnTo>
                        <a:pt x="0" y="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77" name="Freeform 29"/>
              <p:cNvSpPr>
                <a:spLocks/>
              </p:cNvSpPr>
              <p:nvPr/>
            </p:nvSpPr>
            <p:spPr bwMode="ltGray">
              <a:xfrm>
                <a:off x="441" y="3576"/>
                <a:ext cx="43" cy="377"/>
              </a:xfrm>
              <a:custGeom>
                <a:avLst/>
                <a:gdLst>
                  <a:gd name="T0" fmla="*/ 40 w 43"/>
                  <a:gd name="T1" fmla="*/ 59 h 377"/>
                  <a:gd name="T2" fmla="*/ 31 w 43"/>
                  <a:gd name="T3" fmla="*/ 0 h 377"/>
                  <a:gd name="T4" fmla="*/ 26 w 43"/>
                  <a:gd name="T5" fmla="*/ 1 h 377"/>
                  <a:gd name="T6" fmla="*/ 21 w 43"/>
                  <a:gd name="T7" fmla="*/ 3 h 377"/>
                  <a:gd name="T8" fmla="*/ 18 w 43"/>
                  <a:gd name="T9" fmla="*/ 19 h 377"/>
                  <a:gd name="T10" fmla="*/ 7 w 43"/>
                  <a:gd name="T11" fmla="*/ 69 h 377"/>
                  <a:gd name="T12" fmla="*/ 5 w 43"/>
                  <a:gd name="T13" fmla="*/ 89 h 377"/>
                  <a:gd name="T14" fmla="*/ 3 w 43"/>
                  <a:gd name="T15" fmla="*/ 112 h 377"/>
                  <a:gd name="T16" fmla="*/ 1 w 43"/>
                  <a:gd name="T17" fmla="*/ 176 h 377"/>
                  <a:gd name="T18" fmla="*/ 0 w 43"/>
                  <a:gd name="T19" fmla="*/ 196 h 377"/>
                  <a:gd name="T20" fmla="*/ 1 w 43"/>
                  <a:gd name="T21" fmla="*/ 220 h 377"/>
                  <a:gd name="T22" fmla="*/ 2 w 43"/>
                  <a:gd name="T23" fmla="*/ 246 h 377"/>
                  <a:gd name="T24" fmla="*/ 5 w 43"/>
                  <a:gd name="T25" fmla="*/ 286 h 377"/>
                  <a:gd name="T26" fmla="*/ 9 w 43"/>
                  <a:gd name="T27" fmla="*/ 313 h 377"/>
                  <a:gd name="T28" fmla="*/ 14 w 43"/>
                  <a:gd name="T29" fmla="*/ 341 h 377"/>
                  <a:gd name="T30" fmla="*/ 23 w 43"/>
                  <a:gd name="T31" fmla="*/ 376 h 377"/>
                  <a:gd name="T32" fmla="*/ 19 w 43"/>
                  <a:gd name="T33" fmla="*/ 332 h 377"/>
                  <a:gd name="T34" fmla="*/ 14 w 43"/>
                  <a:gd name="T35" fmla="*/ 292 h 377"/>
                  <a:gd name="T36" fmla="*/ 12 w 43"/>
                  <a:gd name="T37" fmla="*/ 256 h 377"/>
                  <a:gd name="T38" fmla="*/ 13 w 43"/>
                  <a:gd name="T39" fmla="*/ 220 h 377"/>
                  <a:gd name="T40" fmla="*/ 14 w 43"/>
                  <a:gd name="T41" fmla="*/ 196 h 377"/>
                  <a:gd name="T42" fmla="*/ 12 w 43"/>
                  <a:gd name="T43" fmla="*/ 165 h 377"/>
                  <a:gd name="T44" fmla="*/ 11 w 43"/>
                  <a:gd name="T45" fmla="*/ 140 h 377"/>
                  <a:gd name="T46" fmla="*/ 15 w 43"/>
                  <a:gd name="T47" fmla="*/ 89 h 377"/>
                  <a:gd name="T48" fmla="*/ 15 w 43"/>
                  <a:gd name="T49" fmla="*/ 64 h 377"/>
                  <a:gd name="T50" fmla="*/ 19 w 43"/>
                  <a:gd name="T51" fmla="*/ 43 h 377"/>
                  <a:gd name="T52" fmla="*/ 26 w 43"/>
                  <a:gd name="T53" fmla="*/ 14 h 377"/>
                  <a:gd name="T54" fmla="*/ 29 w 43"/>
                  <a:gd name="T55" fmla="*/ 36 h 377"/>
                  <a:gd name="T56" fmla="*/ 42 w 43"/>
                  <a:gd name="T57" fmla="*/ 71 h 377"/>
                  <a:gd name="T58" fmla="*/ 40 w 43"/>
                  <a:gd name="T59" fmla="*/ 5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77">
                    <a:moveTo>
                      <a:pt x="40" y="59"/>
                    </a:moveTo>
                    <a:lnTo>
                      <a:pt x="31" y="0"/>
                    </a:lnTo>
                    <a:lnTo>
                      <a:pt x="26" y="1"/>
                    </a:lnTo>
                    <a:lnTo>
                      <a:pt x="21" y="3"/>
                    </a:lnTo>
                    <a:lnTo>
                      <a:pt x="18" y="19"/>
                    </a:lnTo>
                    <a:lnTo>
                      <a:pt x="7" y="69"/>
                    </a:lnTo>
                    <a:lnTo>
                      <a:pt x="5" y="89"/>
                    </a:lnTo>
                    <a:lnTo>
                      <a:pt x="3" y="112"/>
                    </a:lnTo>
                    <a:lnTo>
                      <a:pt x="1" y="176"/>
                    </a:lnTo>
                    <a:lnTo>
                      <a:pt x="0" y="196"/>
                    </a:lnTo>
                    <a:lnTo>
                      <a:pt x="1" y="220"/>
                    </a:lnTo>
                    <a:lnTo>
                      <a:pt x="2" y="246"/>
                    </a:lnTo>
                    <a:lnTo>
                      <a:pt x="5" y="286"/>
                    </a:lnTo>
                    <a:lnTo>
                      <a:pt x="9" y="313"/>
                    </a:lnTo>
                    <a:lnTo>
                      <a:pt x="14" y="341"/>
                    </a:lnTo>
                    <a:lnTo>
                      <a:pt x="23" y="376"/>
                    </a:lnTo>
                    <a:lnTo>
                      <a:pt x="19" y="332"/>
                    </a:lnTo>
                    <a:lnTo>
                      <a:pt x="14" y="292"/>
                    </a:lnTo>
                    <a:lnTo>
                      <a:pt x="12" y="256"/>
                    </a:lnTo>
                    <a:lnTo>
                      <a:pt x="13" y="220"/>
                    </a:lnTo>
                    <a:lnTo>
                      <a:pt x="14" y="196"/>
                    </a:lnTo>
                    <a:lnTo>
                      <a:pt x="12" y="165"/>
                    </a:lnTo>
                    <a:lnTo>
                      <a:pt x="11" y="140"/>
                    </a:lnTo>
                    <a:lnTo>
                      <a:pt x="15" y="89"/>
                    </a:lnTo>
                    <a:lnTo>
                      <a:pt x="15" y="64"/>
                    </a:lnTo>
                    <a:lnTo>
                      <a:pt x="19" y="43"/>
                    </a:lnTo>
                    <a:lnTo>
                      <a:pt x="26" y="14"/>
                    </a:lnTo>
                    <a:lnTo>
                      <a:pt x="29" y="36"/>
                    </a:lnTo>
                    <a:lnTo>
                      <a:pt x="42" y="71"/>
                    </a:lnTo>
                    <a:lnTo>
                      <a:pt x="40" y="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081" name="Group 33"/>
              <p:cNvGrpSpPr>
                <a:grpSpLocks/>
              </p:cNvGrpSpPr>
              <p:nvPr/>
            </p:nvGrpSpPr>
            <p:grpSpPr bwMode="auto">
              <a:xfrm>
                <a:off x="644" y="3206"/>
                <a:ext cx="399" cy="842"/>
                <a:chOff x="644" y="3206"/>
                <a:chExt cx="399" cy="842"/>
              </a:xfrm>
            </p:grpSpPr>
            <p:sp>
              <p:nvSpPr>
                <p:cNvPr id="2078" name="Freeform 30"/>
                <p:cNvSpPr>
                  <a:spLocks/>
                </p:cNvSpPr>
                <p:nvPr/>
              </p:nvSpPr>
              <p:spPr bwMode="ltGray">
                <a:xfrm>
                  <a:off x="924" y="3699"/>
                  <a:ext cx="59" cy="349"/>
                </a:xfrm>
                <a:custGeom>
                  <a:avLst/>
                  <a:gdLst>
                    <a:gd name="T0" fmla="*/ 11 w 59"/>
                    <a:gd name="T1" fmla="*/ 0 h 349"/>
                    <a:gd name="T2" fmla="*/ 22 w 59"/>
                    <a:gd name="T3" fmla="*/ 26 h 349"/>
                    <a:gd name="T4" fmla="*/ 35 w 59"/>
                    <a:gd name="T5" fmla="*/ 68 h 349"/>
                    <a:gd name="T6" fmla="*/ 46 w 59"/>
                    <a:gd name="T7" fmla="*/ 126 h 349"/>
                    <a:gd name="T8" fmla="*/ 58 w 59"/>
                    <a:gd name="T9" fmla="*/ 200 h 349"/>
                    <a:gd name="T10" fmla="*/ 58 w 59"/>
                    <a:gd name="T11" fmla="*/ 278 h 349"/>
                    <a:gd name="T12" fmla="*/ 52 w 59"/>
                    <a:gd name="T13" fmla="*/ 348 h 349"/>
                    <a:gd name="T14" fmla="*/ 46 w 59"/>
                    <a:gd name="T15" fmla="*/ 348 h 349"/>
                    <a:gd name="T16" fmla="*/ 52 w 59"/>
                    <a:gd name="T17" fmla="*/ 278 h 349"/>
                    <a:gd name="T18" fmla="*/ 52 w 59"/>
                    <a:gd name="T19" fmla="*/ 221 h 349"/>
                    <a:gd name="T20" fmla="*/ 40 w 59"/>
                    <a:gd name="T21" fmla="*/ 158 h 349"/>
                    <a:gd name="T22" fmla="*/ 22 w 59"/>
                    <a:gd name="T23" fmla="*/ 95 h 349"/>
                    <a:gd name="T24" fmla="*/ 0 w 59"/>
                    <a:gd name="T25" fmla="*/ 16 h 349"/>
                    <a:gd name="T26" fmla="*/ 11 w 59"/>
                    <a:gd name="T2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49">
                      <a:moveTo>
                        <a:pt x="11" y="0"/>
                      </a:moveTo>
                      <a:lnTo>
                        <a:pt x="22" y="26"/>
                      </a:lnTo>
                      <a:lnTo>
                        <a:pt x="35" y="68"/>
                      </a:lnTo>
                      <a:lnTo>
                        <a:pt x="46" y="126"/>
                      </a:lnTo>
                      <a:lnTo>
                        <a:pt x="58" y="200"/>
                      </a:lnTo>
                      <a:lnTo>
                        <a:pt x="58" y="278"/>
                      </a:lnTo>
                      <a:lnTo>
                        <a:pt x="52" y="348"/>
                      </a:lnTo>
                      <a:lnTo>
                        <a:pt x="46" y="348"/>
                      </a:lnTo>
                      <a:lnTo>
                        <a:pt x="52" y="278"/>
                      </a:lnTo>
                      <a:lnTo>
                        <a:pt x="52" y="221"/>
                      </a:lnTo>
                      <a:lnTo>
                        <a:pt x="40" y="158"/>
                      </a:lnTo>
                      <a:lnTo>
                        <a:pt x="22" y="95"/>
                      </a:lnTo>
                      <a:lnTo>
                        <a:pt x="0" y="16"/>
                      </a:lnTo>
                      <a:lnTo>
                        <a:pt x="1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79" name="Freeform 31"/>
                <p:cNvSpPr>
                  <a:spLocks/>
                </p:cNvSpPr>
                <p:nvPr/>
              </p:nvSpPr>
              <p:spPr bwMode="ltGray">
                <a:xfrm>
                  <a:off x="644" y="3512"/>
                  <a:ext cx="97" cy="347"/>
                </a:xfrm>
                <a:custGeom>
                  <a:avLst/>
                  <a:gdLst>
                    <a:gd name="T0" fmla="*/ 93 w 97"/>
                    <a:gd name="T1" fmla="*/ 54 h 347"/>
                    <a:gd name="T2" fmla="*/ 74 w 97"/>
                    <a:gd name="T3" fmla="*/ 0 h 347"/>
                    <a:gd name="T4" fmla="*/ 60 w 97"/>
                    <a:gd name="T5" fmla="*/ 1 h 347"/>
                    <a:gd name="T6" fmla="*/ 49 w 97"/>
                    <a:gd name="T7" fmla="*/ 3 h 347"/>
                    <a:gd name="T8" fmla="*/ 41 w 97"/>
                    <a:gd name="T9" fmla="*/ 18 h 347"/>
                    <a:gd name="T10" fmla="*/ 19 w 97"/>
                    <a:gd name="T11" fmla="*/ 63 h 347"/>
                    <a:gd name="T12" fmla="*/ 11 w 97"/>
                    <a:gd name="T13" fmla="*/ 83 h 347"/>
                    <a:gd name="T14" fmla="*/ 6 w 97"/>
                    <a:gd name="T15" fmla="*/ 102 h 347"/>
                    <a:gd name="T16" fmla="*/ 1 w 97"/>
                    <a:gd name="T17" fmla="*/ 162 h 347"/>
                    <a:gd name="T18" fmla="*/ 0 w 97"/>
                    <a:gd name="T19" fmla="*/ 181 h 347"/>
                    <a:gd name="T20" fmla="*/ 1 w 97"/>
                    <a:gd name="T21" fmla="*/ 203 h 347"/>
                    <a:gd name="T22" fmla="*/ 4 w 97"/>
                    <a:gd name="T23" fmla="*/ 226 h 347"/>
                    <a:gd name="T24" fmla="*/ 13 w 97"/>
                    <a:gd name="T25" fmla="*/ 264 h 347"/>
                    <a:gd name="T26" fmla="*/ 21 w 97"/>
                    <a:gd name="T27" fmla="*/ 287 h 347"/>
                    <a:gd name="T28" fmla="*/ 32 w 97"/>
                    <a:gd name="T29" fmla="*/ 313 h 347"/>
                    <a:gd name="T30" fmla="*/ 54 w 97"/>
                    <a:gd name="T31" fmla="*/ 346 h 347"/>
                    <a:gd name="T32" fmla="*/ 42 w 97"/>
                    <a:gd name="T33" fmla="*/ 306 h 347"/>
                    <a:gd name="T34" fmla="*/ 33 w 97"/>
                    <a:gd name="T35" fmla="*/ 269 h 347"/>
                    <a:gd name="T36" fmla="*/ 28 w 97"/>
                    <a:gd name="T37" fmla="*/ 235 h 347"/>
                    <a:gd name="T38" fmla="*/ 30 w 97"/>
                    <a:gd name="T39" fmla="*/ 203 h 347"/>
                    <a:gd name="T40" fmla="*/ 32 w 97"/>
                    <a:gd name="T41" fmla="*/ 181 h 347"/>
                    <a:gd name="T42" fmla="*/ 28 w 97"/>
                    <a:gd name="T43" fmla="*/ 152 h 347"/>
                    <a:gd name="T44" fmla="*/ 26 w 97"/>
                    <a:gd name="T45" fmla="*/ 128 h 347"/>
                    <a:gd name="T46" fmla="*/ 35 w 97"/>
                    <a:gd name="T47" fmla="*/ 83 h 347"/>
                    <a:gd name="T48" fmla="*/ 37 w 97"/>
                    <a:gd name="T49" fmla="*/ 59 h 347"/>
                    <a:gd name="T50" fmla="*/ 45 w 97"/>
                    <a:gd name="T51" fmla="*/ 39 h 347"/>
                    <a:gd name="T52" fmla="*/ 60 w 97"/>
                    <a:gd name="T53" fmla="*/ 13 h 347"/>
                    <a:gd name="T54" fmla="*/ 68 w 97"/>
                    <a:gd name="T55" fmla="*/ 33 h 347"/>
                    <a:gd name="T56" fmla="*/ 96 w 97"/>
                    <a:gd name="T57" fmla="*/ 65 h 347"/>
                    <a:gd name="T58" fmla="*/ 93 w 97"/>
                    <a:gd name="T59" fmla="*/ 5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347">
                      <a:moveTo>
                        <a:pt x="93" y="54"/>
                      </a:moveTo>
                      <a:lnTo>
                        <a:pt x="74" y="0"/>
                      </a:lnTo>
                      <a:lnTo>
                        <a:pt x="60" y="1"/>
                      </a:lnTo>
                      <a:lnTo>
                        <a:pt x="49" y="3"/>
                      </a:lnTo>
                      <a:lnTo>
                        <a:pt x="41" y="18"/>
                      </a:lnTo>
                      <a:lnTo>
                        <a:pt x="19" y="63"/>
                      </a:lnTo>
                      <a:lnTo>
                        <a:pt x="11" y="83"/>
                      </a:lnTo>
                      <a:lnTo>
                        <a:pt x="6" y="102"/>
                      </a:lnTo>
                      <a:lnTo>
                        <a:pt x="1" y="162"/>
                      </a:lnTo>
                      <a:lnTo>
                        <a:pt x="0" y="181"/>
                      </a:lnTo>
                      <a:lnTo>
                        <a:pt x="1" y="203"/>
                      </a:lnTo>
                      <a:lnTo>
                        <a:pt x="4" y="226"/>
                      </a:lnTo>
                      <a:lnTo>
                        <a:pt x="13" y="264"/>
                      </a:lnTo>
                      <a:lnTo>
                        <a:pt x="21" y="287"/>
                      </a:lnTo>
                      <a:lnTo>
                        <a:pt x="32" y="313"/>
                      </a:lnTo>
                      <a:lnTo>
                        <a:pt x="54" y="346"/>
                      </a:lnTo>
                      <a:lnTo>
                        <a:pt x="42" y="306"/>
                      </a:lnTo>
                      <a:lnTo>
                        <a:pt x="33" y="269"/>
                      </a:lnTo>
                      <a:lnTo>
                        <a:pt x="28" y="235"/>
                      </a:lnTo>
                      <a:lnTo>
                        <a:pt x="30" y="203"/>
                      </a:lnTo>
                      <a:lnTo>
                        <a:pt x="32" y="181"/>
                      </a:lnTo>
                      <a:lnTo>
                        <a:pt x="28" y="152"/>
                      </a:lnTo>
                      <a:lnTo>
                        <a:pt x="26" y="128"/>
                      </a:lnTo>
                      <a:lnTo>
                        <a:pt x="35" y="83"/>
                      </a:lnTo>
                      <a:lnTo>
                        <a:pt x="37" y="59"/>
                      </a:lnTo>
                      <a:lnTo>
                        <a:pt x="45" y="39"/>
                      </a:lnTo>
                      <a:lnTo>
                        <a:pt x="60" y="13"/>
                      </a:lnTo>
                      <a:lnTo>
                        <a:pt x="68" y="33"/>
                      </a:lnTo>
                      <a:lnTo>
                        <a:pt x="96" y="65"/>
                      </a:lnTo>
                      <a:lnTo>
                        <a:pt x="93" y="5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80" name="Freeform 32"/>
                <p:cNvSpPr>
                  <a:spLocks/>
                </p:cNvSpPr>
                <p:nvPr/>
              </p:nvSpPr>
              <p:spPr bwMode="ltGray">
                <a:xfrm>
                  <a:off x="807" y="3206"/>
                  <a:ext cx="236" cy="623"/>
                </a:xfrm>
                <a:custGeom>
                  <a:avLst/>
                  <a:gdLst>
                    <a:gd name="T0" fmla="*/ 76 w 236"/>
                    <a:gd name="T1" fmla="*/ 7 h 623"/>
                    <a:gd name="T2" fmla="*/ 83 w 236"/>
                    <a:gd name="T3" fmla="*/ 25 h 623"/>
                    <a:gd name="T4" fmla="*/ 134 w 236"/>
                    <a:gd name="T5" fmla="*/ 23 h 623"/>
                    <a:gd name="T6" fmla="*/ 114 w 236"/>
                    <a:gd name="T7" fmla="*/ 32 h 623"/>
                    <a:gd name="T8" fmla="*/ 92 w 236"/>
                    <a:gd name="T9" fmla="*/ 42 h 623"/>
                    <a:gd name="T10" fmla="*/ 141 w 236"/>
                    <a:gd name="T11" fmla="*/ 58 h 623"/>
                    <a:gd name="T12" fmla="*/ 102 w 236"/>
                    <a:gd name="T13" fmla="*/ 64 h 623"/>
                    <a:gd name="T14" fmla="*/ 100 w 236"/>
                    <a:gd name="T15" fmla="*/ 81 h 623"/>
                    <a:gd name="T16" fmla="*/ 211 w 236"/>
                    <a:gd name="T17" fmla="*/ 169 h 623"/>
                    <a:gd name="T18" fmla="*/ 108 w 236"/>
                    <a:gd name="T19" fmla="*/ 106 h 623"/>
                    <a:gd name="T20" fmla="*/ 130 w 236"/>
                    <a:gd name="T21" fmla="*/ 142 h 623"/>
                    <a:gd name="T22" fmla="*/ 116 w 236"/>
                    <a:gd name="T23" fmla="*/ 144 h 623"/>
                    <a:gd name="T24" fmla="*/ 134 w 236"/>
                    <a:gd name="T25" fmla="*/ 195 h 623"/>
                    <a:gd name="T26" fmla="*/ 176 w 236"/>
                    <a:gd name="T27" fmla="*/ 247 h 623"/>
                    <a:gd name="T28" fmla="*/ 130 w 236"/>
                    <a:gd name="T29" fmla="*/ 208 h 623"/>
                    <a:gd name="T30" fmla="*/ 168 w 236"/>
                    <a:gd name="T31" fmla="*/ 288 h 623"/>
                    <a:gd name="T32" fmla="*/ 134 w 236"/>
                    <a:gd name="T33" fmla="*/ 234 h 623"/>
                    <a:gd name="T34" fmla="*/ 125 w 236"/>
                    <a:gd name="T35" fmla="*/ 234 h 623"/>
                    <a:gd name="T36" fmla="*/ 138 w 236"/>
                    <a:gd name="T37" fmla="*/ 281 h 623"/>
                    <a:gd name="T38" fmla="*/ 127 w 236"/>
                    <a:gd name="T39" fmla="*/ 281 h 623"/>
                    <a:gd name="T40" fmla="*/ 149 w 236"/>
                    <a:gd name="T41" fmla="*/ 335 h 623"/>
                    <a:gd name="T42" fmla="*/ 136 w 236"/>
                    <a:gd name="T43" fmla="*/ 322 h 623"/>
                    <a:gd name="T44" fmla="*/ 147 w 236"/>
                    <a:gd name="T45" fmla="*/ 372 h 623"/>
                    <a:gd name="T46" fmla="*/ 138 w 236"/>
                    <a:gd name="T47" fmla="*/ 356 h 623"/>
                    <a:gd name="T48" fmla="*/ 128 w 236"/>
                    <a:gd name="T49" fmla="*/ 351 h 623"/>
                    <a:gd name="T50" fmla="*/ 134 w 236"/>
                    <a:gd name="T51" fmla="*/ 388 h 623"/>
                    <a:gd name="T52" fmla="*/ 157 w 236"/>
                    <a:gd name="T53" fmla="*/ 456 h 623"/>
                    <a:gd name="T54" fmla="*/ 128 w 236"/>
                    <a:gd name="T55" fmla="*/ 403 h 623"/>
                    <a:gd name="T56" fmla="*/ 122 w 236"/>
                    <a:gd name="T57" fmla="*/ 394 h 623"/>
                    <a:gd name="T58" fmla="*/ 124 w 236"/>
                    <a:gd name="T59" fmla="*/ 451 h 623"/>
                    <a:gd name="T60" fmla="*/ 114 w 236"/>
                    <a:gd name="T61" fmla="*/ 479 h 623"/>
                    <a:gd name="T62" fmla="*/ 111 w 236"/>
                    <a:gd name="T63" fmla="*/ 447 h 623"/>
                    <a:gd name="T64" fmla="*/ 27 w 236"/>
                    <a:gd name="T65" fmla="*/ 532 h 623"/>
                    <a:gd name="T66" fmla="*/ 102 w 236"/>
                    <a:gd name="T67" fmla="*/ 408 h 623"/>
                    <a:gd name="T68" fmla="*/ 87 w 236"/>
                    <a:gd name="T69" fmla="*/ 435 h 623"/>
                    <a:gd name="T70" fmla="*/ 109 w 236"/>
                    <a:gd name="T71" fmla="*/ 366 h 623"/>
                    <a:gd name="T72" fmla="*/ 17 w 236"/>
                    <a:gd name="T73" fmla="*/ 420 h 623"/>
                    <a:gd name="T74" fmla="*/ 109 w 236"/>
                    <a:gd name="T75" fmla="*/ 345 h 623"/>
                    <a:gd name="T76" fmla="*/ 96 w 236"/>
                    <a:gd name="T77" fmla="*/ 326 h 623"/>
                    <a:gd name="T78" fmla="*/ 107 w 236"/>
                    <a:gd name="T79" fmla="*/ 299 h 623"/>
                    <a:gd name="T80" fmla="*/ 92 w 236"/>
                    <a:gd name="T81" fmla="*/ 299 h 623"/>
                    <a:gd name="T82" fmla="*/ 51 w 236"/>
                    <a:gd name="T83" fmla="*/ 352 h 623"/>
                    <a:gd name="T84" fmla="*/ 91 w 236"/>
                    <a:gd name="T85" fmla="*/ 251 h 623"/>
                    <a:gd name="T86" fmla="*/ 98 w 236"/>
                    <a:gd name="T87" fmla="*/ 213 h 623"/>
                    <a:gd name="T88" fmla="*/ 87 w 236"/>
                    <a:gd name="T89" fmla="*/ 206 h 623"/>
                    <a:gd name="T90" fmla="*/ 90 w 236"/>
                    <a:gd name="T91" fmla="*/ 171 h 623"/>
                    <a:gd name="T92" fmla="*/ 84 w 236"/>
                    <a:gd name="T93" fmla="*/ 168 h 623"/>
                    <a:gd name="T94" fmla="*/ 55 w 236"/>
                    <a:gd name="T95" fmla="*/ 199 h 623"/>
                    <a:gd name="T96" fmla="*/ 78 w 236"/>
                    <a:gd name="T97" fmla="*/ 148 h 623"/>
                    <a:gd name="T98" fmla="*/ 76 w 236"/>
                    <a:gd name="T99" fmla="*/ 105 h 623"/>
                    <a:gd name="T100" fmla="*/ 78 w 236"/>
                    <a:gd name="T101" fmla="*/ 79 h 623"/>
                    <a:gd name="T102" fmla="*/ 54 w 236"/>
                    <a:gd name="T103" fmla="*/ 77 h 623"/>
                    <a:gd name="T104" fmla="*/ 60 w 236"/>
                    <a:gd name="T105" fmla="*/ 42 h 623"/>
                    <a:gd name="T106" fmla="*/ 50 w 236"/>
                    <a:gd name="T107" fmla="*/ 33 h 623"/>
                    <a:gd name="T108" fmla="*/ 52 w 236"/>
                    <a:gd name="T109"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6" h="623">
                      <a:moveTo>
                        <a:pt x="52" y="0"/>
                      </a:moveTo>
                      <a:lnTo>
                        <a:pt x="62" y="2"/>
                      </a:lnTo>
                      <a:lnTo>
                        <a:pt x="76" y="7"/>
                      </a:lnTo>
                      <a:lnTo>
                        <a:pt x="67" y="9"/>
                      </a:lnTo>
                      <a:lnTo>
                        <a:pt x="74" y="17"/>
                      </a:lnTo>
                      <a:lnTo>
                        <a:pt x="83" y="25"/>
                      </a:lnTo>
                      <a:lnTo>
                        <a:pt x="95" y="29"/>
                      </a:lnTo>
                      <a:lnTo>
                        <a:pt x="114" y="28"/>
                      </a:lnTo>
                      <a:lnTo>
                        <a:pt x="134" y="23"/>
                      </a:lnTo>
                      <a:lnTo>
                        <a:pt x="188" y="28"/>
                      </a:lnTo>
                      <a:lnTo>
                        <a:pt x="136" y="24"/>
                      </a:lnTo>
                      <a:lnTo>
                        <a:pt x="114" y="32"/>
                      </a:lnTo>
                      <a:lnTo>
                        <a:pt x="95" y="29"/>
                      </a:lnTo>
                      <a:lnTo>
                        <a:pt x="83" y="35"/>
                      </a:lnTo>
                      <a:lnTo>
                        <a:pt x="92" y="42"/>
                      </a:lnTo>
                      <a:lnTo>
                        <a:pt x="85" y="45"/>
                      </a:lnTo>
                      <a:lnTo>
                        <a:pt x="102" y="59"/>
                      </a:lnTo>
                      <a:lnTo>
                        <a:pt x="141" y="58"/>
                      </a:lnTo>
                      <a:lnTo>
                        <a:pt x="191" y="107"/>
                      </a:lnTo>
                      <a:lnTo>
                        <a:pt x="141" y="59"/>
                      </a:lnTo>
                      <a:lnTo>
                        <a:pt x="102" y="64"/>
                      </a:lnTo>
                      <a:lnTo>
                        <a:pt x="92" y="65"/>
                      </a:lnTo>
                      <a:lnTo>
                        <a:pt x="112" y="81"/>
                      </a:lnTo>
                      <a:lnTo>
                        <a:pt x="100" y="81"/>
                      </a:lnTo>
                      <a:lnTo>
                        <a:pt x="122" y="101"/>
                      </a:lnTo>
                      <a:lnTo>
                        <a:pt x="163" y="126"/>
                      </a:lnTo>
                      <a:lnTo>
                        <a:pt x="211" y="169"/>
                      </a:lnTo>
                      <a:lnTo>
                        <a:pt x="163" y="129"/>
                      </a:lnTo>
                      <a:lnTo>
                        <a:pt x="120" y="105"/>
                      </a:lnTo>
                      <a:lnTo>
                        <a:pt x="108" y="106"/>
                      </a:lnTo>
                      <a:lnTo>
                        <a:pt x="127" y="119"/>
                      </a:lnTo>
                      <a:lnTo>
                        <a:pt x="114" y="123"/>
                      </a:lnTo>
                      <a:lnTo>
                        <a:pt x="130" y="142"/>
                      </a:lnTo>
                      <a:lnTo>
                        <a:pt x="230" y="291"/>
                      </a:lnTo>
                      <a:lnTo>
                        <a:pt x="130" y="144"/>
                      </a:lnTo>
                      <a:lnTo>
                        <a:pt x="116" y="144"/>
                      </a:lnTo>
                      <a:lnTo>
                        <a:pt x="132" y="168"/>
                      </a:lnTo>
                      <a:lnTo>
                        <a:pt x="120" y="165"/>
                      </a:lnTo>
                      <a:lnTo>
                        <a:pt x="134" y="195"/>
                      </a:lnTo>
                      <a:lnTo>
                        <a:pt x="176" y="246"/>
                      </a:lnTo>
                      <a:lnTo>
                        <a:pt x="219" y="320"/>
                      </a:lnTo>
                      <a:lnTo>
                        <a:pt x="176" y="247"/>
                      </a:lnTo>
                      <a:lnTo>
                        <a:pt x="134" y="196"/>
                      </a:lnTo>
                      <a:lnTo>
                        <a:pt x="120" y="190"/>
                      </a:lnTo>
                      <a:lnTo>
                        <a:pt x="130" y="208"/>
                      </a:lnTo>
                      <a:lnTo>
                        <a:pt x="122" y="205"/>
                      </a:lnTo>
                      <a:lnTo>
                        <a:pt x="134" y="233"/>
                      </a:lnTo>
                      <a:lnTo>
                        <a:pt x="168" y="288"/>
                      </a:lnTo>
                      <a:lnTo>
                        <a:pt x="235" y="357"/>
                      </a:lnTo>
                      <a:lnTo>
                        <a:pt x="169" y="288"/>
                      </a:lnTo>
                      <a:lnTo>
                        <a:pt x="134" y="234"/>
                      </a:lnTo>
                      <a:lnTo>
                        <a:pt x="128" y="234"/>
                      </a:lnTo>
                      <a:lnTo>
                        <a:pt x="190" y="394"/>
                      </a:lnTo>
                      <a:lnTo>
                        <a:pt x="125" y="234"/>
                      </a:lnTo>
                      <a:lnTo>
                        <a:pt x="134" y="257"/>
                      </a:lnTo>
                      <a:lnTo>
                        <a:pt x="125" y="249"/>
                      </a:lnTo>
                      <a:lnTo>
                        <a:pt x="138" y="281"/>
                      </a:lnTo>
                      <a:lnTo>
                        <a:pt x="181" y="356"/>
                      </a:lnTo>
                      <a:lnTo>
                        <a:pt x="138" y="288"/>
                      </a:lnTo>
                      <a:lnTo>
                        <a:pt x="127" y="281"/>
                      </a:lnTo>
                      <a:lnTo>
                        <a:pt x="138" y="302"/>
                      </a:lnTo>
                      <a:lnTo>
                        <a:pt x="189" y="447"/>
                      </a:lnTo>
                      <a:lnTo>
                        <a:pt x="149" y="335"/>
                      </a:lnTo>
                      <a:lnTo>
                        <a:pt x="134" y="302"/>
                      </a:lnTo>
                      <a:lnTo>
                        <a:pt x="127" y="299"/>
                      </a:lnTo>
                      <a:lnTo>
                        <a:pt x="136" y="322"/>
                      </a:lnTo>
                      <a:lnTo>
                        <a:pt x="128" y="319"/>
                      </a:lnTo>
                      <a:lnTo>
                        <a:pt x="141" y="347"/>
                      </a:lnTo>
                      <a:lnTo>
                        <a:pt x="147" y="372"/>
                      </a:lnTo>
                      <a:lnTo>
                        <a:pt x="213" y="455"/>
                      </a:lnTo>
                      <a:lnTo>
                        <a:pt x="146" y="373"/>
                      </a:lnTo>
                      <a:lnTo>
                        <a:pt x="138" y="356"/>
                      </a:lnTo>
                      <a:lnTo>
                        <a:pt x="130" y="351"/>
                      </a:lnTo>
                      <a:lnTo>
                        <a:pt x="146" y="398"/>
                      </a:lnTo>
                      <a:lnTo>
                        <a:pt x="128" y="351"/>
                      </a:lnTo>
                      <a:lnTo>
                        <a:pt x="138" y="373"/>
                      </a:lnTo>
                      <a:lnTo>
                        <a:pt x="127" y="368"/>
                      </a:lnTo>
                      <a:lnTo>
                        <a:pt x="134" y="388"/>
                      </a:lnTo>
                      <a:lnTo>
                        <a:pt x="157" y="456"/>
                      </a:lnTo>
                      <a:lnTo>
                        <a:pt x="179" y="497"/>
                      </a:lnTo>
                      <a:lnTo>
                        <a:pt x="157" y="456"/>
                      </a:lnTo>
                      <a:lnTo>
                        <a:pt x="134" y="390"/>
                      </a:lnTo>
                      <a:lnTo>
                        <a:pt x="125" y="388"/>
                      </a:lnTo>
                      <a:lnTo>
                        <a:pt x="128" y="403"/>
                      </a:lnTo>
                      <a:lnTo>
                        <a:pt x="146" y="447"/>
                      </a:lnTo>
                      <a:lnTo>
                        <a:pt x="127" y="408"/>
                      </a:lnTo>
                      <a:lnTo>
                        <a:pt x="122" y="394"/>
                      </a:lnTo>
                      <a:lnTo>
                        <a:pt x="130" y="430"/>
                      </a:lnTo>
                      <a:lnTo>
                        <a:pt x="120" y="422"/>
                      </a:lnTo>
                      <a:lnTo>
                        <a:pt x="124" y="451"/>
                      </a:lnTo>
                      <a:lnTo>
                        <a:pt x="117" y="438"/>
                      </a:lnTo>
                      <a:lnTo>
                        <a:pt x="112" y="450"/>
                      </a:lnTo>
                      <a:lnTo>
                        <a:pt x="114" y="479"/>
                      </a:lnTo>
                      <a:lnTo>
                        <a:pt x="156" y="622"/>
                      </a:lnTo>
                      <a:lnTo>
                        <a:pt x="111" y="479"/>
                      </a:lnTo>
                      <a:lnTo>
                        <a:pt x="111" y="447"/>
                      </a:lnTo>
                      <a:lnTo>
                        <a:pt x="111" y="429"/>
                      </a:lnTo>
                      <a:lnTo>
                        <a:pt x="102" y="438"/>
                      </a:lnTo>
                      <a:lnTo>
                        <a:pt x="27" y="532"/>
                      </a:lnTo>
                      <a:lnTo>
                        <a:pt x="104" y="430"/>
                      </a:lnTo>
                      <a:lnTo>
                        <a:pt x="111" y="403"/>
                      </a:lnTo>
                      <a:lnTo>
                        <a:pt x="102" y="408"/>
                      </a:lnTo>
                      <a:lnTo>
                        <a:pt x="114" y="377"/>
                      </a:lnTo>
                      <a:lnTo>
                        <a:pt x="104" y="389"/>
                      </a:lnTo>
                      <a:lnTo>
                        <a:pt x="87" y="435"/>
                      </a:lnTo>
                      <a:lnTo>
                        <a:pt x="102" y="385"/>
                      </a:lnTo>
                      <a:lnTo>
                        <a:pt x="111" y="366"/>
                      </a:lnTo>
                      <a:lnTo>
                        <a:pt x="109" y="366"/>
                      </a:lnTo>
                      <a:lnTo>
                        <a:pt x="100" y="377"/>
                      </a:lnTo>
                      <a:lnTo>
                        <a:pt x="80" y="401"/>
                      </a:lnTo>
                      <a:lnTo>
                        <a:pt x="17" y="420"/>
                      </a:lnTo>
                      <a:lnTo>
                        <a:pt x="83" y="398"/>
                      </a:lnTo>
                      <a:lnTo>
                        <a:pt x="102" y="368"/>
                      </a:lnTo>
                      <a:lnTo>
                        <a:pt x="109" y="345"/>
                      </a:lnTo>
                      <a:lnTo>
                        <a:pt x="100" y="345"/>
                      </a:lnTo>
                      <a:lnTo>
                        <a:pt x="109" y="322"/>
                      </a:lnTo>
                      <a:lnTo>
                        <a:pt x="96" y="326"/>
                      </a:lnTo>
                      <a:lnTo>
                        <a:pt x="52" y="372"/>
                      </a:lnTo>
                      <a:lnTo>
                        <a:pt x="96" y="326"/>
                      </a:lnTo>
                      <a:lnTo>
                        <a:pt x="107" y="299"/>
                      </a:lnTo>
                      <a:lnTo>
                        <a:pt x="95" y="306"/>
                      </a:lnTo>
                      <a:lnTo>
                        <a:pt x="102" y="284"/>
                      </a:lnTo>
                      <a:lnTo>
                        <a:pt x="92" y="299"/>
                      </a:lnTo>
                      <a:lnTo>
                        <a:pt x="100" y="267"/>
                      </a:lnTo>
                      <a:lnTo>
                        <a:pt x="91" y="283"/>
                      </a:lnTo>
                      <a:lnTo>
                        <a:pt x="51" y="352"/>
                      </a:lnTo>
                      <a:lnTo>
                        <a:pt x="92" y="283"/>
                      </a:lnTo>
                      <a:lnTo>
                        <a:pt x="102" y="242"/>
                      </a:lnTo>
                      <a:lnTo>
                        <a:pt x="91" y="251"/>
                      </a:lnTo>
                      <a:lnTo>
                        <a:pt x="25" y="290"/>
                      </a:lnTo>
                      <a:lnTo>
                        <a:pt x="91" y="249"/>
                      </a:lnTo>
                      <a:lnTo>
                        <a:pt x="98" y="213"/>
                      </a:lnTo>
                      <a:lnTo>
                        <a:pt x="90" y="220"/>
                      </a:lnTo>
                      <a:lnTo>
                        <a:pt x="96" y="199"/>
                      </a:lnTo>
                      <a:lnTo>
                        <a:pt x="87" y="206"/>
                      </a:lnTo>
                      <a:lnTo>
                        <a:pt x="57" y="304"/>
                      </a:lnTo>
                      <a:lnTo>
                        <a:pt x="90" y="199"/>
                      </a:lnTo>
                      <a:lnTo>
                        <a:pt x="90" y="171"/>
                      </a:lnTo>
                      <a:lnTo>
                        <a:pt x="79" y="184"/>
                      </a:lnTo>
                      <a:lnTo>
                        <a:pt x="60" y="238"/>
                      </a:lnTo>
                      <a:lnTo>
                        <a:pt x="84" y="168"/>
                      </a:lnTo>
                      <a:lnTo>
                        <a:pt x="87" y="144"/>
                      </a:lnTo>
                      <a:lnTo>
                        <a:pt x="79" y="155"/>
                      </a:lnTo>
                      <a:lnTo>
                        <a:pt x="55" y="199"/>
                      </a:lnTo>
                      <a:lnTo>
                        <a:pt x="0" y="225"/>
                      </a:lnTo>
                      <a:lnTo>
                        <a:pt x="57" y="196"/>
                      </a:lnTo>
                      <a:lnTo>
                        <a:pt x="78" y="148"/>
                      </a:lnTo>
                      <a:lnTo>
                        <a:pt x="80" y="118"/>
                      </a:lnTo>
                      <a:lnTo>
                        <a:pt x="71" y="133"/>
                      </a:lnTo>
                      <a:lnTo>
                        <a:pt x="76" y="105"/>
                      </a:lnTo>
                      <a:lnTo>
                        <a:pt x="39" y="179"/>
                      </a:lnTo>
                      <a:lnTo>
                        <a:pt x="74" y="101"/>
                      </a:lnTo>
                      <a:lnTo>
                        <a:pt x="78" y="79"/>
                      </a:lnTo>
                      <a:lnTo>
                        <a:pt x="67" y="96"/>
                      </a:lnTo>
                      <a:lnTo>
                        <a:pt x="68" y="61"/>
                      </a:lnTo>
                      <a:lnTo>
                        <a:pt x="54" y="77"/>
                      </a:lnTo>
                      <a:lnTo>
                        <a:pt x="3" y="137"/>
                      </a:lnTo>
                      <a:lnTo>
                        <a:pt x="54" y="75"/>
                      </a:lnTo>
                      <a:lnTo>
                        <a:pt x="60" y="42"/>
                      </a:lnTo>
                      <a:lnTo>
                        <a:pt x="52" y="51"/>
                      </a:lnTo>
                      <a:lnTo>
                        <a:pt x="57" y="25"/>
                      </a:lnTo>
                      <a:lnTo>
                        <a:pt x="50" y="33"/>
                      </a:lnTo>
                      <a:lnTo>
                        <a:pt x="47" y="13"/>
                      </a:lnTo>
                      <a:lnTo>
                        <a:pt x="50" y="6"/>
                      </a:lnTo>
                      <a:lnTo>
                        <a:pt x="5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82" name="Freeform 34"/>
              <p:cNvSpPr>
                <a:spLocks/>
              </p:cNvSpPr>
              <p:nvPr/>
            </p:nvSpPr>
            <p:spPr bwMode="ltGray">
              <a:xfrm>
                <a:off x="570" y="3784"/>
                <a:ext cx="26" cy="379"/>
              </a:xfrm>
              <a:custGeom>
                <a:avLst/>
                <a:gdLst>
                  <a:gd name="T0" fmla="*/ 4 w 26"/>
                  <a:gd name="T1" fmla="*/ 0 h 379"/>
                  <a:gd name="T2" fmla="*/ 10 w 26"/>
                  <a:gd name="T3" fmla="*/ 28 h 379"/>
                  <a:gd name="T4" fmla="*/ 14 w 26"/>
                  <a:gd name="T5" fmla="*/ 74 h 379"/>
                  <a:gd name="T6" fmla="*/ 20 w 26"/>
                  <a:gd name="T7" fmla="*/ 137 h 379"/>
                  <a:gd name="T8" fmla="*/ 25 w 26"/>
                  <a:gd name="T9" fmla="*/ 217 h 379"/>
                  <a:gd name="T10" fmla="*/ 25 w 26"/>
                  <a:gd name="T11" fmla="*/ 302 h 379"/>
                  <a:gd name="T12" fmla="*/ 22 w 26"/>
                  <a:gd name="T13" fmla="*/ 378 h 379"/>
                  <a:gd name="T14" fmla="*/ 20 w 26"/>
                  <a:gd name="T15" fmla="*/ 378 h 379"/>
                  <a:gd name="T16" fmla="*/ 22 w 26"/>
                  <a:gd name="T17" fmla="*/ 302 h 379"/>
                  <a:gd name="T18" fmla="*/ 22 w 26"/>
                  <a:gd name="T19" fmla="*/ 240 h 379"/>
                  <a:gd name="T20" fmla="*/ 17 w 26"/>
                  <a:gd name="T21" fmla="*/ 171 h 379"/>
                  <a:gd name="T22" fmla="*/ 10 w 26"/>
                  <a:gd name="T23" fmla="*/ 103 h 379"/>
                  <a:gd name="T24" fmla="*/ 0 w 26"/>
                  <a:gd name="T25" fmla="*/ 17 h 379"/>
                  <a:gd name="T26" fmla="*/ 4 w 26"/>
                  <a:gd name="T27"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79">
                    <a:moveTo>
                      <a:pt x="4" y="0"/>
                    </a:moveTo>
                    <a:lnTo>
                      <a:pt x="10" y="28"/>
                    </a:lnTo>
                    <a:lnTo>
                      <a:pt x="14" y="74"/>
                    </a:lnTo>
                    <a:lnTo>
                      <a:pt x="20" y="137"/>
                    </a:lnTo>
                    <a:lnTo>
                      <a:pt x="25" y="217"/>
                    </a:lnTo>
                    <a:lnTo>
                      <a:pt x="25" y="302"/>
                    </a:lnTo>
                    <a:lnTo>
                      <a:pt x="22" y="378"/>
                    </a:lnTo>
                    <a:lnTo>
                      <a:pt x="20" y="378"/>
                    </a:lnTo>
                    <a:lnTo>
                      <a:pt x="22" y="302"/>
                    </a:lnTo>
                    <a:lnTo>
                      <a:pt x="22" y="240"/>
                    </a:lnTo>
                    <a:lnTo>
                      <a:pt x="17" y="171"/>
                    </a:lnTo>
                    <a:lnTo>
                      <a:pt x="10" y="103"/>
                    </a:lnTo>
                    <a:lnTo>
                      <a:pt x="0" y="17"/>
                    </a:lnTo>
                    <a:lnTo>
                      <a:pt x="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83" name="Freeform 35"/>
              <p:cNvSpPr>
                <a:spLocks/>
              </p:cNvSpPr>
              <p:nvPr/>
            </p:nvSpPr>
            <p:spPr bwMode="ltGray">
              <a:xfrm>
                <a:off x="515" y="3243"/>
                <a:ext cx="111" cy="682"/>
              </a:xfrm>
              <a:custGeom>
                <a:avLst/>
                <a:gdLst>
                  <a:gd name="T0" fmla="*/ 35 w 111"/>
                  <a:gd name="T1" fmla="*/ 8 h 682"/>
                  <a:gd name="T2" fmla="*/ 38 w 111"/>
                  <a:gd name="T3" fmla="*/ 28 h 682"/>
                  <a:gd name="T4" fmla="*/ 63 w 111"/>
                  <a:gd name="T5" fmla="*/ 25 h 682"/>
                  <a:gd name="T6" fmla="*/ 53 w 111"/>
                  <a:gd name="T7" fmla="*/ 34 h 682"/>
                  <a:gd name="T8" fmla="*/ 42 w 111"/>
                  <a:gd name="T9" fmla="*/ 45 h 682"/>
                  <a:gd name="T10" fmla="*/ 66 w 111"/>
                  <a:gd name="T11" fmla="*/ 63 h 682"/>
                  <a:gd name="T12" fmla="*/ 48 w 111"/>
                  <a:gd name="T13" fmla="*/ 69 h 682"/>
                  <a:gd name="T14" fmla="*/ 46 w 111"/>
                  <a:gd name="T15" fmla="*/ 88 h 682"/>
                  <a:gd name="T16" fmla="*/ 98 w 111"/>
                  <a:gd name="T17" fmla="*/ 185 h 682"/>
                  <a:gd name="T18" fmla="*/ 50 w 111"/>
                  <a:gd name="T19" fmla="*/ 116 h 682"/>
                  <a:gd name="T20" fmla="*/ 61 w 111"/>
                  <a:gd name="T21" fmla="*/ 155 h 682"/>
                  <a:gd name="T22" fmla="*/ 54 w 111"/>
                  <a:gd name="T23" fmla="*/ 159 h 682"/>
                  <a:gd name="T24" fmla="*/ 63 w 111"/>
                  <a:gd name="T25" fmla="*/ 213 h 682"/>
                  <a:gd name="T26" fmla="*/ 82 w 111"/>
                  <a:gd name="T27" fmla="*/ 270 h 682"/>
                  <a:gd name="T28" fmla="*/ 61 w 111"/>
                  <a:gd name="T29" fmla="*/ 228 h 682"/>
                  <a:gd name="T30" fmla="*/ 78 w 111"/>
                  <a:gd name="T31" fmla="*/ 315 h 682"/>
                  <a:gd name="T32" fmla="*/ 62 w 111"/>
                  <a:gd name="T33" fmla="*/ 257 h 682"/>
                  <a:gd name="T34" fmla="*/ 59 w 111"/>
                  <a:gd name="T35" fmla="*/ 257 h 682"/>
                  <a:gd name="T36" fmla="*/ 64 w 111"/>
                  <a:gd name="T37" fmla="*/ 308 h 682"/>
                  <a:gd name="T38" fmla="*/ 59 w 111"/>
                  <a:gd name="T39" fmla="*/ 308 h 682"/>
                  <a:gd name="T40" fmla="*/ 70 w 111"/>
                  <a:gd name="T41" fmla="*/ 367 h 682"/>
                  <a:gd name="T42" fmla="*/ 63 w 111"/>
                  <a:gd name="T43" fmla="*/ 352 h 682"/>
                  <a:gd name="T44" fmla="*/ 69 w 111"/>
                  <a:gd name="T45" fmla="*/ 406 h 682"/>
                  <a:gd name="T46" fmla="*/ 64 w 111"/>
                  <a:gd name="T47" fmla="*/ 389 h 682"/>
                  <a:gd name="T48" fmla="*/ 60 w 111"/>
                  <a:gd name="T49" fmla="*/ 384 h 682"/>
                  <a:gd name="T50" fmla="*/ 63 w 111"/>
                  <a:gd name="T51" fmla="*/ 425 h 682"/>
                  <a:gd name="T52" fmla="*/ 74 w 111"/>
                  <a:gd name="T53" fmla="*/ 499 h 682"/>
                  <a:gd name="T54" fmla="*/ 60 w 111"/>
                  <a:gd name="T55" fmla="*/ 442 h 682"/>
                  <a:gd name="T56" fmla="*/ 56 w 111"/>
                  <a:gd name="T57" fmla="*/ 431 h 682"/>
                  <a:gd name="T58" fmla="*/ 57 w 111"/>
                  <a:gd name="T59" fmla="*/ 494 h 682"/>
                  <a:gd name="T60" fmla="*/ 53 w 111"/>
                  <a:gd name="T61" fmla="*/ 525 h 682"/>
                  <a:gd name="T62" fmla="*/ 52 w 111"/>
                  <a:gd name="T63" fmla="*/ 490 h 682"/>
                  <a:gd name="T64" fmla="*/ 12 w 111"/>
                  <a:gd name="T65" fmla="*/ 583 h 682"/>
                  <a:gd name="T66" fmla="*/ 48 w 111"/>
                  <a:gd name="T67" fmla="*/ 447 h 682"/>
                  <a:gd name="T68" fmla="*/ 41 w 111"/>
                  <a:gd name="T69" fmla="*/ 477 h 682"/>
                  <a:gd name="T70" fmla="*/ 50 w 111"/>
                  <a:gd name="T71" fmla="*/ 400 h 682"/>
                  <a:gd name="T72" fmla="*/ 8 w 111"/>
                  <a:gd name="T73" fmla="*/ 461 h 682"/>
                  <a:gd name="T74" fmla="*/ 50 w 111"/>
                  <a:gd name="T75" fmla="*/ 376 h 682"/>
                  <a:gd name="T76" fmla="*/ 45 w 111"/>
                  <a:gd name="T77" fmla="*/ 358 h 682"/>
                  <a:gd name="T78" fmla="*/ 49 w 111"/>
                  <a:gd name="T79" fmla="*/ 327 h 682"/>
                  <a:gd name="T80" fmla="*/ 42 w 111"/>
                  <a:gd name="T81" fmla="*/ 327 h 682"/>
                  <a:gd name="T82" fmla="*/ 24 w 111"/>
                  <a:gd name="T83" fmla="*/ 385 h 682"/>
                  <a:gd name="T84" fmla="*/ 42 w 111"/>
                  <a:gd name="T85" fmla="*/ 274 h 682"/>
                  <a:gd name="T86" fmla="*/ 46 w 111"/>
                  <a:gd name="T87" fmla="*/ 234 h 682"/>
                  <a:gd name="T88" fmla="*/ 41 w 111"/>
                  <a:gd name="T89" fmla="*/ 226 h 682"/>
                  <a:gd name="T90" fmla="*/ 41 w 111"/>
                  <a:gd name="T91" fmla="*/ 187 h 682"/>
                  <a:gd name="T92" fmla="*/ 39 w 111"/>
                  <a:gd name="T93" fmla="*/ 184 h 682"/>
                  <a:gd name="T94" fmla="*/ 26 w 111"/>
                  <a:gd name="T95" fmla="*/ 218 h 682"/>
                  <a:gd name="T96" fmla="*/ 37 w 111"/>
                  <a:gd name="T97" fmla="*/ 163 h 682"/>
                  <a:gd name="T98" fmla="*/ 35 w 111"/>
                  <a:gd name="T99" fmla="*/ 114 h 682"/>
                  <a:gd name="T100" fmla="*/ 37 w 111"/>
                  <a:gd name="T101" fmla="*/ 87 h 682"/>
                  <a:gd name="T102" fmla="*/ 25 w 111"/>
                  <a:gd name="T103" fmla="*/ 85 h 682"/>
                  <a:gd name="T104" fmla="*/ 28 w 111"/>
                  <a:gd name="T105" fmla="*/ 45 h 682"/>
                  <a:gd name="T106" fmla="*/ 23 w 111"/>
                  <a:gd name="T107" fmla="*/ 37 h 682"/>
                  <a:gd name="T108" fmla="*/ 24 w 111"/>
                  <a:gd name="T109"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682">
                    <a:moveTo>
                      <a:pt x="24" y="0"/>
                    </a:moveTo>
                    <a:lnTo>
                      <a:pt x="28" y="2"/>
                    </a:lnTo>
                    <a:lnTo>
                      <a:pt x="35" y="8"/>
                    </a:lnTo>
                    <a:lnTo>
                      <a:pt x="31" y="11"/>
                    </a:lnTo>
                    <a:lnTo>
                      <a:pt x="34" y="19"/>
                    </a:lnTo>
                    <a:lnTo>
                      <a:pt x="38" y="28"/>
                    </a:lnTo>
                    <a:lnTo>
                      <a:pt x="45" y="33"/>
                    </a:lnTo>
                    <a:lnTo>
                      <a:pt x="53" y="30"/>
                    </a:lnTo>
                    <a:lnTo>
                      <a:pt x="63" y="25"/>
                    </a:lnTo>
                    <a:lnTo>
                      <a:pt x="88" y="30"/>
                    </a:lnTo>
                    <a:lnTo>
                      <a:pt x="63" y="27"/>
                    </a:lnTo>
                    <a:lnTo>
                      <a:pt x="53" y="34"/>
                    </a:lnTo>
                    <a:lnTo>
                      <a:pt x="45" y="33"/>
                    </a:lnTo>
                    <a:lnTo>
                      <a:pt x="38" y="39"/>
                    </a:lnTo>
                    <a:lnTo>
                      <a:pt x="42" y="45"/>
                    </a:lnTo>
                    <a:lnTo>
                      <a:pt x="40" y="50"/>
                    </a:lnTo>
                    <a:lnTo>
                      <a:pt x="48" y="65"/>
                    </a:lnTo>
                    <a:lnTo>
                      <a:pt x="66" y="63"/>
                    </a:lnTo>
                    <a:lnTo>
                      <a:pt x="89" y="117"/>
                    </a:lnTo>
                    <a:lnTo>
                      <a:pt x="66" y="65"/>
                    </a:lnTo>
                    <a:lnTo>
                      <a:pt x="48" y="69"/>
                    </a:lnTo>
                    <a:lnTo>
                      <a:pt x="42" y="71"/>
                    </a:lnTo>
                    <a:lnTo>
                      <a:pt x="53" y="88"/>
                    </a:lnTo>
                    <a:lnTo>
                      <a:pt x="46" y="88"/>
                    </a:lnTo>
                    <a:lnTo>
                      <a:pt x="56" y="111"/>
                    </a:lnTo>
                    <a:lnTo>
                      <a:pt x="76" y="137"/>
                    </a:lnTo>
                    <a:lnTo>
                      <a:pt x="98" y="185"/>
                    </a:lnTo>
                    <a:lnTo>
                      <a:pt x="76" y="142"/>
                    </a:lnTo>
                    <a:lnTo>
                      <a:pt x="56" y="114"/>
                    </a:lnTo>
                    <a:lnTo>
                      <a:pt x="50" y="116"/>
                    </a:lnTo>
                    <a:lnTo>
                      <a:pt x="59" y="131"/>
                    </a:lnTo>
                    <a:lnTo>
                      <a:pt x="53" y="135"/>
                    </a:lnTo>
                    <a:lnTo>
                      <a:pt x="61" y="155"/>
                    </a:lnTo>
                    <a:lnTo>
                      <a:pt x="107" y="320"/>
                    </a:lnTo>
                    <a:lnTo>
                      <a:pt x="61" y="159"/>
                    </a:lnTo>
                    <a:lnTo>
                      <a:pt x="54" y="159"/>
                    </a:lnTo>
                    <a:lnTo>
                      <a:pt x="61" y="184"/>
                    </a:lnTo>
                    <a:lnTo>
                      <a:pt x="56" y="181"/>
                    </a:lnTo>
                    <a:lnTo>
                      <a:pt x="63" y="213"/>
                    </a:lnTo>
                    <a:lnTo>
                      <a:pt x="82" y="269"/>
                    </a:lnTo>
                    <a:lnTo>
                      <a:pt x="103" y="351"/>
                    </a:lnTo>
                    <a:lnTo>
                      <a:pt x="82" y="270"/>
                    </a:lnTo>
                    <a:lnTo>
                      <a:pt x="62" y="215"/>
                    </a:lnTo>
                    <a:lnTo>
                      <a:pt x="56" y="207"/>
                    </a:lnTo>
                    <a:lnTo>
                      <a:pt x="61" y="228"/>
                    </a:lnTo>
                    <a:lnTo>
                      <a:pt x="56" y="224"/>
                    </a:lnTo>
                    <a:lnTo>
                      <a:pt x="63" y="255"/>
                    </a:lnTo>
                    <a:lnTo>
                      <a:pt x="78" y="315"/>
                    </a:lnTo>
                    <a:lnTo>
                      <a:pt x="110" y="391"/>
                    </a:lnTo>
                    <a:lnTo>
                      <a:pt x="79" y="316"/>
                    </a:lnTo>
                    <a:lnTo>
                      <a:pt x="62" y="257"/>
                    </a:lnTo>
                    <a:lnTo>
                      <a:pt x="60" y="257"/>
                    </a:lnTo>
                    <a:lnTo>
                      <a:pt x="89" y="431"/>
                    </a:lnTo>
                    <a:lnTo>
                      <a:pt x="59" y="257"/>
                    </a:lnTo>
                    <a:lnTo>
                      <a:pt x="62" y="280"/>
                    </a:lnTo>
                    <a:lnTo>
                      <a:pt x="59" y="273"/>
                    </a:lnTo>
                    <a:lnTo>
                      <a:pt x="64" y="308"/>
                    </a:lnTo>
                    <a:lnTo>
                      <a:pt x="84" y="389"/>
                    </a:lnTo>
                    <a:lnTo>
                      <a:pt x="64" y="315"/>
                    </a:lnTo>
                    <a:lnTo>
                      <a:pt x="59" y="308"/>
                    </a:lnTo>
                    <a:lnTo>
                      <a:pt x="64" y="331"/>
                    </a:lnTo>
                    <a:lnTo>
                      <a:pt x="89" y="490"/>
                    </a:lnTo>
                    <a:lnTo>
                      <a:pt x="70" y="367"/>
                    </a:lnTo>
                    <a:lnTo>
                      <a:pt x="63" y="331"/>
                    </a:lnTo>
                    <a:lnTo>
                      <a:pt x="59" y="327"/>
                    </a:lnTo>
                    <a:lnTo>
                      <a:pt x="63" y="352"/>
                    </a:lnTo>
                    <a:lnTo>
                      <a:pt x="60" y="348"/>
                    </a:lnTo>
                    <a:lnTo>
                      <a:pt x="66" y="380"/>
                    </a:lnTo>
                    <a:lnTo>
                      <a:pt x="69" y="406"/>
                    </a:lnTo>
                    <a:lnTo>
                      <a:pt x="99" y="498"/>
                    </a:lnTo>
                    <a:lnTo>
                      <a:pt x="68" y="409"/>
                    </a:lnTo>
                    <a:lnTo>
                      <a:pt x="64" y="389"/>
                    </a:lnTo>
                    <a:lnTo>
                      <a:pt x="61" y="384"/>
                    </a:lnTo>
                    <a:lnTo>
                      <a:pt x="68" y="436"/>
                    </a:lnTo>
                    <a:lnTo>
                      <a:pt x="60" y="384"/>
                    </a:lnTo>
                    <a:lnTo>
                      <a:pt x="64" y="409"/>
                    </a:lnTo>
                    <a:lnTo>
                      <a:pt x="59" y="402"/>
                    </a:lnTo>
                    <a:lnTo>
                      <a:pt x="63" y="425"/>
                    </a:lnTo>
                    <a:lnTo>
                      <a:pt x="74" y="499"/>
                    </a:lnTo>
                    <a:lnTo>
                      <a:pt x="83" y="545"/>
                    </a:lnTo>
                    <a:lnTo>
                      <a:pt x="74" y="499"/>
                    </a:lnTo>
                    <a:lnTo>
                      <a:pt x="62" y="427"/>
                    </a:lnTo>
                    <a:lnTo>
                      <a:pt x="59" y="425"/>
                    </a:lnTo>
                    <a:lnTo>
                      <a:pt x="60" y="442"/>
                    </a:lnTo>
                    <a:lnTo>
                      <a:pt x="68" y="490"/>
                    </a:lnTo>
                    <a:lnTo>
                      <a:pt x="59" y="447"/>
                    </a:lnTo>
                    <a:lnTo>
                      <a:pt x="56" y="431"/>
                    </a:lnTo>
                    <a:lnTo>
                      <a:pt x="61" y="470"/>
                    </a:lnTo>
                    <a:lnTo>
                      <a:pt x="56" y="463"/>
                    </a:lnTo>
                    <a:lnTo>
                      <a:pt x="57" y="494"/>
                    </a:lnTo>
                    <a:lnTo>
                      <a:pt x="55" y="480"/>
                    </a:lnTo>
                    <a:lnTo>
                      <a:pt x="53" y="491"/>
                    </a:lnTo>
                    <a:lnTo>
                      <a:pt x="53" y="525"/>
                    </a:lnTo>
                    <a:lnTo>
                      <a:pt x="72" y="681"/>
                    </a:lnTo>
                    <a:lnTo>
                      <a:pt x="52" y="525"/>
                    </a:lnTo>
                    <a:lnTo>
                      <a:pt x="52" y="490"/>
                    </a:lnTo>
                    <a:lnTo>
                      <a:pt x="52" y="469"/>
                    </a:lnTo>
                    <a:lnTo>
                      <a:pt x="47" y="480"/>
                    </a:lnTo>
                    <a:lnTo>
                      <a:pt x="12" y="583"/>
                    </a:lnTo>
                    <a:lnTo>
                      <a:pt x="48" y="470"/>
                    </a:lnTo>
                    <a:lnTo>
                      <a:pt x="52" y="442"/>
                    </a:lnTo>
                    <a:lnTo>
                      <a:pt x="48" y="447"/>
                    </a:lnTo>
                    <a:lnTo>
                      <a:pt x="53" y="412"/>
                    </a:lnTo>
                    <a:lnTo>
                      <a:pt x="48" y="426"/>
                    </a:lnTo>
                    <a:lnTo>
                      <a:pt x="41" y="477"/>
                    </a:lnTo>
                    <a:lnTo>
                      <a:pt x="48" y="422"/>
                    </a:lnTo>
                    <a:lnTo>
                      <a:pt x="52" y="400"/>
                    </a:lnTo>
                    <a:lnTo>
                      <a:pt x="50" y="400"/>
                    </a:lnTo>
                    <a:lnTo>
                      <a:pt x="46" y="412"/>
                    </a:lnTo>
                    <a:lnTo>
                      <a:pt x="38" y="439"/>
                    </a:lnTo>
                    <a:lnTo>
                      <a:pt x="8" y="461"/>
                    </a:lnTo>
                    <a:lnTo>
                      <a:pt x="38" y="436"/>
                    </a:lnTo>
                    <a:lnTo>
                      <a:pt x="48" y="402"/>
                    </a:lnTo>
                    <a:lnTo>
                      <a:pt x="50" y="376"/>
                    </a:lnTo>
                    <a:lnTo>
                      <a:pt x="46" y="376"/>
                    </a:lnTo>
                    <a:lnTo>
                      <a:pt x="50" y="352"/>
                    </a:lnTo>
                    <a:lnTo>
                      <a:pt x="45" y="358"/>
                    </a:lnTo>
                    <a:lnTo>
                      <a:pt x="24" y="406"/>
                    </a:lnTo>
                    <a:lnTo>
                      <a:pt x="45" y="357"/>
                    </a:lnTo>
                    <a:lnTo>
                      <a:pt x="49" y="327"/>
                    </a:lnTo>
                    <a:lnTo>
                      <a:pt x="45" y="334"/>
                    </a:lnTo>
                    <a:lnTo>
                      <a:pt x="48" y="311"/>
                    </a:lnTo>
                    <a:lnTo>
                      <a:pt x="42" y="327"/>
                    </a:lnTo>
                    <a:lnTo>
                      <a:pt x="46" y="291"/>
                    </a:lnTo>
                    <a:lnTo>
                      <a:pt x="42" y="310"/>
                    </a:lnTo>
                    <a:lnTo>
                      <a:pt x="24" y="385"/>
                    </a:lnTo>
                    <a:lnTo>
                      <a:pt x="42" y="310"/>
                    </a:lnTo>
                    <a:lnTo>
                      <a:pt x="47" y="265"/>
                    </a:lnTo>
                    <a:lnTo>
                      <a:pt x="42" y="274"/>
                    </a:lnTo>
                    <a:lnTo>
                      <a:pt x="11" y="317"/>
                    </a:lnTo>
                    <a:lnTo>
                      <a:pt x="42" y="273"/>
                    </a:lnTo>
                    <a:lnTo>
                      <a:pt x="46" y="234"/>
                    </a:lnTo>
                    <a:lnTo>
                      <a:pt x="41" y="241"/>
                    </a:lnTo>
                    <a:lnTo>
                      <a:pt x="45" y="218"/>
                    </a:lnTo>
                    <a:lnTo>
                      <a:pt x="41" y="226"/>
                    </a:lnTo>
                    <a:lnTo>
                      <a:pt x="26" y="333"/>
                    </a:lnTo>
                    <a:lnTo>
                      <a:pt x="41" y="217"/>
                    </a:lnTo>
                    <a:lnTo>
                      <a:pt x="41" y="187"/>
                    </a:lnTo>
                    <a:lnTo>
                      <a:pt x="37" y="201"/>
                    </a:lnTo>
                    <a:lnTo>
                      <a:pt x="28" y="262"/>
                    </a:lnTo>
                    <a:lnTo>
                      <a:pt x="39" y="184"/>
                    </a:lnTo>
                    <a:lnTo>
                      <a:pt x="41" y="159"/>
                    </a:lnTo>
                    <a:lnTo>
                      <a:pt x="37" y="170"/>
                    </a:lnTo>
                    <a:lnTo>
                      <a:pt x="26" y="218"/>
                    </a:lnTo>
                    <a:lnTo>
                      <a:pt x="0" y="245"/>
                    </a:lnTo>
                    <a:lnTo>
                      <a:pt x="26" y="215"/>
                    </a:lnTo>
                    <a:lnTo>
                      <a:pt x="37" y="163"/>
                    </a:lnTo>
                    <a:lnTo>
                      <a:pt x="38" y="129"/>
                    </a:lnTo>
                    <a:lnTo>
                      <a:pt x="33" y="145"/>
                    </a:lnTo>
                    <a:lnTo>
                      <a:pt x="35" y="114"/>
                    </a:lnTo>
                    <a:lnTo>
                      <a:pt x="18" y="195"/>
                    </a:lnTo>
                    <a:lnTo>
                      <a:pt x="34" y="111"/>
                    </a:lnTo>
                    <a:lnTo>
                      <a:pt x="37" y="87"/>
                    </a:lnTo>
                    <a:lnTo>
                      <a:pt x="31" y="105"/>
                    </a:lnTo>
                    <a:lnTo>
                      <a:pt x="32" y="67"/>
                    </a:lnTo>
                    <a:lnTo>
                      <a:pt x="25" y="85"/>
                    </a:lnTo>
                    <a:lnTo>
                      <a:pt x="1" y="149"/>
                    </a:lnTo>
                    <a:lnTo>
                      <a:pt x="25" y="82"/>
                    </a:lnTo>
                    <a:lnTo>
                      <a:pt x="28" y="45"/>
                    </a:lnTo>
                    <a:lnTo>
                      <a:pt x="24" y="56"/>
                    </a:lnTo>
                    <a:lnTo>
                      <a:pt x="26" y="28"/>
                    </a:lnTo>
                    <a:lnTo>
                      <a:pt x="23" y="37"/>
                    </a:lnTo>
                    <a:lnTo>
                      <a:pt x="22" y="14"/>
                    </a:lnTo>
                    <a:lnTo>
                      <a:pt x="23" y="6"/>
                    </a:lnTo>
                    <a:lnTo>
                      <a:pt x="2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086" name="Group 38"/>
              <p:cNvGrpSpPr>
                <a:grpSpLocks/>
              </p:cNvGrpSpPr>
              <p:nvPr/>
            </p:nvGrpSpPr>
            <p:grpSpPr bwMode="auto">
              <a:xfrm>
                <a:off x="149" y="3240"/>
                <a:ext cx="340" cy="959"/>
                <a:chOff x="149" y="3240"/>
                <a:chExt cx="340" cy="959"/>
              </a:xfrm>
            </p:grpSpPr>
            <p:sp>
              <p:nvSpPr>
                <p:cNvPr id="2084" name="Freeform 36"/>
                <p:cNvSpPr>
                  <a:spLocks/>
                </p:cNvSpPr>
                <p:nvPr/>
              </p:nvSpPr>
              <p:spPr bwMode="ltGray">
                <a:xfrm>
                  <a:off x="414" y="3766"/>
                  <a:ext cx="75" cy="433"/>
                </a:xfrm>
                <a:custGeom>
                  <a:avLst/>
                  <a:gdLst>
                    <a:gd name="T0" fmla="*/ 58 w 75"/>
                    <a:gd name="T1" fmla="*/ 0 h 433"/>
                    <a:gd name="T2" fmla="*/ 54 w 75"/>
                    <a:gd name="T3" fmla="*/ 8 h 433"/>
                    <a:gd name="T4" fmla="*/ 29 w 75"/>
                    <a:gd name="T5" fmla="*/ 85 h 433"/>
                    <a:gd name="T6" fmla="*/ 15 w 75"/>
                    <a:gd name="T7" fmla="*/ 157 h 433"/>
                    <a:gd name="T8" fmla="*/ 0 w 75"/>
                    <a:gd name="T9" fmla="*/ 248 h 433"/>
                    <a:gd name="T10" fmla="*/ 0 w 75"/>
                    <a:gd name="T11" fmla="*/ 346 h 433"/>
                    <a:gd name="T12" fmla="*/ 7 w 75"/>
                    <a:gd name="T13" fmla="*/ 432 h 433"/>
                    <a:gd name="T14" fmla="*/ 15 w 75"/>
                    <a:gd name="T15" fmla="*/ 432 h 433"/>
                    <a:gd name="T16" fmla="*/ 7 w 75"/>
                    <a:gd name="T17" fmla="*/ 346 h 433"/>
                    <a:gd name="T18" fmla="*/ 7 w 75"/>
                    <a:gd name="T19" fmla="*/ 274 h 433"/>
                    <a:gd name="T20" fmla="*/ 22 w 75"/>
                    <a:gd name="T21" fmla="*/ 196 h 433"/>
                    <a:gd name="T22" fmla="*/ 44 w 75"/>
                    <a:gd name="T23" fmla="*/ 117 h 433"/>
                    <a:gd name="T24" fmla="*/ 74 w 75"/>
                    <a:gd name="T25" fmla="*/ 19 h 433"/>
                    <a:gd name="T26" fmla="*/ 58 w 75"/>
                    <a:gd name="T2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433">
                      <a:moveTo>
                        <a:pt x="58" y="0"/>
                      </a:moveTo>
                      <a:lnTo>
                        <a:pt x="54" y="8"/>
                      </a:lnTo>
                      <a:lnTo>
                        <a:pt x="29" y="85"/>
                      </a:lnTo>
                      <a:lnTo>
                        <a:pt x="15" y="157"/>
                      </a:lnTo>
                      <a:lnTo>
                        <a:pt x="0" y="248"/>
                      </a:lnTo>
                      <a:lnTo>
                        <a:pt x="0" y="346"/>
                      </a:lnTo>
                      <a:lnTo>
                        <a:pt x="7" y="432"/>
                      </a:lnTo>
                      <a:lnTo>
                        <a:pt x="15" y="432"/>
                      </a:lnTo>
                      <a:lnTo>
                        <a:pt x="7" y="346"/>
                      </a:lnTo>
                      <a:lnTo>
                        <a:pt x="7" y="274"/>
                      </a:lnTo>
                      <a:lnTo>
                        <a:pt x="22" y="196"/>
                      </a:lnTo>
                      <a:lnTo>
                        <a:pt x="44" y="117"/>
                      </a:lnTo>
                      <a:lnTo>
                        <a:pt x="74" y="19"/>
                      </a:lnTo>
                      <a:lnTo>
                        <a:pt x="5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85" name="Freeform 37"/>
                <p:cNvSpPr>
                  <a:spLocks/>
                </p:cNvSpPr>
                <p:nvPr/>
              </p:nvSpPr>
              <p:spPr bwMode="ltGray">
                <a:xfrm>
                  <a:off x="149" y="3240"/>
                  <a:ext cx="292" cy="551"/>
                </a:xfrm>
                <a:custGeom>
                  <a:avLst/>
                  <a:gdLst>
                    <a:gd name="T0" fmla="*/ 132 w 292"/>
                    <a:gd name="T1" fmla="*/ 14 h 551"/>
                    <a:gd name="T2" fmla="*/ 20 w 292"/>
                    <a:gd name="T3" fmla="*/ 24 h 551"/>
                    <a:gd name="T4" fmla="*/ 124 w 292"/>
                    <a:gd name="T5" fmla="*/ 24 h 551"/>
                    <a:gd name="T6" fmla="*/ 107 w 292"/>
                    <a:gd name="T7" fmla="*/ 48 h 551"/>
                    <a:gd name="T8" fmla="*/ 107 w 292"/>
                    <a:gd name="T9" fmla="*/ 58 h 551"/>
                    <a:gd name="T10" fmla="*/ 57 w 292"/>
                    <a:gd name="T11" fmla="*/ 82 h 551"/>
                    <a:gd name="T12" fmla="*/ 95 w 292"/>
                    <a:gd name="T13" fmla="*/ 73 h 551"/>
                    <a:gd name="T14" fmla="*/ 95 w 292"/>
                    <a:gd name="T15" fmla="*/ 86 h 551"/>
                    <a:gd name="T16" fmla="*/ 104 w 292"/>
                    <a:gd name="T17" fmla="*/ 91 h 551"/>
                    <a:gd name="T18" fmla="*/ 12 w 292"/>
                    <a:gd name="T19" fmla="*/ 149 h 551"/>
                    <a:gd name="T20" fmla="*/ 99 w 292"/>
                    <a:gd name="T21" fmla="*/ 121 h 551"/>
                    <a:gd name="T22" fmla="*/ 77 w 292"/>
                    <a:gd name="T23" fmla="*/ 159 h 551"/>
                    <a:gd name="T24" fmla="*/ 12 w 292"/>
                    <a:gd name="T25" fmla="*/ 184 h 551"/>
                    <a:gd name="T26" fmla="*/ 82 w 292"/>
                    <a:gd name="T27" fmla="*/ 164 h 551"/>
                    <a:gd name="T28" fmla="*/ 28 w 292"/>
                    <a:gd name="T29" fmla="*/ 208 h 551"/>
                    <a:gd name="T30" fmla="*/ 61 w 292"/>
                    <a:gd name="T31" fmla="*/ 188 h 551"/>
                    <a:gd name="T32" fmla="*/ 82 w 292"/>
                    <a:gd name="T33" fmla="*/ 184 h 551"/>
                    <a:gd name="T34" fmla="*/ 82 w 292"/>
                    <a:gd name="T35" fmla="*/ 198 h 551"/>
                    <a:gd name="T36" fmla="*/ 69 w 292"/>
                    <a:gd name="T37" fmla="*/ 226 h 551"/>
                    <a:gd name="T38" fmla="*/ 8 w 292"/>
                    <a:gd name="T39" fmla="*/ 261 h 551"/>
                    <a:gd name="T40" fmla="*/ 77 w 292"/>
                    <a:gd name="T41" fmla="*/ 231 h 551"/>
                    <a:gd name="T42" fmla="*/ 66 w 292"/>
                    <a:gd name="T43" fmla="*/ 271 h 551"/>
                    <a:gd name="T44" fmla="*/ 50 w 292"/>
                    <a:gd name="T45" fmla="*/ 294 h 551"/>
                    <a:gd name="T46" fmla="*/ 57 w 292"/>
                    <a:gd name="T47" fmla="*/ 294 h 551"/>
                    <a:gd name="T48" fmla="*/ 57 w 292"/>
                    <a:gd name="T49" fmla="*/ 309 h 551"/>
                    <a:gd name="T50" fmla="*/ 12 w 292"/>
                    <a:gd name="T51" fmla="*/ 343 h 551"/>
                    <a:gd name="T52" fmla="*/ 50 w 292"/>
                    <a:gd name="T53" fmla="*/ 338 h 551"/>
                    <a:gd name="T54" fmla="*/ 50 w 292"/>
                    <a:gd name="T55" fmla="*/ 343 h 551"/>
                    <a:gd name="T56" fmla="*/ 53 w 292"/>
                    <a:gd name="T57" fmla="*/ 357 h 551"/>
                    <a:gd name="T58" fmla="*/ 44 w 292"/>
                    <a:gd name="T59" fmla="*/ 386 h 551"/>
                    <a:gd name="T60" fmla="*/ 53 w 292"/>
                    <a:gd name="T61" fmla="*/ 401 h 551"/>
                    <a:gd name="T62" fmla="*/ 57 w 292"/>
                    <a:gd name="T63" fmla="*/ 463 h 551"/>
                    <a:gd name="T64" fmla="*/ 66 w 292"/>
                    <a:gd name="T65" fmla="*/ 386 h 551"/>
                    <a:gd name="T66" fmla="*/ 136 w 292"/>
                    <a:gd name="T67" fmla="*/ 550 h 551"/>
                    <a:gd name="T68" fmla="*/ 95 w 292"/>
                    <a:gd name="T69" fmla="*/ 357 h 551"/>
                    <a:gd name="T70" fmla="*/ 95 w 292"/>
                    <a:gd name="T71" fmla="*/ 353 h 551"/>
                    <a:gd name="T72" fmla="*/ 99 w 292"/>
                    <a:gd name="T73" fmla="*/ 338 h 551"/>
                    <a:gd name="T74" fmla="*/ 158 w 292"/>
                    <a:gd name="T75" fmla="*/ 434 h 551"/>
                    <a:gd name="T76" fmla="*/ 120 w 292"/>
                    <a:gd name="T77" fmla="*/ 381 h 551"/>
                    <a:gd name="T78" fmla="*/ 107 w 292"/>
                    <a:gd name="T79" fmla="*/ 294 h 551"/>
                    <a:gd name="T80" fmla="*/ 111 w 292"/>
                    <a:gd name="T81" fmla="*/ 271 h 551"/>
                    <a:gd name="T82" fmla="*/ 132 w 292"/>
                    <a:gd name="T83" fmla="*/ 328 h 551"/>
                    <a:gd name="T84" fmla="*/ 120 w 292"/>
                    <a:gd name="T85" fmla="*/ 241 h 551"/>
                    <a:gd name="T86" fmla="*/ 140 w 292"/>
                    <a:gd name="T87" fmla="*/ 226 h 551"/>
                    <a:gd name="T88" fmla="*/ 158 w 292"/>
                    <a:gd name="T89" fmla="*/ 284 h 551"/>
                    <a:gd name="T90" fmla="*/ 136 w 292"/>
                    <a:gd name="T91" fmla="*/ 184 h 551"/>
                    <a:gd name="T92" fmla="*/ 140 w 292"/>
                    <a:gd name="T93" fmla="*/ 173 h 551"/>
                    <a:gd name="T94" fmla="*/ 145 w 292"/>
                    <a:gd name="T95" fmla="*/ 126 h 551"/>
                    <a:gd name="T96" fmla="*/ 166 w 292"/>
                    <a:gd name="T97" fmla="*/ 130 h 551"/>
                    <a:gd name="T98" fmla="*/ 240 w 292"/>
                    <a:gd name="T99" fmla="*/ 256 h 551"/>
                    <a:gd name="T100" fmla="*/ 186 w 292"/>
                    <a:gd name="T101" fmla="*/ 184 h 551"/>
                    <a:gd name="T102" fmla="*/ 158 w 292"/>
                    <a:gd name="T103" fmla="*/ 82 h 551"/>
                    <a:gd name="T104" fmla="*/ 166 w 292"/>
                    <a:gd name="T105" fmla="*/ 64 h 551"/>
                    <a:gd name="T106" fmla="*/ 202 w 292"/>
                    <a:gd name="T107" fmla="*/ 121 h 551"/>
                    <a:gd name="T108" fmla="*/ 194 w 292"/>
                    <a:gd name="T109" fmla="*/ 115 h 551"/>
                    <a:gd name="T110" fmla="*/ 178 w 292"/>
                    <a:gd name="T111" fmla="*/ 38 h 551"/>
                    <a:gd name="T112" fmla="*/ 224 w 292"/>
                    <a:gd name="T113" fmla="*/ 115 h 551"/>
                    <a:gd name="T114" fmla="*/ 194 w 292"/>
                    <a:gd name="T115" fmla="*/ 78 h 551"/>
                    <a:gd name="T116" fmla="*/ 170 w 292"/>
                    <a:gd name="T117" fmla="*/ 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551">
                      <a:moveTo>
                        <a:pt x="163" y="7"/>
                      </a:moveTo>
                      <a:lnTo>
                        <a:pt x="145" y="0"/>
                      </a:lnTo>
                      <a:lnTo>
                        <a:pt x="132" y="14"/>
                      </a:lnTo>
                      <a:lnTo>
                        <a:pt x="120" y="19"/>
                      </a:lnTo>
                      <a:lnTo>
                        <a:pt x="91" y="24"/>
                      </a:lnTo>
                      <a:lnTo>
                        <a:pt x="20" y="24"/>
                      </a:lnTo>
                      <a:lnTo>
                        <a:pt x="91" y="28"/>
                      </a:lnTo>
                      <a:lnTo>
                        <a:pt x="111" y="19"/>
                      </a:lnTo>
                      <a:lnTo>
                        <a:pt x="124" y="24"/>
                      </a:lnTo>
                      <a:lnTo>
                        <a:pt x="107" y="33"/>
                      </a:lnTo>
                      <a:lnTo>
                        <a:pt x="120" y="33"/>
                      </a:lnTo>
                      <a:lnTo>
                        <a:pt x="107" y="48"/>
                      </a:lnTo>
                      <a:lnTo>
                        <a:pt x="16" y="130"/>
                      </a:lnTo>
                      <a:lnTo>
                        <a:pt x="111" y="48"/>
                      </a:lnTo>
                      <a:lnTo>
                        <a:pt x="107" y="58"/>
                      </a:lnTo>
                      <a:lnTo>
                        <a:pt x="95" y="73"/>
                      </a:lnTo>
                      <a:lnTo>
                        <a:pt x="82" y="78"/>
                      </a:lnTo>
                      <a:lnTo>
                        <a:pt x="57" y="82"/>
                      </a:lnTo>
                      <a:lnTo>
                        <a:pt x="16" y="73"/>
                      </a:lnTo>
                      <a:lnTo>
                        <a:pt x="82" y="82"/>
                      </a:lnTo>
                      <a:lnTo>
                        <a:pt x="95" y="73"/>
                      </a:lnTo>
                      <a:lnTo>
                        <a:pt x="107" y="68"/>
                      </a:lnTo>
                      <a:lnTo>
                        <a:pt x="104" y="82"/>
                      </a:lnTo>
                      <a:lnTo>
                        <a:pt x="95" y="86"/>
                      </a:lnTo>
                      <a:lnTo>
                        <a:pt x="12" y="135"/>
                      </a:lnTo>
                      <a:lnTo>
                        <a:pt x="95" y="91"/>
                      </a:lnTo>
                      <a:lnTo>
                        <a:pt x="104" y="91"/>
                      </a:lnTo>
                      <a:lnTo>
                        <a:pt x="95" y="106"/>
                      </a:lnTo>
                      <a:lnTo>
                        <a:pt x="82" y="121"/>
                      </a:lnTo>
                      <a:lnTo>
                        <a:pt x="12" y="149"/>
                      </a:lnTo>
                      <a:lnTo>
                        <a:pt x="91" y="115"/>
                      </a:lnTo>
                      <a:lnTo>
                        <a:pt x="95" y="115"/>
                      </a:lnTo>
                      <a:lnTo>
                        <a:pt x="99" y="121"/>
                      </a:lnTo>
                      <a:lnTo>
                        <a:pt x="82" y="139"/>
                      </a:lnTo>
                      <a:lnTo>
                        <a:pt x="99" y="135"/>
                      </a:lnTo>
                      <a:lnTo>
                        <a:pt x="77" y="159"/>
                      </a:lnTo>
                      <a:lnTo>
                        <a:pt x="61" y="173"/>
                      </a:lnTo>
                      <a:lnTo>
                        <a:pt x="28" y="184"/>
                      </a:lnTo>
                      <a:lnTo>
                        <a:pt x="12" y="184"/>
                      </a:lnTo>
                      <a:lnTo>
                        <a:pt x="41" y="179"/>
                      </a:lnTo>
                      <a:lnTo>
                        <a:pt x="74" y="168"/>
                      </a:lnTo>
                      <a:lnTo>
                        <a:pt x="82" y="164"/>
                      </a:lnTo>
                      <a:lnTo>
                        <a:pt x="74" y="179"/>
                      </a:lnTo>
                      <a:lnTo>
                        <a:pt x="57" y="198"/>
                      </a:lnTo>
                      <a:lnTo>
                        <a:pt x="28" y="208"/>
                      </a:lnTo>
                      <a:lnTo>
                        <a:pt x="0" y="216"/>
                      </a:lnTo>
                      <a:lnTo>
                        <a:pt x="36" y="203"/>
                      </a:lnTo>
                      <a:lnTo>
                        <a:pt x="61" y="188"/>
                      </a:lnTo>
                      <a:lnTo>
                        <a:pt x="82" y="173"/>
                      </a:lnTo>
                      <a:lnTo>
                        <a:pt x="87" y="168"/>
                      </a:lnTo>
                      <a:lnTo>
                        <a:pt x="82" y="184"/>
                      </a:lnTo>
                      <a:lnTo>
                        <a:pt x="91" y="179"/>
                      </a:lnTo>
                      <a:lnTo>
                        <a:pt x="99" y="184"/>
                      </a:lnTo>
                      <a:lnTo>
                        <a:pt x="82" y="198"/>
                      </a:lnTo>
                      <a:lnTo>
                        <a:pt x="82" y="208"/>
                      </a:lnTo>
                      <a:lnTo>
                        <a:pt x="61" y="226"/>
                      </a:lnTo>
                      <a:lnTo>
                        <a:pt x="69" y="226"/>
                      </a:lnTo>
                      <a:lnTo>
                        <a:pt x="61" y="237"/>
                      </a:lnTo>
                      <a:lnTo>
                        <a:pt x="33" y="256"/>
                      </a:lnTo>
                      <a:lnTo>
                        <a:pt x="8" y="261"/>
                      </a:lnTo>
                      <a:lnTo>
                        <a:pt x="44" y="250"/>
                      </a:lnTo>
                      <a:lnTo>
                        <a:pt x="66" y="237"/>
                      </a:lnTo>
                      <a:lnTo>
                        <a:pt x="77" y="231"/>
                      </a:lnTo>
                      <a:lnTo>
                        <a:pt x="77" y="246"/>
                      </a:lnTo>
                      <a:lnTo>
                        <a:pt x="77" y="250"/>
                      </a:lnTo>
                      <a:lnTo>
                        <a:pt x="66" y="271"/>
                      </a:lnTo>
                      <a:lnTo>
                        <a:pt x="53" y="284"/>
                      </a:lnTo>
                      <a:lnTo>
                        <a:pt x="61" y="284"/>
                      </a:lnTo>
                      <a:lnTo>
                        <a:pt x="50" y="294"/>
                      </a:lnTo>
                      <a:lnTo>
                        <a:pt x="8" y="319"/>
                      </a:lnTo>
                      <a:lnTo>
                        <a:pt x="36" y="303"/>
                      </a:lnTo>
                      <a:lnTo>
                        <a:pt x="57" y="294"/>
                      </a:lnTo>
                      <a:lnTo>
                        <a:pt x="57" y="309"/>
                      </a:lnTo>
                      <a:lnTo>
                        <a:pt x="44" y="313"/>
                      </a:lnTo>
                      <a:lnTo>
                        <a:pt x="57" y="309"/>
                      </a:lnTo>
                      <a:lnTo>
                        <a:pt x="57" y="319"/>
                      </a:lnTo>
                      <a:lnTo>
                        <a:pt x="50" y="328"/>
                      </a:lnTo>
                      <a:lnTo>
                        <a:pt x="12" y="343"/>
                      </a:lnTo>
                      <a:lnTo>
                        <a:pt x="44" y="328"/>
                      </a:lnTo>
                      <a:lnTo>
                        <a:pt x="44" y="333"/>
                      </a:lnTo>
                      <a:lnTo>
                        <a:pt x="50" y="338"/>
                      </a:lnTo>
                      <a:lnTo>
                        <a:pt x="12" y="371"/>
                      </a:lnTo>
                      <a:lnTo>
                        <a:pt x="41" y="346"/>
                      </a:lnTo>
                      <a:lnTo>
                        <a:pt x="50" y="343"/>
                      </a:lnTo>
                      <a:lnTo>
                        <a:pt x="53" y="353"/>
                      </a:lnTo>
                      <a:lnTo>
                        <a:pt x="44" y="361"/>
                      </a:lnTo>
                      <a:lnTo>
                        <a:pt x="53" y="357"/>
                      </a:lnTo>
                      <a:lnTo>
                        <a:pt x="44" y="386"/>
                      </a:lnTo>
                      <a:lnTo>
                        <a:pt x="8" y="419"/>
                      </a:lnTo>
                      <a:lnTo>
                        <a:pt x="44" y="386"/>
                      </a:lnTo>
                      <a:lnTo>
                        <a:pt x="41" y="401"/>
                      </a:lnTo>
                      <a:lnTo>
                        <a:pt x="53" y="386"/>
                      </a:lnTo>
                      <a:lnTo>
                        <a:pt x="53" y="401"/>
                      </a:lnTo>
                      <a:lnTo>
                        <a:pt x="57" y="468"/>
                      </a:lnTo>
                      <a:lnTo>
                        <a:pt x="95" y="550"/>
                      </a:lnTo>
                      <a:lnTo>
                        <a:pt x="57" y="463"/>
                      </a:lnTo>
                      <a:lnTo>
                        <a:pt x="57" y="429"/>
                      </a:lnTo>
                      <a:lnTo>
                        <a:pt x="61" y="405"/>
                      </a:lnTo>
                      <a:lnTo>
                        <a:pt x="66" y="386"/>
                      </a:lnTo>
                      <a:lnTo>
                        <a:pt x="74" y="353"/>
                      </a:lnTo>
                      <a:lnTo>
                        <a:pt x="82" y="366"/>
                      </a:lnTo>
                      <a:lnTo>
                        <a:pt x="136" y="550"/>
                      </a:lnTo>
                      <a:lnTo>
                        <a:pt x="87" y="366"/>
                      </a:lnTo>
                      <a:lnTo>
                        <a:pt x="87" y="346"/>
                      </a:lnTo>
                      <a:lnTo>
                        <a:pt x="95" y="357"/>
                      </a:lnTo>
                      <a:lnTo>
                        <a:pt x="104" y="536"/>
                      </a:lnTo>
                      <a:lnTo>
                        <a:pt x="99" y="381"/>
                      </a:lnTo>
                      <a:lnTo>
                        <a:pt x="95" y="353"/>
                      </a:lnTo>
                      <a:lnTo>
                        <a:pt x="91" y="343"/>
                      </a:lnTo>
                      <a:lnTo>
                        <a:pt x="95" y="319"/>
                      </a:lnTo>
                      <a:lnTo>
                        <a:pt x="99" y="338"/>
                      </a:lnTo>
                      <a:lnTo>
                        <a:pt x="111" y="376"/>
                      </a:lnTo>
                      <a:lnTo>
                        <a:pt x="124" y="401"/>
                      </a:lnTo>
                      <a:lnTo>
                        <a:pt x="158" y="434"/>
                      </a:lnTo>
                      <a:lnTo>
                        <a:pt x="229" y="497"/>
                      </a:lnTo>
                      <a:lnTo>
                        <a:pt x="136" y="405"/>
                      </a:lnTo>
                      <a:lnTo>
                        <a:pt x="120" y="381"/>
                      </a:lnTo>
                      <a:lnTo>
                        <a:pt x="111" y="366"/>
                      </a:lnTo>
                      <a:lnTo>
                        <a:pt x="104" y="346"/>
                      </a:lnTo>
                      <a:lnTo>
                        <a:pt x="107" y="294"/>
                      </a:lnTo>
                      <a:lnTo>
                        <a:pt x="111" y="309"/>
                      </a:lnTo>
                      <a:lnTo>
                        <a:pt x="111" y="279"/>
                      </a:lnTo>
                      <a:lnTo>
                        <a:pt x="111" y="271"/>
                      </a:lnTo>
                      <a:lnTo>
                        <a:pt x="120" y="294"/>
                      </a:lnTo>
                      <a:lnTo>
                        <a:pt x="199" y="473"/>
                      </a:lnTo>
                      <a:lnTo>
                        <a:pt x="132" y="328"/>
                      </a:lnTo>
                      <a:lnTo>
                        <a:pt x="124" y="313"/>
                      </a:lnTo>
                      <a:lnTo>
                        <a:pt x="120" y="294"/>
                      </a:lnTo>
                      <a:lnTo>
                        <a:pt x="120" y="241"/>
                      </a:lnTo>
                      <a:lnTo>
                        <a:pt x="124" y="246"/>
                      </a:lnTo>
                      <a:lnTo>
                        <a:pt x="128" y="216"/>
                      </a:lnTo>
                      <a:lnTo>
                        <a:pt x="140" y="226"/>
                      </a:lnTo>
                      <a:lnTo>
                        <a:pt x="202" y="424"/>
                      </a:lnTo>
                      <a:lnTo>
                        <a:pt x="170" y="328"/>
                      </a:lnTo>
                      <a:lnTo>
                        <a:pt x="158" y="284"/>
                      </a:lnTo>
                      <a:lnTo>
                        <a:pt x="140" y="246"/>
                      </a:lnTo>
                      <a:lnTo>
                        <a:pt x="140" y="222"/>
                      </a:lnTo>
                      <a:lnTo>
                        <a:pt x="136" y="184"/>
                      </a:lnTo>
                      <a:lnTo>
                        <a:pt x="145" y="188"/>
                      </a:lnTo>
                      <a:lnTo>
                        <a:pt x="178" y="386"/>
                      </a:lnTo>
                      <a:lnTo>
                        <a:pt x="140" y="173"/>
                      </a:lnTo>
                      <a:lnTo>
                        <a:pt x="140" y="154"/>
                      </a:lnTo>
                      <a:lnTo>
                        <a:pt x="145" y="168"/>
                      </a:lnTo>
                      <a:lnTo>
                        <a:pt x="145" y="126"/>
                      </a:lnTo>
                      <a:lnTo>
                        <a:pt x="153" y="139"/>
                      </a:lnTo>
                      <a:lnTo>
                        <a:pt x="153" y="115"/>
                      </a:lnTo>
                      <a:lnTo>
                        <a:pt x="166" y="130"/>
                      </a:lnTo>
                      <a:lnTo>
                        <a:pt x="183" y="179"/>
                      </a:lnTo>
                      <a:lnTo>
                        <a:pt x="202" y="208"/>
                      </a:lnTo>
                      <a:lnTo>
                        <a:pt x="240" y="256"/>
                      </a:lnTo>
                      <a:lnTo>
                        <a:pt x="261" y="299"/>
                      </a:lnTo>
                      <a:lnTo>
                        <a:pt x="202" y="208"/>
                      </a:lnTo>
                      <a:lnTo>
                        <a:pt x="186" y="184"/>
                      </a:lnTo>
                      <a:lnTo>
                        <a:pt x="170" y="149"/>
                      </a:lnTo>
                      <a:lnTo>
                        <a:pt x="166" y="126"/>
                      </a:lnTo>
                      <a:lnTo>
                        <a:pt x="158" y="82"/>
                      </a:lnTo>
                      <a:lnTo>
                        <a:pt x="161" y="86"/>
                      </a:lnTo>
                      <a:lnTo>
                        <a:pt x="170" y="82"/>
                      </a:lnTo>
                      <a:lnTo>
                        <a:pt x="166" y="64"/>
                      </a:lnTo>
                      <a:lnTo>
                        <a:pt x="174" y="82"/>
                      </a:lnTo>
                      <a:lnTo>
                        <a:pt x="183" y="101"/>
                      </a:lnTo>
                      <a:lnTo>
                        <a:pt x="202" y="121"/>
                      </a:lnTo>
                      <a:lnTo>
                        <a:pt x="233" y="139"/>
                      </a:lnTo>
                      <a:lnTo>
                        <a:pt x="291" y="188"/>
                      </a:lnTo>
                      <a:lnTo>
                        <a:pt x="194" y="115"/>
                      </a:lnTo>
                      <a:lnTo>
                        <a:pt x="183" y="96"/>
                      </a:lnTo>
                      <a:lnTo>
                        <a:pt x="178" y="86"/>
                      </a:lnTo>
                      <a:lnTo>
                        <a:pt x="178" y="38"/>
                      </a:lnTo>
                      <a:lnTo>
                        <a:pt x="186" y="53"/>
                      </a:lnTo>
                      <a:lnTo>
                        <a:pt x="199" y="78"/>
                      </a:lnTo>
                      <a:lnTo>
                        <a:pt x="224" y="115"/>
                      </a:lnTo>
                      <a:lnTo>
                        <a:pt x="257" y="154"/>
                      </a:lnTo>
                      <a:lnTo>
                        <a:pt x="265" y="173"/>
                      </a:lnTo>
                      <a:lnTo>
                        <a:pt x="194" y="78"/>
                      </a:lnTo>
                      <a:lnTo>
                        <a:pt x="186" y="43"/>
                      </a:lnTo>
                      <a:lnTo>
                        <a:pt x="190" y="19"/>
                      </a:lnTo>
                      <a:lnTo>
                        <a:pt x="170" y="4"/>
                      </a:lnTo>
                      <a:lnTo>
                        <a:pt x="163" y="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87" name="Freeform 39"/>
              <p:cNvSpPr>
                <a:spLocks/>
              </p:cNvSpPr>
              <p:nvPr/>
            </p:nvSpPr>
            <p:spPr bwMode="ltGray">
              <a:xfrm>
                <a:off x="0" y="2432"/>
                <a:ext cx="169" cy="957"/>
              </a:xfrm>
              <a:custGeom>
                <a:avLst/>
                <a:gdLst>
                  <a:gd name="T0" fmla="*/ 75 w 169"/>
                  <a:gd name="T1" fmla="*/ 25 h 957"/>
                  <a:gd name="T2" fmla="*/ 12 w 169"/>
                  <a:gd name="T3" fmla="*/ 41 h 957"/>
                  <a:gd name="T4" fmla="*/ 71 w 169"/>
                  <a:gd name="T5" fmla="*/ 41 h 957"/>
                  <a:gd name="T6" fmla="*/ 60 w 169"/>
                  <a:gd name="T7" fmla="*/ 85 h 957"/>
                  <a:gd name="T8" fmla="*/ 60 w 169"/>
                  <a:gd name="T9" fmla="*/ 101 h 957"/>
                  <a:gd name="T10" fmla="*/ 32 w 169"/>
                  <a:gd name="T11" fmla="*/ 142 h 957"/>
                  <a:gd name="T12" fmla="*/ 55 w 169"/>
                  <a:gd name="T13" fmla="*/ 127 h 957"/>
                  <a:gd name="T14" fmla="*/ 55 w 169"/>
                  <a:gd name="T15" fmla="*/ 153 h 957"/>
                  <a:gd name="T16" fmla="*/ 59 w 169"/>
                  <a:gd name="T17" fmla="*/ 160 h 957"/>
                  <a:gd name="T18" fmla="*/ 5 w 169"/>
                  <a:gd name="T19" fmla="*/ 261 h 957"/>
                  <a:gd name="T20" fmla="*/ 57 w 169"/>
                  <a:gd name="T21" fmla="*/ 209 h 957"/>
                  <a:gd name="T22" fmla="*/ 44 w 169"/>
                  <a:gd name="T23" fmla="*/ 276 h 957"/>
                  <a:gd name="T24" fmla="*/ 5 w 169"/>
                  <a:gd name="T25" fmla="*/ 318 h 957"/>
                  <a:gd name="T26" fmla="*/ 47 w 169"/>
                  <a:gd name="T27" fmla="*/ 285 h 957"/>
                  <a:gd name="T28" fmla="*/ 16 w 169"/>
                  <a:gd name="T29" fmla="*/ 363 h 957"/>
                  <a:gd name="T30" fmla="*/ 34 w 169"/>
                  <a:gd name="T31" fmla="*/ 326 h 957"/>
                  <a:gd name="T32" fmla="*/ 47 w 169"/>
                  <a:gd name="T33" fmla="*/ 318 h 957"/>
                  <a:gd name="T34" fmla="*/ 47 w 169"/>
                  <a:gd name="T35" fmla="*/ 344 h 957"/>
                  <a:gd name="T36" fmla="*/ 41 w 169"/>
                  <a:gd name="T37" fmla="*/ 394 h 957"/>
                  <a:gd name="T38" fmla="*/ 4 w 169"/>
                  <a:gd name="T39" fmla="*/ 453 h 957"/>
                  <a:gd name="T40" fmla="*/ 44 w 169"/>
                  <a:gd name="T41" fmla="*/ 403 h 957"/>
                  <a:gd name="T42" fmla="*/ 39 w 169"/>
                  <a:gd name="T43" fmla="*/ 471 h 957"/>
                  <a:gd name="T44" fmla="*/ 28 w 169"/>
                  <a:gd name="T45" fmla="*/ 512 h 957"/>
                  <a:gd name="T46" fmla="*/ 32 w 169"/>
                  <a:gd name="T47" fmla="*/ 512 h 957"/>
                  <a:gd name="T48" fmla="*/ 32 w 169"/>
                  <a:gd name="T49" fmla="*/ 538 h 957"/>
                  <a:gd name="T50" fmla="*/ 5 w 169"/>
                  <a:gd name="T51" fmla="*/ 595 h 957"/>
                  <a:gd name="T52" fmla="*/ 28 w 169"/>
                  <a:gd name="T53" fmla="*/ 587 h 957"/>
                  <a:gd name="T54" fmla="*/ 28 w 169"/>
                  <a:gd name="T55" fmla="*/ 595 h 957"/>
                  <a:gd name="T56" fmla="*/ 31 w 169"/>
                  <a:gd name="T57" fmla="*/ 621 h 957"/>
                  <a:gd name="T58" fmla="*/ 26 w 169"/>
                  <a:gd name="T59" fmla="*/ 670 h 957"/>
                  <a:gd name="T60" fmla="*/ 31 w 169"/>
                  <a:gd name="T61" fmla="*/ 696 h 957"/>
                  <a:gd name="T62" fmla="*/ 32 w 169"/>
                  <a:gd name="T63" fmla="*/ 805 h 957"/>
                  <a:gd name="T64" fmla="*/ 39 w 169"/>
                  <a:gd name="T65" fmla="*/ 670 h 957"/>
                  <a:gd name="T66" fmla="*/ 79 w 169"/>
                  <a:gd name="T67" fmla="*/ 956 h 957"/>
                  <a:gd name="T68" fmla="*/ 55 w 169"/>
                  <a:gd name="T69" fmla="*/ 621 h 957"/>
                  <a:gd name="T70" fmla="*/ 55 w 169"/>
                  <a:gd name="T71" fmla="*/ 613 h 957"/>
                  <a:gd name="T72" fmla="*/ 57 w 169"/>
                  <a:gd name="T73" fmla="*/ 587 h 957"/>
                  <a:gd name="T74" fmla="*/ 92 w 169"/>
                  <a:gd name="T75" fmla="*/ 755 h 957"/>
                  <a:gd name="T76" fmla="*/ 70 w 169"/>
                  <a:gd name="T77" fmla="*/ 663 h 957"/>
                  <a:gd name="T78" fmla="*/ 60 w 169"/>
                  <a:gd name="T79" fmla="*/ 512 h 957"/>
                  <a:gd name="T80" fmla="*/ 63 w 169"/>
                  <a:gd name="T81" fmla="*/ 471 h 957"/>
                  <a:gd name="T82" fmla="*/ 75 w 169"/>
                  <a:gd name="T83" fmla="*/ 569 h 957"/>
                  <a:gd name="T84" fmla="*/ 70 w 169"/>
                  <a:gd name="T85" fmla="*/ 419 h 957"/>
                  <a:gd name="T86" fmla="*/ 81 w 169"/>
                  <a:gd name="T87" fmla="*/ 394 h 957"/>
                  <a:gd name="T88" fmla="*/ 92 w 169"/>
                  <a:gd name="T89" fmla="*/ 495 h 957"/>
                  <a:gd name="T90" fmla="*/ 79 w 169"/>
                  <a:gd name="T91" fmla="*/ 318 h 957"/>
                  <a:gd name="T92" fmla="*/ 81 w 169"/>
                  <a:gd name="T93" fmla="*/ 300 h 957"/>
                  <a:gd name="T94" fmla="*/ 84 w 169"/>
                  <a:gd name="T95" fmla="*/ 217 h 957"/>
                  <a:gd name="T96" fmla="*/ 96 w 169"/>
                  <a:gd name="T97" fmla="*/ 228 h 957"/>
                  <a:gd name="T98" fmla="*/ 139 w 169"/>
                  <a:gd name="T99" fmla="*/ 445 h 957"/>
                  <a:gd name="T100" fmla="*/ 108 w 169"/>
                  <a:gd name="T101" fmla="*/ 318 h 957"/>
                  <a:gd name="T102" fmla="*/ 92 w 169"/>
                  <a:gd name="T103" fmla="*/ 142 h 957"/>
                  <a:gd name="T104" fmla="*/ 96 w 169"/>
                  <a:gd name="T105" fmla="*/ 111 h 957"/>
                  <a:gd name="T106" fmla="*/ 116 w 169"/>
                  <a:gd name="T107" fmla="*/ 209 h 957"/>
                  <a:gd name="T108" fmla="*/ 112 w 169"/>
                  <a:gd name="T109" fmla="*/ 200 h 957"/>
                  <a:gd name="T110" fmla="*/ 102 w 169"/>
                  <a:gd name="T111" fmla="*/ 67 h 957"/>
                  <a:gd name="T112" fmla="*/ 128 w 169"/>
                  <a:gd name="T113" fmla="*/ 200 h 957"/>
                  <a:gd name="T114" fmla="*/ 112 w 169"/>
                  <a:gd name="T115" fmla="*/ 134 h 957"/>
                  <a:gd name="T116" fmla="*/ 97 w 169"/>
                  <a:gd name="T117" fmla="*/ 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957">
                    <a:moveTo>
                      <a:pt x="94" y="12"/>
                    </a:moveTo>
                    <a:lnTo>
                      <a:pt x="84" y="0"/>
                    </a:lnTo>
                    <a:lnTo>
                      <a:pt x="75" y="25"/>
                    </a:lnTo>
                    <a:lnTo>
                      <a:pt x="70" y="33"/>
                    </a:lnTo>
                    <a:lnTo>
                      <a:pt x="52" y="41"/>
                    </a:lnTo>
                    <a:lnTo>
                      <a:pt x="12" y="41"/>
                    </a:lnTo>
                    <a:lnTo>
                      <a:pt x="52" y="49"/>
                    </a:lnTo>
                    <a:lnTo>
                      <a:pt x="63" y="33"/>
                    </a:lnTo>
                    <a:lnTo>
                      <a:pt x="71" y="41"/>
                    </a:lnTo>
                    <a:lnTo>
                      <a:pt x="60" y="59"/>
                    </a:lnTo>
                    <a:lnTo>
                      <a:pt x="70" y="59"/>
                    </a:lnTo>
                    <a:lnTo>
                      <a:pt x="60" y="85"/>
                    </a:lnTo>
                    <a:lnTo>
                      <a:pt x="8" y="228"/>
                    </a:lnTo>
                    <a:lnTo>
                      <a:pt x="63" y="85"/>
                    </a:lnTo>
                    <a:lnTo>
                      <a:pt x="60" y="101"/>
                    </a:lnTo>
                    <a:lnTo>
                      <a:pt x="55" y="127"/>
                    </a:lnTo>
                    <a:lnTo>
                      <a:pt x="47" y="134"/>
                    </a:lnTo>
                    <a:lnTo>
                      <a:pt x="32" y="142"/>
                    </a:lnTo>
                    <a:lnTo>
                      <a:pt x="8" y="127"/>
                    </a:lnTo>
                    <a:lnTo>
                      <a:pt x="47" y="142"/>
                    </a:lnTo>
                    <a:lnTo>
                      <a:pt x="55" y="127"/>
                    </a:lnTo>
                    <a:lnTo>
                      <a:pt x="60" y="116"/>
                    </a:lnTo>
                    <a:lnTo>
                      <a:pt x="59" y="142"/>
                    </a:lnTo>
                    <a:lnTo>
                      <a:pt x="55" y="153"/>
                    </a:lnTo>
                    <a:lnTo>
                      <a:pt x="5" y="235"/>
                    </a:lnTo>
                    <a:lnTo>
                      <a:pt x="55" y="160"/>
                    </a:lnTo>
                    <a:lnTo>
                      <a:pt x="59" y="160"/>
                    </a:lnTo>
                    <a:lnTo>
                      <a:pt x="55" y="184"/>
                    </a:lnTo>
                    <a:lnTo>
                      <a:pt x="47" y="209"/>
                    </a:lnTo>
                    <a:lnTo>
                      <a:pt x="5" y="261"/>
                    </a:lnTo>
                    <a:lnTo>
                      <a:pt x="52" y="200"/>
                    </a:lnTo>
                    <a:lnTo>
                      <a:pt x="55" y="200"/>
                    </a:lnTo>
                    <a:lnTo>
                      <a:pt x="57" y="209"/>
                    </a:lnTo>
                    <a:lnTo>
                      <a:pt x="47" y="243"/>
                    </a:lnTo>
                    <a:lnTo>
                      <a:pt x="57" y="235"/>
                    </a:lnTo>
                    <a:lnTo>
                      <a:pt x="44" y="276"/>
                    </a:lnTo>
                    <a:lnTo>
                      <a:pt x="34" y="300"/>
                    </a:lnTo>
                    <a:lnTo>
                      <a:pt x="16" y="318"/>
                    </a:lnTo>
                    <a:lnTo>
                      <a:pt x="5" y="318"/>
                    </a:lnTo>
                    <a:lnTo>
                      <a:pt x="24" y="311"/>
                    </a:lnTo>
                    <a:lnTo>
                      <a:pt x="42" y="292"/>
                    </a:lnTo>
                    <a:lnTo>
                      <a:pt x="47" y="285"/>
                    </a:lnTo>
                    <a:lnTo>
                      <a:pt x="42" y="311"/>
                    </a:lnTo>
                    <a:lnTo>
                      <a:pt x="32" y="344"/>
                    </a:lnTo>
                    <a:lnTo>
                      <a:pt x="16" y="363"/>
                    </a:lnTo>
                    <a:lnTo>
                      <a:pt x="0" y="375"/>
                    </a:lnTo>
                    <a:lnTo>
                      <a:pt x="20" y="352"/>
                    </a:lnTo>
                    <a:lnTo>
                      <a:pt x="34" y="326"/>
                    </a:lnTo>
                    <a:lnTo>
                      <a:pt x="47" y="300"/>
                    </a:lnTo>
                    <a:lnTo>
                      <a:pt x="49" y="292"/>
                    </a:lnTo>
                    <a:lnTo>
                      <a:pt x="47" y="318"/>
                    </a:lnTo>
                    <a:lnTo>
                      <a:pt x="52" y="311"/>
                    </a:lnTo>
                    <a:lnTo>
                      <a:pt x="57" y="318"/>
                    </a:lnTo>
                    <a:lnTo>
                      <a:pt x="47" y="344"/>
                    </a:lnTo>
                    <a:lnTo>
                      <a:pt x="47" y="363"/>
                    </a:lnTo>
                    <a:lnTo>
                      <a:pt x="34" y="394"/>
                    </a:lnTo>
                    <a:lnTo>
                      <a:pt x="41" y="394"/>
                    </a:lnTo>
                    <a:lnTo>
                      <a:pt x="34" y="412"/>
                    </a:lnTo>
                    <a:lnTo>
                      <a:pt x="18" y="445"/>
                    </a:lnTo>
                    <a:lnTo>
                      <a:pt x="4" y="453"/>
                    </a:lnTo>
                    <a:lnTo>
                      <a:pt x="26" y="434"/>
                    </a:lnTo>
                    <a:lnTo>
                      <a:pt x="39" y="412"/>
                    </a:lnTo>
                    <a:lnTo>
                      <a:pt x="44" y="403"/>
                    </a:lnTo>
                    <a:lnTo>
                      <a:pt x="44" y="427"/>
                    </a:lnTo>
                    <a:lnTo>
                      <a:pt x="44" y="434"/>
                    </a:lnTo>
                    <a:lnTo>
                      <a:pt x="39" y="471"/>
                    </a:lnTo>
                    <a:lnTo>
                      <a:pt x="31" y="495"/>
                    </a:lnTo>
                    <a:lnTo>
                      <a:pt x="34" y="495"/>
                    </a:lnTo>
                    <a:lnTo>
                      <a:pt x="28" y="512"/>
                    </a:lnTo>
                    <a:lnTo>
                      <a:pt x="4" y="554"/>
                    </a:lnTo>
                    <a:lnTo>
                      <a:pt x="20" y="528"/>
                    </a:lnTo>
                    <a:lnTo>
                      <a:pt x="32" y="512"/>
                    </a:lnTo>
                    <a:lnTo>
                      <a:pt x="32" y="538"/>
                    </a:lnTo>
                    <a:lnTo>
                      <a:pt x="26" y="543"/>
                    </a:lnTo>
                    <a:lnTo>
                      <a:pt x="32" y="538"/>
                    </a:lnTo>
                    <a:lnTo>
                      <a:pt x="32" y="554"/>
                    </a:lnTo>
                    <a:lnTo>
                      <a:pt x="28" y="569"/>
                    </a:lnTo>
                    <a:lnTo>
                      <a:pt x="5" y="595"/>
                    </a:lnTo>
                    <a:lnTo>
                      <a:pt x="26" y="569"/>
                    </a:lnTo>
                    <a:lnTo>
                      <a:pt x="26" y="580"/>
                    </a:lnTo>
                    <a:lnTo>
                      <a:pt x="28" y="587"/>
                    </a:lnTo>
                    <a:lnTo>
                      <a:pt x="5" y="644"/>
                    </a:lnTo>
                    <a:lnTo>
                      <a:pt x="24" y="603"/>
                    </a:lnTo>
                    <a:lnTo>
                      <a:pt x="28" y="595"/>
                    </a:lnTo>
                    <a:lnTo>
                      <a:pt x="31" y="613"/>
                    </a:lnTo>
                    <a:lnTo>
                      <a:pt x="26" y="629"/>
                    </a:lnTo>
                    <a:lnTo>
                      <a:pt x="31" y="621"/>
                    </a:lnTo>
                    <a:lnTo>
                      <a:pt x="26" y="670"/>
                    </a:lnTo>
                    <a:lnTo>
                      <a:pt x="4" y="727"/>
                    </a:lnTo>
                    <a:lnTo>
                      <a:pt x="26" y="670"/>
                    </a:lnTo>
                    <a:lnTo>
                      <a:pt x="24" y="696"/>
                    </a:lnTo>
                    <a:lnTo>
                      <a:pt x="31" y="670"/>
                    </a:lnTo>
                    <a:lnTo>
                      <a:pt x="31" y="696"/>
                    </a:lnTo>
                    <a:lnTo>
                      <a:pt x="32" y="813"/>
                    </a:lnTo>
                    <a:lnTo>
                      <a:pt x="55" y="956"/>
                    </a:lnTo>
                    <a:lnTo>
                      <a:pt x="32" y="805"/>
                    </a:lnTo>
                    <a:lnTo>
                      <a:pt x="32" y="746"/>
                    </a:lnTo>
                    <a:lnTo>
                      <a:pt x="34" y="705"/>
                    </a:lnTo>
                    <a:lnTo>
                      <a:pt x="39" y="670"/>
                    </a:lnTo>
                    <a:lnTo>
                      <a:pt x="42" y="613"/>
                    </a:lnTo>
                    <a:lnTo>
                      <a:pt x="47" y="637"/>
                    </a:lnTo>
                    <a:lnTo>
                      <a:pt x="79" y="956"/>
                    </a:lnTo>
                    <a:lnTo>
                      <a:pt x="49" y="637"/>
                    </a:lnTo>
                    <a:lnTo>
                      <a:pt x="49" y="603"/>
                    </a:lnTo>
                    <a:lnTo>
                      <a:pt x="55" y="621"/>
                    </a:lnTo>
                    <a:lnTo>
                      <a:pt x="59" y="932"/>
                    </a:lnTo>
                    <a:lnTo>
                      <a:pt x="57" y="663"/>
                    </a:lnTo>
                    <a:lnTo>
                      <a:pt x="55" y="613"/>
                    </a:lnTo>
                    <a:lnTo>
                      <a:pt x="52" y="595"/>
                    </a:lnTo>
                    <a:lnTo>
                      <a:pt x="55" y="554"/>
                    </a:lnTo>
                    <a:lnTo>
                      <a:pt x="57" y="587"/>
                    </a:lnTo>
                    <a:lnTo>
                      <a:pt x="63" y="655"/>
                    </a:lnTo>
                    <a:lnTo>
                      <a:pt x="71" y="696"/>
                    </a:lnTo>
                    <a:lnTo>
                      <a:pt x="92" y="755"/>
                    </a:lnTo>
                    <a:lnTo>
                      <a:pt x="131" y="865"/>
                    </a:lnTo>
                    <a:lnTo>
                      <a:pt x="79" y="705"/>
                    </a:lnTo>
                    <a:lnTo>
                      <a:pt x="70" y="663"/>
                    </a:lnTo>
                    <a:lnTo>
                      <a:pt x="63" y="637"/>
                    </a:lnTo>
                    <a:lnTo>
                      <a:pt x="59" y="603"/>
                    </a:lnTo>
                    <a:lnTo>
                      <a:pt x="60" y="512"/>
                    </a:lnTo>
                    <a:lnTo>
                      <a:pt x="63" y="538"/>
                    </a:lnTo>
                    <a:lnTo>
                      <a:pt x="63" y="486"/>
                    </a:lnTo>
                    <a:lnTo>
                      <a:pt x="63" y="471"/>
                    </a:lnTo>
                    <a:lnTo>
                      <a:pt x="70" y="512"/>
                    </a:lnTo>
                    <a:lnTo>
                      <a:pt x="115" y="821"/>
                    </a:lnTo>
                    <a:lnTo>
                      <a:pt x="75" y="569"/>
                    </a:lnTo>
                    <a:lnTo>
                      <a:pt x="71" y="543"/>
                    </a:lnTo>
                    <a:lnTo>
                      <a:pt x="70" y="512"/>
                    </a:lnTo>
                    <a:lnTo>
                      <a:pt x="70" y="419"/>
                    </a:lnTo>
                    <a:lnTo>
                      <a:pt x="71" y="427"/>
                    </a:lnTo>
                    <a:lnTo>
                      <a:pt x="73" y="375"/>
                    </a:lnTo>
                    <a:lnTo>
                      <a:pt x="81" y="394"/>
                    </a:lnTo>
                    <a:lnTo>
                      <a:pt x="116" y="738"/>
                    </a:lnTo>
                    <a:lnTo>
                      <a:pt x="97" y="569"/>
                    </a:lnTo>
                    <a:lnTo>
                      <a:pt x="92" y="495"/>
                    </a:lnTo>
                    <a:lnTo>
                      <a:pt x="81" y="427"/>
                    </a:lnTo>
                    <a:lnTo>
                      <a:pt x="81" y="386"/>
                    </a:lnTo>
                    <a:lnTo>
                      <a:pt x="79" y="318"/>
                    </a:lnTo>
                    <a:lnTo>
                      <a:pt x="84" y="326"/>
                    </a:lnTo>
                    <a:lnTo>
                      <a:pt x="102" y="670"/>
                    </a:lnTo>
                    <a:lnTo>
                      <a:pt x="81" y="300"/>
                    </a:lnTo>
                    <a:lnTo>
                      <a:pt x="81" y="269"/>
                    </a:lnTo>
                    <a:lnTo>
                      <a:pt x="84" y="292"/>
                    </a:lnTo>
                    <a:lnTo>
                      <a:pt x="84" y="217"/>
                    </a:lnTo>
                    <a:lnTo>
                      <a:pt x="88" y="243"/>
                    </a:lnTo>
                    <a:lnTo>
                      <a:pt x="88" y="200"/>
                    </a:lnTo>
                    <a:lnTo>
                      <a:pt x="96" y="228"/>
                    </a:lnTo>
                    <a:lnTo>
                      <a:pt x="107" y="311"/>
                    </a:lnTo>
                    <a:lnTo>
                      <a:pt x="116" y="363"/>
                    </a:lnTo>
                    <a:lnTo>
                      <a:pt x="139" y="445"/>
                    </a:lnTo>
                    <a:lnTo>
                      <a:pt x="151" y="521"/>
                    </a:lnTo>
                    <a:lnTo>
                      <a:pt x="116" y="363"/>
                    </a:lnTo>
                    <a:lnTo>
                      <a:pt x="108" y="318"/>
                    </a:lnTo>
                    <a:lnTo>
                      <a:pt x="97" y="261"/>
                    </a:lnTo>
                    <a:lnTo>
                      <a:pt x="96" y="217"/>
                    </a:lnTo>
                    <a:lnTo>
                      <a:pt x="92" y="142"/>
                    </a:lnTo>
                    <a:lnTo>
                      <a:pt x="94" y="153"/>
                    </a:lnTo>
                    <a:lnTo>
                      <a:pt x="97" y="142"/>
                    </a:lnTo>
                    <a:lnTo>
                      <a:pt x="96" y="111"/>
                    </a:lnTo>
                    <a:lnTo>
                      <a:pt x="100" y="142"/>
                    </a:lnTo>
                    <a:lnTo>
                      <a:pt x="107" y="176"/>
                    </a:lnTo>
                    <a:lnTo>
                      <a:pt x="116" y="209"/>
                    </a:lnTo>
                    <a:lnTo>
                      <a:pt x="135" y="243"/>
                    </a:lnTo>
                    <a:lnTo>
                      <a:pt x="168" y="326"/>
                    </a:lnTo>
                    <a:lnTo>
                      <a:pt x="112" y="200"/>
                    </a:lnTo>
                    <a:lnTo>
                      <a:pt x="107" y="167"/>
                    </a:lnTo>
                    <a:lnTo>
                      <a:pt x="102" y="153"/>
                    </a:lnTo>
                    <a:lnTo>
                      <a:pt x="102" y="67"/>
                    </a:lnTo>
                    <a:lnTo>
                      <a:pt x="108" y="93"/>
                    </a:lnTo>
                    <a:lnTo>
                      <a:pt x="115" y="134"/>
                    </a:lnTo>
                    <a:lnTo>
                      <a:pt x="128" y="200"/>
                    </a:lnTo>
                    <a:lnTo>
                      <a:pt x="149" y="269"/>
                    </a:lnTo>
                    <a:lnTo>
                      <a:pt x="154" y="300"/>
                    </a:lnTo>
                    <a:lnTo>
                      <a:pt x="112" y="134"/>
                    </a:lnTo>
                    <a:lnTo>
                      <a:pt x="108" y="75"/>
                    </a:lnTo>
                    <a:lnTo>
                      <a:pt x="110" y="33"/>
                    </a:lnTo>
                    <a:lnTo>
                      <a:pt x="97" y="7"/>
                    </a:lnTo>
                    <a:lnTo>
                      <a:pt x="94" y="1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095" name="Group 47"/>
              <p:cNvGrpSpPr>
                <a:grpSpLocks/>
              </p:cNvGrpSpPr>
              <p:nvPr/>
            </p:nvGrpSpPr>
            <p:grpSpPr bwMode="auto">
              <a:xfrm>
                <a:off x="114" y="1735"/>
                <a:ext cx="522" cy="2564"/>
                <a:chOff x="114" y="1735"/>
                <a:chExt cx="522" cy="2564"/>
              </a:xfrm>
            </p:grpSpPr>
            <p:sp>
              <p:nvSpPr>
                <p:cNvPr id="2088" name="Freeform 40"/>
                <p:cNvSpPr>
                  <a:spLocks/>
                </p:cNvSpPr>
                <p:nvPr/>
              </p:nvSpPr>
              <p:spPr bwMode="ltGray">
                <a:xfrm>
                  <a:off x="195" y="3670"/>
                  <a:ext cx="43" cy="629"/>
                </a:xfrm>
                <a:custGeom>
                  <a:avLst/>
                  <a:gdLst>
                    <a:gd name="T0" fmla="*/ 33 w 43"/>
                    <a:gd name="T1" fmla="*/ 0 h 629"/>
                    <a:gd name="T2" fmla="*/ 30 w 43"/>
                    <a:gd name="T3" fmla="*/ 12 h 629"/>
                    <a:gd name="T4" fmla="*/ 17 w 43"/>
                    <a:gd name="T5" fmla="*/ 123 h 629"/>
                    <a:gd name="T6" fmla="*/ 8 w 43"/>
                    <a:gd name="T7" fmla="*/ 229 h 629"/>
                    <a:gd name="T8" fmla="*/ 0 w 43"/>
                    <a:gd name="T9" fmla="*/ 360 h 629"/>
                    <a:gd name="T10" fmla="*/ 0 w 43"/>
                    <a:gd name="T11" fmla="*/ 502 h 629"/>
                    <a:gd name="T12" fmla="*/ 4 w 43"/>
                    <a:gd name="T13" fmla="*/ 628 h 629"/>
                    <a:gd name="T14" fmla="*/ 8 w 43"/>
                    <a:gd name="T15" fmla="*/ 628 h 629"/>
                    <a:gd name="T16" fmla="*/ 4 w 43"/>
                    <a:gd name="T17" fmla="*/ 502 h 629"/>
                    <a:gd name="T18" fmla="*/ 4 w 43"/>
                    <a:gd name="T19" fmla="*/ 398 h 629"/>
                    <a:gd name="T20" fmla="*/ 12 w 43"/>
                    <a:gd name="T21" fmla="*/ 284 h 629"/>
                    <a:gd name="T22" fmla="*/ 24 w 43"/>
                    <a:gd name="T23" fmla="*/ 172 h 629"/>
                    <a:gd name="T24" fmla="*/ 42 w 43"/>
                    <a:gd name="T25" fmla="*/ 28 h 629"/>
                    <a:gd name="T26" fmla="*/ 33 w 43"/>
                    <a:gd name="T2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29">
                      <a:moveTo>
                        <a:pt x="33" y="0"/>
                      </a:moveTo>
                      <a:lnTo>
                        <a:pt x="30" y="12"/>
                      </a:lnTo>
                      <a:lnTo>
                        <a:pt x="17" y="123"/>
                      </a:lnTo>
                      <a:lnTo>
                        <a:pt x="8" y="229"/>
                      </a:lnTo>
                      <a:lnTo>
                        <a:pt x="0" y="360"/>
                      </a:lnTo>
                      <a:lnTo>
                        <a:pt x="0" y="502"/>
                      </a:lnTo>
                      <a:lnTo>
                        <a:pt x="4" y="628"/>
                      </a:lnTo>
                      <a:lnTo>
                        <a:pt x="8" y="628"/>
                      </a:lnTo>
                      <a:lnTo>
                        <a:pt x="4" y="502"/>
                      </a:lnTo>
                      <a:lnTo>
                        <a:pt x="4" y="398"/>
                      </a:lnTo>
                      <a:lnTo>
                        <a:pt x="12" y="284"/>
                      </a:lnTo>
                      <a:lnTo>
                        <a:pt x="24" y="172"/>
                      </a:lnTo>
                      <a:lnTo>
                        <a:pt x="42" y="28"/>
                      </a:lnTo>
                      <a:lnTo>
                        <a:pt x="33"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89" name="Freeform 41"/>
                <p:cNvSpPr>
                  <a:spLocks/>
                </p:cNvSpPr>
                <p:nvPr/>
              </p:nvSpPr>
              <p:spPr bwMode="ltGray">
                <a:xfrm>
                  <a:off x="114" y="3027"/>
                  <a:ext cx="139" cy="763"/>
                </a:xfrm>
                <a:custGeom>
                  <a:avLst/>
                  <a:gdLst>
                    <a:gd name="T0" fmla="*/ 136 w 139"/>
                    <a:gd name="T1" fmla="*/ 118 h 763"/>
                    <a:gd name="T2" fmla="*/ 126 w 139"/>
                    <a:gd name="T3" fmla="*/ 68 h 763"/>
                    <a:gd name="T4" fmla="*/ 121 w 139"/>
                    <a:gd name="T5" fmla="*/ 49 h 763"/>
                    <a:gd name="T6" fmla="*/ 111 w 139"/>
                    <a:gd name="T7" fmla="*/ 32 h 763"/>
                    <a:gd name="T8" fmla="*/ 102 w 139"/>
                    <a:gd name="T9" fmla="*/ 17 h 763"/>
                    <a:gd name="T10" fmla="*/ 89 w 139"/>
                    <a:gd name="T11" fmla="*/ 2 h 763"/>
                    <a:gd name="T12" fmla="*/ 78 w 139"/>
                    <a:gd name="T13" fmla="*/ 0 h 763"/>
                    <a:gd name="T14" fmla="*/ 67 w 139"/>
                    <a:gd name="T15" fmla="*/ 7 h 763"/>
                    <a:gd name="T16" fmla="*/ 56 w 139"/>
                    <a:gd name="T17" fmla="*/ 14 h 763"/>
                    <a:gd name="T18" fmla="*/ 43 w 139"/>
                    <a:gd name="T19" fmla="*/ 28 h 763"/>
                    <a:gd name="T20" fmla="*/ 35 w 139"/>
                    <a:gd name="T21" fmla="*/ 56 h 763"/>
                    <a:gd name="T22" fmla="*/ 27 w 139"/>
                    <a:gd name="T23" fmla="*/ 97 h 763"/>
                    <a:gd name="T24" fmla="*/ 19 w 139"/>
                    <a:gd name="T25" fmla="*/ 130 h 763"/>
                    <a:gd name="T26" fmla="*/ 12 w 139"/>
                    <a:gd name="T27" fmla="*/ 162 h 763"/>
                    <a:gd name="T28" fmla="*/ 4 w 139"/>
                    <a:gd name="T29" fmla="*/ 205 h 763"/>
                    <a:gd name="T30" fmla="*/ 0 w 139"/>
                    <a:gd name="T31" fmla="*/ 297 h 763"/>
                    <a:gd name="T32" fmla="*/ 1 w 139"/>
                    <a:gd name="T33" fmla="*/ 366 h 763"/>
                    <a:gd name="T34" fmla="*/ 8 w 139"/>
                    <a:gd name="T35" fmla="*/ 467 h 763"/>
                    <a:gd name="T36" fmla="*/ 19 w 139"/>
                    <a:gd name="T37" fmla="*/ 555 h 763"/>
                    <a:gd name="T38" fmla="*/ 43 w 139"/>
                    <a:gd name="T39" fmla="*/ 762 h 763"/>
                    <a:gd name="T40" fmla="*/ 34 w 139"/>
                    <a:gd name="T41" fmla="*/ 540 h 763"/>
                    <a:gd name="T42" fmla="*/ 28 w 139"/>
                    <a:gd name="T43" fmla="*/ 463 h 763"/>
                    <a:gd name="T44" fmla="*/ 25 w 139"/>
                    <a:gd name="T45" fmla="*/ 395 h 763"/>
                    <a:gd name="T46" fmla="*/ 24 w 139"/>
                    <a:gd name="T47" fmla="*/ 323 h 763"/>
                    <a:gd name="T48" fmla="*/ 27 w 139"/>
                    <a:gd name="T49" fmla="*/ 242 h 763"/>
                    <a:gd name="T50" fmla="*/ 31 w 139"/>
                    <a:gd name="T51" fmla="*/ 180 h 763"/>
                    <a:gd name="T52" fmla="*/ 37 w 139"/>
                    <a:gd name="T53" fmla="*/ 105 h 763"/>
                    <a:gd name="T54" fmla="*/ 47 w 139"/>
                    <a:gd name="T55" fmla="*/ 68 h 763"/>
                    <a:gd name="T56" fmla="*/ 59 w 139"/>
                    <a:gd name="T57" fmla="*/ 54 h 763"/>
                    <a:gd name="T58" fmla="*/ 94 w 139"/>
                    <a:gd name="T59" fmla="*/ 45 h 763"/>
                    <a:gd name="T60" fmla="*/ 115 w 139"/>
                    <a:gd name="T61" fmla="*/ 71 h 763"/>
                    <a:gd name="T62" fmla="*/ 138 w 139"/>
                    <a:gd name="T63" fmla="*/ 127 h 763"/>
                    <a:gd name="T64" fmla="*/ 136 w 139"/>
                    <a:gd name="T65" fmla="*/ 118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763">
                      <a:moveTo>
                        <a:pt x="136" y="118"/>
                      </a:moveTo>
                      <a:lnTo>
                        <a:pt x="126" y="68"/>
                      </a:lnTo>
                      <a:lnTo>
                        <a:pt x="121" y="49"/>
                      </a:lnTo>
                      <a:lnTo>
                        <a:pt x="111" y="32"/>
                      </a:lnTo>
                      <a:lnTo>
                        <a:pt x="102" y="17"/>
                      </a:lnTo>
                      <a:lnTo>
                        <a:pt x="89" y="2"/>
                      </a:lnTo>
                      <a:lnTo>
                        <a:pt x="78" y="0"/>
                      </a:lnTo>
                      <a:lnTo>
                        <a:pt x="67" y="7"/>
                      </a:lnTo>
                      <a:lnTo>
                        <a:pt x="56" y="14"/>
                      </a:lnTo>
                      <a:lnTo>
                        <a:pt x="43" y="28"/>
                      </a:lnTo>
                      <a:lnTo>
                        <a:pt x="35" y="56"/>
                      </a:lnTo>
                      <a:lnTo>
                        <a:pt x="27" y="97"/>
                      </a:lnTo>
                      <a:lnTo>
                        <a:pt x="19" y="130"/>
                      </a:lnTo>
                      <a:lnTo>
                        <a:pt x="12" y="162"/>
                      </a:lnTo>
                      <a:lnTo>
                        <a:pt x="4" y="205"/>
                      </a:lnTo>
                      <a:lnTo>
                        <a:pt x="0" y="297"/>
                      </a:lnTo>
                      <a:lnTo>
                        <a:pt x="1" y="366"/>
                      </a:lnTo>
                      <a:lnTo>
                        <a:pt x="8" y="467"/>
                      </a:lnTo>
                      <a:lnTo>
                        <a:pt x="19" y="555"/>
                      </a:lnTo>
                      <a:lnTo>
                        <a:pt x="43" y="762"/>
                      </a:lnTo>
                      <a:lnTo>
                        <a:pt x="34" y="540"/>
                      </a:lnTo>
                      <a:lnTo>
                        <a:pt x="28" y="463"/>
                      </a:lnTo>
                      <a:lnTo>
                        <a:pt x="25" y="395"/>
                      </a:lnTo>
                      <a:lnTo>
                        <a:pt x="24" y="323"/>
                      </a:lnTo>
                      <a:lnTo>
                        <a:pt x="27" y="242"/>
                      </a:lnTo>
                      <a:lnTo>
                        <a:pt x="31" y="180"/>
                      </a:lnTo>
                      <a:lnTo>
                        <a:pt x="37" y="105"/>
                      </a:lnTo>
                      <a:lnTo>
                        <a:pt x="47" y="68"/>
                      </a:lnTo>
                      <a:lnTo>
                        <a:pt x="59" y="54"/>
                      </a:lnTo>
                      <a:lnTo>
                        <a:pt x="94" y="45"/>
                      </a:lnTo>
                      <a:lnTo>
                        <a:pt x="115" y="71"/>
                      </a:lnTo>
                      <a:lnTo>
                        <a:pt x="138" y="127"/>
                      </a:lnTo>
                      <a:lnTo>
                        <a:pt x="136" y="11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092" name="Group 44"/>
                <p:cNvGrpSpPr>
                  <a:grpSpLocks/>
                </p:cNvGrpSpPr>
                <p:nvPr/>
              </p:nvGrpSpPr>
              <p:grpSpPr bwMode="auto">
                <a:xfrm>
                  <a:off x="294" y="1735"/>
                  <a:ext cx="342" cy="1085"/>
                  <a:chOff x="294" y="1735"/>
                  <a:chExt cx="342" cy="1085"/>
                </a:xfrm>
              </p:grpSpPr>
              <p:sp>
                <p:nvSpPr>
                  <p:cNvPr id="2090" name="Freeform 42"/>
                  <p:cNvSpPr>
                    <a:spLocks/>
                  </p:cNvSpPr>
                  <p:nvPr/>
                </p:nvSpPr>
                <p:spPr bwMode="ltGray">
                  <a:xfrm>
                    <a:off x="294" y="1735"/>
                    <a:ext cx="189" cy="1084"/>
                  </a:xfrm>
                  <a:custGeom>
                    <a:avLst/>
                    <a:gdLst>
                      <a:gd name="T0" fmla="*/ 177 w 189"/>
                      <a:gd name="T1" fmla="*/ 24 h 1084"/>
                      <a:gd name="T2" fmla="*/ 175 w 189"/>
                      <a:gd name="T3" fmla="*/ 0 h 1084"/>
                      <a:gd name="T4" fmla="*/ 162 w 189"/>
                      <a:gd name="T5" fmla="*/ 9 h 1084"/>
                      <a:gd name="T6" fmla="*/ 154 w 189"/>
                      <a:gd name="T7" fmla="*/ 38 h 1084"/>
                      <a:gd name="T8" fmla="*/ 5 w 189"/>
                      <a:gd name="T9" fmla="*/ 237 h 1084"/>
                      <a:gd name="T10" fmla="*/ 138 w 189"/>
                      <a:gd name="T11" fmla="*/ 96 h 1084"/>
                      <a:gd name="T12" fmla="*/ 139 w 189"/>
                      <a:gd name="T13" fmla="*/ 123 h 1084"/>
                      <a:gd name="T14" fmla="*/ 74 w 189"/>
                      <a:gd name="T15" fmla="*/ 293 h 1084"/>
                      <a:gd name="T16" fmla="*/ 155 w 189"/>
                      <a:gd name="T17" fmla="*/ 158 h 1084"/>
                      <a:gd name="T18" fmla="*/ 145 w 189"/>
                      <a:gd name="T19" fmla="*/ 214 h 1084"/>
                      <a:gd name="T20" fmla="*/ 119 w 189"/>
                      <a:gd name="T21" fmla="*/ 306 h 1084"/>
                      <a:gd name="T22" fmla="*/ 41 w 189"/>
                      <a:gd name="T23" fmla="*/ 553 h 1084"/>
                      <a:gd name="T24" fmla="*/ 43 w 189"/>
                      <a:gd name="T25" fmla="*/ 533 h 1084"/>
                      <a:gd name="T26" fmla="*/ 95 w 189"/>
                      <a:gd name="T27" fmla="*/ 379 h 1084"/>
                      <a:gd name="T28" fmla="*/ 135 w 189"/>
                      <a:gd name="T29" fmla="*/ 261 h 1084"/>
                      <a:gd name="T30" fmla="*/ 154 w 189"/>
                      <a:gd name="T31" fmla="*/ 204 h 1084"/>
                      <a:gd name="T32" fmla="*/ 158 w 189"/>
                      <a:gd name="T33" fmla="*/ 224 h 1084"/>
                      <a:gd name="T34" fmla="*/ 135 w 189"/>
                      <a:gd name="T35" fmla="*/ 298 h 1084"/>
                      <a:gd name="T36" fmla="*/ 104 w 189"/>
                      <a:gd name="T37" fmla="*/ 402 h 1084"/>
                      <a:gd name="T38" fmla="*/ 145 w 189"/>
                      <a:gd name="T39" fmla="*/ 261 h 1084"/>
                      <a:gd name="T40" fmla="*/ 158 w 189"/>
                      <a:gd name="T41" fmla="*/ 224 h 1084"/>
                      <a:gd name="T42" fmla="*/ 159 w 189"/>
                      <a:gd name="T43" fmla="*/ 264 h 1084"/>
                      <a:gd name="T44" fmla="*/ 145 w 189"/>
                      <a:gd name="T45" fmla="*/ 336 h 1084"/>
                      <a:gd name="T46" fmla="*/ 104 w 189"/>
                      <a:gd name="T47" fmla="*/ 430 h 1084"/>
                      <a:gd name="T48" fmla="*/ 68 w 189"/>
                      <a:gd name="T49" fmla="*/ 516 h 1084"/>
                      <a:gd name="T50" fmla="*/ 110 w 189"/>
                      <a:gd name="T51" fmla="*/ 428 h 1084"/>
                      <a:gd name="T52" fmla="*/ 151 w 189"/>
                      <a:gd name="T53" fmla="*/ 326 h 1084"/>
                      <a:gd name="T54" fmla="*/ 150 w 189"/>
                      <a:gd name="T55" fmla="*/ 361 h 1084"/>
                      <a:gd name="T56" fmla="*/ 151 w 189"/>
                      <a:gd name="T57" fmla="*/ 420 h 1084"/>
                      <a:gd name="T58" fmla="*/ 144 w 189"/>
                      <a:gd name="T59" fmla="*/ 450 h 1084"/>
                      <a:gd name="T60" fmla="*/ 111 w 189"/>
                      <a:gd name="T61" fmla="*/ 537 h 1084"/>
                      <a:gd name="T62" fmla="*/ 47 w 189"/>
                      <a:gd name="T63" fmla="*/ 675 h 1084"/>
                      <a:gd name="T64" fmla="*/ 56 w 189"/>
                      <a:gd name="T65" fmla="*/ 646 h 1084"/>
                      <a:gd name="T66" fmla="*/ 135 w 189"/>
                      <a:gd name="T67" fmla="*/ 477 h 1084"/>
                      <a:gd name="T68" fmla="*/ 160 w 189"/>
                      <a:gd name="T69" fmla="*/ 404 h 1084"/>
                      <a:gd name="T70" fmla="*/ 97 w 189"/>
                      <a:gd name="T71" fmla="*/ 621 h 1084"/>
                      <a:gd name="T72" fmla="*/ 159 w 189"/>
                      <a:gd name="T73" fmla="*/ 469 h 1084"/>
                      <a:gd name="T74" fmla="*/ 158 w 189"/>
                      <a:gd name="T75" fmla="*/ 530 h 1084"/>
                      <a:gd name="T76" fmla="*/ 126 w 189"/>
                      <a:gd name="T77" fmla="*/ 675 h 1084"/>
                      <a:gd name="T78" fmla="*/ 72 w 189"/>
                      <a:gd name="T79" fmla="*/ 778 h 1084"/>
                      <a:gd name="T80" fmla="*/ 21 w 189"/>
                      <a:gd name="T81" fmla="*/ 872 h 1084"/>
                      <a:gd name="T82" fmla="*/ 98 w 189"/>
                      <a:gd name="T83" fmla="*/ 741 h 1084"/>
                      <a:gd name="T84" fmla="*/ 129 w 189"/>
                      <a:gd name="T85" fmla="*/ 665 h 1084"/>
                      <a:gd name="T86" fmla="*/ 158 w 189"/>
                      <a:gd name="T87" fmla="*/ 555 h 1084"/>
                      <a:gd name="T88" fmla="*/ 154 w 189"/>
                      <a:gd name="T89" fmla="*/ 605 h 1084"/>
                      <a:gd name="T90" fmla="*/ 152 w 189"/>
                      <a:gd name="T91" fmla="*/ 654 h 1084"/>
                      <a:gd name="T92" fmla="*/ 154 w 189"/>
                      <a:gd name="T93" fmla="*/ 703 h 1084"/>
                      <a:gd name="T94" fmla="*/ 126 w 189"/>
                      <a:gd name="T95" fmla="*/ 797 h 1084"/>
                      <a:gd name="T96" fmla="*/ 74 w 189"/>
                      <a:gd name="T97" fmla="*/ 882 h 1084"/>
                      <a:gd name="T98" fmla="*/ 77 w 189"/>
                      <a:gd name="T99" fmla="*/ 876 h 1084"/>
                      <a:gd name="T100" fmla="*/ 142 w 189"/>
                      <a:gd name="T101" fmla="*/ 759 h 1084"/>
                      <a:gd name="T102" fmla="*/ 138 w 189"/>
                      <a:gd name="T103" fmla="*/ 789 h 1084"/>
                      <a:gd name="T104" fmla="*/ 142 w 189"/>
                      <a:gd name="T105" fmla="*/ 806 h 1084"/>
                      <a:gd name="T106" fmla="*/ 145 w 189"/>
                      <a:gd name="T107" fmla="*/ 834 h 1084"/>
                      <a:gd name="T108" fmla="*/ 113 w 189"/>
                      <a:gd name="T109" fmla="*/ 920 h 1084"/>
                      <a:gd name="T110" fmla="*/ 79 w 189"/>
                      <a:gd name="T111" fmla="*/ 939 h 1084"/>
                      <a:gd name="T112" fmla="*/ 142 w 189"/>
                      <a:gd name="T113" fmla="*/ 863 h 1084"/>
                      <a:gd name="T114" fmla="*/ 138 w 189"/>
                      <a:gd name="T115" fmla="*/ 907 h 1084"/>
                      <a:gd name="T116" fmla="*/ 143 w 189"/>
                      <a:gd name="T117" fmla="*/ 930 h 1084"/>
                      <a:gd name="T118" fmla="*/ 68 w 189"/>
                      <a:gd name="T119" fmla="*/ 1083 h 1084"/>
                      <a:gd name="T120" fmla="*/ 138 w 189"/>
                      <a:gd name="T121" fmla="*/ 967 h 1084"/>
                      <a:gd name="T122" fmla="*/ 153 w 189"/>
                      <a:gd name="T123" fmla="*/ 924 h 1084"/>
                      <a:gd name="T124" fmla="*/ 163 w 189"/>
                      <a:gd name="T125" fmla="*/ 886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 h="1084">
                        <a:moveTo>
                          <a:pt x="174" y="84"/>
                        </a:moveTo>
                        <a:lnTo>
                          <a:pt x="177" y="24"/>
                        </a:lnTo>
                        <a:lnTo>
                          <a:pt x="188" y="21"/>
                        </a:lnTo>
                        <a:lnTo>
                          <a:pt x="175" y="0"/>
                        </a:lnTo>
                        <a:lnTo>
                          <a:pt x="170" y="1"/>
                        </a:lnTo>
                        <a:lnTo>
                          <a:pt x="162" y="9"/>
                        </a:lnTo>
                        <a:lnTo>
                          <a:pt x="161" y="27"/>
                        </a:lnTo>
                        <a:lnTo>
                          <a:pt x="154" y="38"/>
                        </a:lnTo>
                        <a:lnTo>
                          <a:pt x="91" y="193"/>
                        </a:lnTo>
                        <a:lnTo>
                          <a:pt x="5" y="237"/>
                        </a:lnTo>
                        <a:lnTo>
                          <a:pt x="90" y="191"/>
                        </a:lnTo>
                        <a:lnTo>
                          <a:pt x="138" y="96"/>
                        </a:lnTo>
                        <a:lnTo>
                          <a:pt x="154" y="82"/>
                        </a:lnTo>
                        <a:lnTo>
                          <a:pt x="139" y="123"/>
                        </a:lnTo>
                        <a:lnTo>
                          <a:pt x="154" y="126"/>
                        </a:lnTo>
                        <a:lnTo>
                          <a:pt x="74" y="293"/>
                        </a:lnTo>
                        <a:lnTo>
                          <a:pt x="129" y="188"/>
                        </a:lnTo>
                        <a:lnTo>
                          <a:pt x="155" y="158"/>
                        </a:lnTo>
                        <a:lnTo>
                          <a:pt x="154" y="180"/>
                        </a:lnTo>
                        <a:lnTo>
                          <a:pt x="145" y="214"/>
                        </a:lnTo>
                        <a:lnTo>
                          <a:pt x="138" y="242"/>
                        </a:lnTo>
                        <a:lnTo>
                          <a:pt x="119" y="306"/>
                        </a:lnTo>
                        <a:lnTo>
                          <a:pt x="84" y="420"/>
                        </a:lnTo>
                        <a:lnTo>
                          <a:pt x="41" y="553"/>
                        </a:lnTo>
                        <a:lnTo>
                          <a:pt x="5" y="646"/>
                        </a:lnTo>
                        <a:lnTo>
                          <a:pt x="43" y="533"/>
                        </a:lnTo>
                        <a:lnTo>
                          <a:pt x="66" y="465"/>
                        </a:lnTo>
                        <a:lnTo>
                          <a:pt x="95" y="379"/>
                        </a:lnTo>
                        <a:lnTo>
                          <a:pt x="111" y="326"/>
                        </a:lnTo>
                        <a:lnTo>
                          <a:pt x="135" y="261"/>
                        </a:lnTo>
                        <a:lnTo>
                          <a:pt x="145" y="231"/>
                        </a:lnTo>
                        <a:lnTo>
                          <a:pt x="154" y="204"/>
                        </a:lnTo>
                        <a:lnTo>
                          <a:pt x="149" y="206"/>
                        </a:lnTo>
                        <a:lnTo>
                          <a:pt x="158" y="224"/>
                        </a:lnTo>
                        <a:lnTo>
                          <a:pt x="149" y="242"/>
                        </a:lnTo>
                        <a:lnTo>
                          <a:pt x="135" y="298"/>
                        </a:lnTo>
                        <a:lnTo>
                          <a:pt x="121" y="356"/>
                        </a:lnTo>
                        <a:lnTo>
                          <a:pt x="104" y="402"/>
                        </a:lnTo>
                        <a:lnTo>
                          <a:pt x="132" y="306"/>
                        </a:lnTo>
                        <a:lnTo>
                          <a:pt x="145" y="261"/>
                        </a:lnTo>
                        <a:lnTo>
                          <a:pt x="154" y="224"/>
                        </a:lnTo>
                        <a:lnTo>
                          <a:pt x="158" y="224"/>
                        </a:lnTo>
                        <a:lnTo>
                          <a:pt x="151" y="278"/>
                        </a:lnTo>
                        <a:lnTo>
                          <a:pt x="159" y="264"/>
                        </a:lnTo>
                        <a:lnTo>
                          <a:pt x="154" y="298"/>
                        </a:lnTo>
                        <a:lnTo>
                          <a:pt x="145" y="336"/>
                        </a:lnTo>
                        <a:lnTo>
                          <a:pt x="126" y="392"/>
                        </a:lnTo>
                        <a:lnTo>
                          <a:pt x="104" y="430"/>
                        </a:lnTo>
                        <a:lnTo>
                          <a:pt x="84" y="477"/>
                        </a:lnTo>
                        <a:lnTo>
                          <a:pt x="68" y="516"/>
                        </a:lnTo>
                        <a:lnTo>
                          <a:pt x="79" y="496"/>
                        </a:lnTo>
                        <a:lnTo>
                          <a:pt x="110" y="428"/>
                        </a:lnTo>
                        <a:lnTo>
                          <a:pt x="145" y="345"/>
                        </a:lnTo>
                        <a:lnTo>
                          <a:pt x="151" y="326"/>
                        </a:lnTo>
                        <a:lnTo>
                          <a:pt x="158" y="298"/>
                        </a:lnTo>
                        <a:lnTo>
                          <a:pt x="150" y="361"/>
                        </a:lnTo>
                        <a:lnTo>
                          <a:pt x="163" y="337"/>
                        </a:lnTo>
                        <a:lnTo>
                          <a:pt x="151" y="420"/>
                        </a:lnTo>
                        <a:lnTo>
                          <a:pt x="149" y="439"/>
                        </a:lnTo>
                        <a:lnTo>
                          <a:pt x="144" y="450"/>
                        </a:lnTo>
                        <a:lnTo>
                          <a:pt x="128" y="495"/>
                        </a:lnTo>
                        <a:lnTo>
                          <a:pt x="111" y="537"/>
                        </a:lnTo>
                        <a:lnTo>
                          <a:pt x="77" y="608"/>
                        </a:lnTo>
                        <a:lnTo>
                          <a:pt x="47" y="675"/>
                        </a:lnTo>
                        <a:lnTo>
                          <a:pt x="0" y="769"/>
                        </a:lnTo>
                        <a:lnTo>
                          <a:pt x="56" y="646"/>
                        </a:lnTo>
                        <a:lnTo>
                          <a:pt x="113" y="524"/>
                        </a:lnTo>
                        <a:lnTo>
                          <a:pt x="135" y="477"/>
                        </a:lnTo>
                        <a:lnTo>
                          <a:pt x="149" y="427"/>
                        </a:lnTo>
                        <a:lnTo>
                          <a:pt x="160" y="404"/>
                        </a:lnTo>
                        <a:lnTo>
                          <a:pt x="162" y="407"/>
                        </a:lnTo>
                        <a:lnTo>
                          <a:pt x="97" y="621"/>
                        </a:lnTo>
                        <a:lnTo>
                          <a:pt x="147" y="475"/>
                        </a:lnTo>
                        <a:lnTo>
                          <a:pt x="159" y="469"/>
                        </a:lnTo>
                        <a:lnTo>
                          <a:pt x="145" y="549"/>
                        </a:lnTo>
                        <a:lnTo>
                          <a:pt x="158" y="530"/>
                        </a:lnTo>
                        <a:lnTo>
                          <a:pt x="138" y="618"/>
                        </a:lnTo>
                        <a:lnTo>
                          <a:pt x="126" y="675"/>
                        </a:lnTo>
                        <a:lnTo>
                          <a:pt x="104" y="721"/>
                        </a:lnTo>
                        <a:lnTo>
                          <a:pt x="72" y="778"/>
                        </a:lnTo>
                        <a:lnTo>
                          <a:pt x="43" y="834"/>
                        </a:lnTo>
                        <a:lnTo>
                          <a:pt x="21" y="872"/>
                        </a:lnTo>
                        <a:lnTo>
                          <a:pt x="5" y="892"/>
                        </a:lnTo>
                        <a:lnTo>
                          <a:pt x="98" y="741"/>
                        </a:lnTo>
                        <a:lnTo>
                          <a:pt x="119" y="696"/>
                        </a:lnTo>
                        <a:lnTo>
                          <a:pt x="129" y="665"/>
                        </a:lnTo>
                        <a:lnTo>
                          <a:pt x="144" y="608"/>
                        </a:lnTo>
                        <a:lnTo>
                          <a:pt x="158" y="555"/>
                        </a:lnTo>
                        <a:lnTo>
                          <a:pt x="143" y="632"/>
                        </a:lnTo>
                        <a:lnTo>
                          <a:pt x="154" y="605"/>
                        </a:lnTo>
                        <a:lnTo>
                          <a:pt x="142" y="668"/>
                        </a:lnTo>
                        <a:lnTo>
                          <a:pt x="152" y="654"/>
                        </a:lnTo>
                        <a:lnTo>
                          <a:pt x="141" y="729"/>
                        </a:lnTo>
                        <a:lnTo>
                          <a:pt x="154" y="703"/>
                        </a:lnTo>
                        <a:lnTo>
                          <a:pt x="142" y="741"/>
                        </a:lnTo>
                        <a:lnTo>
                          <a:pt x="126" y="797"/>
                        </a:lnTo>
                        <a:lnTo>
                          <a:pt x="113" y="814"/>
                        </a:lnTo>
                        <a:lnTo>
                          <a:pt x="74" y="882"/>
                        </a:lnTo>
                        <a:lnTo>
                          <a:pt x="37" y="920"/>
                        </a:lnTo>
                        <a:lnTo>
                          <a:pt x="77" y="876"/>
                        </a:lnTo>
                        <a:lnTo>
                          <a:pt x="111" y="816"/>
                        </a:lnTo>
                        <a:lnTo>
                          <a:pt x="142" y="759"/>
                        </a:lnTo>
                        <a:lnTo>
                          <a:pt x="151" y="732"/>
                        </a:lnTo>
                        <a:lnTo>
                          <a:pt x="138" y="789"/>
                        </a:lnTo>
                        <a:lnTo>
                          <a:pt x="149" y="778"/>
                        </a:lnTo>
                        <a:lnTo>
                          <a:pt x="142" y="806"/>
                        </a:lnTo>
                        <a:lnTo>
                          <a:pt x="138" y="845"/>
                        </a:lnTo>
                        <a:lnTo>
                          <a:pt x="145" y="834"/>
                        </a:lnTo>
                        <a:lnTo>
                          <a:pt x="137" y="867"/>
                        </a:lnTo>
                        <a:lnTo>
                          <a:pt x="113" y="920"/>
                        </a:lnTo>
                        <a:lnTo>
                          <a:pt x="98" y="929"/>
                        </a:lnTo>
                        <a:lnTo>
                          <a:pt x="79" y="939"/>
                        </a:lnTo>
                        <a:lnTo>
                          <a:pt x="116" y="910"/>
                        </a:lnTo>
                        <a:lnTo>
                          <a:pt x="142" y="863"/>
                        </a:lnTo>
                        <a:lnTo>
                          <a:pt x="149" y="826"/>
                        </a:lnTo>
                        <a:lnTo>
                          <a:pt x="138" y="907"/>
                        </a:lnTo>
                        <a:lnTo>
                          <a:pt x="149" y="886"/>
                        </a:lnTo>
                        <a:lnTo>
                          <a:pt x="143" y="930"/>
                        </a:lnTo>
                        <a:lnTo>
                          <a:pt x="132" y="991"/>
                        </a:lnTo>
                        <a:lnTo>
                          <a:pt x="68" y="1083"/>
                        </a:lnTo>
                        <a:lnTo>
                          <a:pt x="132" y="997"/>
                        </a:lnTo>
                        <a:lnTo>
                          <a:pt x="138" y="967"/>
                        </a:lnTo>
                        <a:lnTo>
                          <a:pt x="143" y="948"/>
                        </a:lnTo>
                        <a:lnTo>
                          <a:pt x="153" y="924"/>
                        </a:lnTo>
                        <a:lnTo>
                          <a:pt x="160" y="969"/>
                        </a:lnTo>
                        <a:lnTo>
                          <a:pt x="163" y="886"/>
                        </a:lnTo>
                        <a:lnTo>
                          <a:pt x="174" y="8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91" name="Freeform 43"/>
                  <p:cNvSpPr>
                    <a:spLocks/>
                  </p:cNvSpPr>
                  <p:nvPr/>
                </p:nvSpPr>
                <p:spPr bwMode="ltGray">
                  <a:xfrm>
                    <a:off x="456" y="1735"/>
                    <a:ext cx="180" cy="1085"/>
                  </a:xfrm>
                  <a:custGeom>
                    <a:avLst/>
                    <a:gdLst>
                      <a:gd name="T0" fmla="*/ 1 w 180"/>
                      <a:gd name="T1" fmla="*/ 897 h 1085"/>
                      <a:gd name="T2" fmla="*/ 6 w 180"/>
                      <a:gd name="T3" fmla="*/ 858 h 1085"/>
                      <a:gd name="T4" fmla="*/ 51 w 180"/>
                      <a:gd name="T5" fmla="*/ 1084 h 1085"/>
                      <a:gd name="T6" fmla="*/ 16 w 180"/>
                      <a:gd name="T7" fmla="*/ 864 h 1085"/>
                      <a:gd name="T8" fmla="*/ 19 w 180"/>
                      <a:gd name="T9" fmla="*/ 840 h 1085"/>
                      <a:gd name="T10" fmla="*/ 63 w 180"/>
                      <a:gd name="T11" fmla="*/ 1001 h 1085"/>
                      <a:gd name="T12" fmla="*/ 18 w 180"/>
                      <a:gd name="T13" fmla="*/ 831 h 1085"/>
                      <a:gd name="T14" fmla="*/ 24 w 180"/>
                      <a:gd name="T15" fmla="*/ 795 h 1085"/>
                      <a:gd name="T16" fmla="*/ 29 w 180"/>
                      <a:gd name="T17" fmla="*/ 756 h 1085"/>
                      <a:gd name="T18" fmla="*/ 26 w 180"/>
                      <a:gd name="T19" fmla="*/ 728 h 1085"/>
                      <a:gd name="T20" fmla="*/ 32 w 180"/>
                      <a:gd name="T21" fmla="*/ 712 h 1085"/>
                      <a:gd name="T22" fmla="*/ 29 w 180"/>
                      <a:gd name="T23" fmla="*/ 709 h 1085"/>
                      <a:gd name="T24" fmla="*/ 29 w 180"/>
                      <a:gd name="T25" fmla="*/ 670 h 1085"/>
                      <a:gd name="T26" fmla="*/ 32 w 180"/>
                      <a:gd name="T27" fmla="*/ 643 h 1085"/>
                      <a:gd name="T28" fmla="*/ 84 w 180"/>
                      <a:gd name="T29" fmla="*/ 832 h 1085"/>
                      <a:gd name="T30" fmla="*/ 29 w 180"/>
                      <a:gd name="T31" fmla="*/ 634 h 1085"/>
                      <a:gd name="T32" fmla="*/ 35 w 180"/>
                      <a:gd name="T33" fmla="*/ 634 h 1085"/>
                      <a:gd name="T34" fmla="*/ 35 w 180"/>
                      <a:gd name="T35" fmla="*/ 576 h 1085"/>
                      <a:gd name="T36" fmla="*/ 102 w 180"/>
                      <a:gd name="T37" fmla="*/ 710 h 1085"/>
                      <a:gd name="T38" fmla="*/ 49 w 180"/>
                      <a:gd name="T39" fmla="*/ 617 h 1085"/>
                      <a:gd name="T40" fmla="*/ 30 w 180"/>
                      <a:gd name="T41" fmla="*/ 539 h 1085"/>
                      <a:gd name="T42" fmla="*/ 32 w 180"/>
                      <a:gd name="T43" fmla="*/ 511 h 1085"/>
                      <a:gd name="T44" fmla="*/ 43 w 180"/>
                      <a:gd name="T45" fmla="*/ 535 h 1085"/>
                      <a:gd name="T46" fmla="*/ 44 w 180"/>
                      <a:gd name="T47" fmla="*/ 501 h 1085"/>
                      <a:gd name="T48" fmla="*/ 94 w 180"/>
                      <a:gd name="T49" fmla="*/ 560 h 1085"/>
                      <a:gd name="T50" fmla="*/ 75 w 180"/>
                      <a:gd name="T51" fmla="*/ 530 h 1085"/>
                      <a:gd name="T52" fmla="*/ 37 w 180"/>
                      <a:gd name="T53" fmla="*/ 456 h 1085"/>
                      <a:gd name="T54" fmla="*/ 35 w 180"/>
                      <a:gd name="T55" fmla="*/ 407 h 1085"/>
                      <a:gd name="T56" fmla="*/ 39 w 180"/>
                      <a:gd name="T57" fmla="*/ 377 h 1085"/>
                      <a:gd name="T58" fmla="*/ 51 w 180"/>
                      <a:gd name="T59" fmla="*/ 399 h 1085"/>
                      <a:gd name="T60" fmla="*/ 49 w 180"/>
                      <a:gd name="T61" fmla="*/ 348 h 1085"/>
                      <a:gd name="T62" fmla="*/ 44 w 180"/>
                      <a:gd name="T63" fmla="*/ 314 h 1085"/>
                      <a:gd name="T64" fmla="*/ 48 w 180"/>
                      <a:gd name="T65" fmla="*/ 295 h 1085"/>
                      <a:gd name="T66" fmla="*/ 99 w 180"/>
                      <a:gd name="T67" fmla="*/ 387 h 1085"/>
                      <a:gd name="T68" fmla="*/ 160 w 180"/>
                      <a:gd name="T69" fmla="*/ 456 h 1085"/>
                      <a:gd name="T70" fmla="*/ 75 w 180"/>
                      <a:gd name="T71" fmla="*/ 342 h 1085"/>
                      <a:gd name="T72" fmla="*/ 48 w 180"/>
                      <a:gd name="T73" fmla="*/ 295 h 1085"/>
                      <a:gd name="T74" fmla="*/ 51 w 180"/>
                      <a:gd name="T75" fmla="*/ 268 h 1085"/>
                      <a:gd name="T76" fmla="*/ 45 w 180"/>
                      <a:gd name="T77" fmla="*/ 207 h 1085"/>
                      <a:gd name="T78" fmla="*/ 48 w 180"/>
                      <a:gd name="T79" fmla="*/ 165 h 1085"/>
                      <a:gd name="T80" fmla="*/ 75 w 180"/>
                      <a:gd name="T81" fmla="*/ 216 h 1085"/>
                      <a:gd name="T82" fmla="*/ 69 w 180"/>
                      <a:gd name="T83" fmla="*/ 201 h 1085"/>
                      <a:gd name="T84" fmla="*/ 51 w 180"/>
                      <a:gd name="T85" fmla="*/ 165 h 1085"/>
                      <a:gd name="T86" fmla="*/ 48 w 180"/>
                      <a:gd name="T87" fmla="*/ 146 h 1085"/>
                      <a:gd name="T88" fmla="*/ 39 w 180"/>
                      <a:gd name="T89" fmla="*/ 118 h 1085"/>
                      <a:gd name="T90" fmla="*/ 94 w 180"/>
                      <a:gd name="T91" fmla="*/ 168 h 1085"/>
                      <a:gd name="T92" fmla="*/ 39 w 180"/>
                      <a:gd name="T93" fmla="*/ 80 h 1085"/>
                      <a:gd name="T94" fmla="*/ 104 w 180"/>
                      <a:gd name="T95" fmla="*/ 80 h 1085"/>
                      <a:gd name="T96" fmla="*/ 133 w 180"/>
                      <a:gd name="T97" fmla="*/ 69 h 1085"/>
                      <a:gd name="T98" fmla="*/ 48 w 180"/>
                      <a:gd name="T99" fmla="*/ 80 h 1085"/>
                      <a:gd name="T100" fmla="*/ 35 w 180"/>
                      <a:gd name="T101" fmla="*/ 33 h 1085"/>
                      <a:gd name="T102" fmla="*/ 17 w 180"/>
                      <a:gd name="T103" fmla="*/ 13 h 1085"/>
                      <a:gd name="T104" fmla="*/ 0 w 180"/>
                      <a:gd name="T105" fmla="*/ 942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085">
                        <a:moveTo>
                          <a:pt x="0" y="942"/>
                        </a:moveTo>
                        <a:lnTo>
                          <a:pt x="1" y="897"/>
                        </a:lnTo>
                        <a:lnTo>
                          <a:pt x="11" y="923"/>
                        </a:lnTo>
                        <a:lnTo>
                          <a:pt x="6" y="858"/>
                        </a:lnTo>
                        <a:lnTo>
                          <a:pt x="17" y="867"/>
                        </a:lnTo>
                        <a:lnTo>
                          <a:pt x="51" y="1084"/>
                        </a:lnTo>
                        <a:lnTo>
                          <a:pt x="19" y="897"/>
                        </a:lnTo>
                        <a:lnTo>
                          <a:pt x="16" y="864"/>
                        </a:lnTo>
                        <a:lnTo>
                          <a:pt x="13" y="832"/>
                        </a:lnTo>
                        <a:lnTo>
                          <a:pt x="19" y="840"/>
                        </a:lnTo>
                        <a:lnTo>
                          <a:pt x="40" y="900"/>
                        </a:lnTo>
                        <a:lnTo>
                          <a:pt x="63" y="1001"/>
                        </a:lnTo>
                        <a:lnTo>
                          <a:pt x="29" y="867"/>
                        </a:lnTo>
                        <a:lnTo>
                          <a:pt x="18" y="831"/>
                        </a:lnTo>
                        <a:lnTo>
                          <a:pt x="17" y="779"/>
                        </a:lnTo>
                        <a:lnTo>
                          <a:pt x="24" y="795"/>
                        </a:lnTo>
                        <a:lnTo>
                          <a:pt x="22" y="736"/>
                        </a:lnTo>
                        <a:lnTo>
                          <a:pt x="29" y="756"/>
                        </a:lnTo>
                        <a:lnTo>
                          <a:pt x="60" y="952"/>
                        </a:lnTo>
                        <a:lnTo>
                          <a:pt x="26" y="728"/>
                        </a:lnTo>
                        <a:lnTo>
                          <a:pt x="22" y="690"/>
                        </a:lnTo>
                        <a:lnTo>
                          <a:pt x="32" y="712"/>
                        </a:lnTo>
                        <a:lnTo>
                          <a:pt x="57" y="821"/>
                        </a:lnTo>
                        <a:lnTo>
                          <a:pt x="29" y="709"/>
                        </a:lnTo>
                        <a:lnTo>
                          <a:pt x="19" y="652"/>
                        </a:lnTo>
                        <a:lnTo>
                          <a:pt x="29" y="670"/>
                        </a:lnTo>
                        <a:lnTo>
                          <a:pt x="22" y="634"/>
                        </a:lnTo>
                        <a:lnTo>
                          <a:pt x="32" y="643"/>
                        </a:lnTo>
                        <a:lnTo>
                          <a:pt x="41" y="709"/>
                        </a:lnTo>
                        <a:lnTo>
                          <a:pt x="84" y="832"/>
                        </a:lnTo>
                        <a:lnTo>
                          <a:pt x="39" y="690"/>
                        </a:lnTo>
                        <a:lnTo>
                          <a:pt x="29" y="634"/>
                        </a:lnTo>
                        <a:lnTo>
                          <a:pt x="26" y="605"/>
                        </a:lnTo>
                        <a:lnTo>
                          <a:pt x="35" y="634"/>
                        </a:lnTo>
                        <a:lnTo>
                          <a:pt x="29" y="569"/>
                        </a:lnTo>
                        <a:lnTo>
                          <a:pt x="35" y="576"/>
                        </a:lnTo>
                        <a:lnTo>
                          <a:pt x="40" y="610"/>
                        </a:lnTo>
                        <a:lnTo>
                          <a:pt x="102" y="710"/>
                        </a:lnTo>
                        <a:lnTo>
                          <a:pt x="68" y="650"/>
                        </a:lnTo>
                        <a:lnTo>
                          <a:pt x="49" y="617"/>
                        </a:lnTo>
                        <a:lnTo>
                          <a:pt x="44" y="606"/>
                        </a:lnTo>
                        <a:lnTo>
                          <a:pt x="30" y="539"/>
                        </a:lnTo>
                        <a:lnTo>
                          <a:pt x="35" y="551"/>
                        </a:lnTo>
                        <a:lnTo>
                          <a:pt x="32" y="511"/>
                        </a:lnTo>
                        <a:lnTo>
                          <a:pt x="30" y="518"/>
                        </a:lnTo>
                        <a:lnTo>
                          <a:pt x="43" y="535"/>
                        </a:lnTo>
                        <a:lnTo>
                          <a:pt x="34" y="491"/>
                        </a:lnTo>
                        <a:lnTo>
                          <a:pt x="44" y="501"/>
                        </a:lnTo>
                        <a:lnTo>
                          <a:pt x="68" y="522"/>
                        </a:lnTo>
                        <a:lnTo>
                          <a:pt x="94" y="560"/>
                        </a:lnTo>
                        <a:lnTo>
                          <a:pt x="157" y="700"/>
                        </a:lnTo>
                        <a:lnTo>
                          <a:pt x="75" y="530"/>
                        </a:lnTo>
                        <a:lnTo>
                          <a:pt x="45" y="491"/>
                        </a:lnTo>
                        <a:lnTo>
                          <a:pt x="37" y="456"/>
                        </a:lnTo>
                        <a:lnTo>
                          <a:pt x="49" y="473"/>
                        </a:lnTo>
                        <a:lnTo>
                          <a:pt x="35" y="407"/>
                        </a:lnTo>
                        <a:lnTo>
                          <a:pt x="44" y="412"/>
                        </a:lnTo>
                        <a:lnTo>
                          <a:pt x="39" y="377"/>
                        </a:lnTo>
                        <a:lnTo>
                          <a:pt x="40" y="369"/>
                        </a:lnTo>
                        <a:lnTo>
                          <a:pt x="51" y="399"/>
                        </a:lnTo>
                        <a:lnTo>
                          <a:pt x="40" y="348"/>
                        </a:lnTo>
                        <a:lnTo>
                          <a:pt x="49" y="348"/>
                        </a:lnTo>
                        <a:lnTo>
                          <a:pt x="39" y="314"/>
                        </a:lnTo>
                        <a:lnTo>
                          <a:pt x="44" y="314"/>
                        </a:lnTo>
                        <a:lnTo>
                          <a:pt x="39" y="295"/>
                        </a:lnTo>
                        <a:lnTo>
                          <a:pt x="48" y="295"/>
                        </a:lnTo>
                        <a:lnTo>
                          <a:pt x="67" y="336"/>
                        </a:lnTo>
                        <a:lnTo>
                          <a:pt x="99" y="387"/>
                        </a:lnTo>
                        <a:lnTo>
                          <a:pt x="131" y="428"/>
                        </a:lnTo>
                        <a:lnTo>
                          <a:pt x="160" y="456"/>
                        </a:lnTo>
                        <a:lnTo>
                          <a:pt x="91" y="369"/>
                        </a:lnTo>
                        <a:lnTo>
                          <a:pt x="75" y="342"/>
                        </a:lnTo>
                        <a:lnTo>
                          <a:pt x="51" y="308"/>
                        </a:lnTo>
                        <a:lnTo>
                          <a:pt x="48" y="295"/>
                        </a:lnTo>
                        <a:lnTo>
                          <a:pt x="41" y="258"/>
                        </a:lnTo>
                        <a:lnTo>
                          <a:pt x="51" y="268"/>
                        </a:lnTo>
                        <a:lnTo>
                          <a:pt x="40" y="207"/>
                        </a:lnTo>
                        <a:lnTo>
                          <a:pt x="45" y="207"/>
                        </a:lnTo>
                        <a:lnTo>
                          <a:pt x="39" y="165"/>
                        </a:lnTo>
                        <a:lnTo>
                          <a:pt x="48" y="165"/>
                        </a:lnTo>
                        <a:lnTo>
                          <a:pt x="53" y="185"/>
                        </a:lnTo>
                        <a:lnTo>
                          <a:pt x="75" y="216"/>
                        </a:lnTo>
                        <a:lnTo>
                          <a:pt x="138" y="287"/>
                        </a:lnTo>
                        <a:lnTo>
                          <a:pt x="69" y="201"/>
                        </a:lnTo>
                        <a:lnTo>
                          <a:pt x="53" y="183"/>
                        </a:lnTo>
                        <a:lnTo>
                          <a:pt x="51" y="165"/>
                        </a:lnTo>
                        <a:lnTo>
                          <a:pt x="41" y="136"/>
                        </a:lnTo>
                        <a:lnTo>
                          <a:pt x="48" y="146"/>
                        </a:lnTo>
                        <a:lnTo>
                          <a:pt x="32" y="107"/>
                        </a:lnTo>
                        <a:lnTo>
                          <a:pt x="39" y="118"/>
                        </a:lnTo>
                        <a:lnTo>
                          <a:pt x="52" y="117"/>
                        </a:lnTo>
                        <a:lnTo>
                          <a:pt x="94" y="168"/>
                        </a:lnTo>
                        <a:lnTo>
                          <a:pt x="51" y="118"/>
                        </a:lnTo>
                        <a:lnTo>
                          <a:pt x="39" y="80"/>
                        </a:lnTo>
                        <a:lnTo>
                          <a:pt x="51" y="80"/>
                        </a:lnTo>
                        <a:lnTo>
                          <a:pt x="104" y="80"/>
                        </a:lnTo>
                        <a:lnTo>
                          <a:pt x="179" y="42"/>
                        </a:lnTo>
                        <a:lnTo>
                          <a:pt x="133" y="69"/>
                        </a:lnTo>
                        <a:lnTo>
                          <a:pt x="66" y="89"/>
                        </a:lnTo>
                        <a:lnTo>
                          <a:pt x="48" y="80"/>
                        </a:lnTo>
                        <a:lnTo>
                          <a:pt x="41" y="61"/>
                        </a:lnTo>
                        <a:lnTo>
                          <a:pt x="35" y="33"/>
                        </a:lnTo>
                        <a:lnTo>
                          <a:pt x="20" y="0"/>
                        </a:lnTo>
                        <a:lnTo>
                          <a:pt x="17" y="13"/>
                        </a:lnTo>
                        <a:lnTo>
                          <a:pt x="13" y="2"/>
                        </a:lnTo>
                        <a:lnTo>
                          <a:pt x="0" y="94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93" name="Freeform 45"/>
                <p:cNvSpPr>
                  <a:spLocks/>
                </p:cNvSpPr>
                <p:nvPr/>
              </p:nvSpPr>
              <p:spPr bwMode="ltGray">
                <a:xfrm>
                  <a:off x="458" y="2825"/>
                  <a:ext cx="48" cy="828"/>
                </a:xfrm>
                <a:custGeom>
                  <a:avLst/>
                  <a:gdLst>
                    <a:gd name="T0" fmla="*/ 9 w 48"/>
                    <a:gd name="T1" fmla="*/ 0 h 828"/>
                    <a:gd name="T2" fmla="*/ 18 w 48"/>
                    <a:gd name="T3" fmla="*/ 63 h 828"/>
                    <a:gd name="T4" fmla="*/ 28 w 48"/>
                    <a:gd name="T5" fmla="*/ 163 h 828"/>
                    <a:gd name="T6" fmla="*/ 37 w 48"/>
                    <a:gd name="T7" fmla="*/ 301 h 828"/>
                    <a:gd name="T8" fmla="*/ 47 w 48"/>
                    <a:gd name="T9" fmla="*/ 477 h 828"/>
                    <a:gd name="T10" fmla="*/ 47 w 48"/>
                    <a:gd name="T11" fmla="*/ 665 h 828"/>
                    <a:gd name="T12" fmla="*/ 42 w 48"/>
                    <a:gd name="T13" fmla="*/ 827 h 828"/>
                    <a:gd name="T14" fmla="*/ 37 w 48"/>
                    <a:gd name="T15" fmla="*/ 827 h 828"/>
                    <a:gd name="T16" fmla="*/ 42 w 48"/>
                    <a:gd name="T17" fmla="*/ 665 h 828"/>
                    <a:gd name="T18" fmla="*/ 42 w 48"/>
                    <a:gd name="T19" fmla="*/ 526 h 828"/>
                    <a:gd name="T20" fmla="*/ 33 w 48"/>
                    <a:gd name="T21" fmla="*/ 375 h 828"/>
                    <a:gd name="T22" fmla="*/ 18 w 48"/>
                    <a:gd name="T23" fmla="*/ 226 h 828"/>
                    <a:gd name="T24" fmla="*/ 0 w 48"/>
                    <a:gd name="T25" fmla="*/ 38 h 828"/>
                    <a:gd name="T26" fmla="*/ 9 w 48"/>
                    <a:gd name="T27"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828">
                      <a:moveTo>
                        <a:pt x="9" y="0"/>
                      </a:moveTo>
                      <a:lnTo>
                        <a:pt x="18" y="63"/>
                      </a:lnTo>
                      <a:lnTo>
                        <a:pt x="28" y="163"/>
                      </a:lnTo>
                      <a:lnTo>
                        <a:pt x="37" y="301"/>
                      </a:lnTo>
                      <a:lnTo>
                        <a:pt x="47" y="477"/>
                      </a:lnTo>
                      <a:lnTo>
                        <a:pt x="47" y="665"/>
                      </a:lnTo>
                      <a:lnTo>
                        <a:pt x="42" y="827"/>
                      </a:lnTo>
                      <a:lnTo>
                        <a:pt x="37" y="827"/>
                      </a:lnTo>
                      <a:lnTo>
                        <a:pt x="42" y="665"/>
                      </a:lnTo>
                      <a:lnTo>
                        <a:pt x="42" y="526"/>
                      </a:lnTo>
                      <a:lnTo>
                        <a:pt x="33" y="375"/>
                      </a:lnTo>
                      <a:lnTo>
                        <a:pt x="18" y="226"/>
                      </a:lnTo>
                      <a:lnTo>
                        <a:pt x="0" y="38"/>
                      </a:lnTo>
                      <a:lnTo>
                        <a:pt x="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94" name="Freeform 46"/>
                <p:cNvSpPr>
                  <a:spLocks/>
                </p:cNvSpPr>
                <p:nvPr/>
              </p:nvSpPr>
              <p:spPr bwMode="ltGray">
                <a:xfrm>
                  <a:off x="216" y="2485"/>
                  <a:ext cx="141" cy="742"/>
                </a:xfrm>
                <a:custGeom>
                  <a:avLst/>
                  <a:gdLst>
                    <a:gd name="T0" fmla="*/ 40 w 141"/>
                    <a:gd name="T1" fmla="*/ 741 h 742"/>
                    <a:gd name="T2" fmla="*/ 30 w 141"/>
                    <a:gd name="T3" fmla="*/ 613 h 742"/>
                    <a:gd name="T4" fmla="*/ 26 w 141"/>
                    <a:gd name="T5" fmla="*/ 559 h 742"/>
                    <a:gd name="T6" fmla="*/ 16 w 141"/>
                    <a:gd name="T7" fmla="*/ 492 h 742"/>
                    <a:gd name="T8" fmla="*/ 5 w 141"/>
                    <a:gd name="T9" fmla="*/ 428 h 742"/>
                    <a:gd name="T10" fmla="*/ 2 w 141"/>
                    <a:gd name="T11" fmla="*/ 390 h 742"/>
                    <a:gd name="T12" fmla="*/ 0 w 141"/>
                    <a:gd name="T13" fmla="*/ 353 h 742"/>
                    <a:gd name="T14" fmla="*/ 2 w 141"/>
                    <a:gd name="T15" fmla="*/ 298 h 742"/>
                    <a:gd name="T16" fmla="*/ 4 w 141"/>
                    <a:gd name="T17" fmla="*/ 242 h 742"/>
                    <a:gd name="T18" fmla="*/ 20 w 141"/>
                    <a:gd name="T19" fmla="*/ 101 h 742"/>
                    <a:gd name="T20" fmla="*/ 26 w 141"/>
                    <a:gd name="T21" fmla="*/ 69 h 742"/>
                    <a:gd name="T22" fmla="*/ 40 w 141"/>
                    <a:gd name="T23" fmla="*/ 32 h 742"/>
                    <a:gd name="T24" fmla="*/ 50 w 141"/>
                    <a:gd name="T25" fmla="*/ 8 h 742"/>
                    <a:gd name="T26" fmla="*/ 65 w 141"/>
                    <a:gd name="T27" fmla="*/ 0 h 742"/>
                    <a:gd name="T28" fmla="*/ 76 w 141"/>
                    <a:gd name="T29" fmla="*/ 8 h 742"/>
                    <a:gd name="T30" fmla="*/ 91 w 141"/>
                    <a:gd name="T31" fmla="*/ 32 h 742"/>
                    <a:gd name="T32" fmla="*/ 105 w 141"/>
                    <a:gd name="T33" fmla="*/ 75 h 742"/>
                    <a:gd name="T34" fmla="*/ 109 w 141"/>
                    <a:gd name="T35" fmla="*/ 106 h 742"/>
                    <a:gd name="T36" fmla="*/ 119 w 141"/>
                    <a:gd name="T37" fmla="*/ 150 h 742"/>
                    <a:gd name="T38" fmla="*/ 126 w 141"/>
                    <a:gd name="T39" fmla="*/ 190 h 742"/>
                    <a:gd name="T40" fmla="*/ 137 w 141"/>
                    <a:gd name="T41" fmla="*/ 384 h 742"/>
                    <a:gd name="T42" fmla="*/ 140 w 141"/>
                    <a:gd name="T43" fmla="*/ 421 h 742"/>
                    <a:gd name="T44" fmla="*/ 137 w 141"/>
                    <a:gd name="T45" fmla="*/ 483 h 742"/>
                    <a:gd name="T46" fmla="*/ 129 w 141"/>
                    <a:gd name="T47" fmla="*/ 665 h 742"/>
                    <a:gd name="T48" fmla="*/ 129 w 141"/>
                    <a:gd name="T49" fmla="*/ 488 h 742"/>
                    <a:gd name="T50" fmla="*/ 126 w 141"/>
                    <a:gd name="T51" fmla="*/ 410 h 742"/>
                    <a:gd name="T52" fmla="*/ 123 w 141"/>
                    <a:gd name="T53" fmla="*/ 361 h 742"/>
                    <a:gd name="T54" fmla="*/ 118 w 141"/>
                    <a:gd name="T55" fmla="*/ 298 h 742"/>
                    <a:gd name="T56" fmla="*/ 111 w 141"/>
                    <a:gd name="T57" fmla="*/ 233 h 742"/>
                    <a:gd name="T58" fmla="*/ 103 w 141"/>
                    <a:gd name="T59" fmla="*/ 170 h 742"/>
                    <a:gd name="T60" fmla="*/ 92 w 141"/>
                    <a:gd name="T61" fmla="*/ 112 h 742"/>
                    <a:gd name="T62" fmla="*/ 84 w 141"/>
                    <a:gd name="T63" fmla="*/ 60 h 742"/>
                    <a:gd name="T64" fmla="*/ 76 w 141"/>
                    <a:gd name="T65" fmla="*/ 32 h 742"/>
                    <a:gd name="T66" fmla="*/ 66 w 141"/>
                    <a:gd name="T67" fmla="*/ 19 h 742"/>
                    <a:gd name="T68" fmla="*/ 57 w 141"/>
                    <a:gd name="T69" fmla="*/ 32 h 742"/>
                    <a:gd name="T70" fmla="*/ 48 w 141"/>
                    <a:gd name="T71" fmla="*/ 58 h 742"/>
                    <a:gd name="T72" fmla="*/ 44 w 141"/>
                    <a:gd name="T73" fmla="*/ 106 h 742"/>
                    <a:gd name="T74" fmla="*/ 44 w 141"/>
                    <a:gd name="T75" fmla="*/ 142 h 742"/>
                    <a:gd name="T76" fmla="*/ 42 w 141"/>
                    <a:gd name="T77" fmla="*/ 211 h 742"/>
                    <a:gd name="T78" fmla="*/ 39 w 141"/>
                    <a:gd name="T79" fmla="*/ 252 h 742"/>
                    <a:gd name="T80" fmla="*/ 28 w 141"/>
                    <a:gd name="T81" fmla="*/ 319 h 742"/>
                    <a:gd name="T82" fmla="*/ 26 w 141"/>
                    <a:gd name="T83" fmla="*/ 353 h 742"/>
                    <a:gd name="T84" fmla="*/ 24 w 141"/>
                    <a:gd name="T85" fmla="*/ 387 h 742"/>
                    <a:gd name="T86" fmla="*/ 24 w 141"/>
                    <a:gd name="T87" fmla="*/ 436 h 742"/>
                    <a:gd name="T88" fmla="*/ 42 w 141"/>
                    <a:gd name="T89" fmla="*/ 602 h 742"/>
                    <a:gd name="T90" fmla="*/ 40 w 141"/>
                    <a:gd name="T91" fmla="*/ 741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 h="742">
                      <a:moveTo>
                        <a:pt x="40" y="741"/>
                      </a:moveTo>
                      <a:lnTo>
                        <a:pt x="30" y="613"/>
                      </a:lnTo>
                      <a:lnTo>
                        <a:pt x="26" y="559"/>
                      </a:lnTo>
                      <a:lnTo>
                        <a:pt x="16" y="492"/>
                      </a:lnTo>
                      <a:lnTo>
                        <a:pt x="5" y="428"/>
                      </a:lnTo>
                      <a:lnTo>
                        <a:pt x="2" y="390"/>
                      </a:lnTo>
                      <a:lnTo>
                        <a:pt x="0" y="353"/>
                      </a:lnTo>
                      <a:lnTo>
                        <a:pt x="2" y="298"/>
                      </a:lnTo>
                      <a:lnTo>
                        <a:pt x="4" y="242"/>
                      </a:lnTo>
                      <a:lnTo>
                        <a:pt x="20" y="101"/>
                      </a:lnTo>
                      <a:lnTo>
                        <a:pt x="26" y="69"/>
                      </a:lnTo>
                      <a:lnTo>
                        <a:pt x="40" y="32"/>
                      </a:lnTo>
                      <a:lnTo>
                        <a:pt x="50" y="8"/>
                      </a:lnTo>
                      <a:lnTo>
                        <a:pt x="65" y="0"/>
                      </a:lnTo>
                      <a:lnTo>
                        <a:pt x="76" y="8"/>
                      </a:lnTo>
                      <a:lnTo>
                        <a:pt x="91" y="32"/>
                      </a:lnTo>
                      <a:lnTo>
                        <a:pt x="105" y="75"/>
                      </a:lnTo>
                      <a:lnTo>
                        <a:pt x="109" y="106"/>
                      </a:lnTo>
                      <a:lnTo>
                        <a:pt x="119" y="150"/>
                      </a:lnTo>
                      <a:lnTo>
                        <a:pt x="126" y="190"/>
                      </a:lnTo>
                      <a:lnTo>
                        <a:pt x="137" y="384"/>
                      </a:lnTo>
                      <a:lnTo>
                        <a:pt x="140" y="421"/>
                      </a:lnTo>
                      <a:lnTo>
                        <a:pt x="137" y="483"/>
                      </a:lnTo>
                      <a:lnTo>
                        <a:pt x="129" y="665"/>
                      </a:lnTo>
                      <a:lnTo>
                        <a:pt x="129" y="488"/>
                      </a:lnTo>
                      <a:lnTo>
                        <a:pt x="126" y="410"/>
                      </a:lnTo>
                      <a:lnTo>
                        <a:pt x="123" y="361"/>
                      </a:lnTo>
                      <a:lnTo>
                        <a:pt x="118" y="298"/>
                      </a:lnTo>
                      <a:lnTo>
                        <a:pt x="111" y="233"/>
                      </a:lnTo>
                      <a:lnTo>
                        <a:pt x="103" y="170"/>
                      </a:lnTo>
                      <a:lnTo>
                        <a:pt x="92" y="112"/>
                      </a:lnTo>
                      <a:lnTo>
                        <a:pt x="84" y="60"/>
                      </a:lnTo>
                      <a:lnTo>
                        <a:pt x="76" y="32"/>
                      </a:lnTo>
                      <a:lnTo>
                        <a:pt x="66" y="19"/>
                      </a:lnTo>
                      <a:lnTo>
                        <a:pt x="57" y="32"/>
                      </a:lnTo>
                      <a:lnTo>
                        <a:pt x="48" y="58"/>
                      </a:lnTo>
                      <a:lnTo>
                        <a:pt x="44" y="106"/>
                      </a:lnTo>
                      <a:lnTo>
                        <a:pt x="44" y="142"/>
                      </a:lnTo>
                      <a:lnTo>
                        <a:pt x="42" y="211"/>
                      </a:lnTo>
                      <a:lnTo>
                        <a:pt x="39" y="252"/>
                      </a:lnTo>
                      <a:lnTo>
                        <a:pt x="28" y="319"/>
                      </a:lnTo>
                      <a:lnTo>
                        <a:pt x="26" y="353"/>
                      </a:lnTo>
                      <a:lnTo>
                        <a:pt x="24" y="387"/>
                      </a:lnTo>
                      <a:lnTo>
                        <a:pt x="24" y="436"/>
                      </a:lnTo>
                      <a:lnTo>
                        <a:pt x="42" y="602"/>
                      </a:lnTo>
                      <a:lnTo>
                        <a:pt x="40" y="74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096" name="Freeform 48"/>
              <p:cNvSpPr>
                <a:spLocks/>
              </p:cNvSpPr>
              <p:nvPr/>
            </p:nvSpPr>
            <p:spPr bwMode="ltGray">
              <a:xfrm>
                <a:off x="1088" y="3940"/>
                <a:ext cx="74" cy="211"/>
              </a:xfrm>
              <a:custGeom>
                <a:avLst/>
                <a:gdLst>
                  <a:gd name="T0" fmla="*/ 57 w 74"/>
                  <a:gd name="T1" fmla="*/ 0 h 211"/>
                  <a:gd name="T2" fmla="*/ 53 w 74"/>
                  <a:gd name="T3" fmla="*/ 3 h 211"/>
                  <a:gd name="T4" fmla="*/ 28 w 74"/>
                  <a:gd name="T5" fmla="*/ 42 h 211"/>
                  <a:gd name="T6" fmla="*/ 15 w 74"/>
                  <a:gd name="T7" fmla="*/ 76 h 211"/>
                  <a:gd name="T8" fmla="*/ 0 w 74"/>
                  <a:gd name="T9" fmla="*/ 121 h 211"/>
                  <a:gd name="T10" fmla="*/ 0 w 74"/>
                  <a:gd name="T11" fmla="*/ 168 h 211"/>
                  <a:gd name="T12" fmla="*/ 6 w 74"/>
                  <a:gd name="T13" fmla="*/ 210 h 211"/>
                  <a:gd name="T14" fmla="*/ 15 w 74"/>
                  <a:gd name="T15" fmla="*/ 210 h 211"/>
                  <a:gd name="T16" fmla="*/ 6 w 74"/>
                  <a:gd name="T17" fmla="*/ 168 h 211"/>
                  <a:gd name="T18" fmla="*/ 6 w 74"/>
                  <a:gd name="T19" fmla="*/ 133 h 211"/>
                  <a:gd name="T20" fmla="*/ 22 w 74"/>
                  <a:gd name="T21" fmla="*/ 95 h 211"/>
                  <a:gd name="T22" fmla="*/ 44 w 74"/>
                  <a:gd name="T23" fmla="*/ 56 h 211"/>
                  <a:gd name="T24" fmla="*/ 73 w 74"/>
                  <a:gd name="T25" fmla="*/ 9 h 211"/>
                  <a:gd name="T26" fmla="*/ 57 w 74"/>
                  <a:gd name="T2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1">
                    <a:moveTo>
                      <a:pt x="57" y="0"/>
                    </a:moveTo>
                    <a:lnTo>
                      <a:pt x="53" y="3"/>
                    </a:lnTo>
                    <a:lnTo>
                      <a:pt x="28" y="42"/>
                    </a:lnTo>
                    <a:lnTo>
                      <a:pt x="15" y="76"/>
                    </a:lnTo>
                    <a:lnTo>
                      <a:pt x="0" y="121"/>
                    </a:lnTo>
                    <a:lnTo>
                      <a:pt x="0" y="168"/>
                    </a:lnTo>
                    <a:lnTo>
                      <a:pt x="6" y="210"/>
                    </a:lnTo>
                    <a:lnTo>
                      <a:pt x="15" y="210"/>
                    </a:lnTo>
                    <a:lnTo>
                      <a:pt x="6" y="168"/>
                    </a:lnTo>
                    <a:lnTo>
                      <a:pt x="6" y="133"/>
                    </a:lnTo>
                    <a:lnTo>
                      <a:pt x="22" y="95"/>
                    </a:lnTo>
                    <a:lnTo>
                      <a:pt x="44" y="56"/>
                    </a:lnTo>
                    <a:lnTo>
                      <a:pt x="73" y="9"/>
                    </a:lnTo>
                    <a:lnTo>
                      <a:pt x="5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97" name="Freeform 49"/>
              <p:cNvSpPr>
                <a:spLocks/>
              </p:cNvSpPr>
              <p:nvPr/>
            </p:nvSpPr>
            <p:spPr bwMode="ltGray">
              <a:xfrm>
                <a:off x="2254" y="3865"/>
                <a:ext cx="99" cy="205"/>
              </a:xfrm>
              <a:custGeom>
                <a:avLst/>
                <a:gdLst>
                  <a:gd name="T0" fmla="*/ 19 w 99"/>
                  <a:gd name="T1" fmla="*/ 0 h 205"/>
                  <a:gd name="T2" fmla="*/ 39 w 99"/>
                  <a:gd name="T3" fmla="*/ 14 h 205"/>
                  <a:gd name="T4" fmla="*/ 58 w 99"/>
                  <a:gd name="T5" fmla="*/ 39 h 205"/>
                  <a:gd name="T6" fmla="*/ 78 w 99"/>
                  <a:gd name="T7" fmla="*/ 74 h 205"/>
                  <a:gd name="T8" fmla="*/ 98 w 99"/>
                  <a:gd name="T9" fmla="*/ 117 h 205"/>
                  <a:gd name="T10" fmla="*/ 98 w 99"/>
                  <a:gd name="T11" fmla="*/ 163 h 205"/>
                  <a:gd name="T12" fmla="*/ 88 w 99"/>
                  <a:gd name="T13" fmla="*/ 204 h 205"/>
                  <a:gd name="T14" fmla="*/ 78 w 99"/>
                  <a:gd name="T15" fmla="*/ 204 h 205"/>
                  <a:gd name="T16" fmla="*/ 88 w 99"/>
                  <a:gd name="T17" fmla="*/ 163 h 205"/>
                  <a:gd name="T18" fmla="*/ 88 w 99"/>
                  <a:gd name="T19" fmla="*/ 129 h 205"/>
                  <a:gd name="T20" fmla="*/ 69 w 99"/>
                  <a:gd name="T21" fmla="*/ 92 h 205"/>
                  <a:gd name="T22" fmla="*/ 39 w 99"/>
                  <a:gd name="T23" fmla="*/ 55 h 205"/>
                  <a:gd name="T24" fmla="*/ 0 w 99"/>
                  <a:gd name="T25" fmla="*/ 9 h 205"/>
                  <a:gd name="T26" fmla="*/ 19 w 99"/>
                  <a:gd name="T2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05">
                    <a:moveTo>
                      <a:pt x="19" y="0"/>
                    </a:moveTo>
                    <a:lnTo>
                      <a:pt x="39" y="14"/>
                    </a:lnTo>
                    <a:lnTo>
                      <a:pt x="58" y="39"/>
                    </a:lnTo>
                    <a:lnTo>
                      <a:pt x="78" y="74"/>
                    </a:lnTo>
                    <a:lnTo>
                      <a:pt x="98" y="117"/>
                    </a:lnTo>
                    <a:lnTo>
                      <a:pt x="98" y="163"/>
                    </a:lnTo>
                    <a:lnTo>
                      <a:pt x="88" y="204"/>
                    </a:lnTo>
                    <a:lnTo>
                      <a:pt x="78" y="204"/>
                    </a:lnTo>
                    <a:lnTo>
                      <a:pt x="88" y="163"/>
                    </a:lnTo>
                    <a:lnTo>
                      <a:pt x="88" y="129"/>
                    </a:lnTo>
                    <a:lnTo>
                      <a:pt x="69" y="92"/>
                    </a:lnTo>
                    <a:lnTo>
                      <a:pt x="39" y="55"/>
                    </a:lnTo>
                    <a:lnTo>
                      <a:pt x="0" y="9"/>
                    </a:lnTo>
                    <a:lnTo>
                      <a:pt x="1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98" name="Freeform 50"/>
              <p:cNvSpPr>
                <a:spLocks/>
              </p:cNvSpPr>
              <p:nvPr/>
            </p:nvSpPr>
            <p:spPr bwMode="ltGray">
              <a:xfrm>
                <a:off x="1782" y="3751"/>
                <a:ext cx="165" cy="204"/>
              </a:xfrm>
              <a:custGeom>
                <a:avLst/>
                <a:gdLst>
                  <a:gd name="T0" fmla="*/ 160 w 165"/>
                  <a:gd name="T1" fmla="*/ 32 h 204"/>
                  <a:gd name="T2" fmla="*/ 125 w 165"/>
                  <a:gd name="T3" fmla="*/ 0 h 204"/>
                  <a:gd name="T4" fmla="*/ 103 w 165"/>
                  <a:gd name="T5" fmla="*/ 0 h 204"/>
                  <a:gd name="T6" fmla="*/ 85 w 165"/>
                  <a:gd name="T7" fmla="*/ 2 h 204"/>
                  <a:gd name="T8" fmla="*/ 70 w 165"/>
                  <a:gd name="T9" fmla="*/ 11 h 204"/>
                  <a:gd name="T10" fmla="*/ 32 w 165"/>
                  <a:gd name="T11" fmla="*/ 37 h 204"/>
                  <a:gd name="T12" fmla="*/ 19 w 165"/>
                  <a:gd name="T13" fmla="*/ 48 h 204"/>
                  <a:gd name="T14" fmla="*/ 12 w 165"/>
                  <a:gd name="T15" fmla="*/ 60 h 204"/>
                  <a:gd name="T16" fmla="*/ 2 w 165"/>
                  <a:gd name="T17" fmla="*/ 95 h 204"/>
                  <a:gd name="T18" fmla="*/ 0 w 165"/>
                  <a:gd name="T19" fmla="*/ 106 h 204"/>
                  <a:gd name="T20" fmla="*/ 2 w 165"/>
                  <a:gd name="T21" fmla="*/ 118 h 204"/>
                  <a:gd name="T22" fmla="*/ 9 w 165"/>
                  <a:gd name="T23" fmla="*/ 133 h 204"/>
                  <a:gd name="T24" fmla="*/ 24 w 165"/>
                  <a:gd name="T25" fmla="*/ 154 h 204"/>
                  <a:gd name="T26" fmla="*/ 36 w 165"/>
                  <a:gd name="T27" fmla="*/ 169 h 204"/>
                  <a:gd name="T28" fmla="*/ 55 w 165"/>
                  <a:gd name="T29" fmla="*/ 184 h 204"/>
                  <a:gd name="T30" fmla="*/ 92 w 165"/>
                  <a:gd name="T31" fmla="*/ 203 h 204"/>
                  <a:gd name="T32" fmla="*/ 72 w 165"/>
                  <a:gd name="T33" fmla="*/ 179 h 204"/>
                  <a:gd name="T34" fmla="*/ 57 w 165"/>
                  <a:gd name="T35" fmla="*/ 158 h 204"/>
                  <a:gd name="T36" fmla="*/ 49 w 165"/>
                  <a:gd name="T37" fmla="*/ 138 h 204"/>
                  <a:gd name="T38" fmla="*/ 51 w 165"/>
                  <a:gd name="T39" fmla="*/ 118 h 204"/>
                  <a:gd name="T40" fmla="*/ 55 w 165"/>
                  <a:gd name="T41" fmla="*/ 106 h 204"/>
                  <a:gd name="T42" fmla="*/ 49 w 165"/>
                  <a:gd name="T43" fmla="*/ 89 h 204"/>
                  <a:gd name="T44" fmla="*/ 45 w 165"/>
                  <a:gd name="T45" fmla="*/ 75 h 204"/>
                  <a:gd name="T46" fmla="*/ 60 w 165"/>
                  <a:gd name="T47" fmla="*/ 48 h 204"/>
                  <a:gd name="T48" fmla="*/ 63 w 165"/>
                  <a:gd name="T49" fmla="*/ 34 h 204"/>
                  <a:gd name="T50" fmla="*/ 77 w 165"/>
                  <a:gd name="T51" fmla="*/ 23 h 204"/>
                  <a:gd name="T52" fmla="*/ 103 w 165"/>
                  <a:gd name="T53" fmla="*/ 8 h 204"/>
                  <a:gd name="T54" fmla="*/ 117 w 165"/>
                  <a:gd name="T55" fmla="*/ 19 h 204"/>
                  <a:gd name="T56" fmla="*/ 164 w 165"/>
                  <a:gd name="T57" fmla="*/ 38 h 204"/>
                  <a:gd name="T58" fmla="*/ 160 w 165"/>
                  <a:gd name="T59" fmla="*/ 3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04">
                    <a:moveTo>
                      <a:pt x="160" y="32"/>
                    </a:moveTo>
                    <a:lnTo>
                      <a:pt x="125" y="0"/>
                    </a:lnTo>
                    <a:lnTo>
                      <a:pt x="103" y="0"/>
                    </a:lnTo>
                    <a:lnTo>
                      <a:pt x="85" y="2"/>
                    </a:lnTo>
                    <a:lnTo>
                      <a:pt x="70" y="11"/>
                    </a:lnTo>
                    <a:lnTo>
                      <a:pt x="32" y="37"/>
                    </a:lnTo>
                    <a:lnTo>
                      <a:pt x="19" y="48"/>
                    </a:lnTo>
                    <a:lnTo>
                      <a:pt x="12" y="60"/>
                    </a:lnTo>
                    <a:lnTo>
                      <a:pt x="2" y="95"/>
                    </a:lnTo>
                    <a:lnTo>
                      <a:pt x="0" y="106"/>
                    </a:lnTo>
                    <a:lnTo>
                      <a:pt x="2" y="118"/>
                    </a:lnTo>
                    <a:lnTo>
                      <a:pt x="9" y="133"/>
                    </a:lnTo>
                    <a:lnTo>
                      <a:pt x="24" y="154"/>
                    </a:lnTo>
                    <a:lnTo>
                      <a:pt x="36" y="169"/>
                    </a:lnTo>
                    <a:lnTo>
                      <a:pt x="55" y="184"/>
                    </a:lnTo>
                    <a:lnTo>
                      <a:pt x="92" y="203"/>
                    </a:lnTo>
                    <a:lnTo>
                      <a:pt x="72" y="179"/>
                    </a:lnTo>
                    <a:lnTo>
                      <a:pt x="57" y="158"/>
                    </a:lnTo>
                    <a:lnTo>
                      <a:pt x="49" y="138"/>
                    </a:lnTo>
                    <a:lnTo>
                      <a:pt x="51" y="118"/>
                    </a:lnTo>
                    <a:lnTo>
                      <a:pt x="55" y="106"/>
                    </a:lnTo>
                    <a:lnTo>
                      <a:pt x="49" y="89"/>
                    </a:lnTo>
                    <a:lnTo>
                      <a:pt x="45" y="75"/>
                    </a:lnTo>
                    <a:lnTo>
                      <a:pt x="60" y="48"/>
                    </a:lnTo>
                    <a:lnTo>
                      <a:pt x="63" y="34"/>
                    </a:lnTo>
                    <a:lnTo>
                      <a:pt x="77" y="23"/>
                    </a:lnTo>
                    <a:lnTo>
                      <a:pt x="103" y="8"/>
                    </a:lnTo>
                    <a:lnTo>
                      <a:pt x="117" y="19"/>
                    </a:lnTo>
                    <a:lnTo>
                      <a:pt x="164" y="38"/>
                    </a:lnTo>
                    <a:lnTo>
                      <a:pt x="160" y="3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099" name="Freeform 51"/>
              <p:cNvSpPr>
                <a:spLocks/>
              </p:cNvSpPr>
              <p:nvPr/>
            </p:nvSpPr>
            <p:spPr bwMode="ltGray">
              <a:xfrm>
                <a:off x="866" y="3767"/>
                <a:ext cx="307" cy="273"/>
              </a:xfrm>
              <a:custGeom>
                <a:avLst/>
                <a:gdLst>
                  <a:gd name="T0" fmla="*/ 139 w 307"/>
                  <a:gd name="T1" fmla="*/ 7 h 273"/>
                  <a:gd name="T2" fmla="*/ 21 w 307"/>
                  <a:gd name="T3" fmla="*/ 12 h 273"/>
                  <a:gd name="T4" fmla="*/ 130 w 307"/>
                  <a:gd name="T5" fmla="*/ 12 h 273"/>
                  <a:gd name="T6" fmla="*/ 113 w 307"/>
                  <a:gd name="T7" fmla="*/ 23 h 273"/>
                  <a:gd name="T8" fmla="*/ 113 w 307"/>
                  <a:gd name="T9" fmla="*/ 28 h 273"/>
                  <a:gd name="T10" fmla="*/ 60 w 307"/>
                  <a:gd name="T11" fmla="*/ 40 h 273"/>
                  <a:gd name="T12" fmla="*/ 99 w 307"/>
                  <a:gd name="T13" fmla="*/ 36 h 273"/>
                  <a:gd name="T14" fmla="*/ 99 w 307"/>
                  <a:gd name="T15" fmla="*/ 43 h 273"/>
                  <a:gd name="T16" fmla="*/ 110 w 307"/>
                  <a:gd name="T17" fmla="*/ 45 h 273"/>
                  <a:gd name="T18" fmla="*/ 12 w 307"/>
                  <a:gd name="T19" fmla="*/ 74 h 273"/>
                  <a:gd name="T20" fmla="*/ 104 w 307"/>
                  <a:gd name="T21" fmla="*/ 59 h 273"/>
                  <a:gd name="T22" fmla="*/ 82 w 307"/>
                  <a:gd name="T23" fmla="*/ 79 h 273"/>
                  <a:gd name="T24" fmla="*/ 12 w 307"/>
                  <a:gd name="T25" fmla="*/ 90 h 273"/>
                  <a:gd name="T26" fmla="*/ 87 w 307"/>
                  <a:gd name="T27" fmla="*/ 80 h 273"/>
                  <a:gd name="T28" fmla="*/ 29 w 307"/>
                  <a:gd name="T29" fmla="*/ 103 h 273"/>
                  <a:gd name="T30" fmla="*/ 64 w 307"/>
                  <a:gd name="T31" fmla="*/ 93 h 273"/>
                  <a:gd name="T32" fmla="*/ 87 w 307"/>
                  <a:gd name="T33" fmla="*/ 90 h 273"/>
                  <a:gd name="T34" fmla="*/ 87 w 307"/>
                  <a:gd name="T35" fmla="*/ 98 h 273"/>
                  <a:gd name="T36" fmla="*/ 73 w 307"/>
                  <a:gd name="T37" fmla="*/ 111 h 273"/>
                  <a:gd name="T38" fmla="*/ 8 w 307"/>
                  <a:gd name="T39" fmla="*/ 129 h 273"/>
                  <a:gd name="T40" fmla="*/ 82 w 307"/>
                  <a:gd name="T41" fmla="*/ 114 h 273"/>
                  <a:gd name="T42" fmla="*/ 69 w 307"/>
                  <a:gd name="T43" fmla="*/ 134 h 273"/>
                  <a:gd name="T44" fmla="*/ 52 w 307"/>
                  <a:gd name="T45" fmla="*/ 145 h 273"/>
                  <a:gd name="T46" fmla="*/ 60 w 307"/>
                  <a:gd name="T47" fmla="*/ 145 h 273"/>
                  <a:gd name="T48" fmla="*/ 60 w 307"/>
                  <a:gd name="T49" fmla="*/ 152 h 273"/>
                  <a:gd name="T50" fmla="*/ 12 w 307"/>
                  <a:gd name="T51" fmla="*/ 168 h 273"/>
                  <a:gd name="T52" fmla="*/ 52 w 307"/>
                  <a:gd name="T53" fmla="*/ 167 h 273"/>
                  <a:gd name="T54" fmla="*/ 52 w 307"/>
                  <a:gd name="T55" fmla="*/ 168 h 273"/>
                  <a:gd name="T56" fmla="*/ 56 w 307"/>
                  <a:gd name="T57" fmla="*/ 176 h 273"/>
                  <a:gd name="T58" fmla="*/ 46 w 307"/>
                  <a:gd name="T59" fmla="*/ 191 h 273"/>
                  <a:gd name="T60" fmla="*/ 56 w 307"/>
                  <a:gd name="T61" fmla="*/ 198 h 273"/>
                  <a:gd name="T62" fmla="*/ 60 w 307"/>
                  <a:gd name="T63" fmla="*/ 229 h 273"/>
                  <a:gd name="T64" fmla="*/ 69 w 307"/>
                  <a:gd name="T65" fmla="*/ 191 h 273"/>
                  <a:gd name="T66" fmla="*/ 143 w 307"/>
                  <a:gd name="T67" fmla="*/ 272 h 273"/>
                  <a:gd name="T68" fmla="*/ 99 w 307"/>
                  <a:gd name="T69" fmla="*/ 176 h 273"/>
                  <a:gd name="T70" fmla="*/ 99 w 307"/>
                  <a:gd name="T71" fmla="*/ 175 h 273"/>
                  <a:gd name="T72" fmla="*/ 104 w 307"/>
                  <a:gd name="T73" fmla="*/ 167 h 273"/>
                  <a:gd name="T74" fmla="*/ 166 w 307"/>
                  <a:gd name="T75" fmla="*/ 214 h 273"/>
                  <a:gd name="T76" fmla="*/ 126 w 307"/>
                  <a:gd name="T77" fmla="*/ 188 h 273"/>
                  <a:gd name="T78" fmla="*/ 113 w 307"/>
                  <a:gd name="T79" fmla="*/ 145 h 273"/>
                  <a:gd name="T80" fmla="*/ 116 w 307"/>
                  <a:gd name="T81" fmla="*/ 134 h 273"/>
                  <a:gd name="T82" fmla="*/ 139 w 307"/>
                  <a:gd name="T83" fmla="*/ 162 h 273"/>
                  <a:gd name="T84" fmla="*/ 126 w 307"/>
                  <a:gd name="T85" fmla="*/ 119 h 273"/>
                  <a:gd name="T86" fmla="*/ 148 w 307"/>
                  <a:gd name="T87" fmla="*/ 111 h 273"/>
                  <a:gd name="T88" fmla="*/ 166 w 307"/>
                  <a:gd name="T89" fmla="*/ 141 h 273"/>
                  <a:gd name="T90" fmla="*/ 143 w 307"/>
                  <a:gd name="T91" fmla="*/ 90 h 273"/>
                  <a:gd name="T92" fmla="*/ 148 w 307"/>
                  <a:gd name="T93" fmla="*/ 85 h 273"/>
                  <a:gd name="T94" fmla="*/ 152 w 307"/>
                  <a:gd name="T95" fmla="*/ 62 h 273"/>
                  <a:gd name="T96" fmla="*/ 174 w 307"/>
                  <a:gd name="T97" fmla="*/ 64 h 273"/>
                  <a:gd name="T98" fmla="*/ 253 w 307"/>
                  <a:gd name="T99" fmla="*/ 126 h 273"/>
                  <a:gd name="T100" fmla="*/ 195 w 307"/>
                  <a:gd name="T101" fmla="*/ 90 h 273"/>
                  <a:gd name="T102" fmla="*/ 166 w 307"/>
                  <a:gd name="T103" fmla="*/ 40 h 273"/>
                  <a:gd name="T104" fmla="*/ 174 w 307"/>
                  <a:gd name="T105" fmla="*/ 31 h 273"/>
                  <a:gd name="T106" fmla="*/ 213 w 307"/>
                  <a:gd name="T107" fmla="*/ 59 h 273"/>
                  <a:gd name="T108" fmla="*/ 205 w 307"/>
                  <a:gd name="T109" fmla="*/ 57 h 273"/>
                  <a:gd name="T110" fmla="*/ 187 w 307"/>
                  <a:gd name="T111" fmla="*/ 18 h 273"/>
                  <a:gd name="T112" fmla="*/ 236 w 307"/>
                  <a:gd name="T113" fmla="*/ 57 h 273"/>
                  <a:gd name="T114" fmla="*/ 204 w 307"/>
                  <a:gd name="T115" fmla="*/ 38 h 273"/>
                  <a:gd name="T116" fmla="*/ 179 w 307"/>
                  <a:gd name="T117" fmla="*/ 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273">
                    <a:moveTo>
                      <a:pt x="173" y="3"/>
                    </a:moveTo>
                    <a:lnTo>
                      <a:pt x="152" y="0"/>
                    </a:lnTo>
                    <a:lnTo>
                      <a:pt x="139" y="7"/>
                    </a:lnTo>
                    <a:lnTo>
                      <a:pt x="126" y="9"/>
                    </a:lnTo>
                    <a:lnTo>
                      <a:pt x="96" y="12"/>
                    </a:lnTo>
                    <a:lnTo>
                      <a:pt x="21" y="12"/>
                    </a:lnTo>
                    <a:lnTo>
                      <a:pt x="96" y="13"/>
                    </a:lnTo>
                    <a:lnTo>
                      <a:pt x="116" y="9"/>
                    </a:lnTo>
                    <a:lnTo>
                      <a:pt x="130" y="12"/>
                    </a:lnTo>
                    <a:lnTo>
                      <a:pt x="113" y="16"/>
                    </a:lnTo>
                    <a:lnTo>
                      <a:pt x="126" y="16"/>
                    </a:lnTo>
                    <a:lnTo>
                      <a:pt x="113" y="23"/>
                    </a:lnTo>
                    <a:lnTo>
                      <a:pt x="17" y="64"/>
                    </a:lnTo>
                    <a:lnTo>
                      <a:pt x="116" y="23"/>
                    </a:lnTo>
                    <a:lnTo>
                      <a:pt x="113" y="28"/>
                    </a:lnTo>
                    <a:lnTo>
                      <a:pt x="99" y="36"/>
                    </a:lnTo>
                    <a:lnTo>
                      <a:pt x="87" y="38"/>
                    </a:lnTo>
                    <a:lnTo>
                      <a:pt x="60" y="40"/>
                    </a:lnTo>
                    <a:lnTo>
                      <a:pt x="17" y="36"/>
                    </a:lnTo>
                    <a:lnTo>
                      <a:pt x="87" y="40"/>
                    </a:lnTo>
                    <a:lnTo>
                      <a:pt x="99" y="36"/>
                    </a:lnTo>
                    <a:lnTo>
                      <a:pt x="113" y="33"/>
                    </a:lnTo>
                    <a:lnTo>
                      <a:pt x="110" y="40"/>
                    </a:lnTo>
                    <a:lnTo>
                      <a:pt x="99" y="43"/>
                    </a:lnTo>
                    <a:lnTo>
                      <a:pt x="12" y="67"/>
                    </a:lnTo>
                    <a:lnTo>
                      <a:pt x="99" y="45"/>
                    </a:lnTo>
                    <a:lnTo>
                      <a:pt x="110" y="45"/>
                    </a:lnTo>
                    <a:lnTo>
                      <a:pt x="99" y="52"/>
                    </a:lnTo>
                    <a:lnTo>
                      <a:pt x="87" y="59"/>
                    </a:lnTo>
                    <a:lnTo>
                      <a:pt x="12" y="74"/>
                    </a:lnTo>
                    <a:lnTo>
                      <a:pt x="96" y="57"/>
                    </a:lnTo>
                    <a:lnTo>
                      <a:pt x="99" y="57"/>
                    </a:lnTo>
                    <a:lnTo>
                      <a:pt x="104" y="59"/>
                    </a:lnTo>
                    <a:lnTo>
                      <a:pt x="87" y="69"/>
                    </a:lnTo>
                    <a:lnTo>
                      <a:pt x="104" y="67"/>
                    </a:lnTo>
                    <a:lnTo>
                      <a:pt x="82" y="79"/>
                    </a:lnTo>
                    <a:lnTo>
                      <a:pt x="64" y="85"/>
                    </a:lnTo>
                    <a:lnTo>
                      <a:pt x="29" y="90"/>
                    </a:lnTo>
                    <a:lnTo>
                      <a:pt x="12" y="90"/>
                    </a:lnTo>
                    <a:lnTo>
                      <a:pt x="43" y="88"/>
                    </a:lnTo>
                    <a:lnTo>
                      <a:pt x="77" y="83"/>
                    </a:lnTo>
                    <a:lnTo>
                      <a:pt x="87" y="80"/>
                    </a:lnTo>
                    <a:lnTo>
                      <a:pt x="77" y="88"/>
                    </a:lnTo>
                    <a:lnTo>
                      <a:pt x="60" y="98"/>
                    </a:lnTo>
                    <a:lnTo>
                      <a:pt x="29" y="103"/>
                    </a:lnTo>
                    <a:lnTo>
                      <a:pt x="0" y="106"/>
                    </a:lnTo>
                    <a:lnTo>
                      <a:pt x="38" y="100"/>
                    </a:lnTo>
                    <a:lnTo>
                      <a:pt x="64" y="93"/>
                    </a:lnTo>
                    <a:lnTo>
                      <a:pt x="87" y="85"/>
                    </a:lnTo>
                    <a:lnTo>
                      <a:pt x="90" y="83"/>
                    </a:lnTo>
                    <a:lnTo>
                      <a:pt x="87" y="90"/>
                    </a:lnTo>
                    <a:lnTo>
                      <a:pt x="96" y="88"/>
                    </a:lnTo>
                    <a:lnTo>
                      <a:pt x="104" y="90"/>
                    </a:lnTo>
                    <a:lnTo>
                      <a:pt x="87" y="98"/>
                    </a:lnTo>
                    <a:lnTo>
                      <a:pt x="87" y="103"/>
                    </a:lnTo>
                    <a:lnTo>
                      <a:pt x="64" y="111"/>
                    </a:lnTo>
                    <a:lnTo>
                      <a:pt x="73" y="111"/>
                    </a:lnTo>
                    <a:lnTo>
                      <a:pt x="64" y="117"/>
                    </a:lnTo>
                    <a:lnTo>
                      <a:pt x="34" y="126"/>
                    </a:lnTo>
                    <a:lnTo>
                      <a:pt x="8" y="129"/>
                    </a:lnTo>
                    <a:lnTo>
                      <a:pt x="46" y="124"/>
                    </a:lnTo>
                    <a:lnTo>
                      <a:pt x="69" y="117"/>
                    </a:lnTo>
                    <a:lnTo>
                      <a:pt x="82" y="114"/>
                    </a:lnTo>
                    <a:lnTo>
                      <a:pt x="82" y="121"/>
                    </a:lnTo>
                    <a:lnTo>
                      <a:pt x="82" y="124"/>
                    </a:lnTo>
                    <a:lnTo>
                      <a:pt x="69" y="134"/>
                    </a:lnTo>
                    <a:lnTo>
                      <a:pt x="56" y="141"/>
                    </a:lnTo>
                    <a:lnTo>
                      <a:pt x="64" y="141"/>
                    </a:lnTo>
                    <a:lnTo>
                      <a:pt x="52" y="145"/>
                    </a:lnTo>
                    <a:lnTo>
                      <a:pt x="8" y="157"/>
                    </a:lnTo>
                    <a:lnTo>
                      <a:pt x="38" y="150"/>
                    </a:lnTo>
                    <a:lnTo>
                      <a:pt x="60" y="145"/>
                    </a:lnTo>
                    <a:lnTo>
                      <a:pt x="60" y="152"/>
                    </a:lnTo>
                    <a:lnTo>
                      <a:pt x="46" y="155"/>
                    </a:lnTo>
                    <a:lnTo>
                      <a:pt x="60" y="152"/>
                    </a:lnTo>
                    <a:lnTo>
                      <a:pt x="60" y="157"/>
                    </a:lnTo>
                    <a:lnTo>
                      <a:pt x="52" y="162"/>
                    </a:lnTo>
                    <a:lnTo>
                      <a:pt x="12" y="168"/>
                    </a:lnTo>
                    <a:lnTo>
                      <a:pt x="46" y="162"/>
                    </a:lnTo>
                    <a:lnTo>
                      <a:pt x="46" y="165"/>
                    </a:lnTo>
                    <a:lnTo>
                      <a:pt x="52" y="167"/>
                    </a:lnTo>
                    <a:lnTo>
                      <a:pt x="12" y="183"/>
                    </a:lnTo>
                    <a:lnTo>
                      <a:pt x="43" y="171"/>
                    </a:lnTo>
                    <a:lnTo>
                      <a:pt x="52" y="168"/>
                    </a:lnTo>
                    <a:lnTo>
                      <a:pt x="56" y="175"/>
                    </a:lnTo>
                    <a:lnTo>
                      <a:pt x="46" y="178"/>
                    </a:lnTo>
                    <a:lnTo>
                      <a:pt x="56" y="176"/>
                    </a:lnTo>
                    <a:lnTo>
                      <a:pt x="46" y="191"/>
                    </a:lnTo>
                    <a:lnTo>
                      <a:pt x="8" y="207"/>
                    </a:lnTo>
                    <a:lnTo>
                      <a:pt x="46" y="191"/>
                    </a:lnTo>
                    <a:lnTo>
                      <a:pt x="43" y="198"/>
                    </a:lnTo>
                    <a:lnTo>
                      <a:pt x="56" y="191"/>
                    </a:lnTo>
                    <a:lnTo>
                      <a:pt x="56" y="198"/>
                    </a:lnTo>
                    <a:lnTo>
                      <a:pt x="60" y="231"/>
                    </a:lnTo>
                    <a:lnTo>
                      <a:pt x="99" y="272"/>
                    </a:lnTo>
                    <a:lnTo>
                      <a:pt x="60" y="229"/>
                    </a:lnTo>
                    <a:lnTo>
                      <a:pt x="60" y="212"/>
                    </a:lnTo>
                    <a:lnTo>
                      <a:pt x="64" y="199"/>
                    </a:lnTo>
                    <a:lnTo>
                      <a:pt x="69" y="191"/>
                    </a:lnTo>
                    <a:lnTo>
                      <a:pt x="77" y="175"/>
                    </a:lnTo>
                    <a:lnTo>
                      <a:pt x="87" y="181"/>
                    </a:lnTo>
                    <a:lnTo>
                      <a:pt x="143" y="272"/>
                    </a:lnTo>
                    <a:lnTo>
                      <a:pt x="90" y="181"/>
                    </a:lnTo>
                    <a:lnTo>
                      <a:pt x="90" y="171"/>
                    </a:lnTo>
                    <a:lnTo>
                      <a:pt x="99" y="176"/>
                    </a:lnTo>
                    <a:lnTo>
                      <a:pt x="110" y="264"/>
                    </a:lnTo>
                    <a:lnTo>
                      <a:pt x="104" y="188"/>
                    </a:lnTo>
                    <a:lnTo>
                      <a:pt x="99" y="175"/>
                    </a:lnTo>
                    <a:lnTo>
                      <a:pt x="96" y="168"/>
                    </a:lnTo>
                    <a:lnTo>
                      <a:pt x="99" y="157"/>
                    </a:lnTo>
                    <a:lnTo>
                      <a:pt x="104" y="167"/>
                    </a:lnTo>
                    <a:lnTo>
                      <a:pt x="116" y="186"/>
                    </a:lnTo>
                    <a:lnTo>
                      <a:pt x="130" y="198"/>
                    </a:lnTo>
                    <a:lnTo>
                      <a:pt x="166" y="214"/>
                    </a:lnTo>
                    <a:lnTo>
                      <a:pt x="240" y="245"/>
                    </a:lnTo>
                    <a:lnTo>
                      <a:pt x="143" y="199"/>
                    </a:lnTo>
                    <a:lnTo>
                      <a:pt x="126" y="188"/>
                    </a:lnTo>
                    <a:lnTo>
                      <a:pt x="116" y="181"/>
                    </a:lnTo>
                    <a:lnTo>
                      <a:pt x="110" y="171"/>
                    </a:lnTo>
                    <a:lnTo>
                      <a:pt x="113" y="145"/>
                    </a:lnTo>
                    <a:lnTo>
                      <a:pt x="116" y="152"/>
                    </a:lnTo>
                    <a:lnTo>
                      <a:pt x="116" y="137"/>
                    </a:lnTo>
                    <a:lnTo>
                      <a:pt x="116" y="134"/>
                    </a:lnTo>
                    <a:lnTo>
                      <a:pt x="126" y="145"/>
                    </a:lnTo>
                    <a:lnTo>
                      <a:pt x="209" y="233"/>
                    </a:lnTo>
                    <a:lnTo>
                      <a:pt x="139" y="162"/>
                    </a:lnTo>
                    <a:lnTo>
                      <a:pt x="130" y="155"/>
                    </a:lnTo>
                    <a:lnTo>
                      <a:pt x="126" y="145"/>
                    </a:lnTo>
                    <a:lnTo>
                      <a:pt x="126" y="119"/>
                    </a:lnTo>
                    <a:lnTo>
                      <a:pt x="130" y="121"/>
                    </a:lnTo>
                    <a:lnTo>
                      <a:pt x="135" y="106"/>
                    </a:lnTo>
                    <a:lnTo>
                      <a:pt x="148" y="111"/>
                    </a:lnTo>
                    <a:lnTo>
                      <a:pt x="213" y="209"/>
                    </a:lnTo>
                    <a:lnTo>
                      <a:pt x="178" y="162"/>
                    </a:lnTo>
                    <a:lnTo>
                      <a:pt x="166" y="141"/>
                    </a:lnTo>
                    <a:lnTo>
                      <a:pt x="148" y="121"/>
                    </a:lnTo>
                    <a:lnTo>
                      <a:pt x="148" y="110"/>
                    </a:lnTo>
                    <a:lnTo>
                      <a:pt x="143" y="90"/>
                    </a:lnTo>
                    <a:lnTo>
                      <a:pt x="152" y="93"/>
                    </a:lnTo>
                    <a:lnTo>
                      <a:pt x="187" y="191"/>
                    </a:lnTo>
                    <a:lnTo>
                      <a:pt x="148" y="85"/>
                    </a:lnTo>
                    <a:lnTo>
                      <a:pt x="148" y="77"/>
                    </a:lnTo>
                    <a:lnTo>
                      <a:pt x="152" y="83"/>
                    </a:lnTo>
                    <a:lnTo>
                      <a:pt x="152" y="62"/>
                    </a:lnTo>
                    <a:lnTo>
                      <a:pt x="161" y="69"/>
                    </a:lnTo>
                    <a:lnTo>
                      <a:pt x="161" y="57"/>
                    </a:lnTo>
                    <a:lnTo>
                      <a:pt x="174" y="64"/>
                    </a:lnTo>
                    <a:lnTo>
                      <a:pt x="192" y="88"/>
                    </a:lnTo>
                    <a:lnTo>
                      <a:pt x="213" y="103"/>
                    </a:lnTo>
                    <a:lnTo>
                      <a:pt x="253" y="126"/>
                    </a:lnTo>
                    <a:lnTo>
                      <a:pt x="275" y="147"/>
                    </a:lnTo>
                    <a:lnTo>
                      <a:pt x="213" y="103"/>
                    </a:lnTo>
                    <a:lnTo>
                      <a:pt x="195" y="90"/>
                    </a:lnTo>
                    <a:lnTo>
                      <a:pt x="178" y="74"/>
                    </a:lnTo>
                    <a:lnTo>
                      <a:pt x="174" y="62"/>
                    </a:lnTo>
                    <a:lnTo>
                      <a:pt x="166" y="40"/>
                    </a:lnTo>
                    <a:lnTo>
                      <a:pt x="169" y="43"/>
                    </a:lnTo>
                    <a:lnTo>
                      <a:pt x="178" y="40"/>
                    </a:lnTo>
                    <a:lnTo>
                      <a:pt x="174" y="31"/>
                    </a:lnTo>
                    <a:lnTo>
                      <a:pt x="183" y="40"/>
                    </a:lnTo>
                    <a:lnTo>
                      <a:pt x="192" y="49"/>
                    </a:lnTo>
                    <a:lnTo>
                      <a:pt x="213" y="59"/>
                    </a:lnTo>
                    <a:lnTo>
                      <a:pt x="245" y="69"/>
                    </a:lnTo>
                    <a:lnTo>
                      <a:pt x="306" y="93"/>
                    </a:lnTo>
                    <a:lnTo>
                      <a:pt x="205" y="57"/>
                    </a:lnTo>
                    <a:lnTo>
                      <a:pt x="192" y="47"/>
                    </a:lnTo>
                    <a:lnTo>
                      <a:pt x="187" y="43"/>
                    </a:lnTo>
                    <a:lnTo>
                      <a:pt x="187" y="18"/>
                    </a:lnTo>
                    <a:lnTo>
                      <a:pt x="195" y="26"/>
                    </a:lnTo>
                    <a:lnTo>
                      <a:pt x="209" y="38"/>
                    </a:lnTo>
                    <a:lnTo>
                      <a:pt x="236" y="57"/>
                    </a:lnTo>
                    <a:lnTo>
                      <a:pt x="270" y="77"/>
                    </a:lnTo>
                    <a:lnTo>
                      <a:pt x="279" y="85"/>
                    </a:lnTo>
                    <a:lnTo>
                      <a:pt x="204" y="38"/>
                    </a:lnTo>
                    <a:lnTo>
                      <a:pt x="195" y="21"/>
                    </a:lnTo>
                    <a:lnTo>
                      <a:pt x="200" y="9"/>
                    </a:lnTo>
                    <a:lnTo>
                      <a:pt x="179" y="2"/>
                    </a:lnTo>
                    <a:lnTo>
                      <a:pt x="173" y="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0" name="Freeform 52"/>
              <p:cNvSpPr>
                <a:spLocks/>
              </p:cNvSpPr>
              <p:nvPr/>
            </p:nvSpPr>
            <p:spPr bwMode="ltGray">
              <a:xfrm>
                <a:off x="1375" y="3880"/>
                <a:ext cx="232" cy="268"/>
              </a:xfrm>
              <a:custGeom>
                <a:avLst/>
                <a:gdLst>
                  <a:gd name="T0" fmla="*/ 54 w 232"/>
                  <a:gd name="T1" fmla="*/ 267 h 268"/>
                  <a:gd name="T2" fmla="*/ 8 w 232"/>
                  <a:gd name="T3" fmla="*/ 153 h 268"/>
                  <a:gd name="T4" fmla="*/ 4 w 232"/>
                  <a:gd name="T5" fmla="*/ 148 h 268"/>
                  <a:gd name="T6" fmla="*/ 1 w 232"/>
                  <a:gd name="T7" fmla="*/ 139 h 268"/>
                  <a:gd name="T8" fmla="*/ 1 w 232"/>
                  <a:gd name="T9" fmla="*/ 129 h 268"/>
                  <a:gd name="T10" fmla="*/ 0 w 232"/>
                  <a:gd name="T11" fmla="*/ 119 h 268"/>
                  <a:gd name="T12" fmla="*/ 1 w 232"/>
                  <a:gd name="T13" fmla="*/ 108 h 268"/>
                  <a:gd name="T14" fmla="*/ 6 w 232"/>
                  <a:gd name="T15" fmla="*/ 92 h 268"/>
                  <a:gd name="T16" fmla="*/ 32 w 232"/>
                  <a:gd name="T17" fmla="*/ 29 h 268"/>
                  <a:gd name="T18" fmla="*/ 39 w 232"/>
                  <a:gd name="T19" fmla="*/ 24 h 268"/>
                  <a:gd name="T20" fmla="*/ 49 w 232"/>
                  <a:gd name="T21" fmla="*/ 13 h 268"/>
                  <a:gd name="T22" fmla="*/ 62 w 232"/>
                  <a:gd name="T23" fmla="*/ 6 h 268"/>
                  <a:gd name="T24" fmla="*/ 81 w 232"/>
                  <a:gd name="T25" fmla="*/ 1 h 268"/>
                  <a:gd name="T26" fmla="*/ 96 w 232"/>
                  <a:gd name="T27" fmla="*/ 0 h 268"/>
                  <a:gd name="T28" fmla="*/ 109 w 232"/>
                  <a:gd name="T29" fmla="*/ 3 h 268"/>
                  <a:gd name="T30" fmla="*/ 125 w 232"/>
                  <a:gd name="T31" fmla="*/ 8 h 268"/>
                  <a:gd name="T32" fmla="*/ 144 w 232"/>
                  <a:gd name="T33" fmla="*/ 19 h 268"/>
                  <a:gd name="T34" fmla="*/ 166 w 232"/>
                  <a:gd name="T35" fmla="*/ 31 h 268"/>
                  <a:gd name="T36" fmla="*/ 179 w 232"/>
                  <a:gd name="T37" fmla="*/ 41 h 268"/>
                  <a:gd name="T38" fmla="*/ 189 w 232"/>
                  <a:gd name="T39" fmla="*/ 52 h 268"/>
                  <a:gd name="T40" fmla="*/ 194 w 232"/>
                  <a:gd name="T41" fmla="*/ 60 h 268"/>
                  <a:gd name="T42" fmla="*/ 213 w 232"/>
                  <a:gd name="T43" fmla="*/ 93 h 268"/>
                  <a:gd name="T44" fmla="*/ 214 w 232"/>
                  <a:gd name="T45" fmla="*/ 95 h 268"/>
                  <a:gd name="T46" fmla="*/ 219 w 232"/>
                  <a:gd name="T47" fmla="*/ 109 h 268"/>
                  <a:gd name="T48" fmla="*/ 221 w 232"/>
                  <a:gd name="T49" fmla="*/ 119 h 268"/>
                  <a:gd name="T50" fmla="*/ 231 w 232"/>
                  <a:gd name="T51" fmla="*/ 169 h 268"/>
                  <a:gd name="T52" fmla="*/ 218 w 232"/>
                  <a:gd name="T53" fmla="*/ 140 h 268"/>
                  <a:gd name="T54" fmla="*/ 206 w 232"/>
                  <a:gd name="T55" fmla="*/ 118 h 268"/>
                  <a:gd name="T56" fmla="*/ 194 w 232"/>
                  <a:gd name="T57" fmla="*/ 95 h 268"/>
                  <a:gd name="T58" fmla="*/ 178 w 232"/>
                  <a:gd name="T59" fmla="*/ 72 h 268"/>
                  <a:gd name="T60" fmla="*/ 122 w 232"/>
                  <a:gd name="T61" fmla="*/ 20 h 268"/>
                  <a:gd name="T62" fmla="*/ 109 w 232"/>
                  <a:gd name="T63" fmla="*/ 14 h 268"/>
                  <a:gd name="T64" fmla="*/ 96 w 232"/>
                  <a:gd name="T65" fmla="*/ 11 h 268"/>
                  <a:gd name="T66" fmla="*/ 86 w 232"/>
                  <a:gd name="T67" fmla="*/ 11 h 268"/>
                  <a:gd name="T68" fmla="*/ 75 w 232"/>
                  <a:gd name="T69" fmla="*/ 17 h 268"/>
                  <a:gd name="T70" fmla="*/ 60 w 232"/>
                  <a:gd name="T71" fmla="*/ 35 h 268"/>
                  <a:gd name="T72" fmla="*/ 44 w 232"/>
                  <a:gd name="T73" fmla="*/ 97 h 268"/>
                  <a:gd name="T74" fmla="*/ 28 w 232"/>
                  <a:gd name="T75" fmla="*/ 139 h 268"/>
                  <a:gd name="T76" fmla="*/ 27 w 232"/>
                  <a:gd name="T77" fmla="*/ 148 h 268"/>
                  <a:gd name="T78" fmla="*/ 28 w 232"/>
                  <a:gd name="T79" fmla="*/ 158 h 268"/>
                  <a:gd name="T80" fmla="*/ 31 w 232"/>
                  <a:gd name="T81" fmla="*/ 168 h 268"/>
                  <a:gd name="T82" fmla="*/ 43 w 232"/>
                  <a:gd name="T83" fmla="*/ 189 h 268"/>
                  <a:gd name="T84" fmla="*/ 35 w 232"/>
                  <a:gd name="T85" fmla="*/ 169 h 268"/>
                  <a:gd name="T86" fmla="*/ 51 w 232"/>
                  <a:gd name="T87" fmla="*/ 210 h 268"/>
                  <a:gd name="T88" fmla="*/ 59 w 232"/>
                  <a:gd name="T89" fmla="*/ 231 h 268"/>
                  <a:gd name="T90" fmla="*/ 62 w 232"/>
                  <a:gd name="T91" fmla="*/ 247 h 268"/>
                  <a:gd name="T92" fmla="*/ 56 w 232"/>
                  <a:gd name="T93" fmla="*/ 263 h 268"/>
                  <a:gd name="T94" fmla="*/ 54 w 232"/>
                  <a:gd name="T95"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68">
                    <a:moveTo>
                      <a:pt x="54" y="267"/>
                    </a:moveTo>
                    <a:lnTo>
                      <a:pt x="8" y="153"/>
                    </a:lnTo>
                    <a:lnTo>
                      <a:pt x="4" y="148"/>
                    </a:lnTo>
                    <a:lnTo>
                      <a:pt x="1" y="139"/>
                    </a:lnTo>
                    <a:lnTo>
                      <a:pt x="1" y="129"/>
                    </a:lnTo>
                    <a:lnTo>
                      <a:pt x="0" y="119"/>
                    </a:lnTo>
                    <a:lnTo>
                      <a:pt x="1" y="108"/>
                    </a:lnTo>
                    <a:lnTo>
                      <a:pt x="6" y="92"/>
                    </a:lnTo>
                    <a:lnTo>
                      <a:pt x="32" y="29"/>
                    </a:lnTo>
                    <a:lnTo>
                      <a:pt x="39" y="24"/>
                    </a:lnTo>
                    <a:lnTo>
                      <a:pt x="49" y="13"/>
                    </a:lnTo>
                    <a:lnTo>
                      <a:pt x="62" y="6"/>
                    </a:lnTo>
                    <a:lnTo>
                      <a:pt x="81" y="1"/>
                    </a:lnTo>
                    <a:lnTo>
                      <a:pt x="96" y="0"/>
                    </a:lnTo>
                    <a:lnTo>
                      <a:pt x="109" y="3"/>
                    </a:lnTo>
                    <a:lnTo>
                      <a:pt x="125" y="8"/>
                    </a:lnTo>
                    <a:lnTo>
                      <a:pt x="144" y="19"/>
                    </a:lnTo>
                    <a:lnTo>
                      <a:pt x="166" y="31"/>
                    </a:lnTo>
                    <a:lnTo>
                      <a:pt x="179" y="41"/>
                    </a:lnTo>
                    <a:lnTo>
                      <a:pt x="189" y="52"/>
                    </a:lnTo>
                    <a:lnTo>
                      <a:pt x="194" y="60"/>
                    </a:lnTo>
                    <a:lnTo>
                      <a:pt x="213" y="93"/>
                    </a:lnTo>
                    <a:lnTo>
                      <a:pt x="214" y="95"/>
                    </a:lnTo>
                    <a:lnTo>
                      <a:pt x="219" y="109"/>
                    </a:lnTo>
                    <a:lnTo>
                      <a:pt x="221" y="119"/>
                    </a:lnTo>
                    <a:lnTo>
                      <a:pt x="231" y="169"/>
                    </a:lnTo>
                    <a:lnTo>
                      <a:pt x="218" y="140"/>
                    </a:lnTo>
                    <a:lnTo>
                      <a:pt x="206" y="118"/>
                    </a:lnTo>
                    <a:lnTo>
                      <a:pt x="194" y="95"/>
                    </a:lnTo>
                    <a:lnTo>
                      <a:pt x="178" y="72"/>
                    </a:lnTo>
                    <a:lnTo>
                      <a:pt x="122" y="20"/>
                    </a:lnTo>
                    <a:lnTo>
                      <a:pt x="109" y="14"/>
                    </a:lnTo>
                    <a:lnTo>
                      <a:pt x="96" y="11"/>
                    </a:lnTo>
                    <a:lnTo>
                      <a:pt x="86" y="11"/>
                    </a:lnTo>
                    <a:lnTo>
                      <a:pt x="75" y="17"/>
                    </a:lnTo>
                    <a:lnTo>
                      <a:pt x="60" y="35"/>
                    </a:lnTo>
                    <a:lnTo>
                      <a:pt x="44" y="97"/>
                    </a:lnTo>
                    <a:lnTo>
                      <a:pt x="28" y="139"/>
                    </a:lnTo>
                    <a:lnTo>
                      <a:pt x="27" y="148"/>
                    </a:lnTo>
                    <a:lnTo>
                      <a:pt x="28" y="158"/>
                    </a:lnTo>
                    <a:lnTo>
                      <a:pt x="31" y="168"/>
                    </a:lnTo>
                    <a:lnTo>
                      <a:pt x="43" y="189"/>
                    </a:lnTo>
                    <a:lnTo>
                      <a:pt x="35" y="169"/>
                    </a:lnTo>
                    <a:lnTo>
                      <a:pt x="51" y="210"/>
                    </a:lnTo>
                    <a:lnTo>
                      <a:pt x="59" y="231"/>
                    </a:lnTo>
                    <a:lnTo>
                      <a:pt x="62" y="247"/>
                    </a:lnTo>
                    <a:lnTo>
                      <a:pt x="56" y="263"/>
                    </a:lnTo>
                    <a:lnTo>
                      <a:pt x="54" y="26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1" name="Freeform 53"/>
              <p:cNvSpPr>
                <a:spLocks/>
              </p:cNvSpPr>
              <p:nvPr/>
            </p:nvSpPr>
            <p:spPr bwMode="ltGray">
              <a:xfrm>
                <a:off x="1254" y="3784"/>
                <a:ext cx="257" cy="256"/>
              </a:xfrm>
              <a:custGeom>
                <a:avLst/>
                <a:gdLst>
                  <a:gd name="T0" fmla="*/ 252 w 257"/>
                  <a:gd name="T1" fmla="*/ 39 h 256"/>
                  <a:gd name="T2" fmla="*/ 234 w 257"/>
                  <a:gd name="T3" fmla="*/ 22 h 256"/>
                  <a:gd name="T4" fmla="*/ 225 w 257"/>
                  <a:gd name="T5" fmla="*/ 16 h 256"/>
                  <a:gd name="T6" fmla="*/ 206 w 257"/>
                  <a:gd name="T7" fmla="*/ 11 h 256"/>
                  <a:gd name="T8" fmla="*/ 189 w 257"/>
                  <a:gd name="T9" fmla="*/ 6 h 256"/>
                  <a:gd name="T10" fmla="*/ 165 w 257"/>
                  <a:gd name="T11" fmla="*/ 1 h 256"/>
                  <a:gd name="T12" fmla="*/ 145 w 257"/>
                  <a:gd name="T13" fmla="*/ 0 h 256"/>
                  <a:gd name="T14" fmla="*/ 126 w 257"/>
                  <a:gd name="T15" fmla="*/ 2 h 256"/>
                  <a:gd name="T16" fmla="*/ 105 w 257"/>
                  <a:gd name="T17" fmla="*/ 4 h 256"/>
                  <a:gd name="T18" fmla="*/ 81 w 257"/>
                  <a:gd name="T19" fmla="*/ 9 h 256"/>
                  <a:gd name="T20" fmla="*/ 66 w 257"/>
                  <a:gd name="T21" fmla="*/ 18 h 256"/>
                  <a:gd name="T22" fmla="*/ 51 w 257"/>
                  <a:gd name="T23" fmla="*/ 33 h 256"/>
                  <a:gd name="T24" fmla="*/ 35 w 257"/>
                  <a:gd name="T25" fmla="*/ 43 h 256"/>
                  <a:gd name="T26" fmla="*/ 24 w 257"/>
                  <a:gd name="T27" fmla="*/ 54 h 256"/>
                  <a:gd name="T28" fmla="*/ 9 w 257"/>
                  <a:gd name="T29" fmla="*/ 69 h 256"/>
                  <a:gd name="T30" fmla="*/ 0 w 257"/>
                  <a:gd name="T31" fmla="*/ 99 h 256"/>
                  <a:gd name="T32" fmla="*/ 3 w 257"/>
                  <a:gd name="T33" fmla="*/ 122 h 256"/>
                  <a:gd name="T34" fmla="*/ 14 w 257"/>
                  <a:gd name="T35" fmla="*/ 155 h 256"/>
                  <a:gd name="T36" fmla="*/ 35 w 257"/>
                  <a:gd name="T37" fmla="*/ 185 h 256"/>
                  <a:gd name="T38" fmla="*/ 81 w 257"/>
                  <a:gd name="T39" fmla="*/ 255 h 256"/>
                  <a:gd name="T40" fmla="*/ 64 w 257"/>
                  <a:gd name="T41" fmla="*/ 180 h 256"/>
                  <a:gd name="T42" fmla="*/ 53 w 257"/>
                  <a:gd name="T43" fmla="*/ 154 h 256"/>
                  <a:gd name="T44" fmla="*/ 48 w 257"/>
                  <a:gd name="T45" fmla="*/ 132 h 256"/>
                  <a:gd name="T46" fmla="*/ 44 w 257"/>
                  <a:gd name="T47" fmla="*/ 107 h 256"/>
                  <a:gd name="T48" fmla="*/ 51 w 257"/>
                  <a:gd name="T49" fmla="*/ 81 h 256"/>
                  <a:gd name="T50" fmla="*/ 57 w 257"/>
                  <a:gd name="T51" fmla="*/ 60 h 256"/>
                  <a:gd name="T52" fmla="*/ 69 w 257"/>
                  <a:gd name="T53" fmla="*/ 34 h 256"/>
                  <a:gd name="T54" fmla="*/ 88 w 257"/>
                  <a:gd name="T55" fmla="*/ 22 h 256"/>
                  <a:gd name="T56" fmla="*/ 112 w 257"/>
                  <a:gd name="T57" fmla="*/ 18 h 256"/>
                  <a:gd name="T58" fmla="*/ 174 w 257"/>
                  <a:gd name="T59" fmla="*/ 16 h 256"/>
                  <a:gd name="T60" fmla="*/ 213 w 257"/>
                  <a:gd name="T61" fmla="*/ 24 h 256"/>
                  <a:gd name="T62" fmla="*/ 256 w 257"/>
                  <a:gd name="T63" fmla="*/ 43 h 256"/>
                  <a:gd name="T64" fmla="*/ 252 w 257"/>
                  <a:gd name="T65" fmla="*/ 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56">
                    <a:moveTo>
                      <a:pt x="252" y="39"/>
                    </a:moveTo>
                    <a:lnTo>
                      <a:pt x="234" y="22"/>
                    </a:lnTo>
                    <a:lnTo>
                      <a:pt x="225" y="16"/>
                    </a:lnTo>
                    <a:lnTo>
                      <a:pt x="206" y="11"/>
                    </a:lnTo>
                    <a:lnTo>
                      <a:pt x="189" y="6"/>
                    </a:lnTo>
                    <a:lnTo>
                      <a:pt x="165" y="1"/>
                    </a:lnTo>
                    <a:lnTo>
                      <a:pt x="145" y="0"/>
                    </a:lnTo>
                    <a:lnTo>
                      <a:pt x="126" y="2"/>
                    </a:lnTo>
                    <a:lnTo>
                      <a:pt x="105" y="4"/>
                    </a:lnTo>
                    <a:lnTo>
                      <a:pt x="81" y="9"/>
                    </a:lnTo>
                    <a:lnTo>
                      <a:pt x="66" y="18"/>
                    </a:lnTo>
                    <a:lnTo>
                      <a:pt x="51" y="33"/>
                    </a:lnTo>
                    <a:lnTo>
                      <a:pt x="35" y="43"/>
                    </a:lnTo>
                    <a:lnTo>
                      <a:pt x="24" y="54"/>
                    </a:lnTo>
                    <a:lnTo>
                      <a:pt x="9" y="69"/>
                    </a:lnTo>
                    <a:lnTo>
                      <a:pt x="0" y="99"/>
                    </a:lnTo>
                    <a:lnTo>
                      <a:pt x="3" y="122"/>
                    </a:lnTo>
                    <a:lnTo>
                      <a:pt x="14" y="155"/>
                    </a:lnTo>
                    <a:lnTo>
                      <a:pt x="35" y="185"/>
                    </a:lnTo>
                    <a:lnTo>
                      <a:pt x="81" y="255"/>
                    </a:lnTo>
                    <a:lnTo>
                      <a:pt x="64" y="180"/>
                    </a:lnTo>
                    <a:lnTo>
                      <a:pt x="53" y="154"/>
                    </a:lnTo>
                    <a:lnTo>
                      <a:pt x="48" y="132"/>
                    </a:lnTo>
                    <a:lnTo>
                      <a:pt x="44" y="107"/>
                    </a:lnTo>
                    <a:lnTo>
                      <a:pt x="51" y="81"/>
                    </a:lnTo>
                    <a:lnTo>
                      <a:pt x="57" y="60"/>
                    </a:lnTo>
                    <a:lnTo>
                      <a:pt x="69" y="34"/>
                    </a:lnTo>
                    <a:lnTo>
                      <a:pt x="88" y="22"/>
                    </a:lnTo>
                    <a:lnTo>
                      <a:pt x="112" y="18"/>
                    </a:lnTo>
                    <a:lnTo>
                      <a:pt x="174" y="16"/>
                    </a:lnTo>
                    <a:lnTo>
                      <a:pt x="213" y="24"/>
                    </a:lnTo>
                    <a:lnTo>
                      <a:pt x="256" y="43"/>
                    </a:lnTo>
                    <a:lnTo>
                      <a:pt x="252"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2" name="Freeform 54"/>
              <p:cNvSpPr>
                <a:spLocks/>
              </p:cNvSpPr>
              <p:nvPr/>
            </p:nvSpPr>
            <p:spPr bwMode="ltGray">
              <a:xfrm>
                <a:off x="1437" y="3598"/>
                <a:ext cx="267" cy="252"/>
              </a:xfrm>
              <a:custGeom>
                <a:avLst/>
                <a:gdLst>
                  <a:gd name="T0" fmla="*/ 77 w 267"/>
                  <a:gd name="T1" fmla="*/ 251 h 252"/>
                  <a:gd name="T2" fmla="*/ 59 w 267"/>
                  <a:gd name="T3" fmla="*/ 207 h 252"/>
                  <a:gd name="T4" fmla="*/ 51 w 267"/>
                  <a:gd name="T5" fmla="*/ 190 h 252"/>
                  <a:gd name="T6" fmla="*/ 32 w 267"/>
                  <a:gd name="T7" fmla="*/ 166 h 252"/>
                  <a:gd name="T8" fmla="*/ 12 w 267"/>
                  <a:gd name="T9" fmla="*/ 145 h 252"/>
                  <a:gd name="T10" fmla="*/ 2 w 267"/>
                  <a:gd name="T11" fmla="*/ 132 h 252"/>
                  <a:gd name="T12" fmla="*/ 0 w 267"/>
                  <a:gd name="T13" fmla="*/ 119 h 252"/>
                  <a:gd name="T14" fmla="*/ 4 w 267"/>
                  <a:gd name="T15" fmla="*/ 100 h 252"/>
                  <a:gd name="T16" fmla="*/ 8 w 267"/>
                  <a:gd name="T17" fmla="*/ 82 h 252"/>
                  <a:gd name="T18" fmla="*/ 37 w 267"/>
                  <a:gd name="T19" fmla="*/ 34 h 252"/>
                  <a:gd name="T20" fmla="*/ 51 w 267"/>
                  <a:gd name="T21" fmla="*/ 23 h 252"/>
                  <a:gd name="T22" fmla="*/ 75 w 267"/>
                  <a:gd name="T23" fmla="*/ 11 h 252"/>
                  <a:gd name="T24" fmla="*/ 96 w 267"/>
                  <a:gd name="T25" fmla="*/ 2 h 252"/>
                  <a:gd name="T26" fmla="*/ 123 w 267"/>
                  <a:gd name="T27" fmla="*/ 0 h 252"/>
                  <a:gd name="T28" fmla="*/ 145 w 267"/>
                  <a:gd name="T29" fmla="*/ 4 h 252"/>
                  <a:gd name="T30" fmla="*/ 173 w 267"/>
                  <a:gd name="T31" fmla="*/ 11 h 252"/>
                  <a:gd name="T32" fmla="*/ 199 w 267"/>
                  <a:gd name="T33" fmla="*/ 26 h 252"/>
                  <a:gd name="T34" fmla="*/ 208 w 267"/>
                  <a:gd name="T35" fmla="*/ 36 h 252"/>
                  <a:gd name="T36" fmla="*/ 225 w 267"/>
                  <a:gd name="T37" fmla="*/ 50 h 252"/>
                  <a:gd name="T38" fmla="*/ 239 w 267"/>
                  <a:gd name="T39" fmla="*/ 64 h 252"/>
                  <a:gd name="T40" fmla="*/ 263 w 267"/>
                  <a:gd name="T41" fmla="*/ 130 h 252"/>
                  <a:gd name="T42" fmla="*/ 266 w 267"/>
                  <a:gd name="T43" fmla="*/ 142 h 252"/>
                  <a:gd name="T44" fmla="*/ 261 w 267"/>
                  <a:gd name="T45" fmla="*/ 164 h 252"/>
                  <a:gd name="T46" fmla="*/ 246 w 267"/>
                  <a:gd name="T47" fmla="*/ 226 h 252"/>
                  <a:gd name="T48" fmla="*/ 247 w 267"/>
                  <a:gd name="T49" fmla="*/ 165 h 252"/>
                  <a:gd name="T50" fmla="*/ 239 w 267"/>
                  <a:gd name="T51" fmla="*/ 139 h 252"/>
                  <a:gd name="T52" fmla="*/ 233 w 267"/>
                  <a:gd name="T53" fmla="*/ 123 h 252"/>
                  <a:gd name="T54" fmla="*/ 223 w 267"/>
                  <a:gd name="T55" fmla="*/ 100 h 252"/>
                  <a:gd name="T56" fmla="*/ 212 w 267"/>
                  <a:gd name="T57" fmla="*/ 79 h 252"/>
                  <a:gd name="T58" fmla="*/ 196 w 267"/>
                  <a:gd name="T59" fmla="*/ 58 h 252"/>
                  <a:gd name="T60" fmla="*/ 177 w 267"/>
                  <a:gd name="T61" fmla="*/ 38 h 252"/>
                  <a:gd name="T62" fmla="*/ 161 w 267"/>
                  <a:gd name="T63" fmla="*/ 21 h 252"/>
                  <a:gd name="T64" fmla="*/ 145 w 267"/>
                  <a:gd name="T65" fmla="*/ 11 h 252"/>
                  <a:gd name="T66" fmla="*/ 126 w 267"/>
                  <a:gd name="T67" fmla="*/ 7 h 252"/>
                  <a:gd name="T68" fmla="*/ 107 w 267"/>
                  <a:gd name="T69" fmla="*/ 11 h 252"/>
                  <a:gd name="T70" fmla="*/ 94 w 267"/>
                  <a:gd name="T71" fmla="*/ 19 h 252"/>
                  <a:gd name="T72" fmla="*/ 85 w 267"/>
                  <a:gd name="T73" fmla="*/ 36 h 252"/>
                  <a:gd name="T74" fmla="*/ 85 w 267"/>
                  <a:gd name="T75" fmla="*/ 48 h 252"/>
                  <a:gd name="T76" fmla="*/ 80 w 267"/>
                  <a:gd name="T77" fmla="*/ 72 h 252"/>
                  <a:gd name="T78" fmla="*/ 72 w 267"/>
                  <a:gd name="T79" fmla="*/ 85 h 252"/>
                  <a:gd name="T80" fmla="*/ 53 w 267"/>
                  <a:gd name="T81" fmla="*/ 108 h 252"/>
                  <a:gd name="T82" fmla="*/ 51 w 267"/>
                  <a:gd name="T83" fmla="*/ 119 h 252"/>
                  <a:gd name="T84" fmla="*/ 48 w 267"/>
                  <a:gd name="T85" fmla="*/ 131 h 252"/>
                  <a:gd name="T86" fmla="*/ 48 w 267"/>
                  <a:gd name="T87" fmla="*/ 147 h 252"/>
                  <a:gd name="T88" fmla="*/ 80 w 267"/>
                  <a:gd name="T89" fmla="*/ 203 h 252"/>
                  <a:gd name="T90" fmla="*/ 77 w 267"/>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7" h="252">
                    <a:moveTo>
                      <a:pt x="77" y="251"/>
                    </a:moveTo>
                    <a:lnTo>
                      <a:pt x="59" y="207"/>
                    </a:lnTo>
                    <a:lnTo>
                      <a:pt x="51" y="190"/>
                    </a:lnTo>
                    <a:lnTo>
                      <a:pt x="32" y="166"/>
                    </a:lnTo>
                    <a:lnTo>
                      <a:pt x="12" y="145"/>
                    </a:lnTo>
                    <a:lnTo>
                      <a:pt x="2" y="132"/>
                    </a:lnTo>
                    <a:lnTo>
                      <a:pt x="0" y="119"/>
                    </a:lnTo>
                    <a:lnTo>
                      <a:pt x="4" y="100"/>
                    </a:lnTo>
                    <a:lnTo>
                      <a:pt x="8" y="82"/>
                    </a:lnTo>
                    <a:lnTo>
                      <a:pt x="37" y="34"/>
                    </a:lnTo>
                    <a:lnTo>
                      <a:pt x="51" y="23"/>
                    </a:lnTo>
                    <a:lnTo>
                      <a:pt x="75" y="11"/>
                    </a:lnTo>
                    <a:lnTo>
                      <a:pt x="96" y="2"/>
                    </a:lnTo>
                    <a:lnTo>
                      <a:pt x="123" y="0"/>
                    </a:lnTo>
                    <a:lnTo>
                      <a:pt x="145" y="4"/>
                    </a:lnTo>
                    <a:lnTo>
                      <a:pt x="173" y="11"/>
                    </a:lnTo>
                    <a:lnTo>
                      <a:pt x="199" y="26"/>
                    </a:lnTo>
                    <a:lnTo>
                      <a:pt x="208" y="36"/>
                    </a:lnTo>
                    <a:lnTo>
                      <a:pt x="225" y="50"/>
                    </a:lnTo>
                    <a:lnTo>
                      <a:pt x="239" y="64"/>
                    </a:lnTo>
                    <a:lnTo>
                      <a:pt x="263" y="130"/>
                    </a:lnTo>
                    <a:lnTo>
                      <a:pt x="266" y="142"/>
                    </a:lnTo>
                    <a:lnTo>
                      <a:pt x="261" y="164"/>
                    </a:lnTo>
                    <a:lnTo>
                      <a:pt x="246" y="226"/>
                    </a:lnTo>
                    <a:lnTo>
                      <a:pt x="247" y="165"/>
                    </a:lnTo>
                    <a:lnTo>
                      <a:pt x="239" y="139"/>
                    </a:lnTo>
                    <a:lnTo>
                      <a:pt x="233" y="123"/>
                    </a:lnTo>
                    <a:lnTo>
                      <a:pt x="223" y="100"/>
                    </a:lnTo>
                    <a:lnTo>
                      <a:pt x="212" y="79"/>
                    </a:lnTo>
                    <a:lnTo>
                      <a:pt x="196" y="58"/>
                    </a:lnTo>
                    <a:lnTo>
                      <a:pt x="177" y="38"/>
                    </a:lnTo>
                    <a:lnTo>
                      <a:pt x="161" y="21"/>
                    </a:lnTo>
                    <a:lnTo>
                      <a:pt x="145" y="11"/>
                    </a:lnTo>
                    <a:lnTo>
                      <a:pt x="126" y="7"/>
                    </a:lnTo>
                    <a:lnTo>
                      <a:pt x="107" y="11"/>
                    </a:lnTo>
                    <a:lnTo>
                      <a:pt x="94" y="19"/>
                    </a:lnTo>
                    <a:lnTo>
                      <a:pt x="85" y="36"/>
                    </a:lnTo>
                    <a:lnTo>
                      <a:pt x="85" y="48"/>
                    </a:lnTo>
                    <a:lnTo>
                      <a:pt x="80" y="72"/>
                    </a:lnTo>
                    <a:lnTo>
                      <a:pt x="72" y="85"/>
                    </a:lnTo>
                    <a:lnTo>
                      <a:pt x="53" y="108"/>
                    </a:lnTo>
                    <a:lnTo>
                      <a:pt x="51" y="119"/>
                    </a:lnTo>
                    <a:lnTo>
                      <a:pt x="48" y="131"/>
                    </a:lnTo>
                    <a:lnTo>
                      <a:pt x="48" y="147"/>
                    </a:lnTo>
                    <a:lnTo>
                      <a:pt x="80" y="203"/>
                    </a:lnTo>
                    <a:lnTo>
                      <a:pt x="77" y="2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3" name="Freeform 55"/>
              <p:cNvSpPr>
                <a:spLocks/>
              </p:cNvSpPr>
              <p:nvPr/>
            </p:nvSpPr>
            <p:spPr bwMode="ltGray">
              <a:xfrm>
                <a:off x="1580" y="3347"/>
                <a:ext cx="352" cy="364"/>
              </a:xfrm>
              <a:custGeom>
                <a:avLst/>
                <a:gdLst>
                  <a:gd name="T0" fmla="*/ 330 w 352"/>
                  <a:gd name="T1" fmla="*/ 8 h 364"/>
                  <a:gd name="T2" fmla="*/ 328 w 352"/>
                  <a:gd name="T3" fmla="*/ 0 h 364"/>
                  <a:gd name="T4" fmla="*/ 302 w 352"/>
                  <a:gd name="T5" fmla="*/ 3 h 364"/>
                  <a:gd name="T6" fmla="*/ 289 w 352"/>
                  <a:gd name="T7" fmla="*/ 12 h 364"/>
                  <a:gd name="T8" fmla="*/ 9 w 352"/>
                  <a:gd name="T9" fmla="*/ 79 h 364"/>
                  <a:gd name="T10" fmla="*/ 258 w 352"/>
                  <a:gd name="T11" fmla="*/ 32 h 364"/>
                  <a:gd name="T12" fmla="*/ 261 w 352"/>
                  <a:gd name="T13" fmla="*/ 40 h 364"/>
                  <a:gd name="T14" fmla="*/ 139 w 352"/>
                  <a:gd name="T15" fmla="*/ 97 h 364"/>
                  <a:gd name="T16" fmla="*/ 290 w 352"/>
                  <a:gd name="T17" fmla="*/ 53 h 364"/>
                  <a:gd name="T18" fmla="*/ 270 w 352"/>
                  <a:gd name="T19" fmla="*/ 71 h 364"/>
                  <a:gd name="T20" fmla="*/ 223 w 352"/>
                  <a:gd name="T21" fmla="*/ 102 h 364"/>
                  <a:gd name="T22" fmla="*/ 76 w 352"/>
                  <a:gd name="T23" fmla="*/ 185 h 364"/>
                  <a:gd name="T24" fmla="*/ 82 w 352"/>
                  <a:gd name="T25" fmla="*/ 178 h 364"/>
                  <a:gd name="T26" fmla="*/ 177 w 352"/>
                  <a:gd name="T27" fmla="*/ 127 h 364"/>
                  <a:gd name="T28" fmla="*/ 253 w 352"/>
                  <a:gd name="T29" fmla="*/ 87 h 364"/>
                  <a:gd name="T30" fmla="*/ 289 w 352"/>
                  <a:gd name="T31" fmla="*/ 68 h 364"/>
                  <a:gd name="T32" fmla="*/ 294 w 352"/>
                  <a:gd name="T33" fmla="*/ 75 h 364"/>
                  <a:gd name="T34" fmla="*/ 253 w 352"/>
                  <a:gd name="T35" fmla="*/ 100 h 364"/>
                  <a:gd name="T36" fmla="*/ 195 w 352"/>
                  <a:gd name="T37" fmla="*/ 135 h 364"/>
                  <a:gd name="T38" fmla="*/ 270 w 352"/>
                  <a:gd name="T39" fmla="*/ 87 h 364"/>
                  <a:gd name="T40" fmla="*/ 294 w 352"/>
                  <a:gd name="T41" fmla="*/ 75 h 364"/>
                  <a:gd name="T42" fmla="*/ 298 w 352"/>
                  <a:gd name="T43" fmla="*/ 89 h 364"/>
                  <a:gd name="T44" fmla="*/ 270 w 352"/>
                  <a:gd name="T45" fmla="*/ 112 h 364"/>
                  <a:gd name="T46" fmla="*/ 195 w 352"/>
                  <a:gd name="T47" fmla="*/ 144 h 364"/>
                  <a:gd name="T48" fmla="*/ 129 w 352"/>
                  <a:gd name="T49" fmla="*/ 173 h 364"/>
                  <a:gd name="T50" fmla="*/ 205 w 352"/>
                  <a:gd name="T51" fmla="*/ 143 h 364"/>
                  <a:gd name="T52" fmla="*/ 282 w 352"/>
                  <a:gd name="T53" fmla="*/ 109 h 364"/>
                  <a:gd name="T54" fmla="*/ 279 w 352"/>
                  <a:gd name="T55" fmla="*/ 121 h 364"/>
                  <a:gd name="T56" fmla="*/ 282 w 352"/>
                  <a:gd name="T57" fmla="*/ 141 h 364"/>
                  <a:gd name="T58" fmla="*/ 270 w 352"/>
                  <a:gd name="T59" fmla="*/ 151 h 364"/>
                  <a:gd name="T60" fmla="*/ 207 w 352"/>
                  <a:gd name="T61" fmla="*/ 179 h 364"/>
                  <a:gd name="T62" fmla="*/ 88 w 352"/>
                  <a:gd name="T63" fmla="*/ 226 h 364"/>
                  <a:gd name="T64" fmla="*/ 105 w 352"/>
                  <a:gd name="T65" fmla="*/ 216 h 364"/>
                  <a:gd name="T66" fmla="*/ 253 w 352"/>
                  <a:gd name="T67" fmla="*/ 159 h 364"/>
                  <a:gd name="T68" fmla="*/ 300 w 352"/>
                  <a:gd name="T69" fmla="*/ 136 h 364"/>
                  <a:gd name="T70" fmla="*/ 181 w 352"/>
                  <a:gd name="T71" fmla="*/ 208 h 364"/>
                  <a:gd name="T72" fmla="*/ 298 w 352"/>
                  <a:gd name="T73" fmla="*/ 157 h 364"/>
                  <a:gd name="T74" fmla="*/ 294 w 352"/>
                  <a:gd name="T75" fmla="*/ 178 h 364"/>
                  <a:gd name="T76" fmla="*/ 236 w 352"/>
                  <a:gd name="T77" fmla="*/ 226 h 364"/>
                  <a:gd name="T78" fmla="*/ 135 w 352"/>
                  <a:gd name="T79" fmla="*/ 261 h 364"/>
                  <a:gd name="T80" fmla="*/ 41 w 352"/>
                  <a:gd name="T81" fmla="*/ 292 h 364"/>
                  <a:gd name="T82" fmla="*/ 183 w 352"/>
                  <a:gd name="T83" fmla="*/ 249 h 364"/>
                  <a:gd name="T84" fmla="*/ 240 w 352"/>
                  <a:gd name="T85" fmla="*/ 223 h 364"/>
                  <a:gd name="T86" fmla="*/ 294 w 352"/>
                  <a:gd name="T87" fmla="*/ 185 h 364"/>
                  <a:gd name="T88" fmla="*/ 289 w 352"/>
                  <a:gd name="T89" fmla="*/ 203 h 364"/>
                  <a:gd name="T90" fmla="*/ 285 w 352"/>
                  <a:gd name="T91" fmla="*/ 219 h 364"/>
                  <a:gd name="T92" fmla="*/ 289 w 352"/>
                  <a:gd name="T93" fmla="*/ 235 h 364"/>
                  <a:gd name="T94" fmla="*/ 236 w 352"/>
                  <a:gd name="T95" fmla="*/ 267 h 364"/>
                  <a:gd name="T96" fmla="*/ 138 w 352"/>
                  <a:gd name="T97" fmla="*/ 296 h 364"/>
                  <a:gd name="T98" fmla="*/ 145 w 352"/>
                  <a:gd name="T99" fmla="*/ 293 h 364"/>
                  <a:gd name="T100" fmla="*/ 264 w 352"/>
                  <a:gd name="T101" fmla="*/ 255 h 364"/>
                  <a:gd name="T102" fmla="*/ 259 w 352"/>
                  <a:gd name="T103" fmla="*/ 265 h 364"/>
                  <a:gd name="T104" fmla="*/ 266 w 352"/>
                  <a:gd name="T105" fmla="*/ 270 h 364"/>
                  <a:gd name="T106" fmla="*/ 270 w 352"/>
                  <a:gd name="T107" fmla="*/ 279 h 364"/>
                  <a:gd name="T108" fmla="*/ 212 w 352"/>
                  <a:gd name="T109" fmla="*/ 308 h 364"/>
                  <a:gd name="T110" fmla="*/ 146 w 352"/>
                  <a:gd name="T111" fmla="*/ 314 h 364"/>
                  <a:gd name="T112" fmla="*/ 264 w 352"/>
                  <a:gd name="T113" fmla="*/ 289 h 364"/>
                  <a:gd name="T114" fmla="*/ 259 w 352"/>
                  <a:gd name="T115" fmla="*/ 303 h 364"/>
                  <a:gd name="T116" fmla="*/ 267 w 352"/>
                  <a:gd name="T117" fmla="*/ 312 h 364"/>
                  <a:gd name="T118" fmla="*/ 129 w 352"/>
                  <a:gd name="T119" fmla="*/ 363 h 364"/>
                  <a:gd name="T120" fmla="*/ 260 w 352"/>
                  <a:gd name="T121" fmla="*/ 324 h 364"/>
                  <a:gd name="T122" fmla="*/ 286 w 352"/>
                  <a:gd name="T123" fmla="*/ 309 h 364"/>
                  <a:gd name="T124" fmla="*/ 305 w 352"/>
                  <a:gd name="T125" fmla="*/ 29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 h="364">
                    <a:moveTo>
                      <a:pt x="325" y="28"/>
                    </a:moveTo>
                    <a:lnTo>
                      <a:pt x="330" y="8"/>
                    </a:lnTo>
                    <a:lnTo>
                      <a:pt x="351" y="7"/>
                    </a:lnTo>
                    <a:lnTo>
                      <a:pt x="328" y="0"/>
                    </a:lnTo>
                    <a:lnTo>
                      <a:pt x="318" y="0"/>
                    </a:lnTo>
                    <a:lnTo>
                      <a:pt x="302" y="3"/>
                    </a:lnTo>
                    <a:lnTo>
                      <a:pt x="302" y="8"/>
                    </a:lnTo>
                    <a:lnTo>
                      <a:pt x="289" y="12"/>
                    </a:lnTo>
                    <a:lnTo>
                      <a:pt x="170" y="64"/>
                    </a:lnTo>
                    <a:lnTo>
                      <a:pt x="9" y="79"/>
                    </a:lnTo>
                    <a:lnTo>
                      <a:pt x="168" y="64"/>
                    </a:lnTo>
                    <a:lnTo>
                      <a:pt x="258" y="32"/>
                    </a:lnTo>
                    <a:lnTo>
                      <a:pt x="289" y="27"/>
                    </a:lnTo>
                    <a:lnTo>
                      <a:pt x="261" y="40"/>
                    </a:lnTo>
                    <a:lnTo>
                      <a:pt x="289" y="42"/>
                    </a:lnTo>
                    <a:lnTo>
                      <a:pt x="139" y="97"/>
                    </a:lnTo>
                    <a:lnTo>
                      <a:pt x="240" y="63"/>
                    </a:lnTo>
                    <a:lnTo>
                      <a:pt x="290" y="53"/>
                    </a:lnTo>
                    <a:lnTo>
                      <a:pt x="289" y="60"/>
                    </a:lnTo>
                    <a:lnTo>
                      <a:pt x="270" y="71"/>
                    </a:lnTo>
                    <a:lnTo>
                      <a:pt x="258" y="81"/>
                    </a:lnTo>
                    <a:lnTo>
                      <a:pt x="223" y="102"/>
                    </a:lnTo>
                    <a:lnTo>
                      <a:pt x="159" y="141"/>
                    </a:lnTo>
                    <a:lnTo>
                      <a:pt x="76" y="185"/>
                    </a:lnTo>
                    <a:lnTo>
                      <a:pt x="11" y="216"/>
                    </a:lnTo>
                    <a:lnTo>
                      <a:pt x="82" y="178"/>
                    </a:lnTo>
                    <a:lnTo>
                      <a:pt x="123" y="156"/>
                    </a:lnTo>
                    <a:lnTo>
                      <a:pt x="177" y="127"/>
                    </a:lnTo>
                    <a:lnTo>
                      <a:pt x="206" y="109"/>
                    </a:lnTo>
                    <a:lnTo>
                      <a:pt x="253" y="87"/>
                    </a:lnTo>
                    <a:lnTo>
                      <a:pt x="270" y="78"/>
                    </a:lnTo>
                    <a:lnTo>
                      <a:pt x="289" y="68"/>
                    </a:lnTo>
                    <a:lnTo>
                      <a:pt x="278" y="69"/>
                    </a:lnTo>
                    <a:lnTo>
                      <a:pt x="294" y="75"/>
                    </a:lnTo>
                    <a:lnTo>
                      <a:pt x="277" y="81"/>
                    </a:lnTo>
                    <a:lnTo>
                      <a:pt x="253" y="100"/>
                    </a:lnTo>
                    <a:lnTo>
                      <a:pt x="225" y="120"/>
                    </a:lnTo>
                    <a:lnTo>
                      <a:pt x="195" y="135"/>
                    </a:lnTo>
                    <a:lnTo>
                      <a:pt x="247" y="102"/>
                    </a:lnTo>
                    <a:lnTo>
                      <a:pt x="270" y="87"/>
                    </a:lnTo>
                    <a:lnTo>
                      <a:pt x="289" y="75"/>
                    </a:lnTo>
                    <a:lnTo>
                      <a:pt x="294" y="75"/>
                    </a:lnTo>
                    <a:lnTo>
                      <a:pt x="282" y="92"/>
                    </a:lnTo>
                    <a:lnTo>
                      <a:pt x="298" y="89"/>
                    </a:lnTo>
                    <a:lnTo>
                      <a:pt x="289" y="100"/>
                    </a:lnTo>
                    <a:lnTo>
                      <a:pt x="270" y="112"/>
                    </a:lnTo>
                    <a:lnTo>
                      <a:pt x="236" y="131"/>
                    </a:lnTo>
                    <a:lnTo>
                      <a:pt x="195" y="144"/>
                    </a:lnTo>
                    <a:lnTo>
                      <a:pt x="159" y="159"/>
                    </a:lnTo>
                    <a:lnTo>
                      <a:pt x="129" y="173"/>
                    </a:lnTo>
                    <a:lnTo>
                      <a:pt x="146" y="166"/>
                    </a:lnTo>
                    <a:lnTo>
                      <a:pt x="205" y="143"/>
                    </a:lnTo>
                    <a:lnTo>
                      <a:pt x="270" y="116"/>
                    </a:lnTo>
                    <a:lnTo>
                      <a:pt x="282" y="109"/>
                    </a:lnTo>
                    <a:lnTo>
                      <a:pt x="294" y="100"/>
                    </a:lnTo>
                    <a:lnTo>
                      <a:pt x="279" y="121"/>
                    </a:lnTo>
                    <a:lnTo>
                      <a:pt x="305" y="112"/>
                    </a:lnTo>
                    <a:lnTo>
                      <a:pt x="282" y="141"/>
                    </a:lnTo>
                    <a:lnTo>
                      <a:pt x="277" y="147"/>
                    </a:lnTo>
                    <a:lnTo>
                      <a:pt x="270" y="151"/>
                    </a:lnTo>
                    <a:lnTo>
                      <a:pt x="240" y="166"/>
                    </a:lnTo>
                    <a:lnTo>
                      <a:pt x="207" y="179"/>
                    </a:lnTo>
                    <a:lnTo>
                      <a:pt x="145" y="204"/>
                    </a:lnTo>
                    <a:lnTo>
                      <a:pt x="88" y="226"/>
                    </a:lnTo>
                    <a:lnTo>
                      <a:pt x="0" y="257"/>
                    </a:lnTo>
                    <a:lnTo>
                      <a:pt x="105" y="216"/>
                    </a:lnTo>
                    <a:lnTo>
                      <a:pt x="212" y="175"/>
                    </a:lnTo>
                    <a:lnTo>
                      <a:pt x="253" y="159"/>
                    </a:lnTo>
                    <a:lnTo>
                      <a:pt x="278" y="142"/>
                    </a:lnTo>
                    <a:lnTo>
                      <a:pt x="300" y="136"/>
                    </a:lnTo>
                    <a:lnTo>
                      <a:pt x="303" y="136"/>
                    </a:lnTo>
                    <a:lnTo>
                      <a:pt x="181" y="208"/>
                    </a:lnTo>
                    <a:lnTo>
                      <a:pt x="276" y="158"/>
                    </a:lnTo>
                    <a:lnTo>
                      <a:pt x="298" y="157"/>
                    </a:lnTo>
                    <a:lnTo>
                      <a:pt x="271" y="184"/>
                    </a:lnTo>
                    <a:lnTo>
                      <a:pt x="294" y="178"/>
                    </a:lnTo>
                    <a:lnTo>
                      <a:pt x="259" y="206"/>
                    </a:lnTo>
                    <a:lnTo>
                      <a:pt x="236" y="226"/>
                    </a:lnTo>
                    <a:lnTo>
                      <a:pt x="195" y="241"/>
                    </a:lnTo>
                    <a:lnTo>
                      <a:pt x="135" y="261"/>
                    </a:lnTo>
                    <a:lnTo>
                      <a:pt x="82" y="279"/>
                    </a:lnTo>
                    <a:lnTo>
                      <a:pt x="41" y="292"/>
                    </a:lnTo>
                    <a:lnTo>
                      <a:pt x="11" y="298"/>
                    </a:lnTo>
                    <a:lnTo>
                      <a:pt x="183" y="249"/>
                    </a:lnTo>
                    <a:lnTo>
                      <a:pt x="222" y="234"/>
                    </a:lnTo>
                    <a:lnTo>
                      <a:pt x="240" y="223"/>
                    </a:lnTo>
                    <a:lnTo>
                      <a:pt x="268" y="204"/>
                    </a:lnTo>
                    <a:lnTo>
                      <a:pt x="294" y="185"/>
                    </a:lnTo>
                    <a:lnTo>
                      <a:pt x="267" y="211"/>
                    </a:lnTo>
                    <a:lnTo>
                      <a:pt x="289" y="203"/>
                    </a:lnTo>
                    <a:lnTo>
                      <a:pt x="266" y="224"/>
                    </a:lnTo>
                    <a:lnTo>
                      <a:pt x="285" y="219"/>
                    </a:lnTo>
                    <a:lnTo>
                      <a:pt x="262" y="244"/>
                    </a:lnTo>
                    <a:lnTo>
                      <a:pt x="289" y="235"/>
                    </a:lnTo>
                    <a:lnTo>
                      <a:pt x="264" y="249"/>
                    </a:lnTo>
                    <a:lnTo>
                      <a:pt x="236" y="267"/>
                    </a:lnTo>
                    <a:lnTo>
                      <a:pt x="212" y="272"/>
                    </a:lnTo>
                    <a:lnTo>
                      <a:pt x="138" y="296"/>
                    </a:lnTo>
                    <a:lnTo>
                      <a:pt x="71" y="308"/>
                    </a:lnTo>
                    <a:lnTo>
                      <a:pt x="145" y="293"/>
                    </a:lnTo>
                    <a:lnTo>
                      <a:pt x="206" y="273"/>
                    </a:lnTo>
                    <a:lnTo>
                      <a:pt x="264" y="255"/>
                    </a:lnTo>
                    <a:lnTo>
                      <a:pt x="282" y="245"/>
                    </a:lnTo>
                    <a:lnTo>
                      <a:pt x="259" y="265"/>
                    </a:lnTo>
                    <a:lnTo>
                      <a:pt x="277" y="261"/>
                    </a:lnTo>
                    <a:lnTo>
                      <a:pt x="266" y="270"/>
                    </a:lnTo>
                    <a:lnTo>
                      <a:pt x="260" y="283"/>
                    </a:lnTo>
                    <a:lnTo>
                      <a:pt x="270" y="279"/>
                    </a:lnTo>
                    <a:lnTo>
                      <a:pt x="256" y="291"/>
                    </a:lnTo>
                    <a:lnTo>
                      <a:pt x="212" y="308"/>
                    </a:lnTo>
                    <a:lnTo>
                      <a:pt x="183" y="310"/>
                    </a:lnTo>
                    <a:lnTo>
                      <a:pt x="146" y="314"/>
                    </a:lnTo>
                    <a:lnTo>
                      <a:pt x="217" y="306"/>
                    </a:lnTo>
                    <a:lnTo>
                      <a:pt x="264" y="289"/>
                    </a:lnTo>
                    <a:lnTo>
                      <a:pt x="277" y="277"/>
                    </a:lnTo>
                    <a:lnTo>
                      <a:pt x="259" y="303"/>
                    </a:lnTo>
                    <a:lnTo>
                      <a:pt x="278" y="297"/>
                    </a:lnTo>
                    <a:lnTo>
                      <a:pt x="267" y="312"/>
                    </a:lnTo>
                    <a:lnTo>
                      <a:pt x="247" y="332"/>
                    </a:lnTo>
                    <a:lnTo>
                      <a:pt x="129" y="363"/>
                    </a:lnTo>
                    <a:lnTo>
                      <a:pt x="248" y="334"/>
                    </a:lnTo>
                    <a:lnTo>
                      <a:pt x="260" y="324"/>
                    </a:lnTo>
                    <a:lnTo>
                      <a:pt x="267" y="318"/>
                    </a:lnTo>
                    <a:lnTo>
                      <a:pt x="286" y="309"/>
                    </a:lnTo>
                    <a:lnTo>
                      <a:pt x="300" y="324"/>
                    </a:lnTo>
                    <a:lnTo>
                      <a:pt x="305" y="297"/>
                    </a:lnTo>
                    <a:lnTo>
                      <a:pt x="325" y="2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4" name="Freeform 56"/>
              <p:cNvSpPr>
                <a:spLocks/>
              </p:cNvSpPr>
              <p:nvPr/>
            </p:nvSpPr>
            <p:spPr bwMode="ltGray">
              <a:xfrm>
                <a:off x="1879" y="3347"/>
                <a:ext cx="339" cy="366"/>
              </a:xfrm>
              <a:custGeom>
                <a:avLst/>
                <a:gdLst>
                  <a:gd name="T0" fmla="*/ 2 w 339"/>
                  <a:gd name="T1" fmla="*/ 301 h 366"/>
                  <a:gd name="T2" fmla="*/ 13 w 339"/>
                  <a:gd name="T3" fmla="*/ 289 h 366"/>
                  <a:gd name="T4" fmla="*/ 97 w 339"/>
                  <a:gd name="T5" fmla="*/ 365 h 366"/>
                  <a:gd name="T6" fmla="*/ 30 w 339"/>
                  <a:gd name="T7" fmla="*/ 290 h 366"/>
                  <a:gd name="T8" fmla="*/ 37 w 339"/>
                  <a:gd name="T9" fmla="*/ 283 h 366"/>
                  <a:gd name="T10" fmla="*/ 119 w 339"/>
                  <a:gd name="T11" fmla="*/ 336 h 366"/>
                  <a:gd name="T12" fmla="*/ 34 w 339"/>
                  <a:gd name="T13" fmla="*/ 279 h 366"/>
                  <a:gd name="T14" fmla="*/ 45 w 339"/>
                  <a:gd name="T15" fmla="*/ 268 h 366"/>
                  <a:gd name="T16" fmla="*/ 55 w 339"/>
                  <a:gd name="T17" fmla="*/ 254 h 366"/>
                  <a:gd name="T18" fmla="*/ 50 w 339"/>
                  <a:gd name="T19" fmla="*/ 244 h 366"/>
                  <a:gd name="T20" fmla="*/ 61 w 339"/>
                  <a:gd name="T21" fmla="*/ 240 h 366"/>
                  <a:gd name="T22" fmla="*/ 55 w 339"/>
                  <a:gd name="T23" fmla="*/ 238 h 366"/>
                  <a:gd name="T24" fmla="*/ 55 w 339"/>
                  <a:gd name="T25" fmla="*/ 226 h 366"/>
                  <a:gd name="T26" fmla="*/ 61 w 339"/>
                  <a:gd name="T27" fmla="*/ 216 h 366"/>
                  <a:gd name="T28" fmla="*/ 161 w 339"/>
                  <a:gd name="T29" fmla="*/ 280 h 366"/>
                  <a:gd name="T30" fmla="*/ 55 w 339"/>
                  <a:gd name="T31" fmla="*/ 214 h 366"/>
                  <a:gd name="T32" fmla="*/ 66 w 339"/>
                  <a:gd name="T33" fmla="*/ 214 h 366"/>
                  <a:gd name="T34" fmla="*/ 66 w 339"/>
                  <a:gd name="T35" fmla="*/ 194 h 366"/>
                  <a:gd name="T36" fmla="*/ 192 w 339"/>
                  <a:gd name="T37" fmla="*/ 238 h 366"/>
                  <a:gd name="T38" fmla="*/ 93 w 339"/>
                  <a:gd name="T39" fmla="*/ 207 h 366"/>
                  <a:gd name="T40" fmla="*/ 58 w 339"/>
                  <a:gd name="T41" fmla="*/ 181 h 366"/>
                  <a:gd name="T42" fmla="*/ 61 w 339"/>
                  <a:gd name="T43" fmla="*/ 171 h 366"/>
                  <a:gd name="T44" fmla="*/ 83 w 339"/>
                  <a:gd name="T45" fmla="*/ 180 h 366"/>
                  <a:gd name="T46" fmla="*/ 84 w 339"/>
                  <a:gd name="T47" fmla="*/ 169 h 366"/>
                  <a:gd name="T48" fmla="*/ 176 w 339"/>
                  <a:gd name="T49" fmla="*/ 189 h 366"/>
                  <a:gd name="T50" fmla="*/ 143 w 339"/>
                  <a:gd name="T51" fmla="*/ 178 h 366"/>
                  <a:gd name="T52" fmla="*/ 70 w 339"/>
                  <a:gd name="T53" fmla="*/ 153 h 366"/>
                  <a:gd name="T54" fmla="*/ 66 w 339"/>
                  <a:gd name="T55" fmla="*/ 137 h 366"/>
                  <a:gd name="T56" fmla="*/ 73 w 339"/>
                  <a:gd name="T57" fmla="*/ 127 h 366"/>
                  <a:gd name="T58" fmla="*/ 98 w 339"/>
                  <a:gd name="T59" fmla="*/ 134 h 366"/>
                  <a:gd name="T60" fmla="*/ 93 w 339"/>
                  <a:gd name="T61" fmla="*/ 117 h 366"/>
                  <a:gd name="T62" fmla="*/ 84 w 339"/>
                  <a:gd name="T63" fmla="*/ 106 h 366"/>
                  <a:gd name="T64" fmla="*/ 91 w 339"/>
                  <a:gd name="T65" fmla="*/ 98 h 366"/>
                  <a:gd name="T66" fmla="*/ 188 w 339"/>
                  <a:gd name="T67" fmla="*/ 129 h 366"/>
                  <a:gd name="T68" fmla="*/ 302 w 339"/>
                  <a:gd name="T69" fmla="*/ 153 h 366"/>
                  <a:gd name="T70" fmla="*/ 143 w 339"/>
                  <a:gd name="T71" fmla="*/ 115 h 366"/>
                  <a:gd name="T72" fmla="*/ 91 w 339"/>
                  <a:gd name="T73" fmla="*/ 98 h 366"/>
                  <a:gd name="T74" fmla="*/ 97 w 339"/>
                  <a:gd name="T75" fmla="*/ 90 h 366"/>
                  <a:gd name="T76" fmla="*/ 87 w 339"/>
                  <a:gd name="T77" fmla="*/ 70 h 366"/>
                  <a:gd name="T78" fmla="*/ 91 w 339"/>
                  <a:gd name="T79" fmla="*/ 55 h 366"/>
                  <a:gd name="T80" fmla="*/ 143 w 339"/>
                  <a:gd name="T81" fmla="*/ 73 h 366"/>
                  <a:gd name="T82" fmla="*/ 132 w 339"/>
                  <a:gd name="T83" fmla="*/ 68 h 366"/>
                  <a:gd name="T84" fmla="*/ 97 w 339"/>
                  <a:gd name="T85" fmla="*/ 55 h 366"/>
                  <a:gd name="T86" fmla="*/ 91 w 339"/>
                  <a:gd name="T87" fmla="*/ 49 h 366"/>
                  <a:gd name="T88" fmla="*/ 73 w 339"/>
                  <a:gd name="T89" fmla="*/ 39 h 366"/>
                  <a:gd name="T90" fmla="*/ 176 w 339"/>
                  <a:gd name="T91" fmla="*/ 56 h 366"/>
                  <a:gd name="T92" fmla="*/ 73 w 339"/>
                  <a:gd name="T93" fmla="*/ 27 h 366"/>
                  <a:gd name="T94" fmla="*/ 196 w 339"/>
                  <a:gd name="T95" fmla="*/ 27 h 366"/>
                  <a:gd name="T96" fmla="*/ 250 w 339"/>
                  <a:gd name="T97" fmla="*/ 23 h 366"/>
                  <a:gd name="T98" fmla="*/ 91 w 339"/>
                  <a:gd name="T99" fmla="*/ 27 h 366"/>
                  <a:gd name="T100" fmla="*/ 66 w 339"/>
                  <a:gd name="T101" fmla="*/ 11 h 366"/>
                  <a:gd name="T102" fmla="*/ 31 w 339"/>
                  <a:gd name="T103" fmla="*/ 4 h 366"/>
                  <a:gd name="T104" fmla="*/ 0 w 339"/>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 h="366">
                    <a:moveTo>
                      <a:pt x="0" y="317"/>
                    </a:moveTo>
                    <a:lnTo>
                      <a:pt x="2" y="301"/>
                    </a:lnTo>
                    <a:lnTo>
                      <a:pt x="20" y="310"/>
                    </a:lnTo>
                    <a:lnTo>
                      <a:pt x="13" y="289"/>
                    </a:lnTo>
                    <a:lnTo>
                      <a:pt x="31" y="292"/>
                    </a:lnTo>
                    <a:lnTo>
                      <a:pt x="97" y="365"/>
                    </a:lnTo>
                    <a:lnTo>
                      <a:pt x="37" y="301"/>
                    </a:lnTo>
                    <a:lnTo>
                      <a:pt x="30" y="290"/>
                    </a:lnTo>
                    <a:lnTo>
                      <a:pt x="25" y="280"/>
                    </a:lnTo>
                    <a:lnTo>
                      <a:pt x="37" y="283"/>
                    </a:lnTo>
                    <a:lnTo>
                      <a:pt x="75" y="303"/>
                    </a:lnTo>
                    <a:lnTo>
                      <a:pt x="119" y="336"/>
                    </a:lnTo>
                    <a:lnTo>
                      <a:pt x="55" y="292"/>
                    </a:lnTo>
                    <a:lnTo>
                      <a:pt x="34" y="279"/>
                    </a:lnTo>
                    <a:lnTo>
                      <a:pt x="31" y="262"/>
                    </a:lnTo>
                    <a:lnTo>
                      <a:pt x="45" y="268"/>
                    </a:lnTo>
                    <a:lnTo>
                      <a:pt x="43" y="248"/>
                    </a:lnTo>
                    <a:lnTo>
                      <a:pt x="55" y="254"/>
                    </a:lnTo>
                    <a:lnTo>
                      <a:pt x="114" y="320"/>
                    </a:lnTo>
                    <a:lnTo>
                      <a:pt x="50" y="244"/>
                    </a:lnTo>
                    <a:lnTo>
                      <a:pt x="43" y="232"/>
                    </a:lnTo>
                    <a:lnTo>
                      <a:pt x="61" y="240"/>
                    </a:lnTo>
                    <a:lnTo>
                      <a:pt x="108" y="277"/>
                    </a:lnTo>
                    <a:lnTo>
                      <a:pt x="55" y="238"/>
                    </a:lnTo>
                    <a:lnTo>
                      <a:pt x="37" y="219"/>
                    </a:lnTo>
                    <a:lnTo>
                      <a:pt x="55" y="226"/>
                    </a:lnTo>
                    <a:lnTo>
                      <a:pt x="43" y="214"/>
                    </a:lnTo>
                    <a:lnTo>
                      <a:pt x="61" y="216"/>
                    </a:lnTo>
                    <a:lnTo>
                      <a:pt x="77" y="238"/>
                    </a:lnTo>
                    <a:lnTo>
                      <a:pt x="161" y="280"/>
                    </a:lnTo>
                    <a:lnTo>
                      <a:pt x="73" y="232"/>
                    </a:lnTo>
                    <a:lnTo>
                      <a:pt x="55" y="214"/>
                    </a:lnTo>
                    <a:lnTo>
                      <a:pt x="50" y="204"/>
                    </a:lnTo>
                    <a:lnTo>
                      <a:pt x="66" y="214"/>
                    </a:lnTo>
                    <a:lnTo>
                      <a:pt x="55" y="191"/>
                    </a:lnTo>
                    <a:lnTo>
                      <a:pt x="66" y="194"/>
                    </a:lnTo>
                    <a:lnTo>
                      <a:pt x="76" y="205"/>
                    </a:lnTo>
                    <a:lnTo>
                      <a:pt x="192" y="238"/>
                    </a:lnTo>
                    <a:lnTo>
                      <a:pt x="130" y="219"/>
                    </a:lnTo>
                    <a:lnTo>
                      <a:pt x="93" y="207"/>
                    </a:lnTo>
                    <a:lnTo>
                      <a:pt x="83" y="204"/>
                    </a:lnTo>
                    <a:lnTo>
                      <a:pt x="58" y="181"/>
                    </a:lnTo>
                    <a:lnTo>
                      <a:pt x="66" y="185"/>
                    </a:lnTo>
                    <a:lnTo>
                      <a:pt x="61" y="171"/>
                    </a:lnTo>
                    <a:lnTo>
                      <a:pt x="58" y="174"/>
                    </a:lnTo>
                    <a:lnTo>
                      <a:pt x="83" y="180"/>
                    </a:lnTo>
                    <a:lnTo>
                      <a:pt x="66" y="165"/>
                    </a:lnTo>
                    <a:lnTo>
                      <a:pt x="84" y="169"/>
                    </a:lnTo>
                    <a:lnTo>
                      <a:pt x="129" y="175"/>
                    </a:lnTo>
                    <a:lnTo>
                      <a:pt x="176" y="189"/>
                    </a:lnTo>
                    <a:lnTo>
                      <a:pt x="296" y="235"/>
                    </a:lnTo>
                    <a:lnTo>
                      <a:pt x="143" y="178"/>
                    </a:lnTo>
                    <a:lnTo>
                      <a:pt x="85" y="165"/>
                    </a:lnTo>
                    <a:lnTo>
                      <a:pt x="70" y="153"/>
                    </a:lnTo>
                    <a:lnTo>
                      <a:pt x="92" y="159"/>
                    </a:lnTo>
                    <a:lnTo>
                      <a:pt x="66" y="137"/>
                    </a:lnTo>
                    <a:lnTo>
                      <a:pt x="84" y="138"/>
                    </a:lnTo>
                    <a:lnTo>
                      <a:pt x="73" y="127"/>
                    </a:lnTo>
                    <a:lnTo>
                      <a:pt x="75" y="124"/>
                    </a:lnTo>
                    <a:lnTo>
                      <a:pt x="98" y="134"/>
                    </a:lnTo>
                    <a:lnTo>
                      <a:pt x="75" y="117"/>
                    </a:lnTo>
                    <a:lnTo>
                      <a:pt x="93" y="117"/>
                    </a:lnTo>
                    <a:lnTo>
                      <a:pt x="73" y="106"/>
                    </a:lnTo>
                    <a:lnTo>
                      <a:pt x="84" y="106"/>
                    </a:lnTo>
                    <a:lnTo>
                      <a:pt x="73" y="98"/>
                    </a:lnTo>
                    <a:lnTo>
                      <a:pt x="91" y="98"/>
                    </a:lnTo>
                    <a:lnTo>
                      <a:pt x="127" y="113"/>
                    </a:lnTo>
                    <a:lnTo>
                      <a:pt x="188" y="129"/>
                    </a:lnTo>
                    <a:lnTo>
                      <a:pt x="248" y="143"/>
                    </a:lnTo>
                    <a:lnTo>
                      <a:pt x="302" y="153"/>
                    </a:lnTo>
                    <a:lnTo>
                      <a:pt x="173" y="124"/>
                    </a:lnTo>
                    <a:lnTo>
                      <a:pt x="143" y="115"/>
                    </a:lnTo>
                    <a:lnTo>
                      <a:pt x="98" y="103"/>
                    </a:lnTo>
                    <a:lnTo>
                      <a:pt x="91" y="98"/>
                    </a:lnTo>
                    <a:lnTo>
                      <a:pt x="78" y="86"/>
                    </a:lnTo>
                    <a:lnTo>
                      <a:pt x="97" y="90"/>
                    </a:lnTo>
                    <a:lnTo>
                      <a:pt x="76" y="70"/>
                    </a:lnTo>
                    <a:lnTo>
                      <a:pt x="87" y="70"/>
                    </a:lnTo>
                    <a:lnTo>
                      <a:pt x="73" y="55"/>
                    </a:lnTo>
                    <a:lnTo>
                      <a:pt x="91" y="55"/>
                    </a:lnTo>
                    <a:lnTo>
                      <a:pt x="102" y="63"/>
                    </a:lnTo>
                    <a:lnTo>
                      <a:pt x="143" y="73"/>
                    </a:lnTo>
                    <a:lnTo>
                      <a:pt x="261" y="96"/>
                    </a:lnTo>
                    <a:lnTo>
                      <a:pt x="132" y="68"/>
                    </a:lnTo>
                    <a:lnTo>
                      <a:pt x="102" y="61"/>
                    </a:lnTo>
                    <a:lnTo>
                      <a:pt x="97" y="55"/>
                    </a:lnTo>
                    <a:lnTo>
                      <a:pt x="78" y="45"/>
                    </a:lnTo>
                    <a:lnTo>
                      <a:pt x="91" y="49"/>
                    </a:lnTo>
                    <a:lnTo>
                      <a:pt x="61" y="35"/>
                    </a:lnTo>
                    <a:lnTo>
                      <a:pt x="73" y="39"/>
                    </a:lnTo>
                    <a:lnTo>
                      <a:pt x="100" y="39"/>
                    </a:lnTo>
                    <a:lnTo>
                      <a:pt x="176" y="56"/>
                    </a:lnTo>
                    <a:lnTo>
                      <a:pt x="97" y="39"/>
                    </a:lnTo>
                    <a:lnTo>
                      <a:pt x="73" y="27"/>
                    </a:lnTo>
                    <a:lnTo>
                      <a:pt x="97" y="27"/>
                    </a:lnTo>
                    <a:lnTo>
                      <a:pt x="196" y="27"/>
                    </a:lnTo>
                    <a:lnTo>
                      <a:pt x="338" y="14"/>
                    </a:lnTo>
                    <a:lnTo>
                      <a:pt x="250" y="23"/>
                    </a:lnTo>
                    <a:lnTo>
                      <a:pt x="126" y="29"/>
                    </a:lnTo>
                    <a:lnTo>
                      <a:pt x="91" y="27"/>
                    </a:lnTo>
                    <a:lnTo>
                      <a:pt x="78" y="21"/>
                    </a:lnTo>
                    <a:lnTo>
                      <a:pt x="66" y="11"/>
                    </a:lnTo>
                    <a:lnTo>
                      <a:pt x="39" y="0"/>
                    </a:lnTo>
                    <a:lnTo>
                      <a:pt x="31" y="4"/>
                    </a:lnTo>
                    <a:lnTo>
                      <a:pt x="26" y="1"/>
                    </a:lnTo>
                    <a:lnTo>
                      <a:pt x="0" y="31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5" name="Freeform 57"/>
              <p:cNvSpPr>
                <a:spLocks/>
              </p:cNvSpPr>
              <p:nvPr/>
            </p:nvSpPr>
            <p:spPr bwMode="ltGray">
              <a:xfrm>
                <a:off x="1883" y="3715"/>
                <a:ext cx="91" cy="277"/>
              </a:xfrm>
              <a:custGeom>
                <a:avLst/>
                <a:gdLst>
                  <a:gd name="T0" fmla="*/ 18 w 91"/>
                  <a:gd name="T1" fmla="*/ 0 h 277"/>
                  <a:gd name="T2" fmla="*/ 35 w 91"/>
                  <a:gd name="T3" fmla="*/ 21 h 277"/>
                  <a:gd name="T4" fmla="*/ 54 w 91"/>
                  <a:gd name="T5" fmla="*/ 54 h 277"/>
                  <a:gd name="T6" fmla="*/ 72 w 91"/>
                  <a:gd name="T7" fmla="*/ 100 h 277"/>
                  <a:gd name="T8" fmla="*/ 90 w 91"/>
                  <a:gd name="T9" fmla="*/ 159 h 277"/>
                  <a:gd name="T10" fmla="*/ 90 w 91"/>
                  <a:gd name="T11" fmla="*/ 221 h 277"/>
                  <a:gd name="T12" fmla="*/ 80 w 91"/>
                  <a:gd name="T13" fmla="*/ 276 h 277"/>
                  <a:gd name="T14" fmla="*/ 72 w 91"/>
                  <a:gd name="T15" fmla="*/ 276 h 277"/>
                  <a:gd name="T16" fmla="*/ 80 w 91"/>
                  <a:gd name="T17" fmla="*/ 221 h 277"/>
                  <a:gd name="T18" fmla="*/ 80 w 91"/>
                  <a:gd name="T19" fmla="*/ 175 h 277"/>
                  <a:gd name="T20" fmla="*/ 62 w 91"/>
                  <a:gd name="T21" fmla="*/ 125 h 277"/>
                  <a:gd name="T22" fmla="*/ 35 w 91"/>
                  <a:gd name="T23" fmla="*/ 75 h 277"/>
                  <a:gd name="T24" fmla="*/ 0 w 91"/>
                  <a:gd name="T25" fmla="*/ 12 h 277"/>
                  <a:gd name="T26" fmla="*/ 18 w 91"/>
                  <a:gd name="T2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277">
                    <a:moveTo>
                      <a:pt x="18" y="0"/>
                    </a:moveTo>
                    <a:lnTo>
                      <a:pt x="35" y="21"/>
                    </a:lnTo>
                    <a:lnTo>
                      <a:pt x="54" y="54"/>
                    </a:lnTo>
                    <a:lnTo>
                      <a:pt x="72" y="100"/>
                    </a:lnTo>
                    <a:lnTo>
                      <a:pt x="90" y="159"/>
                    </a:lnTo>
                    <a:lnTo>
                      <a:pt x="90" y="221"/>
                    </a:lnTo>
                    <a:lnTo>
                      <a:pt x="80" y="276"/>
                    </a:lnTo>
                    <a:lnTo>
                      <a:pt x="72" y="276"/>
                    </a:lnTo>
                    <a:lnTo>
                      <a:pt x="80" y="221"/>
                    </a:lnTo>
                    <a:lnTo>
                      <a:pt x="80" y="175"/>
                    </a:lnTo>
                    <a:lnTo>
                      <a:pt x="62" y="125"/>
                    </a:lnTo>
                    <a:lnTo>
                      <a:pt x="35" y="75"/>
                    </a:lnTo>
                    <a:lnTo>
                      <a:pt x="0" y="12"/>
                    </a:lnTo>
                    <a:lnTo>
                      <a:pt x="1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6" name="Freeform 58"/>
              <p:cNvSpPr>
                <a:spLocks/>
              </p:cNvSpPr>
              <p:nvPr/>
            </p:nvSpPr>
            <p:spPr bwMode="ltGray">
              <a:xfrm>
                <a:off x="383" y="3434"/>
                <a:ext cx="244" cy="521"/>
              </a:xfrm>
              <a:custGeom>
                <a:avLst/>
                <a:gdLst>
                  <a:gd name="T0" fmla="*/ 239 w 244"/>
                  <a:gd name="T1" fmla="*/ 80 h 521"/>
                  <a:gd name="T2" fmla="*/ 222 w 244"/>
                  <a:gd name="T3" fmla="*/ 47 h 521"/>
                  <a:gd name="T4" fmla="*/ 214 w 244"/>
                  <a:gd name="T5" fmla="*/ 33 h 521"/>
                  <a:gd name="T6" fmla="*/ 197 w 244"/>
                  <a:gd name="T7" fmla="*/ 22 h 521"/>
                  <a:gd name="T8" fmla="*/ 179 w 244"/>
                  <a:gd name="T9" fmla="*/ 12 h 521"/>
                  <a:gd name="T10" fmla="*/ 157 w 244"/>
                  <a:gd name="T11" fmla="*/ 2 h 521"/>
                  <a:gd name="T12" fmla="*/ 137 w 244"/>
                  <a:gd name="T13" fmla="*/ 0 h 521"/>
                  <a:gd name="T14" fmla="*/ 120 w 244"/>
                  <a:gd name="T15" fmla="*/ 4 h 521"/>
                  <a:gd name="T16" fmla="*/ 99 w 244"/>
                  <a:gd name="T17" fmla="*/ 9 h 521"/>
                  <a:gd name="T18" fmla="*/ 76 w 244"/>
                  <a:gd name="T19" fmla="*/ 19 h 521"/>
                  <a:gd name="T20" fmla="*/ 63 w 244"/>
                  <a:gd name="T21" fmla="*/ 39 h 521"/>
                  <a:gd name="T22" fmla="*/ 48 w 244"/>
                  <a:gd name="T23" fmla="*/ 66 h 521"/>
                  <a:gd name="T24" fmla="*/ 34 w 244"/>
                  <a:gd name="T25" fmla="*/ 87 h 521"/>
                  <a:gd name="T26" fmla="*/ 22 w 244"/>
                  <a:gd name="T27" fmla="*/ 110 h 521"/>
                  <a:gd name="T28" fmla="*/ 9 w 244"/>
                  <a:gd name="T29" fmla="*/ 139 h 521"/>
                  <a:gd name="T30" fmla="*/ 0 w 244"/>
                  <a:gd name="T31" fmla="*/ 203 h 521"/>
                  <a:gd name="T32" fmla="*/ 3 w 244"/>
                  <a:gd name="T33" fmla="*/ 250 h 521"/>
                  <a:gd name="T34" fmla="*/ 14 w 244"/>
                  <a:gd name="T35" fmla="*/ 319 h 521"/>
                  <a:gd name="T36" fmla="*/ 34 w 244"/>
                  <a:gd name="T37" fmla="*/ 378 h 521"/>
                  <a:gd name="T38" fmla="*/ 76 w 244"/>
                  <a:gd name="T39" fmla="*/ 520 h 521"/>
                  <a:gd name="T40" fmla="*/ 60 w 244"/>
                  <a:gd name="T41" fmla="*/ 368 h 521"/>
                  <a:gd name="T42" fmla="*/ 51 w 244"/>
                  <a:gd name="T43" fmla="*/ 315 h 521"/>
                  <a:gd name="T44" fmla="*/ 45 w 244"/>
                  <a:gd name="T45" fmla="*/ 269 h 521"/>
                  <a:gd name="T46" fmla="*/ 42 w 244"/>
                  <a:gd name="T47" fmla="*/ 220 h 521"/>
                  <a:gd name="T48" fmla="*/ 48 w 244"/>
                  <a:gd name="T49" fmla="*/ 165 h 521"/>
                  <a:gd name="T50" fmla="*/ 55 w 244"/>
                  <a:gd name="T51" fmla="*/ 123 h 521"/>
                  <a:gd name="T52" fmla="*/ 65 w 244"/>
                  <a:gd name="T53" fmla="*/ 71 h 521"/>
                  <a:gd name="T54" fmla="*/ 83 w 244"/>
                  <a:gd name="T55" fmla="*/ 47 h 521"/>
                  <a:gd name="T56" fmla="*/ 105 w 244"/>
                  <a:gd name="T57" fmla="*/ 37 h 521"/>
                  <a:gd name="T58" fmla="*/ 166 w 244"/>
                  <a:gd name="T59" fmla="*/ 32 h 521"/>
                  <a:gd name="T60" fmla="*/ 202 w 244"/>
                  <a:gd name="T61" fmla="*/ 49 h 521"/>
                  <a:gd name="T62" fmla="*/ 243 w 244"/>
                  <a:gd name="T63" fmla="*/ 87 h 521"/>
                  <a:gd name="T64" fmla="*/ 239 w 244"/>
                  <a:gd name="T65" fmla="*/ 8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4" h="521">
                    <a:moveTo>
                      <a:pt x="239" y="80"/>
                    </a:moveTo>
                    <a:lnTo>
                      <a:pt x="222" y="47"/>
                    </a:lnTo>
                    <a:lnTo>
                      <a:pt x="214" y="33"/>
                    </a:lnTo>
                    <a:lnTo>
                      <a:pt x="197" y="22"/>
                    </a:lnTo>
                    <a:lnTo>
                      <a:pt x="179" y="12"/>
                    </a:lnTo>
                    <a:lnTo>
                      <a:pt x="157" y="2"/>
                    </a:lnTo>
                    <a:lnTo>
                      <a:pt x="137" y="0"/>
                    </a:lnTo>
                    <a:lnTo>
                      <a:pt x="120" y="4"/>
                    </a:lnTo>
                    <a:lnTo>
                      <a:pt x="99" y="9"/>
                    </a:lnTo>
                    <a:lnTo>
                      <a:pt x="76" y="19"/>
                    </a:lnTo>
                    <a:lnTo>
                      <a:pt x="63" y="39"/>
                    </a:lnTo>
                    <a:lnTo>
                      <a:pt x="48" y="66"/>
                    </a:lnTo>
                    <a:lnTo>
                      <a:pt x="34" y="87"/>
                    </a:lnTo>
                    <a:lnTo>
                      <a:pt x="22" y="110"/>
                    </a:lnTo>
                    <a:lnTo>
                      <a:pt x="9" y="139"/>
                    </a:lnTo>
                    <a:lnTo>
                      <a:pt x="0" y="203"/>
                    </a:lnTo>
                    <a:lnTo>
                      <a:pt x="3" y="250"/>
                    </a:lnTo>
                    <a:lnTo>
                      <a:pt x="14" y="319"/>
                    </a:lnTo>
                    <a:lnTo>
                      <a:pt x="34" y="378"/>
                    </a:lnTo>
                    <a:lnTo>
                      <a:pt x="76" y="520"/>
                    </a:lnTo>
                    <a:lnTo>
                      <a:pt x="60" y="368"/>
                    </a:lnTo>
                    <a:lnTo>
                      <a:pt x="51" y="315"/>
                    </a:lnTo>
                    <a:lnTo>
                      <a:pt x="45" y="269"/>
                    </a:lnTo>
                    <a:lnTo>
                      <a:pt x="42" y="220"/>
                    </a:lnTo>
                    <a:lnTo>
                      <a:pt x="48" y="165"/>
                    </a:lnTo>
                    <a:lnTo>
                      <a:pt x="55" y="123"/>
                    </a:lnTo>
                    <a:lnTo>
                      <a:pt x="65" y="71"/>
                    </a:lnTo>
                    <a:lnTo>
                      <a:pt x="83" y="47"/>
                    </a:lnTo>
                    <a:lnTo>
                      <a:pt x="105" y="37"/>
                    </a:lnTo>
                    <a:lnTo>
                      <a:pt x="166" y="32"/>
                    </a:lnTo>
                    <a:lnTo>
                      <a:pt x="202" y="49"/>
                    </a:lnTo>
                    <a:lnTo>
                      <a:pt x="243" y="87"/>
                    </a:lnTo>
                    <a:lnTo>
                      <a:pt x="239" y="8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7" name="Freeform 59"/>
              <p:cNvSpPr>
                <a:spLocks/>
              </p:cNvSpPr>
              <p:nvPr/>
            </p:nvSpPr>
            <p:spPr bwMode="ltGray">
              <a:xfrm>
                <a:off x="558" y="3063"/>
                <a:ext cx="250" cy="509"/>
              </a:xfrm>
              <a:custGeom>
                <a:avLst/>
                <a:gdLst>
                  <a:gd name="T0" fmla="*/ 73 w 250"/>
                  <a:gd name="T1" fmla="*/ 508 h 509"/>
                  <a:gd name="T2" fmla="*/ 55 w 250"/>
                  <a:gd name="T3" fmla="*/ 420 h 509"/>
                  <a:gd name="T4" fmla="*/ 48 w 250"/>
                  <a:gd name="T5" fmla="*/ 383 h 509"/>
                  <a:gd name="T6" fmla="*/ 29 w 250"/>
                  <a:gd name="T7" fmla="*/ 337 h 509"/>
                  <a:gd name="T8" fmla="*/ 12 w 250"/>
                  <a:gd name="T9" fmla="*/ 294 h 509"/>
                  <a:gd name="T10" fmla="*/ 2 w 250"/>
                  <a:gd name="T11" fmla="*/ 268 h 509"/>
                  <a:gd name="T12" fmla="*/ 0 w 250"/>
                  <a:gd name="T13" fmla="*/ 242 h 509"/>
                  <a:gd name="T14" fmla="*/ 4 w 250"/>
                  <a:gd name="T15" fmla="*/ 203 h 509"/>
                  <a:gd name="T16" fmla="*/ 8 w 250"/>
                  <a:gd name="T17" fmla="*/ 165 h 509"/>
                  <a:gd name="T18" fmla="*/ 34 w 250"/>
                  <a:gd name="T19" fmla="*/ 70 h 509"/>
                  <a:gd name="T20" fmla="*/ 48 w 250"/>
                  <a:gd name="T21" fmla="*/ 46 h 509"/>
                  <a:gd name="T22" fmla="*/ 71 w 250"/>
                  <a:gd name="T23" fmla="*/ 21 h 509"/>
                  <a:gd name="T24" fmla="*/ 90 w 250"/>
                  <a:gd name="T25" fmla="*/ 6 h 509"/>
                  <a:gd name="T26" fmla="*/ 115 w 250"/>
                  <a:gd name="T27" fmla="*/ 0 h 509"/>
                  <a:gd name="T28" fmla="*/ 135 w 250"/>
                  <a:gd name="T29" fmla="*/ 11 h 509"/>
                  <a:gd name="T30" fmla="*/ 161 w 250"/>
                  <a:gd name="T31" fmla="*/ 21 h 509"/>
                  <a:gd name="T32" fmla="*/ 187 w 250"/>
                  <a:gd name="T33" fmla="*/ 51 h 509"/>
                  <a:gd name="T34" fmla="*/ 196 w 250"/>
                  <a:gd name="T35" fmla="*/ 72 h 509"/>
                  <a:gd name="T36" fmla="*/ 212 w 250"/>
                  <a:gd name="T37" fmla="*/ 103 h 509"/>
                  <a:gd name="T38" fmla="*/ 224 w 250"/>
                  <a:gd name="T39" fmla="*/ 129 h 509"/>
                  <a:gd name="T40" fmla="*/ 246 w 250"/>
                  <a:gd name="T41" fmla="*/ 263 h 509"/>
                  <a:gd name="T42" fmla="*/ 249 w 250"/>
                  <a:gd name="T43" fmla="*/ 287 h 509"/>
                  <a:gd name="T44" fmla="*/ 244 w 250"/>
                  <a:gd name="T45" fmla="*/ 332 h 509"/>
                  <a:gd name="T46" fmla="*/ 230 w 250"/>
                  <a:gd name="T47" fmla="*/ 456 h 509"/>
                  <a:gd name="T48" fmla="*/ 231 w 250"/>
                  <a:gd name="T49" fmla="*/ 334 h 509"/>
                  <a:gd name="T50" fmla="*/ 224 w 250"/>
                  <a:gd name="T51" fmla="*/ 280 h 509"/>
                  <a:gd name="T52" fmla="*/ 219 w 250"/>
                  <a:gd name="T53" fmla="*/ 248 h 509"/>
                  <a:gd name="T54" fmla="*/ 208 w 250"/>
                  <a:gd name="T55" fmla="*/ 203 h 509"/>
                  <a:gd name="T56" fmla="*/ 198 w 250"/>
                  <a:gd name="T57" fmla="*/ 159 h 509"/>
                  <a:gd name="T58" fmla="*/ 183 w 250"/>
                  <a:gd name="T59" fmla="*/ 117 h 509"/>
                  <a:gd name="T60" fmla="*/ 166 w 250"/>
                  <a:gd name="T61" fmla="*/ 77 h 509"/>
                  <a:gd name="T62" fmla="*/ 151 w 250"/>
                  <a:gd name="T63" fmla="*/ 42 h 509"/>
                  <a:gd name="T64" fmla="*/ 135 w 250"/>
                  <a:gd name="T65" fmla="*/ 21 h 509"/>
                  <a:gd name="T66" fmla="*/ 118 w 250"/>
                  <a:gd name="T67" fmla="*/ 13 h 509"/>
                  <a:gd name="T68" fmla="*/ 100 w 250"/>
                  <a:gd name="T69" fmla="*/ 21 h 509"/>
                  <a:gd name="T70" fmla="*/ 88 w 250"/>
                  <a:gd name="T71" fmla="*/ 40 h 509"/>
                  <a:gd name="T72" fmla="*/ 80 w 250"/>
                  <a:gd name="T73" fmla="*/ 72 h 509"/>
                  <a:gd name="T74" fmla="*/ 80 w 250"/>
                  <a:gd name="T75" fmla="*/ 97 h 509"/>
                  <a:gd name="T76" fmla="*/ 74 w 250"/>
                  <a:gd name="T77" fmla="*/ 144 h 509"/>
                  <a:gd name="T78" fmla="*/ 67 w 250"/>
                  <a:gd name="T79" fmla="*/ 173 h 509"/>
                  <a:gd name="T80" fmla="*/ 50 w 250"/>
                  <a:gd name="T81" fmla="*/ 218 h 509"/>
                  <a:gd name="T82" fmla="*/ 48 w 250"/>
                  <a:gd name="T83" fmla="*/ 242 h 509"/>
                  <a:gd name="T84" fmla="*/ 44 w 250"/>
                  <a:gd name="T85" fmla="*/ 265 h 509"/>
                  <a:gd name="T86" fmla="*/ 44 w 250"/>
                  <a:gd name="T87" fmla="*/ 299 h 509"/>
                  <a:gd name="T88" fmla="*/ 74 w 250"/>
                  <a:gd name="T89" fmla="*/ 412 h 509"/>
                  <a:gd name="T90" fmla="*/ 73 w 250"/>
                  <a:gd name="T9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0" h="509">
                    <a:moveTo>
                      <a:pt x="73" y="508"/>
                    </a:moveTo>
                    <a:lnTo>
                      <a:pt x="55" y="420"/>
                    </a:lnTo>
                    <a:lnTo>
                      <a:pt x="48" y="383"/>
                    </a:lnTo>
                    <a:lnTo>
                      <a:pt x="29" y="337"/>
                    </a:lnTo>
                    <a:lnTo>
                      <a:pt x="12" y="294"/>
                    </a:lnTo>
                    <a:lnTo>
                      <a:pt x="2" y="268"/>
                    </a:lnTo>
                    <a:lnTo>
                      <a:pt x="0" y="242"/>
                    </a:lnTo>
                    <a:lnTo>
                      <a:pt x="4" y="203"/>
                    </a:lnTo>
                    <a:lnTo>
                      <a:pt x="8" y="165"/>
                    </a:lnTo>
                    <a:lnTo>
                      <a:pt x="34" y="70"/>
                    </a:lnTo>
                    <a:lnTo>
                      <a:pt x="48" y="46"/>
                    </a:lnTo>
                    <a:lnTo>
                      <a:pt x="71" y="21"/>
                    </a:lnTo>
                    <a:lnTo>
                      <a:pt x="90" y="6"/>
                    </a:lnTo>
                    <a:lnTo>
                      <a:pt x="115" y="0"/>
                    </a:lnTo>
                    <a:lnTo>
                      <a:pt x="135" y="11"/>
                    </a:lnTo>
                    <a:lnTo>
                      <a:pt x="161" y="21"/>
                    </a:lnTo>
                    <a:lnTo>
                      <a:pt x="187" y="51"/>
                    </a:lnTo>
                    <a:lnTo>
                      <a:pt x="196" y="72"/>
                    </a:lnTo>
                    <a:lnTo>
                      <a:pt x="212" y="103"/>
                    </a:lnTo>
                    <a:lnTo>
                      <a:pt x="224" y="129"/>
                    </a:lnTo>
                    <a:lnTo>
                      <a:pt x="246" y="263"/>
                    </a:lnTo>
                    <a:lnTo>
                      <a:pt x="249" y="287"/>
                    </a:lnTo>
                    <a:lnTo>
                      <a:pt x="244" y="332"/>
                    </a:lnTo>
                    <a:lnTo>
                      <a:pt x="230" y="456"/>
                    </a:lnTo>
                    <a:lnTo>
                      <a:pt x="231" y="334"/>
                    </a:lnTo>
                    <a:lnTo>
                      <a:pt x="224" y="280"/>
                    </a:lnTo>
                    <a:lnTo>
                      <a:pt x="219" y="248"/>
                    </a:lnTo>
                    <a:lnTo>
                      <a:pt x="208" y="203"/>
                    </a:lnTo>
                    <a:lnTo>
                      <a:pt x="198" y="159"/>
                    </a:lnTo>
                    <a:lnTo>
                      <a:pt x="183" y="117"/>
                    </a:lnTo>
                    <a:lnTo>
                      <a:pt x="166" y="77"/>
                    </a:lnTo>
                    <a:lnTo>
                      <a:pt x="151" y="42"/>
                    </a:lnTo>
                    <a:lnTo>
                      <a:pt x="135" y="21"/>
                    </a:lnTo>
                    <a:lnTo>
                      <a:pt x="118" y="13"/>
                    </a:lnTo>
                    <a:lnTo>
                      <a:pt x="100" y="21"/>
                    </a:lnTo>
                    <a:lnTo>
                      <a:pt x="88" y="40"/>
                    </a:lnTo>
                    <a:lnTo>
                      <a:pt x="80" y="72"/>
                    </a:lnTo>
                    <a:lnTo>
                      <a:pt x="80" y="97"/>
                    </a:lnTo>
                    <a:lnTo>
                      <a:pt x="74" y="144"/>
                    </a:lnTo>
                    <a:lnTo>
                      <a:pt x="67" y="173"/>
                    </a:lnTo>
                    <a:lnTo>
                      <a:pt x="50" y="218"/>
                    </a:lnTo>
                    <a:lnTo>
                      <a:pt x="48" y="242"/>
                    </a:lnTo>
                    <a:lnTo>
                      <a:pt x="44" y="265"/>
                    </a:lnTo>
                    <a:lnTo>
                      <a:pt x="44" y="299"/>
                    </a:lnTo>
                    <a:lnTo>
                      <a:pt x="74" y="412"/>
                    </a:lnTo>
                    <a:lnTo>
                      <a:pt x="73" y="50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2110" name="Group 62"/>
              <p:cNvGrpSpPr>
                <a:grpSpLocks/>
              </p:cNvGrpSpPr>
              <p:nvPr/>
            </p:nvGrpSpPr>
            <p:grpSpPr bwMode="auto">
              <a:xfrm>
                <a:off x="697" y="2551"/>
                <a:ext cx="602" cy="744"/>
                <a:chOff x="697" y="2551"/>
                <a:chExt cx="602" cy="744"/>
              </a:xfrm>
            </p:grpSpPr>
            <p:sp>
              <p:nvSpPr>
                <p:cNvPr id="2108" name="Freeform 60"/>
                <p:cNvSpPr>
                  <a:spLocks/>
                </p:cNvSpPr>
                <p:nvPr/>
              </p:nvSpPr>
              <p:spPr bwMode="ltGray">
                <a:xfrm>
                  <a:off x="697" y="2551"/>
                  <a:ext cx="331" cy="740"/>
                </a:xfrm>
                <a:custGeom>
                  <a:avLst/>
                  <a:gdLst>
                    <a:gd name="T0" fmla="*/ 310 w 331"/>
                    <a:gd name="T1" fmla="*/ 17 h 740"/>
                    <a:gd name="T2" fmla="*/ 308 w 331"/>
                    <a:gd name="T3" fmla="*/ 0 h 740"/>
                    <a:gd name="T4" fmla="*/ 285 w 331"/>
                    <a:gd name="T5" fmla="*/ 6 h 740"/>
                    <a:gd name="T6" fmla="*/ 271 w 331"/>
                    <a:gd name="T7" fmla="*/ 25 h 740"/>
                    <a:gd name="T8" fmla="*/ 9 w 331"/>
                    <a:gd name="T9" fmla="*/ 162 h 740"/>
                    <a:gd name="T10" fmla="*/ 242 w 331"/>
                    <a:gd name="T11" fmla="*/ 65 h 740"/>
                    <a:gd name="T12" fmla="*/ 246 w 331"/>
                    <a:gd name="T13" fmla="*/ 84 h 740"/>
                    <a:gd name="T14" fmla="*/ 131 w 331"/>
                    <a:gd name="T15" fmla="*/ 200 h 740"/>
                    <a:gd name="T16" fmla="*/ 272 w 331"/>
                    <a:gd name="T17" fmla="*/ 107 h 740"/>
                    <a:gd name="T18" fmla="*/ 254 w 331"/>
                    <a:gd name="T19" fmla="*/ 146 h 740"/>
                    <a:gd name="T20" fmla="*/ 209 w 331"/>
                    <a:gd name="T21" fmla="*/ 209 h 740"/>
                    <a:gd name="T22" fmla="*/ 72 w 331"/>
                    <a:gd name="T23" fmla="*/ 377 h 740"/>
                    <a:gd name="T24" fmla="*/ 77 w 331"/>
                    <a:gd name="T25" fmla="*/ 363 h 740"/>
                    <a:gd name="T26" fmla="*/ 167 w 331"/>
                    <a:gd name="T27" fmla="*/ 259 h 740"/>
                    <a:gd name="T28" fmla="*/ 238 w 331"/>
                    <a:gd name="T29" fmla="*/ 178 h 740"/>
                    <a:gd name="T30" fmla="*/ 271 w 331"/>
                    <a:gd name="T31" fmla="*/ 139 h 740"/>
                    <a:gd name="T32" fmla="*/ 277 w 331"/>
                    <a:gd name="T33" fmla="*/ 152 h 740"/>
                    <a:gd name="T34" fmla="*/ 238 w 331"/>
                    <a:gd name="T35" fmla="*/ 203 h 740"/>
                    <a:gd name="T36" fmla="*/ 183 w 331"/>
                    <a:gd name="T37" fmla="*/ 274 h 740"/>
                    <a:gd name="T38" fmla="*/ 254 w 331"/>
                    <a:gd name="T39" fmla="*/ 178 h 740"/>
                    <a:gd name="T40" fmla="*/ 277 w 331"/>
                    <a:gd name="T41" fmla="*/ 152 h 740"/>
                    <a:gd name="T42" fmla="*/ 279 w 331"/>
                    <a:gd name="T43" fmla="*/ 180 h 740"/>
                    <a:gd name="T44" fmla="*/ 254 w 331"/>
                    <a:gd name="T45" fmla="*/ 229 h 740"/>
                    <a:gd name="T46" fmla="*/ 183 w 331"/>
                    <a:gd name="T47" fmla="*/ 294 h 740"/>
                    <a:gd name="T48" fmla="*/ 121 w 331"/>
                    <a:gd name="T49" fmla="*/ 352 h 740"/>
                    <a:gd name="T50" fmla="*/ 192 w 331"/>
                    <a:gd name="T51" fmla="*/ 292 h 740"/>
                    <a:gd name="T52" fmla="*/ 265 w 331"/>
                    <a:gd name="T53" fmla="*/ 222 h 740"/>
                    <a:gd name="T54" fmla="*/ 263 w 331"/>
                    <a:gd name="T55" fmla="*/ 246 h 740"/>
                    <a:gd name="T56" fmla="*/ 265 w 331"/>
                    <a:gd name="T57" fmla="*/ 287 h 740"/>
                    <a:gd name="T58" fmla="*/ 254 w 331"/>
                    <a:gd name="T59" fmla="*/ 306 h 740"/>
                    <a:gd name="T60" fmla="*/ 194 w 331"/>
                    <a:gd name="T61" fmla="*/ 366 h 740"/>
                    <a:gd name="T62" fmla="*/ 82 w 331"/>
                    <a:gd name="T63" fmla="*/ 460 h 740"/>
                    <a:gd name="T64" fmla="*/ 99 w 331"/>
                    <a:gd name="T65" fmla="*/ 440 h 740"/>
                    <a:gd name="T66" fmla="*/ 238 w 331"/>
                    <a:gd name="T67" fmla="*/ 325 h 740"/>
                    <a:gd name="T68" fmla="*/ 281 w 331"/>
                    <a:gd name="T69" fmla="*/ 276 h 740"/>
                    <a:gd name="T70" fmla="*/ 170 w 331"/>
                    <a:gd name="T71" fmla="*/ 424 h 740"/>
                    <a:gd name="T72" fmla="*/ 280 w 331"/>
                    <a:gd name="T73" fmla="*/ 320 h 740"/>
                    <a:gd name="T74" fmla="*/ 277 w 331"/>
                    <a:gd name="T75" fmla="*/ 362 h 740"/>
                    <a:gd name="T76" fmla="*/ 222 w 331"/>
                    <a:gd name="T77" fmla="*/ 460 h 740"/>
                    <a:gd name="T78" fmla="*/ 127 w 331"/>
                    <a:gd name="T79" fmla="*/ 531 h 740"/>
                    <a:gd name="T80" fmla="*/ 38 w 331"/>
                    <a:gd name="T81" fmla="*/ 595 h 740"/>
                    <a:gd name="T82" fmla="*/ 171 w 331"/>
                    <a:gd name="T83" fmla="*/ 506 h 740"/>
                    <a:gd name="T84" fmla="*/ 226 w 331"/>
                    <a:gd name="T85" fmla="*/ 454 h 740"/>
                    <a:gd name="T86" fmla="*/ 277 w 331"/>
                    <a:gd name="T87" fmla="*/ 378 h 740"/>
                    <a:gd name="T88" fmla="*/ 271 w 331"/>
                    <a:gd name="T89" fmla="*/ 413 h 740"/>
                    <a:gd name="T90" fmla="*/ 268 w 331"/>
                    <a:gd name="T91" fmla="*/ 446 h 740"/>
                    <a:gd name="T92" fmla="*/ 271 w 331"/>
                    <a:gd name="T93" fmla="*/ 479 h 740"/>
                    <a:gd name="T94" fmla="*/ 222 w 331"/>
                    <a:gd name="T95" fmla="*/ 544 h 740"/>
                    <a:gd name="T96" fmla="*/ 130 w 331"/>
                    <a:gd name="T97" fmla="*/ 602 h 740"/>
                    <a:gd name="T98" fmla="*/ 136 w 331"/>
                    <a:gd name="T99" fmla="*/ 597 h 740"/>
                    <a:gd name="T100" fmla="*/ 249 w 331"/>
                    <a:gd name="T101" fmla="*/ 518 h 740"/>
                    <a:gd name="T102" fmla="*/ 244 w 331"/>
                    <a:gd name="T103" fmla="*/ 538 h 740"/>
                    <a:gd name="T104" fmla="*/ 249 w 331"/>
                    <a:gd name="T105" fmla="*/ 550 h 740"/>
                    <a:gd name="T106" fmla="*/ 254 w 331"/>
                    <a:gd name="T107" fmla="*/ 569 h 740"/>
                    <a:gd name="T108" fmla="*/ 199 w 331"/>
                    <a:gd name="T109" fmla="*/ 628 h 740"/>
                    <a:gd name="T110" fmla="*/ 137 w 331"/>
                    <a:gd name="T111" fmla="*/ 641 h 740"/>
                    <a:gd name="T112" fmla="*/ 249 w 331"/>
                    <a:gd name="T113" fmla="*/ 589 h 740"/>
                    <a:gd name="T114" fmla="*/ 244 w 331"/>
                    <a:gd name="T115" fmla="*/ 618 h 740"/>
                    <a:gd name="T116" fmla="*/ 250 w 331"/>
                    <a:gd name="T117" fmla="*/ 635 h 740"/>
                    <a:gd name="T118" fmla="*/ 121 w 331"/>
                    <a:gd name="T119" fmla="*/ 739 h 740"/>
                    <a:gd name="T120" fmla="*/ 244 w 331"/>
                    <a:gd name="T121" fmla="*/ 659 h 740"/>
                    <a:gd name="T122" fmla="*/ 270 w 331"/>
                    <a:gd name="T123" fmla="*/ 631 h 740"/>
                    <a:gd name="T124" fmla="*/ 286 w 331"/>
                    <a:gd name="T125" fmla="*/ 605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 h="740">
                      <a:moveTo>
                        <a:pt x="305" y="56"/>
                      </a:moveTo>
                      <a:lnTo>
                        <a:pt x="310" y="17"/>
                      </a:lnTo>
                      <a:lnTo>
                        <a:pt x="330" y="13"/>
                      </a:lnTo>
                      <a:lnTo>
                        <a:pt x="308" y="0"/>
                      </a:lnTo>
                      <a:lnTo>
                        <a:pt x="300" y="1"/>
                      </a:lnTo>
                      <a:lnTo>
                        <a:pt x="285" y="6"/>
                      </a:lnTo>
                      <a:lnTo>
                        <a:pt x="284" y="18"/>
                      </a:lnTo>
                      <a:lnTo>
                        <a:pt x="271" y="25"/>
                      </a:lnTo>
                      <a:lnTo>
                        <a:pt x="160" y="132"/>
                      </a:lnTo>
                      <a:lnTo>
                        <a:pt x="9" y="162"/>
                      </a:lnTo>
                      <a:lnTo>
                        <a:pt x="158" y="131"/>
                      </a:lnTo>
                      <a:lnTo>
                        <a:pt x="242" y="65"/>
                      </a:lnTo>
                      <a:lnTo>
                        <a:pt x="271" y="55"/>
                      </a:lnTo>
                      <a:lnTo>
                        <a:pt x="246" y="84"/>
                      </a:lnTo>
                      <a:lnTo>
                        <a:pt x="271" y="86"/>
                      </a:lnTo>
                      <a:lnTo>
                        <a:pt x="131" y="200"/>
                      </a:lnTo>
                      <a:lnTo>
                        <a:pt x="226" y="128"/>
                      </a:lnTo>
                      <a:lnTo>
                        <a:pt x="272" y="107"/>
                      </a:lnTo>
                      <a:lnTo>
                        <a:pt x="271" y="123"/>
                      </a:lnTo>
                      <a:lnTo>
                        <a:pt x="254" y="146"/>
                      </a:lnTo>
                      <a:lnTo>
                        <a:pt x="242" y="165"/>
                      </a:lnTo>
                      <a:lnTo>
                        <a:pt x="209" y="209"/>
                      </a:lnTo>
                      <a:lnTo>
                        <a:pt x="148" y="287"/>
                      </a:lnTo>
                      <a:lnTo>
                        <a:pt x="72" y="377"/>
                      </a:lnTo>
                      <a:lnTo>
                        <a:pt x="10" y="440"/>
                      </a:lnTo>
                      <a:lnTo>
                        <a:pt x="77" y="363"/>
                      </a:lnTo>
                      <a:lnTo>
                        <a:pt x="116" y="318"/>
                      </a:lnTo>
                      <a:lnTo>
                        <a:pt x="167" y="259"/>
                      </a:lnTo>
                      <a:lnTo>
                        <a:pt x="193" y="222"/>
                      </a:lnTo>
                      <a:lnTo>
                        <a:pt x="238" y="178"/>
                      </a:lnTo>
                      <a:lnTo>
                        <a:pt x="254" y="158"/>
                      </a:lnTo>
                      <a:lnTo>
                        <a:pt x="271" y="139"/>
                      </a:lnTo>
                      <a:lnTo>
                        <a:pt x="262" y="141"/>
                      </a:lnTo>
                      <a:lnTo>
                        <a:pt x="277" y="152"/>
                      </a:lnTo>
                      <a:lnTo>
                        <a:pt x="261" y="165"/>
                      </a:lnTo>
                      <a:lnTo>
                        <a:pt x="238" y="203"/>
                      </a:lnTo>
                      <a:lnTo>
                        <a:pt x="211" y="243"/>
                      </a:lnTo>
                      <a:lnTo>
                        <a:pt x="183" y="274"/>
                      </a:lnTo>
                      <a:lnTo>
                        <a:pt x="232" y="209"/>
                      </a:lnTo>
                      <a:lnTo>
                        <a:pt x="254" y="178"/>
                      </a:lnTo>
                      <a:lnTo>
                        <a:pt x="271" y="152"/>
                      </a:lnTo>
                      <a:lnTo>
                        <a:pt x="277" y="152"/>
                      </a:lnTo>
                      <a:lnTo>
                        <a:pt x="264" y="190"/>
                      </a:lnTo>
                      <a:lnTo>
                        <a:pt x="279" y="180"/>
                      </a:lnTo>
                      <a:lnTo>
                        <a:pt x="271" y="203"/>
                      </a:lnTo>
                      <a:lnTo>
                        <a:pt x="254" y="229"/>
                      </a:lnTo>
                      <a:lnTo>
                        <a:pt x="222" y="267"/>
                      </a:lnTo>
                      <a:lnTo>
                        <a:pt x="183" y="294"/>
                      </a:lnTo>
                      <a:lnTo>
                        <a:pt x="148" y="325"/>
                      </a:lnTo>
                      <a:lnTo>
                        <a:pt x="121" y="352"/>
                      </a:lnTo>
                      <a:lnTo>
                        <a:pt x="137" y="339"/>
                      </a:lnTo>
                      <a:lnTo>
                        <a:pt x="192" y="292"/>
                      </a:lnTo>
                      <a:lnTo>
                        <a:pt x="254" y="236"/>
                      </a:lnTo>
                      <a:lnTo>
                        <a:pt x="265" y="222"/>
                      </a:lnTo>
                      <a:lnTo>
                        <a:pt x="277" y="203"/>
                      </a:lnTo>
                      <a:lnTo>
                        <a:pt x="263" y="246"/>
                      </a:lnTo>
                      <a:lnTo>
                        <a:pt x="286" y="230"/>
                      </a:lnTo>
                      <a:lnTo>
                        <a:pt x="265" y="287"/>
                      </a:lnTo>
                      <a:lnTo>
                        <a:pt x="261" y="299"/>
                      </a:lnTo>
                      <a:lnTo>
                        <a:pt x="254" y="306"/>
                      </a:lnTo>
                      <a:lnTo>
                        <a:pt x="225" y="337"/>
                      </a:lnTo>
                      <a:lnTo>
                        <a:pt x="194" y="366"/>
                      </a:lnTo>
                      <a:lnTo>
                        <a:pt x="137" y="415"/>
                      </a:lnTo>
                      <a:lnTo>
                        <a:pt x="82" y="460"/>
                      </a:lnTo>
                      <a:lnTo>
                        <a:pt x="0" y="524"/>
                      </a:lnTo>
                      <a:lnTo>
                        <a:pt x="99" y="440"/>
                      </a:lnTo>
                      <a:lnTo>
                        <a:pt x="199" y="357"/>
                      </a:lnTo>
                      <a:lnTo>
                        <a:pt x="238" y="325"/>
                      </a:lnTo>
                      <a:lnTo>
                        <a:pt x="262" y="290"/>
                      </a:lnTo>
                      <a:lnTo>
                        <a:pt x="281" y="276"/>
                      </a:lnTo>
                      <a:lnTo>
                        <a:pt x="286" y="278"/>
                      </a:lnTo>
                      <a:lnTo>
                        <a:pt x="170" y="424"/>
                      </a:lnTo>
                      <a:lnTo>
                        <a:pt x="258" y="324"/>
                      </a:lnTo>
                      <a:lnTo>
                        <a:pt x="280" y="320"/>
                      </a:lnTo>
                      <a:lnTo>
                        <a:pt x="255" y="375"/>
                      </a:lnTo>
                      <a:lnTo>
                        <a:pt x="277" y="362"/>
                      </a:lnTo>
                      <a:lnTo>
                        <a:pt x="244" y="422"/>
                      </a:lnTo>
                      <a:lnTo>
                        <a:pt x="222" y="460"/>
                      </a:lnTo>
                      <a:lnTo>
                        <a:pt x="183" y="492"/>
                      </a:lnTo>
                      <a:lnTo>
                        <a:pt x="127" y="531"/>
                      </a:lnTo>
                      <a:lnTo>
                        <a:pt x="77" y="569"/>
                      </a:lnTo>
                      <a:lnTo>
                        <a:pt x="38" y="595"/>
                      </a:lnTo>
                      <a:lnTo>
                        <a:pt x="10" y="609"/>
                      </a:lnTo>
                      <a:lnTo>
                        <a:pt x="171" y="506"/>
                      </a:lnTo>
                      <a:lnTo>
                        <a:pt x="209" y="475"/>
                      </a:lnTo>
                      <a:lnTo>
                        <a:pt x="226" y="454"/>
                      </a:lnTo>
                      <a:lnTo>
                        <a:pt x="252" y="415"/>
                      </a:lnTo>
                      <a:lnTo>
                        <a:pt x="277" y="378"/>
                      </a:lnTo>
                      <a:lnTo>
                        <a:pt x="250" y="432"/>
                      </a:lnTo>
                      <a:lnTo>
                        <a:pt x="271" y="413"/>
                      </a:lnTo>
                      <a:lnTo>
                        <a:pt x="249" y="455"/>
                      </a:lnTo>
                      <a:lnTo>
                        <a:pt x="268" y="446"/>
                      </a:lnTo>
                      <a:lnTo>
                        <a:pt x="247" y="497"/>
                      </a:lnTo>
                      <a:lnTo>
                        <a:pt x="271" y="479"/>
                      </a:lnTo>
                      <a:lnTo>
                        <a:pt x="249" y="506"/>
                      </a:lnTo>
                      <a:lnTo>
                        <a:pt x="222" y="544"/>
                      </a:lnTo>
                      <a:lnTo>
                        <a:pt x="199" y="555"/>
                      </a:lnTo>
                      <a:lnTo>
                        <a:pt x="130" y="602"/>
                      </a:lnTo>
                      <a:lnTo>
                        <a:pt x="66" y="628"/>
                      </a:lnTo>
                      <a:lnTo>
                        <a:pt x="136" y="597"/>
                      </a:lnTo>
                      <a:lnTo>
                        <a:pt x="193" y="557"/>
                      </a:lnTo>
                      <a:lnTo>
                        <a:pt x="249" y="518"/>
                      </a:lnTo>
                      <a:lnTo>
                        <a:pt x="265" y="500"/>
                      </a:lnTo>
                      <a:lnTo>
                        <a:pt x="244" y="538"/>
                      </a:lnTo>
                      <a:lnTo>
                        <a:pt x="261" y="531"/>
                      </a:lnTo>
                      <a:lnTo>
                        <a:pt x="249" y="550"/>
                      </a:lnTo>
                      <a:lnTo>
                        <a:pt x="244" y="576"/>
                      </a:lnTo>
                      <a:lnTo>
                        <a:pt x="254" y="569"/>
                      </a:lnTo>
                      <a:lnTo>
                        <a:pt x="241" y="591"/>
                      </a:lnTo>
                      <a:lnTo>
                        <a:pt x="199" y="628"/>
                      </a:lnTo>
                      <a:lnTo>
                        <a:pt x="171" y="633"/>
                      </a:lnTo>
                      <a:lnTo>
                        <a:pt x="137" y="641"/>
                      </a:lnTo>
                      <a:lnTo>
                        <a:pt x="205" y="621"/>
                      </a:lnTo>
                      <a:lnTo>
                        <a:pt x="249" y="589"/>
                      </a:lnTo>
                      <a:lnTo>
                        <a:pt x="261" y="564"/>
                      </a:lnTo>
                      <a:lnTo>
                        <a:pt x="244" y="618"/>
                      </a:lnTo>
                      <a:lnTo>
                        <a:pt x="262" y="605"/>
                      </a:lnTo>
                      <a:lnTo>
                        <a:pt x="250" y="635"/>
                      </a:lnTo>
                      <a:lnTo>
                        <a:pt x="232" y="675"/>
                      </a:lnTo>
                      <a:lnTo>
                        <a:pt x="121" y="739"/>
                      </a:lnTo>
                      <a:lnTo>
                        <a:pt x="233" y="680"/>
                      </a:lnTo>
                      <a:lnTo>
                        <a:pt x="244" y="659"/>
                      </a:lnTo>
                      <a:lnTo>
                        <a:pt x="250" y="647"/>
                      </a:lnTo>
                      <a:lnTo>
                        <a:pt x="270" y="631"/>
                      </a:lnTo>
                      <a:lnTo>
                        <a:pt x="281" y="661"/>
                      </a:lnTo>
                      <a:lnTo>
                        <a:pt x="286" y="605"/>
                      </a:lnTo>
                      <a:lnTo>
                        <a:pt x="305" y="5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09" name="Freeform 61"/>
                <p:cNvSpPr>
                  <a:spLocks/>
                </p:cNvSpPr>
                <p:nvPr/>
              </p:nvSpPr>
              <p:spPr bwMode="ltGray">
                <a:xfrm>
                  <a:off x="977" y="2551"/>
                  <a:ext cx="322" cy="744"/>
                </a:xfrm>
                <a:custGeom>
                  <a:avLst/>
                  <a:gdLst>
                    <a:gd name="T0" fmla="*/ 2 w 322"/>
                    <a:gd name="T1" fmla="*/ 614 h 744"/>
                    <a:gd name="T2" fmla="*/ 12 w 322"/>
                    <a:gd name="T3" fmla="*/ 588 h 744"/>
                    <a:gd name="T4" fmla="*/ 91 w 322"/>
                    <a:gd name="T5" fmla="*/ 743 h 744"/>
                    <a:gd name="T6" fmla="*/ 28 w 322"/>
                    <a:gd name="T7" fmla="*/ 593 h 744"/>
                    <a:gd name="T8" fmla="*/ 35 w 322"/>
                    <a:gd name="T9" fmla="*/ 575 h 744"/>
                    <a:gd name="T10" fmla="*/ 113 w 322"/>
                    <a:gd name="T11" fmla="*/ 686 h 744"/>
                    <a:gd name="T12" fmla="*/ 33 w 322"/>
                    <a:gd name="T13" fmla="*/ 569 h 744"/>
                    <a:gd name="T14" fmla="*/ 43 w 322"/>
                    <a:gd name="T15" fmla="*/ 544 h 744"/>
                    <a:gd name="T16" fmla="*/ 52 w 322"/>
                    <a:gd name="T17" fmla="*/ 517 h 744"/>
                    <a:gd name="T18" fmla="*/ 47 w 322"/>
                    <a:gd name="T19" fmla="*/ 499 h 744"/>
                    <a:gd name="T20" fmla="*/ 58 w 322"/>
                    <a:gd name="T21" fmla="*/ 487 h 744"/>
                    <a:gd name="T22" fmla="*/ 52 w 322"/>
                    <a:gd name="T23" fmla="*/ 486 h 744"/>
                    <a:gd name="T24" fmla="*/ 52 w 322"/>
                    <a:gd name="T25" fmla="*/ 460 h 744"/>
                    <a:gd name="T26" fmla="*/ 58 w 322"/>
                    <a:gd name="T27" fmla="*/ 440 h 744"/>
                    <a:gd name="T28" fmla="*/ 152 w 322"/>
                    <a:gd name="T29" fmla="*/ 570 h 744"/>
                    <a:gd name="T30" fmla="*/ 52 w 322"/>
                    <a:gd name="T31" fmla="*/ 434 h 744"/>
                    <a:gd name="T32" fmla="*/ 63 w 322"/>
                    <a:gd name="T33" fmla="*/ 434 h 744"/>
                    <a:gd name="T34" fmla="*/ 63 w 322"/>
                    <a:gd name="T35" fmla="*/ 395 h 744"/>
                    <a:gd name="T36" fmla="*/ 183 w 322"/>
                    <a:gd name="T37" fmla="*/ 486 h 744"/>
                    <a:gd name="T38" fmla="*/ 89 w 322"/>
                    <a:gd name="T39" fmla="*/ 423 h 744"/>
                    <a:gd name="T40" fmla="*/ 55 w 322"/>
                    <a:gd name="T41" fmla="*/ 370 h 744"/>
                    <a:gd name="T42" fmla="*/ 58 w 322"/>
                    <a:gd name="T43" fmla="*/ 350 h 744"/>
                    <a:gd name="T44" fmla="*/ 79 w 322"/>
                    <a:gd name="T45" fmla="*/ 367 h 744"/>
                    <a:gd name="T46" fmla="*/ 80 w 322"/>
                    <a:gd name="T47" fmla="*/ 344 h 744"/>
                    <a:gd name="T48" fmla="*/ 168 w 322"/>
                    <a:gd name="T49" fmla="*/ 383 h 744"/>
                    <a:gd name="T50" fmla="*/ 136 w 322"/>
                    <a:gd name="T51" fmla="*/ 364 h 744"/>
                    <a:gd name="T52" fmla="*/ 67 w 322"/>
                    <a:gd name="T53" fmla="*/ 313 h 744"/>
                    <a:gd name="T54" fmla="*/ 63 w 322"/>
                    <a:gd name="T55" fmla="*/ 278 h 744"/>
                    <a:gd name="T56" fmla="*/ 69 w 322"/>
                    <a:gd name="T57" fmla="*/ 258 h 744"/>
                    <a:gd name="T58" fmla="*/ 92 w 322"/>
                    <a:gd name="T59" fmla="*/ 273 h 744"/>
                    <a:gd name="T60" fmla="*/ 88 w 322"/>
                    <a:gd name="T61" fmla="*/ 238 h 744"/>
                    <a:gd name="T62" fmla="*/ 80 w 322"/>
                    <a:gd name="T63" fmla="*/ 215 h 744"/>
                    <a:gd name="T64" fmla="*/ 85 w 322"/>
                    <a:gd name="T65" fmla="*/ 201 h 744"/>
                    <a:gd name="T66" fmla="*/ 178 w 322"/>
                    <a:gd name="T67" fmla="*/ 265 h 744"/>
                    <a:gd name="T68" fmla="*/ 287 w 322"/>
                    <a:gd name="T69" fmla="*/ 313 h 744"/>
                    <a:gd name="T70" fmla="*/ 136 w 322"/>
                    <a:gd name="T71" fmla="*/ 235 h 744"/>
                    <a:gd name="T72" fmla="*/ 85 w 322"/>
                    <a:gd name="T73" fmla="*/ 201 h 744"/>
                    <a:gd name="T74" fmla="*/ 91 w 322"/>
                    <a:gd name="T75" fmla="*/ 183 h 744"/>
                    <a:gd name="T76" fmla="*/ 83 w 322"/>
                    <a:gd name="T77" fmla="*/ 142 h 744"/>
                    <a:gd name="T78" fmla="*/ 85 w 322"/>
                    <a:gd name="T79" fmla="*/ 113 h 744"/>
                    <a:gd name="T80" fmla="*/ 136 w 322"/>
                    <a:gd name="T81" fmla="*/ 148 h 744"/>
                    <a:gd name="T82" fmla="*/ 124 w 322"/>
                    <a:gd name="T83" fmla="*/ 138 h 744"/>
                    <a:gd name="T84" fmla="*/ 91 w 322"/>
                    <a:gd name="T85" fmla="*/ 113 h 744"/>
                    <a:gd name="T86" fmla="*/ 85 w 322"/>
                    <a:gd name="T87" fmla="*/ 100 h 744"/>
                    <a:gd name="T88" fmla="*/ 69 w 322"/>
                    <a:gd name="T89" fmla="*/ 81 h 744"/>
                    <a:gd name="T90" fmla="*/ 168 w 322"/>
                    <a:gd name="T91" fmla="*/ 115 h 744"/>
                    <a:gd name="T92" fmla="*/ 69 w 322"/>
                    <a:gd name="T93" fmla="*/ 55 h 744"/>
                    <a:gd name="T94" fmla="*/ 186 w 322"/>
                    <a:gd name="T95" fmla="*/ 55 h 744"/>
                    <a:gd name="T96" fmla="*/ 237 w 322"/>
                    <a:gd name="T97" fmla="*/ 48 h 744"/>
                    <a:gd name="T98" fmla="*/ 85 w 322"/>
                    <a:gd name="T99" fmla="*/ 55 h 744"/>
                    <a:gd name="T100" fmla="*/ 63 w 322"/>
                    <a:gd name="T101" fmla="*/ 22 h 744"/>
                    <a:gd name="T102" fmla="*/ 30 w 322"/>
                    <a:gd name="T103" fmla="*/ 9 h 744"/>
                    <a:gd name="T104" fmla="*/ 0 w 322"/>
                    <a:gd name="T105" fmla="*/ 646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744">
                      <a:moveTo>
                        <a:pt x="0" y="646"/>
                      </a:moveTo>
                      <a:lnTo>
                        <a:pt x="2" y="614"/>
                      </a:lnTo>
                      <a:lnTo>
                        <a:pt x="19" y="632"/>
                      </a:lnTo>
                      <a:lnTo>
                        <a:pt x="12" y="588"/>
                      </a:lnTo>
                      <a:lnTo>
                        <a:pt x="30" y="594"/>
                      </a:lnTo>
                      <a:lnTo>
                        <a:pt x="91" y="743"/>
                      </a:lnTo>
                      <a:lnTo>
                        <a:pt x="35" y="614"/>
                      </a:lnTo>
                      <a:lnTo>
                        <a:pt x="28" y="593"/>
                      </a:lnTo>
                      <a:lnTo>
                        <a:pt x="24" y="570"/>
                      </a:lnTo>
                      <a:lnTo>
                        <a:pt x="35" y="575"/>
                      </a:lnTo>
                      <a:lnTo>
                        <a:pt x="71" y="617"/>
                      </a:lnTo>
                      <a:lnTo>
                        <a:pt x="113" y="686"/>
                      </a:lnTo>
                      <a:lnTo>
                        <a:pt x="52" y="594"/>
                      </a:lnTo>
                      <a:lnTo>
                        <a:pt x="33" y="569"/>
                      </a:lnTo>
                      <a:lnTo>
                        <a:pt x="30" y="533"/>
                      </a:lnTo>
                      <a:lnTo>
                        <a:pt x="43" y="544"/>
                      </a:lnTo>
                      <a:lnTo>
                        <a:pt x="41" y="505"/>
                      </a:lnTo>
                      <a:lnTo>
                        <a:pt x="52" y="517"/>
                      </a:lnTo>
                      <a:lnTo>
                        <a:pt x="108" y="652"/>
                      </a:lnTo>
                      <a:lnTo>
                        <a:pt x="47" y="499"/>
                      </a:lnTo>
                      <a:lnTo>
                        <a:pt x="41" y="473"/>
                      </a:lnTo>
                      <a:lnTo>
                        <a:pt x="58" y="487"/>
                      </a:lnTo>
                      <a:lnTo>
                        <a:pt x="103" y="563"/>
                      </a:lnTo>
                      <a:lnTo>
                        <a:pt x="52" y="486"/>
                      </a:lnTo>
                      <a:lnTo>
                        <a:pt x="35" y="447"/>
                      </a:lnTo>
                      <a:lnTo>
                        <a:pt x="52" y="460"/>
                      </a:lnTo>
                      <a:lnTo>
                        <a:pt x="41" y="434"/>
                      </a:lnTo>
                      <a:lnTo>
                        <a:pt x="58" y="440"/>
                      </a:lnTo>
                      <a:lnTo>
                        <a:pt x="74" y="486"/>
                      </a:lnTo>
                      <a:lnTo>
                        <a:pt x="152" y="570"/>
                      </a:lnTo>
                      <a:lnTo>
                        <a:pt x="69" y="473"/>
                      </a:lnTo>
                      <a:lnTo>
                        <a:pt x="52" y="434"/>
                      </a:lnTo>
                      <a:lnTo>
                        <a:pt x="47" y="414"/>
                      </a:lnTo>
                      <a:lnTo>
                        <a:pt x="63" y="434"/>
                      </a:lnTo>
                      <a:lnTo>
                        <a:pt x="52" y="390"/>
                      </a:lnTo>
                      <a:lnTo>
                        <a:pt x="63" y="395"/>
                      </a:lnTo>
                      <a:lnTo>
                        <a:pt x="72" y="417"/>
                      </a:lnTo>
                      <a:lnTo>
                        <a:pt x="183" y="486"/>
                      </a:lnTo>
                      <a:lnTo>
                        <a:pt x="123" y="445"/>
                      </a:lnTo>
                      <a:lnTo>
                        <a:pt x="89" y="423"/>
                      </a:lnTo>
                      <a:lnTo>
                        <a:pt x="79" y="416"/>
                      </a:lnTo>
                      <a:lnTo>
                        <a:pt x="55" y="370"/>
                      </a:lnTo>
                      <a:lnTo>
                        <a:pt x="63" y="378"/>
                      </a:lnTo>
                      <a:lnTo>
                        <a:pt x="58" y="350"/>
                      </a:lnTo>
                      <a:lnTo>
                        <a:pt x="56" y="355"/>
                      </a:lnTo>
                      <a:lnTo>
                        <a:pt x="79" y="367"/>
                      </a:lnTo>
                      <a:lnTo>
                        <a:pt x="63" y="336"/>
                      </a:lnTo>
                      <a:lnTo>
                        <a:pt x="80" y="344"/>
                      </a:lnTo>
                      <a:lnTo>
                        <a:pt x="122" y="357"/>
                      </a:lnTo>
                      <a:lnTo>
                        <a:pt x="168" y="383"/>
                      </a:lnTo>
                      <a:lnTo>
                        <a:pt x="282" y="479"/>
                      </a:lnTo>
                      <a:lnTo>
                        <a:pt x="136" y="364"/>
                      </a:lnTo>
                      <a:lnTo>
                        <a:pt x="81" y="336"/>
                      </a:lnTo>
                      <a:lnTo>
                        <a:pt x="67" y="313"/>
                      </a:lnTo>
                      <a:lnTo>
                        <a:pt x="88" y="325"/>
                      </a:lnTo>
                      <a:lnTo>
                        <a:pt x="63" y="278"/>
                      </a:lnTo>
                      <a:lnTo>
                        <a:pt x="80" y="282"/>
                      </a:lnTo>
                      <a:lnTo>
                        <a:pt x="69" y="258"/>
                      </a:lnTo>
                      <a:lnTo>
                        <a:pt x="71" y="253"/>
                      </a:lnTo>
                      <a:lnTo>
                        <a:pt x="92" y="273"/>
                      </a:lnTo>
                      <a:lnTo>
                        <a:pt x="72" y="238"/>
                      </a:lnTo>
                      <a:lnTo>
                        <a:pt x="88" y="238"/>
                      </a:lnTo>
                      <a:lnTo>
                        <a:pt x="69" y="215"/>
                      </a:lnTo>
                      <a:lnTo>
                        <a:pt x="80" y="215"/>
                      </a:lnTo>
                      <a:lnTo>
                        <a:pt x="69" y="201"/>
                      </a:lnTo>
                      <a:lnTo>
                        <a:pt x="85" y="201"/>
                      </a:lnTo>
                      <a:lnTo>
                        <a:pt x="121" y="230"/>
                      </a:lnTo>
                      <a:lnTo>
                        <a:pt x="178" y="265"/>
                      </a:lnTo>
                      <a:lnTo>
                        <a:pt x="237" y="293"/>
                      </a:lnTo>
                      <a:lnTo>
                        <a:pt x="287" y="313"/>
                      </a:lnTo>
                      <a:lnTo>
                        <a:pt x="163" y="253"/>
                      </a:lnTo>
                      <a:lnTo>
                        <a:pt x="136" y="235"/>
                      </a:lnTo>
                      <a:lnTo>
                        <a:pt x="92" y="210"/>
                      </a:lnTo>
                      <a:lnTo>
                        <a:pt x="85" y="201"/>
                      </a:lnTo>
                      <a:lnTo>
                        <a:pt x="74" y="177"/>
                      </a:lnTo>
                      <a:lnTo>
                        <a:pt x="91" y="183"/>
                      </a:lnTo>
                      <a:lnTo>
                        <a:pt x="72" y="142"/>
                      </a:lnTo>
                      <a:lnTo>
                        <a:pt x="83" y="142"/>
                      </a:lnTo>
                      <a:lnTo>
                        <a:pt x="69" y="113"/>
                      </a:lnTo>
                      <a:lnTo>
                        <a:pt x="85" y="113"/>
                      </a:lnTo>
                      <a:lnTo>
                        <a:pt x="97" y="127"/>
                      </a:lnTo>
                      <a:lnTo>
                        <a:pt x="136" y="148"/>
                      </a:lnTo>
                      <a:lnTo>
                        <a:pt x="248" y="196"/>
                      </a:lnTo>
                      <a:lnTo>
                        <a:pt x="124" y="138"/>
                      </a:lnTo>
                      <a:lnTo>
                        <a:pt x="97" y="125"/>
                      </a:lnTo>
                      <a:lnTo>
                        <a:pt x="91" y="113"/>
                      </a:lnTo>
                      <a:lnTo>
                        <a:pt x="74" y="94"/>
                      </a:lnTo>
                      <a:lnTo>
                        <a:pt x="85" y="100"/>
                      </a:lnTo>
                      <a:lnTo>
                        <a:pt x="58" y="74"/>
                      </a:lnTo>
                      <a:lnTo>
                        <a:pt x="69" y="81"/>
                      </a:lnTo>
                      <a:lnTo>
                        <a:pt x="95" y="80"/>
                      </a:lnTo>
                      <a:lnTo>
                        <a:pt x="168" y="115"/>
                      </a:lnTo>
                      <a:lnTo>
                        <a:pt x="91" y="81"/>
                      </a:lnTo>
                      <a:lnTo>
                        <a:pt x="69" y="55"/>
                      </a:lnTo>
                      <a:lnTo>
                        <a:pt x="91" y="55"/>
                      </a:lnTo>
                      <a:lnTo>
                        <a:pt x="186" y="55"/>
                      </a:lnTo>
                      <a:lnTo>
                        <a:pt x="321" y="28"/>
                      </a:lnTo>
                      <a:lnTo>
                        <a:pt x="237" y="48"/>
                      </a:lnTo>
                      <a:lnTo>
                        <a:pt x="120" y="60"/>
                      </a:lnTo>
                      <a:lnTo>
                        <a:pt x="85" y="55"/>
                      </a:lnTo>
                      <a:lnTo>
                        <a:pt x="74" y="42"/>
                      </a:lnTo>
                      <a:lnTo>
                        <a:pt x="63" y="22"/>
                      </a:lnTo>
                      <a:lnTo>
                        <a:pt x="37" y="0"/>
                      </a:lnTo>
                      <a:lnTo>
                        <a:pt x="30" y="9"/>
                      </a:lnTo>
                      <a:lnTo>
                        <a:pt x="24" y="2"/>
                      </a:lnTo>
                      <a:lnTo>
                        <a:pt x="0" y="64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111" name="Freeform 63"/>
              <p:cNvSpPr>
                <a:spLocks/>
              </p:cNvSpPr>
              <p:nvPr/>
            </p:nvSpPr>
            <p:spPr bwMode="ltGray">
              <a:xfrm>
                <a:off x="982" y="3297"/>
                <a:ext cx="83" cy="568"/>
              </a:xfrm>
              <a:custGeom>
                <a:avLst/>
                <a:gdLst>
                  <a:gd name="T0" fmla="*/ 17 w 83"/>
                  <a:gd name="T1" fmla="*/ 0 h 568"/>
                  <a:gd name="T2" fmla="*/ 33 w 83"/>
                  <a:gd name="T3" fmla="*/ 43 h 568"/>
                  <a:gd name="T4" fmla="*/ 48 w 83"/>
                  <a:gd name="T5" fmla="*/ 111 h 568"/>
                  <a:gd name="T6" fmla="*/ 65 w 83"/>
                  <a:gd name="T7" fmla="*/ 206 h 568"/>
                  <a:gd name="T8" fmla="*/ 82 w 83"/>
                  <a:gd name="T9" fmla="*/ 326 h 568"/>
                  <a:gd name="T10" fmla="*/ 82 w 83"/>
                  <a:gd name="T11" fmla="*/ 455 h 568"/>
                  <a:gd name="T12" fmla="*/ 73 w 83"/>
                  <a:gd name="T13" fmla="*/ 567 h 568"/>
                  <a:gd name="T14" fmla="*/ 65 w 83"/>
                  <a:gd name="T15" fmla="*/ 567 h 568"/>
                  <a:gd name="T16" fmla="*/ 73 w 83"/>
                  <a:gd name="T17" fmla="*/ 455 h 568"/>
                  <a:gd name="T18" fmla="*/ 73 w 83"/>
                  <a:gd name="T19" fmla="*/ 361 h 568"/>
                  <a:gd name="T20" fmla="*/ 56 w 83"/>
                  <a:gd name="T21" fmla="*/ 257 h 568"/>
                  <a:gd name="T22" fmla="*/ 33 w 83"/>
                  <a:gd name="T23" fmla="*/ 154 h 568"/>
                  <a:gd name="T24" fmla="*/ 0 w 83"/>
                  <a:gd name="T25" fmla="*/ 25 h 568"/>
                  <a:gd name="T26" fmla="*/ 17 w 83"/>
                  <a:gd name="T27"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68">
                    <a:moveTo>
                      <a:pt x="17" y="0"/>
                    </a:moveTo>
                    <a:lnTo>
                      <a:pt x="33" y="43"/>
                    </a:lnTo>
                    <a:lnTo>
                      <a:pt x="48" y="111"/>
                    </a:lnTo>
                    <a:lnTo>
                      <a:pt x="65" y="206"/>
                    </a:lnTo>
                    <a:lnTo>
                      <a:pt x="82" y="326"/>
                    </a:lnTo>
                    <a:lnTo>
                      <a:pt x="82" y="455"/>
                    </a:lnTo>
                    <a:lnTo>
                      <a:pt x="73" y="567"/>
                    </a:lnTo>
                    <a:lnTo>
                      <a:pt x="65" y="567"/>
                    </a:lnTo>
                    <a:lnTo>
                      <a:pt x="73" y="455"/>
                    </a:lnTo>
                    <a:lnTo>
                      <a:pt x="73" y="361"/>
                    </a:lnTo>
                    <a:lnTo>
                      <a:pt x="56" y="257"/>
                    </a:lnTo>
                    <a:lnTo>
                      <a:pt x="33" y="154"/>
                    </a:lnTo>
                    <a:lnTo>
                      <a:pt x="0" y="25"/>
                    </a:lnTo>
                    <a:lnTo>
                      <a:pt x="1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12" name="Freeform 64"/>
              <p:cNvSpPr>
                <a:spLocks/>
              </p:cNvSpPr>
              <p:nvPr/>
            </p:nvSpPr>
            <p:spPr bwMode="ltGray">
              <a:xfrm>
                <a:off x="706" y="3863"/>
                <a:ext cx="214" cy="272"/>
              </a:xfrm>
              <a:custGeom>
                <a:avLst/>
                <a:gdLst>
                  <a:gd name="T0" fmla="*/ 213 w 214"/>
                  <a:gd name="T1" fmla="*/ 271 h 272"/>
                  <a:gd name="T2" fmla="*/ 180 w 214"/>
                  <a:gd name="T3" fmla="*/ 210 h 272"/>
                  <a:gd name="T4" fmla="*/ 154 w 214"/>
                  <a:gd name="T5" fmla="*/ 144 h 272"/>
                  <a:gd name="T6" fmla="*/ 140 w 214"/>
                  <a:gd name="T7" fmla="*/ 114 h 272"/>
                  <a:gd name="T8" fmla="*/ 120 w 214"/>
                  <a:gd name="T9" fmla="*/ 81 h 272"/>
                  <a:gd name="T10" fmla="*/ 95 w 214"/>
                  <a:gd name="T11" fmla="*/ 45 h 272"/>
                  <a:gd name="T12" fmla="*/ 76 w 214"/>
                  <a:gd name="T13" fmla="*/ 22 h 272"/>
                  <a:gd name="T14" fmla="*/ 61 w 214"/>
                  <a:gd name="T15" fmla="*/ 12 h 272"/>
                  <a:gd name="T16" fmla="*/ 42 w 214"/>
                  <a:gd name="T17" fmla="*/ 3 h 272"/>
                  <a:gd name="T18" fmla="*/ 19 w 214"/>
                  <a:gd name="T19" fmla="*/ 0 h 272"/>
                  <a:gd name="T20" fmla="*/ 10 w 214"/>
                  <a:gd name="T21" fmla="*/ 7 h 272"/>
                  <a:gd name="T22" fmla="*/ 0 w 214"/>
                  <a:gd name="T23" fmla="*/ 2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72">
                    <a:moveTo>
                      <a:pt x="213" y="271"/>
                    </a:moveTo>
                    <a:lnTo>
                      <a:pt x="180" y="210"/>
                    </a:lnTo>
                    <a:lnTo>
                      <a:pt x="154" y="144"/>
                    </a:lnTo>
                    <a:lnTo>
                      <a:pt x="140" y="114"/>
                    </a:lnTo>
                    <a:lnTo>
                      <a:pt x="120" y="81"/>
                    </a:lnTo>
                    <a:lnTo>
                      <a:pt x="95" y="45"/>
                    </a:lnTo>
                    <a:lnTo>
                      <a:pt x="76" y="22"/>
                    </a:lnTo>
                    <a:lnTo>
                      <a:pt x="61" y="12"/>
                    </a:lnTo>
                    <a:lnTo>
                      <a:pt x="42" y="3"/>
                    </a:lnTo>
                    <a:lnTo>
                      <a:pt x="19" y="0"/>
                    </a:lnTo>
                    <a:lnTo>
                      <a:pt x="10" y="7"/>
                    </a:lnTo>
                    <a:lnTo>
                      <a:pt x="0" y="2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13" name="Freeform 65"/>
              <p:cNvSpPr>
                <a:spLocks/>
              </p:cNvSpPr>
              <p:nvPr/>
            </p:nvSpPr>
            <p:spPr bwMode="ltGray">
              <a:xfrm>
                <a:off x="882" y="2866"/>
                <a:ext cx="668" cy="976"/>
              </a:xfrm>
              <a:custGeom>
                <a:avLst/>
                <a:gdLst>
                  <a:gd name="T0" fmla="*/ 450 w 668"/>
                  <a:gd name="T1" fmla="*/ 11 h 976"/>
                  <a:gd name="T2" fmla="*/ 430 w 668"/>
                  <a:gd name="T3" fmla="*/ 42 h 976"/>
                  <a:gd name="T4" fmla="*/ 284 w 668"/>
                  <a:gd name="T5" fmla="*/ 35 h 976"/>
                  <a:gd name="T6" fmla="*/ 342 w 668"/>
                  <a:gd name="T7" fmla="*/ 48 h 976"/>
                  <a:gd name="T8" fmla="*/ 405 w 668"/>
                  <a:gd name="T9" fmla="*/ 66 h 976"/>
                  <a:gd name="T10" fmla="*/ 265 w 668"/>
                  <a:gd name="T11" fmla="*/ 91 h 976"/>
                  <a:gd name="T12" fmla="*/ 373 w 668"/>
                  <a:gd name="T13" fmla="*/ 98 h 976"/>
                  <a:gd name="T14" fmla="*/ 385 w 668"/>
                  <a:gd name="T15" fmla="*/ 128 h 976"/>
                  <a:gd name="T16" fmla="*/ 67 w 668"/>
                  <a:gd name="T17" fmla="*/ 267 h 976"/>
                  <a:gd name="T18" fmla="*/ 361 w 668"/>
                  <a:gd name="T19" fmla="*/ 165 h 976"/>
                  <a:gd name="T20" fmla="*/ 297 w 668"/>
                  <a:gd name="T21" fmla="*/ 221 h 976"/>
                  <a:gd name="T22" fmla="*/ 338 w 668"/>
                  <a:gd name="T23" fmla="*/ 227 h 976"/>
                  <a:gd name="T24" fmla="*/ 284 w 668"/>
                  <a:gd name="T25" fmla="*/ 304 h 976"/>
                  <a:gd name="T26" fmla="*/ 167 w 668"/>
                  <a:gd name="T27" fmla="*/ 388 h 976"/>
                  <a:gd name="T28" fmla="*/ 297 w 668"/>
                  <a:gd name="T29" fmla="*/ 326 h 976"/>
                  <a:gd name="T30" fmla="*/ 190 w 668"/>
                  <a:gd name="T31" fmla="*/ 449 h 976"/>
                  <a:gd name="T32" fmla="*/ 288 w 668"/>
                  <a:gd name="T33" fmla="*/ 369 h 976"/>
                  <a:gd name="T34" fmla="*/ 312 w 668"/>
                  <a:gd name="T35" fmla="*/ 369 h 976"/>
                  <a:gd name="T36" fmla="*/ 273 w 668"/>
                  <a:gd name="T37" fmla="*/ 441 h 976"/>
                  <a:gd name="T38" fmla="*/ 305 w 668"/>
                  <a:gd name="T39" fmla="*/ 441 h 976"/>
                  <a:gd name="T40" fmla="*/ 244 w 668"/>
                  <a:gd name="T41" fmla="*/ 525 h 976"/>
                  <a:gd name="T42" fmla="*/ 278 w 668"/>
                  <a:gd name="T43" fmla="*/ 504 h 976"/>
                  <a:gd name="T44" fmla="*/ 248 w 668"/>
                  <a:gd name="T45" fmla="*/ 582 h 976"/>
                  <a:gd name="T46" fmla="*/ 273 w 668"/>
                  <a:gd name="T47" fmla="*/ 558 h 976"/>
                  <a:gd name="T48" fmla="*/ 302 w 668"/>
                  <a:gd name="T49" fmla="*/ 550 h 976"/>
                  <a:gd name="T50" fmla="*/ 284 w 668"/>
                  <a:gd name="T51" fmla="*/ 608 h 976"/>
                  <a:gd name="T52" fmla="*/ 221 w 668"/>
                  <a:gd name="T53" fmla="*/ 716 h 976"/>
                  <a:gd name="T54" fmla="*/ 302 w 668"/>
                  <a:gd name="T55" fmla="*/ 633 h 976"/>
                  <a:gd name="T56" fmla="*/ 320 w 668"/>
                  <a:gd name="T57" fmla="*/ 618 h 976"/>
                  <a:gd name="T58" fmla="*/ 316 w 668"/>
                  <a:gd name="T59" fmla="*/ 707 h 976"/>
                  <a:gd name="T60" fmla="*/ 342 w 668"/>
                  <a:gd name="T61" fmla="*/ 752 h 976"/>
                  <a:gd name="T62" fmla="*/ 352 w 668"/>
                  <a:gd name="T63" fmla="*/ 701 h 976"/>
                  <a:gd name="T64" fmla="*/ 590 w 668"/>
                  <a:gd name="T65" fmla="*/ 836 h 976"/>
                  <a:gd name="T66" fmla="*/ 373 w 668"/>
                  <a:gd name="T67" fmla="*/ 640 h 976"/>
                  <a:gd name="T68" fmla="*/ 420 w 668"/>
                  <a:gd name="T69" fmla="*/ 681 h 976"/>
                  <a:gd name="T70" fmla="*/ 357 w 668"/>
                  <a:gd name="T71" fmla="*/ 574 h 976"/>
                  <a:gd name="T72" fmla="*/ 617 w 668"/>
                  <a:gd name="T73" fmla="*/ 660 h 976"/>
                  <a:gd name="T74" fmla="*/ 357 w 668"/>
                  <a:gd name="T75" fmla="*/ 540 h 976"/>
                  <a:gd name="T76" fmla="*/ 393 w 668"/>
                  <a:gd name="T77" fmla="*/ 512 h 976"/>
                  <a:gd name="T78" fmla="*/ 364 w 668"/>
                  <a:gd name="T79" fmla="*/ 468 h 976"/>
                  <a:gd name="T80" fmla="*/ 405 w 668"/>
                  <a:gd name="T81" fmla="*/ 468 h 976"/>
                  <a:gd name="T82" fmla="*/ 522 w 668"/>
                  <a:gd name="T83" fmla="*/ 551 h 976"/>
                  <a:gd name="T84" fmla="*/ 410 w 668"/>
                  <a:gd name="T85" fmla="*/ 393 h 976"/>
                  <a:gd name="T86" fmla="*/ 388 w 668"/>
                  <a:gd name="T87" fmla="*/ 335 h 976"/>
                  <a:gd name="T88" fmla="*/ 420 w 668"/>
                  <a:gd name="T89" fmla="*/ 325 h 976"/>
                  <a:gd name="T90" fmla="*/ 414 w 668"/>
                  <a:gd name="T91" fmla="*/ 269 h 976"/>
                  <a:gd name="T92" fmla="*/ 428 w 668"/>
                  <a:gd name="T93" fmla="*/ 263 h 976"/>
                  <a:gd name="T94" fmla="*/ 507 w 668"/>
                  <a:gd name="T95" fmla="*/ 314 h 976"/>
                  <a:gd name="T96" fmla="*/ 445 w 668"/>
                  <a:gd name="T97" fmla="*/ 232 h 976"/>
                  <a:gd name="T98" fmla="*/ 450 w 668"/>
                  <a:gd name="T99" fmla="*/ 163 h 976"/>
                  <a:gd name="T100" fmla="*/ 445 w 668"/>
                  <a:gd name="T101" fmla="*/ 124 h 976"/>
                  <a:gd name="T102" fmla="*/ 513 w 668"/>
                  <a:gd name="T103" fmla="*/ 122 h 976"/>
                  <a:gd name="T104" fmla="*/ 497 w 668"/>
                  <a:gd name="T105" fmla="*/ 66 h 976"/>
                  <a:gd name="T106" fmla="*/ 527 w 668"/>
                  <a:gd name="T107" fmla="*/ 51 h 976"/>
                  <a:gd name="T108" fmla="*/ 518 w 668"/>
                  <a:gd name="T109"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8" h="976">
                    <a:moveTo>
                      <a:pt x="518" y="0"/>
                    </a:moveTo>
                    <a:lnTo>
                      <a:pt x="490" y="3"/>
                    </a:lnTo>
                    <a:lnTo>
                      <a:pt x="450" y="11"/>
                    </a:lnTo>
                    <a:lnTo>
                      <a:pt x="477" y="16"/>
                    </a:lnTo>
                    <a:lnTo>
                      <a:pt x="454" y="27"/>
                    </a:lnTo>
                    <a:lnTo>
                      <a:pt x="430" y="42"/>
                    </a:lnTo>
                    <a:lnTo>
                      <a:pt x="396" y="47"/>
                    </a:lnTo>
                    <a:lnTo>
                      <a:pt x="342" y="44"/>
                    </a:lnTo>
                    <a:lnTo>
                      <a:pt x="284" y="35"/>
                    </a:lnTo>
                    <a:lnTo>
                      <a:pt x="132" y="44"/>
                    </a:lnTo>
                    <a:lnTo>
                      <a:pt x="278" y="39"/>
                    </a:lnTo>
                    <a:lnTo>
                      <a:pt x="342" y="48"/>
                    </a:lnTo>
                    <a:lnTo>
                      <a:pt x="396" y="47"/>
                    </a:lnTo>
                    <a:lnTo>
                      <a:pt x="430" y="55"/>
                    </a:lnTo>
                    <a:lnTo>
                      <a:pt x="405" y="66"/>
                    </a:lnTo>
                    <a:lnTo>
                      <a:pt x="422" y="71"/>
                    </a:lnTo>
                    <a:lnTo>
                      <a:pt x="373" y="94"/>
                    </a:lnTo>
                    <a:lnTo>
                      <a:pt x="265" y="91"/>
                    </a:lnTo>
                    <a:lnTo>
                      <a:pt x="124" y="169"/>
                    </a:lnTo>
                    <a:lnTo>
                      <a:pt x="265" y="94"/>
                    </a:lnTo>
                    <a:lnTo>
                      <a:pt x="373" y="98"/>
                    </a:lnTo>
                    <a:lnTo>
                      <a:pt x="405" y="102"/>
                    </a:lnTo>
                    <a:lnTo>
                      <a:pt x="348" y="128"/>
                    </a:lnTo>
                    <a:lnTo>
                      <a:pt x="385" y="128"/>
                    </a:lnTo>
                    <a:lnTo>
                      <a:pt x="320" y="158"/>
                    </a:lnTo>
                    <a:lnTo>
                      <a:pt x="201" y="196"/>
                    </a:lnTo>
                    <a:lnTo>
                      <a:pt x="67" y="267"/>
                    </a:lnTo>
                    <a:lnTo>
                      <a:pt x="206" y="202"/>
                    </a:lnTo>
                    <a:lnTo>
                      <a:pt x="325" y="163"/>
                    </a:lnTo>
                    <a:lnTo>
                      <a:pt x="361" y="165"/>
                    </a:lnTo>
                    <a:lnTo>
                      <a:pt x="305" y="189"/>
                    </a:lnTo>
                    <a:lnTo>
                      <a:pt x="342" y="194"/>
                    </a:lnTo>
                    <a:lnTo>
                      <a:pt x="297" y="221"/>
                    </a:lnTo>
                    <a:lnTo>
                      <a:pt x="12" y="457"/>
                    </a:lnTo>
                    <a:lnTo>
                      <a:pt x="297" y="227"/>
                    </a:lnTo>
                    <a:lnTo>
                      <a:pt x="338" y="227"/>
                    </a:lnTo>
                    <a:lnTo>
                      <a:pt x="293" y="263"/>
                    </a:lnTo>
                    <a:lnTo>
                      <a:pt x="325" y="262"/>
                    </a:lnTo>
                    <a:lnTo>
                      <a:pt x="284" y="304"/>
                    </a:lnTo>
                    <a:lnTo>
                      <a:pt x="167" y="386"/>
                    </a:lnTo>
                    <a:lnTo>
                      <a:pt x="44" y="502"/>
                    </a:lnTo>
                    <a:lnTo>
                      <a:pt x="167" y="388"/>
                    </a:lnTo>
                    <a:lnTo>
                      <a:pt x="288" y="308"/>
                    </a:lnTo>
                    <a:lnTo>
                      <a:pt x="325" y="295"/>
                    </a:lnTo>
                    <a:lnTo>
                      <a:pt x="297" y="326"/>
                    </a:lnTo>
                    <a:lnTo>
                      <a:pt x="320" y="321"/>
                    </a:lnTo>
                    <a:lnTo>
                      <a:pt x="284" y="366"/>
                    </a:lnTo>
                    <a:lnTo>
                      <a:pt x="190" y="449"/>
                    </a:lnTo>
                    <a:lnTo>
                      <a:pt x="0" y="560"/>
                    </a:lnTo>
                    <a:lnTo>
                      <a:pt x="185" y="452"/>
                    </a:lnTo>
                    <a:lnTo>
                      <a:pt x="288" y="369"/>
                    </a:lnTo>
                    <a:lnTo>
                      <a:pt x="302" y="369"/>
                    </a:lnTo>
                    <a:lnTo>
                      <a:pt x="127" y="618"/>
                    </a:lnTo>
                    <a:lnTo>
                      <a:pt x="312" y="369"/>
                    </a:lnTo>
                    <a:lnTo>
                      <a:pt x="288" y="402"/>
                    </a:lnTo>
                    <a:lnTo>
                      <a:pt x="312" y="390"/>
                    </a:lnTo>
                    <a:lnTo>
                      <a:pt x="273" y="441"/>
                    </a:lnTo>
                    <a:lnTo>
                      <a:pt x="153" y="558"/>
                    </a:lnTo>
                    <a:lnTo>
                      <a:pt x="273" y="449"/>
                    </a:lnTo>
                    <a:lnTo>
                      <a:pt x="305" y="441"/>
                    </a:lnTo>
                    <a:lnTo>
                      <a:pt x="273" y="475"/>
                    </a:lnTo>
                    <a:lnTo>
                      <a:pt x="131" y="701"/>
                    </a:lnTo>
                    <a:lnTo>
                      <a:pt x="244" y="525"/>
                    </a:lnTo>
                    <a:lnTo>
                      <a:pt x="284" y="475"/>
                    </a:lnTo>
                    <a:lnTo>
                      <a:pt x="305" y="468"/>
                    </a:lnTo>
                    <a:lnTo>
                      <a:pt x="278" y="504"/>
                    </a:lnTo>
                    <a:lnTo>
                      <a:pt x="302" y="499"/>
                    </a:lnTo>
                    <a:lnTo>
                      <a:pt x="265" y="543"/>
                    </a:lnTo>
                    <a:lnTo>
                      <a:pt x="248" y="582"/>
                    </a:lnTo>
                    <a:lnTo>
                      <a:pt x="64" y="712"/>
                    </a:lnTo>
                    <a:lnTo>
                      <a:pt x="252" y="586"/>
                    </a:lnTo>
                    <a:lnTo>
                      <a:pt x="273" y="558"/>
                    </a:lnTo>
                    <a:lnTo>
                      <a:pt x="297" y="550"/>
                    </a:lnTo>
                    <a:lnTo>
                      <a:pt x="252" y="624"/>
                    </a:lnTo>
                    <a:lnTo>
                      <a:pt x="302" y="550"/>
                    </a:lnTo>
                    <a:lnTo>
                      <a:pt x="273" y="586"/>
                    </a:lnTo>
                    <a:lnTo>
                      <a:pt x="305" y="577"/>
                    </a:lnTo>
                    <a:lnTo>
                      <a:pt x="284" y="608"/>
                    </a:lnTo>
                    <a:lnTo>
                      <a:pt x="221" y="716"/>
                    </a:lnTo>
                    <a:lnTo>
                      <a:pt x="157" y="780"/>
                    </a:lnTo>
                    <a:lnTo>
                      <a:pt x="221" y="716"/>
                    </a:lnTo>
                    <a:lnTo>
                      <a:pt x="288" y="613"/>
                    </a:lnTo>
                    <a:lnTo>
                      <a:pt x="312" y="608"/>
                    </a:lnTo>
                    <a:lnTo>
                      <a:pt x="302" y="633"/>
                    </a:lnTo>
                    <a:lnTo>
                      <a:pt x="252" y="701"/>
                    </a:lnTo>
                    <a:lnTo>
                      <a:pt x="305" y="640"/>
                    </a:lnTo>
                    <a:lnTo>
                      <a:pt x="320" y="618"/>
                    </a:lnTo>
                    <a:lnTo>
                      <a:pt x="297" y="674"/>
                    </a:lnTo>
                    <a:lnTo>
                      <a:pt x="325" y="664"/>
                    </a:lnTo>
                    <a:lnTo>
                      <a:pt x="316" y="707"/>
                    </a:lnTo>
                    <a:lnTo>
                      <a:pt x="333" y="687"/>
                    </a:lnTo>
                    <a:lnTo>
                      <a:pt x="348" y="705"/>
                    </a:lnTo>
                    <a:lnTo>
                      <a:pt x="342" y="752"/>
                    </a:lnTo>
                    <a:lnTo>
                      <a:pt x="225" y="975"/>
                    </a:lnTo>
                    <a:lnTo>
                      <a:pt x="352" y="752"/>
                    </a:lnTo>
                    <a:lnTo>
                      <a:pt x="352" y="701"/>
                    </a:lnTo>
                    <a:lnTo>
                      <a:pt x="352" y="671"/>
                    </a:lnTo>
                    <a:lnTo>
                      <a:pt x="380" y="687"/>
                    </a:lnTo>
                    <a:lnTo>
                      <a:pt x="590" y="836"/>
                    </a:lnTo>
                    <a:lnTo>
                      <a:pt x="369" y="674"/>
                    </a:lnTo>
                    <a:lnTo>
                      <a:pt x="352" y="633"/>
                    </a:lnTo>
                    <a:lnTo>
                      <a:pt x="373" y="640"/>
                    </a:lnTo>
                    <a:lnTo>
                      <a:pt x="342" y="591"/>
                    </a:lnTo>
                    <a:lnTo>
                      <a:pt x="369" y="609"/>
                    </a:lnTo>
                    <a:lnTo>
                      <a:pt x="420" y="681"/>
                    </a:lnTo>
                    <a:lnTo>
                      <a:pt x="373" y="605"/>
                    </a:lnTo>
                    <a:lnTo>
                      <a:pt x="352" y="574"/>
                    </a:lnTo>
                    <a:lnTo>
                      <a:pt x="357" y="574"/>
                    </a:lnTo>
                    <a:lnTo>
                      <a:pt x="385" y="591"/>
                    </a:lnTo>
                    <a:lnTo>
                      <a:pt x="436" y="629"/>
                    </a:lnTo>
                    <a:lnTo>
                      <a:pt x="617" y="660"/>
                    </a:lnTo>
                    <a:lnTo>
                      <a:pt x="430" y="624"/>
                    </a:lnTo>
                    <a:lnTo>
                      <a:pt x="373" y="577"/>
                    </a:lnTo>
                    <a:lnTo>
                      <a:pt x="357" y="540"/>
                    </a:lnTo>
                    <a:lnTo>
                      <a:pt x="385" y="540"/>
                    </a:lnTo>
                    <a:lnTo>
                      <a:pt x="357" y="504"/>
                    </a:lnTo>
                    <a:lnTo>
                      <a:pt x="393" y="512"/>
                    </a:lnTo>
                    <a:lnTo>
                      <a:pt x="518" y="582"/>
                    </a:lnTo>
                    <a:lnTo>
                      <a:pt x="393" y="511"/>
                    </a:lnTo>
                    <a:lnTo>
                      <a:pt x="364" y="468"/>
                    </a:lnTo>
                    <a:lnTo>
                      <a:pt x="396" y="480"/>
                    </a:lnTo>
                    <a:lnTo>
                      <a:pt x="373" y="447"/>
                    </a:lnTo>
                    <a:lnTo>
                      <a:pt x="405" y="468"/>
                    </a:lnTo>
                    <a:lnTo>
                      <a:pt x="385" y="419"/>
                    </a:lnTo>
                    <a:lnTo>
                      <a:pt x="410" y="444"/>
                    </a:lnTo>
                    <a:lnTo>
                      <a:pt x="522" y="551"/>
                    </a:lnTo>
                    <a:lnTo>
                      <a:pt x="405" y="444"/>
                    </a:lnTo>
                    <a:lnTo>
                      <a:pt x="380" y="381"/>
                    </a:lnTo>
                    <a:lnTo>
                      <a:pt x="410" y="393"/>
                    </a:lnTo>
                    <a:lnTo>
                      <a:pt x="593" y="455"/>
                    </a:lnTo>
                    <a:lnTo>
                      <a:pt x="410" y="390"/>
                    </a:lnTo>
                    <a:lnTo>
                      <a:pt x="388" y="335"/>
                    </a:lnTo>
                    <a:lnTo>
                      <a:pt x="414" y="345"/>
                    </a:lnTo>
                    <a:lnTo>
                      <a:pt x="393" y="314"/>
                    </a:lnTo>
                    <a:lnTo>
                      <a:pt x="420" y="325"/>
                    </a:lnTo>
                    <a:lnTo>
                      <a:pt x="505" y="476"/>
                    </a:lnTo>
                    <a:lnTo>
                      <a:pt x="414" y="310"/>
                    </a:lnTo>
                    <a:lnTo>
                      <a:pt x="414" y="269"/>
                    </a:lnTo>
                    <a:lnTo>
                      <a:pt x="441" y="288"/>
                    </a:lnTo>
                    <a:lnTo>
                      <a:pt x="497" y="374"/>
                    </a:lnTo>
                    <a:lnTo>
                      <a:pt x="428" y="263"/>
                    </a:lnTo>
                    <a:lnTo>
                      <a:pt x="420" y="227"/>
                    </a:lnTo>
                    <a:lnTo>
                      <a:pt x="441" y="243"/>
                    </a:lnTo>
                    <a:lnTo>
                      <a:pt x="507" y="314"/>
                    </a:lnTo>
                    <a:lnTo>
                      <a:pt x="667" y="352"/>
                    </a:lnTo>
                    <a:lnTo>
                      <a:pt x="505" y="308"/>
                    </a:lnTo>
                    <a:lnTo>
                      <a:pt x="445" y="232"/>
                    </a:lnTo>
                    <a:lnTo>
                      <a:pt x="436" y="185"/>
                    </a:lnTo>
                    <a:lnTo>
                      <a:pt x="463" y="207"/>
                    </a:lnTo>
                    <a:lnTo>
                      <a:pt x="450" y="163"/>
                    </a:lnTo>
                    <a:lnTo>
                      <a:pt x="554" y="279"/>
                    </a:lnTo>
                    <a:lnTo>
                      <a:pt x="454" y="158"/>
                    </a:lnTo>
                    <a:lnTo>
                      <a:pt x="445" y="124"/>
                    </a:lnTo>
                    <a:lnTo>
                      <a:pt x="477" y="149"/>
                    </a:lnTo>
                    <a:lnTo>
                      <a:pt x="473" y="97"/>
                    </a:lnTo>
                    <a:lnTo>
                      <a:pt x="513" y="122"/>
                    </a:lnTo>
                    <a:lnTo>
                      <a:pt x="658" y="215"/>
                    </a:lnTo>
                    <a:lnTo>
                      <a:pt x="513" y="120"/>
                    </a:lnTo>
                    <a:lnTo>
                      <a:pt x="497" y="66"/>
                    </a:lnTo>
                    <a:lnTo>
                      <a:pt x="518" y="79"/>
                    </a:lnTo>
                    <a:lnTo>
                      <a:pt x="505" y="42"/>
                    </a:lnTo>
                    <a:lnTo>
                      <a:pt x="527" y="51"/>
                    </a:lnTo>
                    <a:lnTo>
                      <a:pt x="531" y="21"/>
                    </a:lnTo>
                    <a:lnTo>
                      <a:pt x="527" y="8"/>
                    </a:lnTo>
                    <a:lnTo>
                      <a:pt x="51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14" name="Freeform 66"/>
              <p:cNvSpPr>
                <a:spLocks/>
              </p:cNvSpPr>
              <p:nvPr/>
            </p:nvSpPr>
            <p:spPr bwMode="ltGray">
              <a:xfrm>
                <a:off x="1305" y="3384"/>
                <a:ext cx="249" cy="445"/>
              </a:xfrm>
              <a:custGeom>
                <a:avLst/>
                <a:gdLst>
                  <a:gd name="T0" fmla="*/ 248 w 249"/>
                  <a:gd name="T1" fmla="*/ 159 h 445"/>
                  <a:gd name="T2" fmla="*/ 222 w 249"/>
                  <a:gd name="T3" fmla="*/ 16 h 445"/>
                  <a:gd name="T4" fmla="*/ 189 w 249"/>
                  <a:gd name="T5" fmla="*/ 2 h 445"/>
                  <a:gd name="T6" fmla="*/ 161 w 249"/>
                  <a:gd name="T7" fmla="*/ 0 h 445"/>
                  <a:gd name="T8" fmla="*/ 119 w 249"/>
                  <a:gd name="T9" fmla="*/ 6 h 445"/>
                  <a:gd name="T10" fmla="*/ 93 w 249"/>
                  <a:gd name="T11" fmla="*/ 22 h 445"/>
                  <a:gd name="T12" fmla="*/ 64 w 249"/>
                  <a:gd name="T13" fmla="*/ 44 h 445"/>
                  <a:gd name="T14" fmla="*/ 35 w 249"/>
                  <a:gd name="T15" fmla="*/ 84 h 445"/>
                  <a:gd name="T16" fmla="*/ 19 w 249"/>
                  <a:gd name="T17" fmla="*/ 140 h 445"/>
                  <a:gd name="T18" fmla="*/ 11 w 249"/>
                  <a:gd name="T19" fmla="*/ 187 h 445"/>
                  <a:gd name="T20" fmla="*/ 0 w 249"/>
                  <a:gd name="T21" fmla="*/ 253 h 445"/>
                  <a:gd name="T22" fmla="*/ 0 w 249"/>
                  <a:gd name="T23" fmla="*/ 296 h 445"/>
                  <a:gd name="T24" fmla="*/ 19 w 249"/>
                  <a:gd name="T25" fmla="*/ 354 h 445"/>
                  <a:gd name="T26" fmla="*/ 56 w 249"/>
                  <a:gd name="T27" fmla="*/ 404 h 445"/>
                  <a:gd name="T28" fmla="*/ 93 w 249"/>
                  <a:gd name="T29" fmla="*/ 444 h 445"/>
                  <a:gd name="T30" fmla="*/ 72 w 249"/>
                  <a:gd name="T31" fmla="*/ 384 h 445"/>
                  <a:gd name="T32" fmla="*/ 64 w 249"/>
                  <a:gd name="T33" fmla="*/ 327 h 445"/>
                  <a:gd name="T34" fmla="*/ 68 w 249"/>
                  <a:gd name="T35" fmla="*/ 269 h 445"/>
                  <a:gd name="T36" fmla="*/ 72 w 249"/>
                  <a:gd name="T37" fmla="*/ 217 h 445"/>
                  <a:gd name="T38" fmla="*/ 80 w 249"/>
                  <a:gd name="T39" fmla="*/ 164 h 445"/>
                  <a:gd name="T40" fmla="*/ 93 w 249"/>
                  <a:gd name="T41" fmla="*/ 119 h 445"/>
                  <a:gd name="T42" fmla="*/ 96 w 249"/>
                  <a:gd name="T43" fmla="*/ 83 h 445"/>
                  <a:gd name="T44" fmla="*/ 113 w 249"/>
                  <a:gd name="T45" fmla="*/ 45 h 445"/>
                  <a:gd name="T46" fmla="*/ 149 w 249"/>
                  <a:gd name="T47" fmla="*/ 17 h 445"/>
                  <a:gd name="T48" fmla="*/ 181 w 249"/>
                  <a:gd name="T49" fmla="*/ 19 h 445"/>
                  <a:gd name="T50" fmla="*/ 213 w 249"/>
                  <a:gd name="T51" fmla="*/ 100 h 445"/>
                  <a:gd name="T52" fmla="*/ 237 w 249"/>
                  <a:gd name="T53" fmla="*/ 119 h 445"/>
                  <a:gd name="T54" fmla="*/ 248 w 249"/>
                  <a:gd name="T55" fmla="*/ 15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9" h="445">
                    <a:moveTo>
                      <a:pt x="248" y="159"/>
                    </a:moveTo>
                    <a:lnTo>
                      <a:pt x="222" y="16"/>
                    </a:lnTo>
                    <a:lnTo>
                      <a:pt x="189" y="2"/>
                    </a:lnTo>
                    <a:lnTo>
                      <a:pt x="161" y="0"/>
                    </a:lnTo>
                    <a:lnTo>
                      <a:pt x="119" y="6"/>
                    </a:lnTo>
                    <a:lnTo>
                      <a:pt x="93" y="22"/>
                    </a:lnTo>
                    <a:lnTo>
                      <a:pt x="64" y="44"/>
                    </a:lnTo>
                    <a:lnTo>
                      <a:pt x="35" y="84"/>
                    </a:lnTo>
                    <a:lnTo>
                      <a:pt x="19" y="140"/>
                    </a:lnTo>
                    <a:lnTo>
                      <a:pt x="11" y="187"/>
                    </a:lnTo>
                    <a:lnTo>
                      <a:pt x="0" y="253"/>
                    </a:lnTo>
                    <a:lnTo>
                      <a:pt x="0" y="296"/>
                    </a:lnTo>
                    <a:lnTo>
                      <a:pt x="19" y="354"/>
                    </a:lnTo>
                    <a:lnTo>
                      <a:pt x="56" y="404"/>
                    </a:lnTo>
                    <a:lnTo>
                      <a:pt x="93" y="444"/>
                    </a:lnTo>
                    <a:lnTo>
                      <a:pt x="72" y="384"/>
                    </a:lnTo>
                    <a:lnTo>
                      <a:pt x="64" y="327"/>
                    </a:lnTo>
                    <a:lnTo>
                      <a:pt x="68" y="269"/>
                    </a:lnTo>
                    <a:lnTo>
                      <a:pt x="72" y="217"/>
                    </a:lnTo>
                    <a:lnTo>
                      <a:pt x="80" y="164"/>
                    </a:lnTo>
                    <a:lnTo>
                      <a:pt x="93" y="119"/>
                    </a:lnTo>
                    <a:lnTo>
                      <a:pt x="96" y="83"/>
                    </a:lnTo>
                    <a:lnTo>
                      <a:pt x="113" y="45"/>
                    </a:lnTo>
                    <a:lnTo>
                      <a:pt x="149" y="17"/>
                    </a:lnTo>
                    <a:lnTo>
                      <a:pt x="181" y="19"/>
                    </a:lnTo>
                    <a:lnTo>
                      <a:pt x="213" y="100"/>
                    </a:lnTo>
                    <a:lnTo>
                      <a:pt x="237" y="119"/>
                    </a:lnTo>
                    <a:lnTo>
                      <a:pt x="248" y="1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15" name="Freeform 67"/>
              <p:cNvSpPr>
                <a:spLocks/>
              </p:cNvSpPr>
              <p:nvPr/>
            </p:nvSpPr>
            <p:spPr bwMode="ltGray">
              <a:xfrm>
                <a:off x="1502" y="3062"/>
                <a:ext cx="276" cy="543"/>
              </a:xfrm>
              <a:custGeom>
                <a:avLst/>
                <a:gdLst>
                  <a:gd name="T0" fmla="*/ 5 w 276"/>
                  <a:gd name="T1" fmla="*/ 86 h 543"/>
                  <a:gd name="T2" fmla="*/ 64 w 276"/>
                  <a:gd name="T3" fmla="*/ 0 h 543"/>
                  <a:gd name="T4" fmla="*/ 99 w 276"/>
                  <a:gd name="T5" fmla="*/ 2 h 543"/>
                  <a:gd name="T6" fmla="*/ 130 w 276"/>
                  <a:gd name="T7" fmla="*/ 7 h 543"/>
                  <a:gd name="T8" fmla="*/ 155 w 276"/>
                  <a:gd name="T9" fmla="*/ 30 h 543"/>
                  <a:gd name="T10" fmla="*/ 218 w 276"/>
                  <a:gd name="T11" fmla="*/ 100 h 543"/>
                  <a:gd name="T12" fmla="*/ 239 w 276"/>
                  <a:gd name="T13" fmla="*/ 131 h 543"/>
                  <a:gd name="T14" fmla="*/ 254 w 276"/>
                  <a:gd name="T15" fmla="*/ 162 h 543"/>
                  <a:gd name="T16" fmla="*/ 269 w 276"/>
                  <a:gd name="T17" fmla="*/ 254 h 543"/>
                  <a:gd name="T18" fmla="*/ 275 w 276"/>
                  <a:gd name="T19" fmla="*/ 282 h 543"/>
                  <a:gd name="T20" fmla="*/ 269 w 276"/>
                  <a:gd name="T21" fmla="*/ 318 h 543"/>
                  <a:gd name="T22" fmla="*/ 258 w 276"/>
                  <a:gd name="T23" fmla="*/ 355 h 543"/>
                  <a:gd name="T24" fmla="*/ 233 w 276"/>
                  <a:gd name="T25" fmla="*/ 413 h 543"/>
                  <a:gd name="T26" fmla="*/ 214 w 276"/>
                  <a:gd name="T27" fmla="*/ 451 h 543"/>
                  <a:gd name="T28" fmla="*/ 182 w 276"/>
                  <a:gd name="T29" fmla="*/ 492 h 543"/>
                  <a:gd name="T30" fmla="*/ 120 w 276"/>
                  <a:gd name="T31" fmla="*/ 542 h 543"/>
                  <a:gd name="T32" fmla="*/ 151 w 276"/>
                  <a:gd name="T33" fmla="*/ 478 h 543"/>
                  <a:gd name="T34" fmla="*/ 177 w 276"/>
                  <a:gd name="T35" fmla="*/ 420 h 543"/>
                  <a:gd name="T36" fmla="*/ 193 w 276"/>
                  <a:gd name="T37" fmla="*/ 367 h 543"/>
                  <a:gd name="T38" fmla="*/ 186 w 276"/>
                  <a:gd name="T39" fmla="*/ 318 h 543"/>
                  <a:gd name="T40" fmla="*/ 182 w 276"/>
                  <a:gd name="T41" fmla="*/ 282 h 543"/>
                  <a:gd name="T42" fmla="*/ 193 w 276"/>
                  <a:gd name="T43" fmla="*/ 238 h 543"/>
                  <a:gd name="T44" fmla="*/ 198 w 276"/>
                  <a:gd name="T45" fmla="*/ 201 h 543"/>
                  <a:gd name="T46" fmla="*/ 171 w 276"/>
                  <a:gd name="T47" fmla="*/ 131 h 543"/>
                  <a:gd name="T48" fmla="*/ 167 w 276"/>
                  <a:gd name="T49" fmla="*/ 92 h 543"/>
                  <a:gd name="T50" fmla="*/ 145 w 276"/>
                  <a:gd name="T51" fmla="*/ 63 h 543"/>
                  <a:gd name="T52" fmla="*/ 99 w 276"/>
                  <a:gd name="T53" fmla="*/ 23 h 543"/>
                  <a:gd name="T54" fmla="*/ 77 w 276"/>
                  <a:gd name="T55" fmla="*/ 54 h 543"/>
                  <a:gd name="T56" fmla="*/ 0 w 276"/>
                  <a:gd name="T57" fmla="*/ 103 h 543"/>
                  <a:gd name="T58" fmla="*/ 5 w 276"/>
                  <a:gd name="T59" fmla="*/ 8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6" h="543">
                    <a:moveTo>
                      <a:pt x="5" y="86"/>
                    </a:moveTo>
                    <a:lnTo>
                      <a:pt x="64" y="0"/>
                    </a:lnTo>
                    <a:lnTo>
                      <a:pt x="99" y="2"/>
                    </a:lnTo>
                    <a:lnTo>
                      <a:pt x="130" y="7"/>
                    </a:lnTo>
                    <a:lnTo>
                      <a:pt x="155" y="30"/>
                    </a:lnTo>
                    <a:lnTo>
                      <a:pt x="218" y="100"/>
                    </a:lnTo>
                    <a:lnTo>
                      <a:pt x="239" y="131"/>
                    </a:lnTo>
                    <a:lnTo>
                      <a:pt x="254" y="162"/>
                    </a:lnTo>
                    <a:lnTo>
                      <a:pt x="269" y="254"/>
                    </a:lnTo>
                    <a:lnTo>
                      <a:pt x="275" y="282"/>
                    </a:lnTo>
                    <a:lnTo>
                      <a:pt x="269" y="318"/>
                    </a:lnTo>
                    <a:lnTo>
                      <a:pt x="258" y="355"/>
                    </a:lnTo>
                    <a:lnTo>
                      <a:pt x="233" y="413"/>
                    </a:lnTo>
                    <a:lnTo>
                      <a:pt x="214" y="451"/>
                    </a:lnTo>
                    <a:lnTo>
                      <a:pt x="182" y="492"/>
                    </a:lnTo>
                    <a:lnTo>
                      <a:pt x="120" y="542"/>
                    </a:lnTo>
                    <a:lnTo>
                      <a:pt x="151" y="478"/>
                    </a:lnTo>
                    <a:lnTo>
                      <a:pt x="177" y="420"/>
                    </a:lnTo>
                    <a:lnTo>
                      <a:pt x="193" y="367"/>
                    </a:lnTo>
                    <a:lnTo>
                      <a:pt x="186" y="318"/>
                    </a:lnTo>
                    <a:lnTo>
                      <a:pt x="182" y="282"/>
                    </a:lnTo>
                    <a:lnTo>
                      <a:pt x="193" y="238"/>
                    </a:lnTo>
                    <a:lnTo>
                      <a:pt x="198" y="201"/>
                    </a:lnTo>
                    <a:lnTo>
                      <a:pt x="171" y="131"/>
                    </a:lnTo>
                    <a:lnTo>
                      <a:pt x="167" y="92"/>
                    </a:lnTo>
                    <a:lnTo>
                      <a:pt x="145" y="63"/>
                    </a:lnTo>
                    <a:lnTo>
                      <a:pt x="99" y="23"/>
                    </a:lnTo>
                    <a:lnTo>
                      <a:pt x="77" y="54"/>
                    </a:lnTo>
                    <a:lnTo>
                      <a:pt x="0" y="103"/>
                    </a:lnTo>
                    <a:lnTo>
                      <a:pt x="5" y="8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grpSp>
          <p:nvGrpSpPr>
            <p:cNvPr id="2159" name="Group 111"/>
            <p:cNvGrpSpPr>
              <a:grpSpLocks/>
            </p:cNvGrpSpPr>
            <p:nvPr/>
          </p:nvGrpSpPr>
          <p:grpSpPr bwMode="auto">
            <a:xfrm>
              <a:off x="4368" y="2592"/>
              <a:ext cx="1385" cy="1738"/>
              <a:chOff x="4368" y="2592"/>
              <a:chExt cx="1385" cy="1738"/>
            </a:xfrm>
          </p:grpSpPr>
          <p:grpSp>
            <p:nvGrpSpPr>
              <p:cNvPr id="2132" name="Group 84"/>
              <p:cNvGrpSpPr>
                <a:grpSpLocks/>
              </p:cNvGrpSpPr>
              <p:nvPr/>
            </p:nvGrpSpPr>
            <p:grpSpPr bwMode="auto">
              <a:xfrm>
                <a:off x="4521" y="2592"/>
                <a:ext cx="1142" cy="1733"/>
                <a:chOff x="4521" y="2592"/>
                <a:chExt cx="1142" cy="1733"/>
              </a:xfrm>
            </p:grpSpPr>
            <p:sp>
              <p:nvSpPr>
                <p:cNvPr id="2117" name="Freeform 69"/>
                <p:cNvSpPr>
                  <a:spLocks/>
                </p:cNvSpPr>
                <p:nvPr/>
              </p:nvSpPr>
              <p:spPr bwMode="ltGray">
                <a:xfrm>
                  <a:off x="5503" y="3575"/>
                  <a:ext cx="160" cy="401"/>
                </a:xfrm>
                <a:custGeom>
                  <a:avLst/>
                  <a:gdLst>
                    <a:gd name="T0" fmla="*/ 0 w 160"/>
                    <a:gd name="T1" fmla="*/ 400 h 401"/>
                    <a:gd name="T2" fmla="*/ 23 w 160"/>
                    <a:gd name="T3" fmla="*/ 310 h 401"/>
                    <a:gd name="T4" fmla="*/ 43 w 160"/>
                    <a:gd name="T5" fmla="*/ 212 h 401"/>
                    <a:gd name="T6" fmla="*/ 53 w 160"/>
                    <a:gd name="T7" fmla="*/ 168 h 401"/>
                    <a:gd name="T8" fmla="*/ 67 w 160"/>
                    <a:gd name="T9" fmla="*/ 119 h 401"/>
                    <a:gd name="T10" fmla="*/ 87 w 160"/>
                    <a:gd name="T11" fmla="*/ 66 h 401"/>
                    <a:gd name="T12" fmla="*/ 101 w 160"/>
                    <a:gd name="T13" fmla="*/ 33 h 401"/>
                    <a:gd name="T14" fmla="*/ 113 w 160"/>
                    <a:gd name="T15" fmla="*/ 17 h 401"/>
                    <a:gd name="T16" fmla="*/ 127 w 160"/>
                    <a:gd name="T17" fmla="*/ 4 h 401"/>
                    <a:gd name="T18" fmla="*/ 143 w 160"/>
                    <a:gd name="T19" fmla="*/ 0 h 401"/>
                    <a:gd name="T20" fmla="*/ 150 w 160"/>
                    <a:gd name="T21" fmla="*/ 11 h 401"/>
                    <a:gd name="T22" fmla="*/ 159 w 160"/>
                    <a:gd name="T23" fmla="*/ 3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01">
                      <a:moveTo>
                        <a:pt x="0" y="400"/>
                      </a:moveTo>
                      <a:lnTo>
                        <a:pt x="23" y="310"/>
                      </a:lnTo>
                      <a:lnTo>
                        <a:pt x="43" y="212"/>
                      </a:lnTo>
                      <a:lnTo>
                        <a:pt x="53" y="168"/>
                      </a:lnTo>
                      <a:lnTo>
                        <a:pt x="67" y="119"/>
                      </a:lnTo>
                      <a:lnTo>
                        <a:pt x="87" y="66"/>
                      </a:lnTo>
                      <a:lnTo>
                        <a:pt x="101" y="33"/>
                      </a:lnTo>
                      <a:lnTo>
                        <a:pt x="113" y="17"/>
                      </a:lnTo>
                      <a:lnTo>
                        <a:pt x="127" y="4"/>
                      </a:lnTo>
                      <a:lnTo>
                        <a:pt x="143" y="0"/>
                      </a:lnTo>
                      <a:lnTo>
                        <a:pt x="150" y="11"/>
                      </a:lnTo>
                      <a:lnTo>
                        <a:pt x="159" y="3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18" name="Freeform 70"/>
                <p:cNvSpPr>
                  <a:spLocks/>
                </p:cNvSpPr>
                <p:nvPr/>
              </p:nvSpPr>
              <p:spPr bwMode="ltGray">
                <a:xfrm>
                  <a:off x="4992" y="3468"/>
                  <a:ext cx="128" cy="681"/>
                </a:xfrm>
                <a:custGeom>
                  <a:avLst/>
                  <a:gdLst>
                    <a:gd name="T0" fmla="*/ 127 w 128"/>
                    <a:gd name="T1" fmla="*/ 680 h 681"/>
                    <a:gd name="T2" fmla="*/ 101 w 128"/>
                    <a:gd name="T3" fmla="*/ 273 h 681"/>
                    <a:gd name="T4" fmla="*/ 82 w 128"/>
                    <a:gd name="T5" fmla="*/ 70 h 681"/>
                    <a:gd name="T6" fmla="*/ 76 w 128"/>
                    <a:gd name="T7" fmla="*/ 28 h 681"/>
                    <a:gd name="T8" fmla="*/ 66 w 128"/>
                    <a:gd name="T9" fmla="*/ 7 h 681"/>
                    <a:gd name="T10" fmla="*/ 47 w 128"/>
                    <a:gd name="T11" fmla="*/ 0 h 681"/>
                    <a:gd name="T12" fmla="*/ 31 w 128"/>
                    <a:gd name="T13" fmla="*/ 8 h 681"/>
                    <a:gd name="T14" fmla="*/ 15 w 128"/>
                    <a:gd name="T15" fmla="*/ 30 h 681"/>
                    <a:gd name="T16" fmla="*/ 0 w 128"/>
                    <a:gd name="T17" fmla="*/ 69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681">
                      <a:moveTo>
                        <a:pt x="127" y="680"/>
                      </a:moveTo>
                      <a:lnTo>
                        <a:pt x="101" y="273"/>
                      </a:lnTo>
                      <a:lnTo>
                        <a:pt x="82" y="70"/>
                      </a:lnTo>
                      <a:lnTo>
                        <a:pt x="76" y="28"/>
                      </a:lnTo>
                      <a:lnTo>
                        <a:pt x="66" y="7"/>
                      </a:lnTo>
                      <a:lnTo>
                        <a:pt x="47" y="0"/>
                      </a:lnTo>
                      <a:lnTo>
                        <a:pt x="31" y="8"/>
                      </a:lnTo>
                      <a:lnTo>
                        <a:pt x="15" y="30"/>
                      </a:lnTo>
                      <a:lnTo>
                        <a:pt x="0"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19" name="Freeform 71"/>
                <p:cNvSpPr>
                  <a:spLocks/>
                </p:cNvSpPr>
                <p:nvPr/>
              </p:nvSpPr>
              <p:spPr bwMode="ltGray">
                <a:xfrm>
                  <a:off x="5007" y="2592"/>
                  <a:ext cx="172" cy="1724"/>
                </a:xfrm>
                <a:custGeom>
                  <a:avLst/>
                  <a:gdLst>
                    <a:gd name="T0" fmla="*/ 170 w 172"/>
                    <a:gd name="T1" fmla="*/ 1723 h 1724"/>
                    <a:gd name="T2" fmla="*/ 171 w 172"/>
                    <a:gd name="T3" fmla="*/ 1473 h 1724"/>
                    <a:gd name="T4" fmla="*/ 171 w 172"/>
                    <a:gd name="T5" fmla="*/ 1358 h 1724"/>
                    <a:gd name="T6" fmla="*/ 167 w 172"/>
                    <a:gd name="T7" fmla="*/ 1278 h 1724"/>
                    <a:gd name="T8" fmla="*/ 164 w 172"/>
                    <a:gd name="T9" fmla="*/ 1181 h 1724"/>
                    <a:gd name="T10" fmla="*/ 165 w 172"/>
                    <a:gd name="T11" fmla="*/ 1079 h 1724"/>
                    <a:gd name="T12" fmla="*/ 163 w 172"/>
                    <a:gd name="T13" fmla="*/ 994 h 1724"/>
                    <a:gd name="T14" fmla="*/ 159 w 172"/>
                    <a:gd name="T15" fmla="*/ 918 h 1724"/>
                    <a:gd name="T16" fmla="*/ 153 w 172"/>
                    <a:gd name="T17" fmla="*/ 783 h 1724"/>
                    <a:gd name="T18" fmla="*/ 145 w 172"/>
                    <a:gd name="T19" fmla="*/ 634 h 1724"/>
                    <a:gd name="T20" fmla="*/ 135 w 172"/>
                    <a:gd name="T21" fmla="*/ 485 h 1724"/>
                    <a:gd name="T22" fmla="*/ 126 w 172"/>
                    <a:gd name="T23" fmla="*/ 323 h 1724"/>
                    <a:gd name="T24" fmla="*/ 118 w 172"/>
                    <a:gd name="T25" fmla="*/ 228 h 1724"/>
                    <a:gd name="T26" fmla="*/ 112 w 172"/>
                    <a:gd name="T27" fmla="*/ 191 h 1724"/>
                    <a:gd name="T28" fmla="*/ 96 w 172"/>
                    <a:gd name="T29" fmla="*/ 126 h 1724"/>
                    <a:gd name="T30" fmla="*/ 82 w 172"/>
                    <a:gd name="T31" fmla="*/ 79 h 1724"/>
                    <a:gd name="T32" fmla="*/ 65 w 172"/>
                    <a:gd name="T33" fmla="*/ 40 h 1724"/>
                    <a:gd name="T34" fmla="*/ 48 w 172"/>
                    <a:gd name="T35" fmla="*/ 10 h 1724"/>
                    <a:gd name="T36" fmla="*/ 36 w 172"/>
                    <a:gd name="T37" fmla="*/ 1 h 1724"/>
                    <a:gd name="T38" fmla="*/ 19 w 172"/>
                    <a:gd name="T39" fmla="*/ 0 h 1724"/>
                    <a:gd name="T40" fmla="*/ 7 w 172"/>
                    <a:gd name="T41" fmla="*/ 10 h 1724"/>
                    <a:gd name="T42" fmla="*/ 0 w 172"/>
                    <a:gd name="T43" fmla="*/ 28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724">
                      <a:moveTo>
                        <a:pt x="170" y="1723"/>
                      </a:moveTo>
                      <a:lnTo>
                        <a:pt x="171" y="1473"/>
                      </a:lnTo>
                      <a:lnTo>
                        <a:pt x="171" y="1358"/>
                      </a:lnTo>
                      <a:lnTo>
                        <a:pt x="167" y="1278"/>
                      </a:lnTo>
                      <a:lnTo>
                        <a:pt x="164" y="1181"/>
                      </a:lnTo>
                      <a:lnTo>
                        <a:pt x="165" y="1079"/>
                      </a:lnTo>
                      <a:lnTo>
                        <a:pt x="163" y="994"/>
                      </a:lnTo>
                      <a:lnTo>
                        <a:pt x="159" y="918"/>
                      </a:lnTo>
                      <a:lnTo>
                        <a:pt x="153" y="783"/>
                      </a:lnTo>
                      <a:lnTo>
                        <a:pt x="145" y="634"/>
                      </a:lnTo>
                      <a:lnTo>
                        <a:pt x="135" y="485"/>
                      </a:lnTo>
                      <a:lnTo>
                        <a:pt x="126" y="323"/>
                      </a:lnTo>
                      <a:lnTo>
                        <a:pt x="118" y="228"/>
                      </a:lnTo>
                      <a:lnTo>
                        <a:pt x="112" y="191"/>
                      </a:lnTo>
                      <a:lnTo>
                        <a:pt x="96" y="126"/>
                      </a:lnTo>
                      <a:lnTo>
                        <a:pt x="82" y="79"/>
                      </a:lnTo>
                      <a:lnTo>
                        <a:pt x="65" y="40"/>
                      </a:lnTo>
                      <a:lnTo>
                        <a:pt x="48" y="10"/>
                      </a:lnTo>
                      <a:lnTo>
                        <a:pt x="36" y="1"/>
                      </a:lnTo>
                      <a:lnTo>
                        <a:pt x="19" y="0"/>
                      </a:lnTo>
                      <a:lnTo>
                        <a:pt x="7" y="10"/>
                      </a:lnTo>
                      <a:lnTo>
                        <a:pt x="0" y="2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0" name="Freeform 72"/>
                <p:cNvSpPr>
                  <a:spLocks/>
                </p:cNvSpPr>
                <p:nvPr/>
              </p:nvSpPr>
              <p:spPr bwMode="ltGray">
                <a:xfrm>
                  <a:off x="4992" y="3229"/>
                  <a:ext cx="177" cy="552"/>
                </a:xfrm>
                <a:custGeom>
                  <a:avLst/>
                  <a:gdLst>
                    <a:gd name="T0" fmla="*/ 176 w 177"/>
                    <a:gd name="T1" fmla="*/ 551 h 552"/>
                    <a:gd name="T2" fmla="*/ 150 w 177"/>
                    <a:gd name="T3" fmla="*/ 428 h 552"/>
                    <a:gd name="T4" fmla="*/ 127 w 177"/>
                    <a:gd name="T5" fmla="*/ 292 h 552"/>
                    <a:gd name="T6" fmla="*/ 116 w 177"/>
                    <a:gd name="T7" fmla="*/ 233 h 552"/>
                    <a:gd name="T8" fmla="*/ 100 w 177"/>
                    <a:gd name="T9" fmla="*/ 164 h 552"/>
                    <a:gd name="T10" fmla="*/ 78 w 177"/>
                    <a:gd name="T11" fmla="*/ 92 h 552"/>
                    <a:gd name="T12" fmla="*/ 62 w 177"/>
                    <a:gd name="T13" fmla="*/ 46 h 552"/>
                    <a:gd name="T14" fmla="*/ 50 w 177"/>
                    <a:gd name="T15" fmla="*/ 24 h 552"/>
                    <a:gd name="T16" fmla="*/ 34 w 177"/>
                    <a:gd name="T17" fmla="*/ 7 h 552"/>
                    <a:gd name="T18" fmla="*/ 16 w 177"/>
                    <a:gd name="T19" fmla="*/ 0 h 552"/>
                    <a:gd name="T20" fmla="*/ 8 w 177"/>
                    <a:gd name="T21" fmla="*/ 15 h 552"/>
                    <a:gd name="T22" fmla="*/ 0 w 177"/>
                    <a:gd name="T23" fmla="*/ 5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552">
                      <a:moveTo>
                        <a:pt x="176" y="551"/>
                      </a:moveTo>
                      <a:lnTo>
                        <a:pt x="150" y="428"/>
                      </a:lnTo>
                      <a:lnTo>
                        <a:pt x="127" y="292"/>
                      </a:lnTo>
                      <a:lnTo>
                        <a:pt x="116" y="233"/>
                      </a:lnTo>
                      <a:lnTo>
                        <a:pt x="100" y="164"/>
                      </a:lnTo>
                      <a:lnTo>
                        <a:pt x="78" y="92"/>
                      </a:lnTo>
                      <a:lnTo>
                        <a:pt x="62" y="46"/>
                      </a:lnTo>
                      <a:lnTo>
                        <a:pt x="50" y="24"/>
                      </a:lnTo>
                      <a:lnTo>
                        <a:pt x="34" y="7"/>
                      </a:lnTo>
                      <a:lnTo>
                        <a:pt x="16" y="0"/>
                      </a:lnTo>
                      <a:lnTo>
                        <a:pt x="8" y="15"/>
                      </a:lnTo>
                      <a:lnTo>
                        <a:pt x="0" y="5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1" name="Freeform 73"/>
                <p:cNvSpPr>
                  <a:spLocks/>
                </p:cNvSpPr>
                <p:nvPr/>
              </p:nvSpPr>
              <p:spPr bwMode="ltGray">
                <a:xfrm>
                  <a:off x="5300" y="3721"/>
                  <a:ext cx="171" cy="604"/>
                </a:xfrm>
                <a:custGeom>
                  <a:avLst/>
                  <a:gdLst>
                    <a:gd name="T0" fmla="*/ 170 w 171"/>
                    <a:gd name="T1" fmla="*/ 603 h 604"/>
                    <a:gd name="T2" fmla="*/ 144 w 171"/>
                    <a:gd name="T3" fmla="*/ 545 h 604"/>
                    <a:gd name="T4" fmla="*/ 135 w 171"/>
                    <a:gd name="T5" fmla="*/ 509 h 604"/>
                    <a:gd name="T6" fmla="*/ 127 w 171"/>
                    <a:gd name="T7" fmla="*/ 480 h 604"/>
                    <a:gd name="T8" fmla="*/ 90 w 171"/>
                    <a:gd name="T9" fmla="*/ 202 h 604"/>
                    <a:gd name="T10" fmla="*/ 70 w 171"/>
                    <a:gd name="T11" fmla="*/ 113 h 604"/>
                    <a:gd name="T12" fmla="*/ 54 w 171"/>
                    <a:gd name="T13" fmla="*/ 57 h 604"/>
                    <a:gd name="T14" fmla="*/ 42 w 171"/>
                    <a:gd name="T15" fmla="*/ 30 h 604"/>
                    <a:gd name="T16" fmla="*/ 29 w 171"/>
                    <a:gd name="T17" fmla="*/ 8 h 604"/>
                    <a:gd name="T18" fmla="*/ 15 w 171"/>
                    <a:gd name="T19" fmla="*/ 0 h 604"/>
                    <a:gd name="T20" fmla="*/ 5 w 171"/>
                    <a:gd name="T21" fmla="*/ 5 h 604"/>
                    <a:gd name="T22" fmla="*/ 0 w 171"/>
                    <a:gd name="T23" fmla="*/ 4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604">
                      <a:moveTo>
                        <a:pt x="170" y="603"/>
                      </a:moveTo>
                      <a:lnTo>
                        <a:pt x="144" y="545"/>
                      </a:lnTo>
                      <a:lnTo>
                        <a:pt x="135" y="509"/>
                      </a:lnTo>
                      <a:lnTo>
                        <a:pt x="127" y="480"/>
                      </a:lnTo>
                      <a:lnTo>
                        <a:pt x="90" y="202"/>
                      </a:lnTo>
                      <a:lnTo>
                        <a:pt x="70" y="113"/>
                      </a:lnTo>
                      <a:lnTo>
                        <a:pt x="54" y="57"/>
                      </a:lnTo>
                      <a:lnTo>
                        <a:pt x="42" y="30"/>
                      </a:lnTo>
                      <a:lnTo>
                        <a:pt x="29" y="8"/>
                      </a:lnTo>
                      <a:lnTo>
                        <a:pt x="15" y="0"/>
                      </a:lnTo>
                      <a:lnTo>
                        <a:pt x="5" y="5"/>
                      </a:lnTo>
                      <a:lnTo>
                        <a:pt x="0" y="4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2" name="Freeform 74"/>
                <p:cNvSpPr>
                  <a:spLocks/>
                </p:cNvSpPr>
                <p:nvPr/>
              </p:nvSpPr>
              <p:spPr bwMode="ltGray">
                <a:xfrm>
                  <a:off x="4859" y="3229"/>
                  <a:ext cx="367" cy="915"/>
                </a:xfrm>
                <a:custGeom>
                  <a:avLst/>
                  <a:gdLst>
                    <a:gd name="T0" fmla="*/ 366 w 367"/>
                    <a:gd name="T1" fmla="*/ 914 h 915"/>
                    <a:gd name="T2" fmla="*/ 356 w 367"/>
                    <a:gd name="T3" fmla="*/ 842 h 915"/>
                    <a:gd name="T4" fmla="*/ 240 w 367"/>
                    <a:gd name="T5" fmla="*/ 344 h 915"/>
                    <a:gd name="T6" fmla="*/ 189 w 367"/>
                    <a:gd name="T7" fmla="*/ 192 h 915"/>
                    <a:gd name="T8" fmla="*/ 174 w 367"/>
                    <a:gd name="T9" fmla="*/ 140 h 915"/>
                    <a:gd name="T10" fmla="*/ 154 w 367"/>
                    <a:gd name="T11" fmla="*/ 83 h 915"/>
                    <a:gd name="T12" fmla="*/ 131 w 367"/>
                    <a:gd name="T13" fmla="*/ 40 h 915"/>
                    <a:gd name="T14" fmla="*/ 110 w 367"/>
                    <a:gd name="T15" fmla="*/ 17 h 915"/>
                    <a:gd name="T16" fmla="*/ 84 w 367"/>
                    <a:gd name="T17" fmla="*/ 1 h 915"/>
                    <a:gd name="T18" fmla="*/ 57 w 367"/>
                    <a:gd name="T19" fmla="*/ 0 h 915"/>
                    <a:gd name="T20" fmla="*/ 38 w 367"/>
                    <a:gd name="T21" fmla="*/ 17 h 915"/>
                    <a:gd name="T22" fmla="*/ 0 w 367"/>
                    <a:gd name="T23" fmla="*/ 102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7" h="915">
                      <a:moveTo>
                        <a:pt x="366" y="914"/>
                      </a:moveTo>
                      <a:lnTo>
                        <a:pt x="356" y="842"/>
                      </a:lnTo>
                      <a:lnTo>
                        <a:pt x="240" y="344"/>
                      </a:lnTo>
                      <a:lnTo>
                        <a:pt x="189" y="192"/>
                      </a:lnTo>
                      <a:lnTo>
                        <a:pt x="174" y="140"/>
                      </a:lnTo>
                      <a:lnTo>
                        <a:pt x="154" y="83"/>
                      </a:lnTo>
                      <a:lnTo>
                        <a:pt x="131" y="40"/>
                      </a:lnTo>
                      <a:lnTo>
                        <a:pt x="110" y="17"/>
                      </a:lnTo>
                      <a:lnTo>
                        <a:pt x="84" y="1"/>
                      </a:lnTo>
                      <a:lnTo>
                        <a:pt x="57" y="0"/>
                      </a:lnTo>
                      <a:lnTo>
                        <a:pt x="38" y="17"/>
                      </a:lnTo>
                      <a:lnTo>
                        <a:pt x="0"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3" name="Freeform 75"/>
                <p:cNvSpPr>
                  <a:spLocks/>
                </p:cNvSpPr>
                <p:nvPr/>
              </p:nvSpPr>
              <p:spPr bwMode="ltGray">
                <a:xfrm>
                  <a:off x="5114" y="2618"/>
                  <a:ext cx="364" cy="1519"/>
                </a:xfrm>
                <a:custGeom>
                  <a:avLst/>
                  <a:gdLst>
                    <a:gd name="T0" fmla="*/ 0 w 364"/>
                    <a:gd name="T1" fmla="*/ 1518 h 1519"/>
                    <a:gd name="T2" fmla="*/ 96 w 364"/>
                    <a:gd name="T3" fmla="*/ 1087 h 1519"/>
                    <a:gd name="T4" fmla="*/ 148 w 364"/>
                    <a:gd name="T5" fmla="*/ 871 h 1519"/>
                    <a:gd name="T6" fmla="*/ 193 w 364"/>
                    <a:gd name="T7" fmla="*/ 666 h 1519"/>
                    <a:gd name="T8" fmla="*/ 221 w 364"/>
                    <a:gd name="T9" fmla="*/ 523 h 1519"/>
                    <a:gd name="T10" fmla="*/ 234 w 364"/>
                    <a:gd name="T11" fmla="*/ 447 h 1519"/>
                    <a:gd name="T12" fmla="*/ 242 w 364"/>
                    <a:gd name="T13" fmla="*/ 365 h 1519"/>
                    <a:gd name="T14" fmla="*/ 253 w 364"/>
                    <a:gd name="T15" fmla="*/ 290 h 1519"/>
                    <a:gd name="T16" fmla="*/ 271 w 364"/>
                    <a:gd name="T17" fmla="*/ 200 h 1519"/>
                    <a:gd name="T18" fmla="*/ 289 w 364"/>
                    <a:gd name="T19" fmla="*/ 119 h 1519"/>
                    <a:gd name="T20" fmla="*/ 314 w 364"/>
                    <a:gd name="T21" fmla="*/ 47 h 1519"/>
                    <a:gd name="T22" fmla="*/ 333 w 364"/>
                    <a:gd name="T23" fmla="*/ 4 h 1519"/>
                    <a:gd name="T24" fmla="*/ 345 w 364"/>
                    <a:gd name="T25" fmla="*/ 0 h 1519"/>
                    <a:gd name="T26" fmla="*/ 356 w 364"/>
                    <a:gd name="T27" fmla="*/ 21 h 1519"/>
                    <a:gd name="T28" fmla="*/ 363 w 364"/>
                    <a:gd name="T29" fmla="*/ 10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4" h="1519">
                      <a:moveTo>
                        <a:pt x="0" y="1518"/>
                      </a:moveTo>
                      <a:lnTo>
                        <a:pt x="96" y="1087"/>
                      </a:lnTo>
                      <a:lnTo>
                        <a:pt x="148" y="871"/>
                      </a:lnTo>
                      <a:lnTo>
                        <a:pt x="193" y="666"/>
                      </a:lnTo>
                      <a:lnTo>
                        <a:pt x="221" y="523"/>
                      </a:lnTo>
                      <a:lnTo>
                        <a:pt x="234" y="447"/>
                      </a:lnTo>
                      <a:lnTo>
                        <a:pt x="242" y="365"/>
                      </a:lnTo>
                      <a:lnTo>
                        <a:pt x="253" y="290"/>
                      </a:lnTo>
                      <a:lnTo>
                        <a:pt x="271" y="200"/>
                      </a:lnTo>
                      <a:lnTo>
                        <a:pt x="289" y="119"/>
                      </a:lnTo>
                      <a:lnTo>
                        <a:pt x="314" y="47"/>
                      </a:lnTo>
                      <a:lnTo>
                        <a:pt x="333" y="4"/>
                      </a:lnTo>
                      <a:lnTo>
                        <a:pt x="345" y="0"/>
                      </a:lnTo>
                      <a:lnTo>
                        <a:pt x="356" y="21"/>
                      </a:lnTo>
                      <a:lnTo>
                        <a:pt x="363"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4" name="Freeform 76"/>
                <p:cNvSpPr>
                  <a:spLocks/>
                </p:cNvSpPr>
                <p:nvPr/>
              </p:nvSpPr>
              <p:spPr bwMode="ltGray">
                <a:xfrm>
                  <a:off x="5201" y="3248"/>
                  <a:ext cx="269" cy="520"/>
                </a:xfrm>
                <a:custGeom>
                  <a:avLst/>
                  <a:gdLst>
                    <a:gd name="T0" fmla="*/ 0 w 269"/>
                    <a:gd name="T1" fmla="*/ 519 h 520"/>
                    <a:gd name="T2" fmla="*/ 50 w 269"/>
                    <a:gd name="T3" fmla="*/ 406 h 520"/>
                    <a:gd name="T4" fmla="*/ 81 w 269"/>
                    <a:gd name="T5" fmla="*/ 277 h 520"/>
                    <a:gd name="T6" fmla="*/ 98 w 269"/>
                    <a:gd name="T7" fmla="*/ 219 h 520"/>
                    <a:gd name="T8" fmla="*/ 121 w 269"/>
                    <a:gd name="T9" fmla="*/ 152 h 520"/>
                    <a:gd name="T10" fmla="*/ 152 w 269"/>
                    <a:gd name="T11" fmla="*/ 83 h 520"/>
                    <a:gd name="T12" fmla="*/ 174 w 269"/>
                    <a:gd name="T13" fmla="*/ 41 h 520"/>
                    <a:gd name="T14" fmla="*/ 191 w 269"/>
                    <a:gd name="T15" fmla="*/ 20 h 520"/>
                    <a:gd name="T16" fmla="*/ 216 w 269"/>
                    <a:gd name="T17" fmla="*/ 2 h 520"/>
                    <a:gd name="T18" fmla="*/ 242 w 269"/>
                    <a:gd name="T19" fmla="*/ 0 h 520"/>
                    <a:gd name="T20" fmla="*/ 253 w 269"/>
                    <a:gd name="T21" fmla="*/ 24 h 520"/>
                    <a:gd name="T22" fmla="*/ 268 w 269"/>
                    <a:gd name="T23" fmla="*/ 6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520">
                      <a:moveTo>
                        <a:pt x="0" y="519"/>
                      </a:moveTo>
                      <a:lnTo>
                        <a:pt x="50" y="406"/>
                      </a:lnTo>
                      <a:lnTo>
                        <a:pt x="81" y="277"/>
                      </a:lnTo>
                      <a:lnTo>
                        <a:pt x="98" y="219"/>
                      </a:lnTo>
                      <a:lnTo>
                        <a:pt x="121" y="152"/>
                      </a:lnTo>
                      <a:lnTo>
                        <a:pt x="152" y="83"/>
                      </a:lnTo>
                      <a:lnTo>
                        <a:pt x="174" y="41"/>
                      </a:lnTo>
                      <a:lnTo>
                        <a:pt x="191" y="20"/>
                      </a:lnTo>
                      <a:lnTo>
                        <a:pt x="216" y="2"/>
                      </a:lnTo>
                      <a:lnTo>
                        <a:pt x="242" y="0"/>
                      </a:lnTo>
                      <a:lnTo>
                        <a:pt x="253" y="24"/>
                      </a:lnTo>
                      <a:lnTo>
                        <a:pt x="268" y="6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5" name="Freeform 77"/>
                <p:cNvSpPr>
                  <a:spLocks/>
                </p:cNvSpPr>
                <p:nvPr/>
              </p:nvSpPr>
              <p:spPr bwMode="ltGray">
                <a:xfrm>
                  <a:off x="5092" y="3433"/>
                  <a:ext cx="128" cy="253"/>
                </a:xfrm>
                <a:custGeom>
                  <a:avLst/>
                  <a:gdLst>
                    <a:gd name="T0" fmla="*/ 0 w 128"/>
                    <a:gd name="T1" fmla="*/ 0 h 253"/>
                    <a:gd name="T2" fmla="*/ 21 w 128"/>
                    <a:gd name="T3" fmla="*/ 15 h 253"/>
                    <a:gd name="T4" fmla="*/ 47 w 128"/>
                    <a:gd name="T5" fmla="*/ 34 h 253"/>
                    <a:gd name="T6" fmla="*/ 70 w 128"/>
                    <a:gd name="T7" fmla="*/ 70 h 253"/>
                    <a:gd name="T8" fmla="*/ 92 w 128"/>
                    <a:gd name="T9" fmla="*/ 99 h 253"/>
                    <a:gd name="T10" fmla="*/ 109 w 128"/>
                    <a:gd name="T11" fmla="*/ 131 h 253"/>
                    <a:gd name="T12" fmla="*/ 118 w 128"/>
                    <a:gd name="T13" fmla="*/ 158 h 253"/>
                    <a:gd name="T14" fmla="*/ 124 w 128"/>
                    <a:gd name="T15" fmla="*/ 182 h 253"/>
                    <a:gd name="T16" fmla="*/ 127 w 128"/>
                    <a:gd name="T17" fmla="*/ 217 h 253"/>
                    <a:gd name="T18" fmla="*/ 127 w 128"/>
                    <a:gd name="T1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53">
                      <a:moveTo>
                        <a:pt x="0" y="0"/>
                      </a:moveTo>
                      <a:lnTo>
                        <a:pt x="21" y="15"/>
                      </a:lnTo>
                      <a:lnTo>
                        <a:pt x="47" y="34"/>
                      </a:lnTo>
                      <a:lnTo>
                        <a:pt x="70" y="70"/>
                      </a:lnTo>
                      <a:lnTo>
                        <a:pt x="92" y="99"/>
                      </a:lnTo>
                      <a:lnTo>
                        <a:pt x="109" y="131"/>
                      </a:lnTo>
                      <a:lnTo>
                        <a:pt x="118" y="158"/>
                      </a:lnTo>
                      <a:lnTo>
                        <a:pt x="124" y="182"/>
                      </a:lnTo>
                      <a:lnTo>
                        <a:pt x="127" y="217"/>
                      </a:lnTo>
                      <a:lnTo>
                        <a:pt x="127" y="25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6" name="Freeform 78"/>
                <p:cNvSpPr>
                  <a:spLocks/>
                </p:cNvSpPr>
                <p:nvPr/>
              </p:nvSpPr>
              <p:spPr bwMode="ltGray">
                <a:xfrm>
                  <a:off x="5503" y="3094"/>
                  <a:ext cx="110" cy="1001"/>
                </a:xfrm>
                <a:custGeom>
                  <a:avLst/>
                  <a:gdLst>
                    <a:gd name="T0" fmla="*/ 0 w 110"/>
                    <a:gd name="T1" fmla="*/ 1000 h 1001"/>
                    <a:gd name="T2" fmla="*/ 0 w 110"/>
                    <a:gd name="T3" fmla="*/ 906 h 1001"/>
                    <a:gd name="T4" fmla="*/ 0 w 110"/>
                    <a:gd name="T5" fmla="*/ 835 h 1001"/>
                    <a:gd name="T6" fmla="*/ 2 w 110"/>
                    <a:gd name="T7" fmla="*/ 787 h 1001"/>
                    <a:gd name="T8" fmla="*/ 3 w 110"/>
                    <a:gd name="T9" fmla="*/ 726 h 1001"/>
                    <a:gd name="T10" fmla="*/ 3 w 110"/>
                    <a:gd name="T11" fmla="*/ 664 h 1001"/>
                    <a:gd name="T12" fmla="*/ 4 w 110"/>
                    <a:gd name="T13" fmla="*/ 612 h 1001"/>
                    <a:gd name="T14" fmla="*/ 7 w 110"/>
                    <a:gd name="T15" fmla="*/ 564 h 1001"/>
                    <a:gd name="T16" fmla="*/ 10 w 110"/>
                    <a:gd name="T17" fmla="*/ 482 h 1001"/>
                    <a:gd name="T18" fmla="*/ 16 w 110"/>
                    <a:gd name="T19" fmla="*/ 389 h 1001"/>
                    <a:gd name="T20" fmla="*/ 23 w 110"/>
                    <a:gd name="T21" fmla="*/ 297 h 1001"/>
                    <a:gd name="T22" fmla="*/ 28 w 110"/>
                    <a:gd name="T23" fmla="*/ 200 h 1001"/>
                    <a:gd name="T24" fmla="*/ 33 w 110"/>
                    <a:gd name="T25" fmla="*/ 141 h 1001"/>
                    <a:gd name="T26" fmla="*/ 36 w 110"/>
                    <a:gd name="T27" fmla="*/ 117 h 1001"/>
                    <a:gd name="T28" fmla="*/ 46 w 110"/>
                    <a:gd name="T29" fmla="*/ 77 h 1001"/>
                    <a:gd name="T30" fmla="*/ 56 w 110"/>
                    <a:gd name="T31" fmla="*/ 48 h 1001"/>
                    <a:gd name="T32" fmla="*/ 67 w 110"/>
                    <a:gd name="T33" fmla="*/ 25 h 1001"/>
                    <a:gd name="T34" fmla="*/ 78 w 110"/>
                    <a:gd name="T35" fmla="*/ 5 h 1001"/>
                    <a:gd name="T36" fmla="*/ 85 w 110"/>
                    <a:gd name="T37" fmla="*/ 0 h 1001"/>
                    <a:gd name="T38" fmla="*/ 96 w 110"/>
                    <a:gd name="T39" fmla="*/ 0 h 1001"/>
                    <a:gd name="T40" fmla="*/ 105 w 110"/>
                    <a:gd name="T41" fmla="*/ 7 h 1001"/>
                    <a:gd name="T42" fmla="*/ 109 w 110"/>
                    <a:gd name="T43" fmla="*/ 17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001">
                      <a:moveTo>
                        <a:pt x="0" y="1000"/>
                      </a:moveTo>
                      <a:lnTo>
                        <a:pt x="0" y="906"/>
                      </a:lnTo>
                      <a:lnTo>
                        <a:pt x="0" y="835"/>
                      </a:lnTo>
                      <a:lnTo>
                        <a:pt x="2" y="787"/>
                      </a:lnTo>
                      <a:lnTo>
                        <a:pt x="3" y="726"/>
                      </a:lnTo>
                      <a:lnTo>
                        <a:pt x="3" y="664"/>
                      </a:lnTo>
                      <a:lnTo>
                        <a:pt x="4" y="612"/>
                      </a:lnTo>
                      <a:lnTo>
                        <a:pt x="7" y="564"/>
                      </a:lnTo>
                      <a:lnTo>
                        <a:pt x="10" y="482"/>
                      </a:lnTo>
                      <a:lnTo>
                        <a:pt x="16" y="389"/>
                      </a:lnTo>
                      <a:lnTo>
                        <a:pt x="23" y="297"/>
                      </a:lnTo>
                      <a:lnTo>
                        <a:pt x="28" y="200"/>
                      </a:lnTo>
                      <a:lnTo>
                        <a:pt x="33" y="141"/>
                      </a:lnTo>
                      <a:lnTo>
                        <a:pt x="36" y="117"/>
                      </a:lnTo>
                      <a:lnTo>
                        <a:pt x="46" y="77"/>
                      </a:lnTo>
                      <a:lnTo>
                        <a:pt x="56" y="48"/>
                      </a:lnTo>
                      <a:lnTo>
                        <a:pt x="67" y="25"/>
                      </a:lnTo>
                      <a:lnTo>
                        <a:pt x="78" y="5"/>
                      </a:lnTo>
                      <a:lnTo>
                        <a:pt x="85" y="0"/>
                      </a:lnTo>
                      <a:lnTo>
                        <a:pt x="96" y="0"/>
                      </a:lnTo>
                      <a:lnTo>
                        <a:pt x="105" y="7"/>
                      </a:lnTo>
                      <a:lnTo>
                        <a:pt x="109" y="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7" name="Freeform 79"/>
                <p:cNvSpPr>
                  <a:spLocks/>
                </p:cNvSpPr>
                <p:nvPr/>
              </p:nvSpPr>
              <p:spPr bwMode="ltGray">
                <a:xfrm>
                  <a:off x="5384" y="3741"/>
                  <a:ext cx="132" cy="279"/>
                </a:xfrm>
                <a:custGeom>
                  <a:avLst/>
                  <a:gdLst>
                    <a:gd name="T0" fmla="*/ 131 w 132"/>
                    <a:gd name="T1" fmla="*/ 278 h 279"/>
                    <a:gd name="T2" fmla="*/ 111 w 132"/>
                    <a:gd name="T3" fmla="*/ 216 h 279"/>
                    <a:gd name="T4" fmla="*/ 95 w 132"/>
                    <a:gd name="T5" fmla="*/ 147 h 279"/>
                    <a:gd name="T6" fmla="*/ 86 w 132"/>
                    <a:gd name="T7" fmla="*/ 117 h 279"/>
                    <a:gd name="T8" fmla="*/ 74 w 132"/>
                    <a:gd name="T9" fmla="*/ 83 h 279"/>
                    <a:gd name="T10" fmla="*/ 58 w 132"/>
                    <a:gd name="T11" fmla="*/ 45 h 279"/>
                    <a:gd name="T12" fmla="*/ 47 w 132"/>
                    <a:gd name="T13" fmla="*/ 22 h 279"/>
                    <a:gd name="T14" fmla="*/ 37 w 132"/>
                    <a:gd name="T15" fmla="*/ 12 h 279"/>
                    <a:gd name="T16" fmla="*/ 25 w 132"/>
                    <a:gd name="T17" fmla="*/ 2 h 279"/>
                    <a:gd name="T18" fmla="*/ 12 w 132"/>
                    <a:gd name="T19" fmla="*/ 0 h 279"/>
                    <a:gd name="T20" fmla="*/ 6 w 132"/>
                    <a:gd name="T21" fmla="*/ 7 h 279"/>
                    <a:gd name="T22" fmla="*/ 0 w 132"/>
                    <a:gd name="T23" fmla="*/ 2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79">
                      <a:moveTo>
                        <a:pt x="131" y="278"/>
                      </a:moveTo>
                      <a:lnTo>
                        <a:pt x="111" y="216"/>
                      </a:lnTo>
                      <a:lnTo>
                        <a:pt x="95" y="147"/>
                      </a:lnTo>
                      <a:lnTo>
                        <a:pt x="86" y="117"/>
                      </a:lnTo>
                      <a:lnTo>
                        <a:pt x="74" y="83"/>
                      </a:lnTo>
                      <a:lnTo>
                        <a:pt x="58" y="45"/>
                      </a:lnTo>
                      <a:lnTo>
                        <a:pt x="47" y="22"/>
                      </a:lnTo>
                      <a:lnTo>
                        <a:pt x="37" y="12"/>
                      </a:lnTo>
                      <a:lnTo>
                        <a:pt x="25" y="2"/>
                      </a:lnTo>
                      <a:lnTo>
                        <a:pt x="12" y="0"/>
                      </a:lnTo>
                      <a:lnTo>
                        <a:pt x="6" y="7"/>
                      </a:lnTo>
                      <a:lnTo>
                        <a:pt x="0" y="2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8" name="Freeform 80"/>
                <p:cNvSpPr>
                  <a:spLocks/>
                </p:cNvSpPr>
                <p:nvPr/>
              </p:nvSpPr>
              <p:spPr bwMode="ltGray">
                <a:xfrm>
                  <a:off x="5426" y="3405"/>
                  <a:ext cx="89" cy="698"/>
                </a:xfrm>
                <a:custGeom>
                  <a:avLst/>
                  <a:gdLst>
                    <a:gd name="T0" fmla="*/ 87 w 89"/>
                    <a:gd name="T1" fmla="*/ 697 h 698"/>
                    <a:gd name="T2" fmla="*/ 88 w 89"/>
                    <a:gd name="T3" fmla="*/ 632 h 698"/>
                    <a:gd name="T4" fmla="*/ 88 w 89"/>
                    <a:gd name="T5" fmla="*/ 582 h 698"/>
                    <a:gd name="T6" fmla="*/ 86 w 89"/>
                    <a:gd name="T7" fmla="*/ 548 h 698"/>
                    <a:gd name="T8" fmla="*/ 85 w 89"/>
                    <a:gd name="T9" fmla="*/ 505 h 698"/>
                    <a:gd name="T10" fmla="*/ 85 w 89"/>
                    <a:gd name="T11" fmla="*/ 462 h 698"/>
                    <a:gd name="T12" fmla="*/ 84 w 89"/>
                    <a:gd name="T13" fmla="*/ 426 h 698"/>
                    <a:gd name="T14" fmla="*/ 81 w 89"/>
                    <a:gd name="T15" fmla="*/ 393 h 698"/>
                    <a:gd name="T16" fmla="*/ 79 w 89"/>
                    <a:gd name="T17" fmla="*/ 334 h 698"/>
                    <a:gd name="T18" fmla="*/ 74 w 89"/>
                    <a:gd name="T19" fmla="*/ 271 h 698"/>
                    <a:gd name="T20" fmla="*/ 69 w 89"/>
                    <a:gd name="T21" fmla="*/ 208 h 698"/>
                    <a:gd name="T22" fmla="*/ 65 w 89"/>
                    <a:gd name="T23" fmla="*/ 139 h 698"/>
                    <a:gd name="T24" fmla="*/ 60 w 89"/>
                    <a:gd name="T25" fmla="*/ 97 h 698"/>
                    <a:gd name="T26" fmla="*/ 58 w 89"/>
                    <a:gd name="T27" fmla="*/ 81 h 698"/>
                    <a:gd name="T28" fmla="*/ 50 w 89"/>
                    <a:gd name="T29" fmla="*/ 54 h 698"/>
                    <a:gd name="T30" fmla="*/ 42 w 89"/>
                    <a:gd name="T31" fmla="*/ 34 h 698"/>
                    <a:gd name="T32" fmla="*/ 33 w 89"/>
                    <a:gd name="T33" fmla="*/ 18 h 698"/>
                    <a:gd name="T34" fmla="*/ 24 w 89"/>
                    <a:gd name="T35" fmla="*/ 4 h 698"/>
                    <a:gd name="T36" fmla="*/ 18 w 89"/>
                    <a:gd name="T37" fmla="*/ 0 h 698"/>
                    <a:gd name="T38" fmla="*/ 10 w 89"/>
                    <a:gd name="T39" fmla="*/ 0 h 698"/>
                    <a:gd name="T40" fmla="*/ 2 w 89"/>
                    <a:gd name="T41" fmla="*/ 5 h 698"/>
                    <a:gd name="T42" fmla="*/ 0 w 89"/>
                    <a:gd name="T43" fmla="*/ 11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8">
                      <a:moveTo>
                        <a:pt x="87" y="697"/>
                      </a:moveTo>
                      <a:lnTo>
                        <a:pt x="88" y="632"/>
                      </a:lnTo>
                      <a:lnTo>
                        <a:pt x="88" y="582"/>
                      </a:lnTo>
                      <a:lnTo>
                        <a:pt x="86" y="548"/>
                      </a:lnTo>
                      <a:lnTo>
                        <a:pt x="85" y="505"/>
                      </a:lnTo>
                      <a:lnTo>
                        <a:pt x="85" y="462"/>
                      </a:lnTo>
                      <a:lnTo>
                        <a:pt x="84" y="426"/>
                      </a:lnTo>
                      <a:lnTo>
                        <a:pt x="81" y="393"/>
                      </a:lnTo>
                      <a:lnTo>
                        <a:pt x="79" y="334"/>
                      </a:lnTo>
                      <a:lnTo>
                        <a:pt x="74" y="271"/>
                      </a:lnTo>
                      <a:lnTo>
                        <a:pt x="69" y="208"/>
                      </a:lnTo>
                      <a:lnTo>
                        <a:pt x="65" y="139"/>
                      </a:lnTo>
                      <a:lnTo>
                        <a:pt x="60" y="97"/>
                      </a:lnTo>
                      <a:lnTo>
                        <a:pt x="58" y="81"/>
                      </a:lnTo>
                      <a:lnTo>
                        <a:pt x="50" y="54"/>
                      </a:lnTo>
                      <a:lnTo>
                        <a:pt x="42" y="34"/>
                      </a:lnTo>
                      <a:lnTo>
                        <a:pt x="33" y="18"/>
                      </a:lnTo>
                      <a:lnTo>
                        <a:pt x="24" y="4"/>
                      </a:lnTo>
                      <a:lnTo>
                        <a:pt x="18" y="0"/>
                      </a:lnTo>
                      <a:lnTo>
                        <a:pt x="10" y="0"/>
                      </a:lnTo>
                      <a:lnTo>
                        <a:pt x="2" y="5"/>
                      </a:lnTo>
                      <a:lnTo>
                        <a:pt x="0" y="1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29" name="Freeform 81"/>
                <p:cNvSpPr>
                  <a:spLocks/>
                </p:cNvSpPr>
                <p:nvPr/>
              </p:nvSpPr>
              <p:spPr bwMode="ltGray">
                <a:xfrm>
                  <a:off x="5507" y="3841"/>
                  <a:ext cx="140" cy="262"/>
                </a:xfrm>
                <a:custGeom>
                  <a:avLst/>
                  <a:gdLst>
                    <a:gd name="T0" fmla="*/ 0 w 140"/>
                    <a:gd name="T1" fmla="*/ 261 h 262"/>
                    <a:gd name="T2" fmla="*/ 20 w 140"/>
                    <a:gd name="T3" fmla="*/ 236 h 262"/>
                    <a:gd name="T4" fmla="*/ 28 w 140"/>
                    <a:gd name="T5" fmla="*/ 220 h 262"/>
                    <a:gd name="T6" fmla="*/ 34 w 140"/>
                    <a:gd name="T7" fmla="*/ 207 h 262"/>
                    <a:gd name="T8" fmla="*/ 64 w 140"/>
                    <a:gd name="T9" fmla="*/ 87 h 262"/>
                    <a:gd name="T10" fmla="*/ 81 w 140"/>
                    <a:gd name="T11" fmla="*/ 48 h 262"/>
                    <a:gd name="T12" fmla="*/ 93 w 140"/>
                    <a:gd name="T13" fmla="*/ 24 h 262"/>
                    <a:gd name="T14" fmla="*/ 103 w 140"/>
                    <a:gd name="T15" fmla="*/ 12 h 262"/>
                    <a:gd name="T16" fmla="*/ 115 w 140"/>
                    <a:gd name="T17" fmla="*/ 4 h 262"/>
                    <a:gd name="T18" fmla="*/ 126 w 140"/>
                    <a:gd name="T19" fmla="*/ 0 h 262"/>
                    <a:gd name="T20" fmla="*/ 134 w 140"/>
                    <a:gd name="T21" fmla="*/ 2 h 262"/>
                    <a:gd name="T22" fmla="*/ 139 w 140"/>
                    <a:gd name="T23" fmla="*/ 1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62">
                      <a:moveTo>
                        <a:pt x="0" y="261"/>
                      </a:moveTo>
                      <a:lnTo>
                        <a:pt x="20" y="236"/>
                      </a:lnTo>
                      <a:lnTo>
                        <a:pt x="28" y="220"/>
                      </a:lnTo>
                      <a:lnTo>
                        <a:pt x="34" y="207"/>
                      </a:lnTo>
                      <a:lnTo>
                        <a:pt x="64" y="87"/>
                      </a:lnTo>
                      <a:lnTo>
                        <a:pt x="81" y="48"/>
                      </a:lnTo>
                      <a:lnTo>
                        <a:pt x="93" y="24"/>
                      </a:lnTo>
                      <a:lnTo>
                        <a:pt x="103" y="12"/>
                      </a:lnTo>
                      <a:lnTo>
                        <a:pt x="115" y="4"/>
                      </a:lnTo>
                      <a:lnTo>
                        <a:pt x="126" y="0"/>
                      </a:lnTo>
                      <a:lnTo>
                        <a:pt x="134" y="2"/>
                      </a:lnTo>
                      <a:lnTo>
                        <a:pt x="139" y="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0" name="Freeform 82"/>
                <p:cNvSpPr>
                  <a:spLocks/>
                </p:cNvSpPr>
                <p:nvPr/>
              </p:nvSpPr>
              <p:spPr bwMode="ltGray">
                <a:xfrm>
                  <a:off x="4521" y="3260"/>
                  <a:ext cx="329" cy="915"/>
                </a:xfrm>
                <a:custGeom>
                  <a:avLst/>
                  <a:gdLst>
                    <a:gd name="T0" fmla="*/ 328 w 329"/>
                    <a:gd name="T1" fmla="*/ 914 h 915"/>
                    <a:gd name="T2" fmla="*/ 316 w 329"/>
                    <a:gd name="T3" fmla="*/ 807 h 915"/>
                    <a:gd name="T4" fmla="*/ 301 w 329"/>
                    <a:gd name="T5" fmla="*/ 690 h 915"/>
                    <a:gd name="T6" fmla="*/ 288 w 329"/>
                    <a:gd name="T7" fmla="*/ 600 h 915"/>
                    <a:gd name="T8" fmla="*/ 274 w 329"/>
                    <a:gd name="T9" fmla="*/ 519 h 915"/>
                    <a:gd name="T10" fmla="*/ 256 w 329"/>
                    <a:gd name="T11" fmla="*/ 449 h 915"/>
                    <a:gd name="T12" fmla="*/ 238 w 329"/>
                    <a:gd name="T13" fmla="*/ 372 h 915"/>
                    <a:gd name="T14" fmla="*/ 213 w 329"/>
                    <a:gd name="T15" fmla="*/ 308 h 915"/>
                    <a:gd name="T16" fmla="*/ 160 w 329"/>
                    <a:gd name="T17" fmla="*/ 178 h 915"/>
                    <a:gd name="T18" fmla="*/ 145 w 329"/>
                    <a:gd name="T19" fmla="*/ 141 h 915"/>
                    <a:gd name="T20" fmla="*/ 134 w 329"/>
                    <a:gd name="T21" fmla="*/ 122 h 915"/>
                    <a:gd name="T22" fmla="*/ 109 w 329"/>
                    <a:gd name="T23" fmla="*/ 73 h 915"/>
                    <a:gd name="T24" fmla="*/ 94 w 329"/>
                    <a:gd name="T25" fmla="*/ 50 h 915"/>
                    <a:gd name="T26" fmla="*/ 77 w 329"/>
                    <a:gd name="T27" fmla="*/ 31 h 915"/>
                    <a:gd name="T28" fmla="*/ 50 w 329"/>
                    <a:gd name="T29" fmla="*/ 11 h 915"/>
                    <a:gd name="T30" fmla="*/ 33 w 329"/>
                    <a:gd name="T31" fmla="*/ 1 h 915"/>
                    <a:gd name="T32" fmla="*/ 20 w 329"/>
                    <a:gd name="T33" fmla="*/ 0 h 915"/>
                    <a:gd name="T34" fmla="*/ 8 w 329"/>
                    <a:gd name="T35" fmla="*/ 5 h 915"/>
                    <a:gd name="T36" fmla="*/ 0 w 329"/>
                    <a:gd name="T37" fmla="*/ 18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9" h="915">
                      <a:moveTo>
                        <a:pt x="328" y="914"/>
                      </a:moveTo>
                      <a:lnTo>
                        <a:pt x="316" y="807"/>
                      </a:lnTo>
                      <a:lnTo>
                        <a:pt x="301" y="690"/>
                      </a:lnTo>
                      <a:lnTo>
                        <a:pt x="288" y="600"/>
                      </a:lnTo>
                      <a:lnTo>
                        <a:pt x="274" y="519"/>
                      </a:lnTo>
                      <a:lnTo>
                        <a:pt x="256" y="449"/>
                      </a:lnTo>
                      <a:lnTo>
                        <a:pt x="238" y="372"/>
                      </a:lnTo>
                      <a:lnTo>
                        <a:pt x="213" y="308"/>
                      </a:lnTo>
                      <a:lnTo>
                        <a:pt x="160" y="178"/>
                      </a:lnTo>
                      <a:lnTo>
                        <a:pt x="145" y="141"/>
                      </a:lnTo>
                      <a:lnTo>
                        <a:pt x="134" y="122"/>
                      </a:lnTo>
                      <a:lnTo>
                        <a:pt x="109" y="73"/>
                      </a:lnTo>
                      <a:lnTo>
                        <a:pt x="94" y="50"/>
                      </a:lnTo>
                      <a:lnTo>
                        <a:pt x="77" y="31"/>
                      </a:lnTo>
                      <a:lnTo>
                        <a:pt x="50" y="11"/>
                      </a:lnTo>
                      <a:lnTo>
                        <a:pt x="33" y="1"/>
                      </a:lnTo>
                      <a:lnTo>
                        <a:pt x="20" y="0"/>
                      </a:lnTo>
                      <a:lnTo>
                        <a:pt x="8" y="5"/>
                      </a:lnTo>
                      <a:lnTo>
                        <a:pt x="0" y="1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1" name="Freeform 83"/>
                <p:cNvSpPr>
                  <a:spLocks/>
                </p:cNvSpPr>
                <p:nvPr/>
              </p:nvSpPr>
              <p:spPr bwMode="ltGray">
                <a:xfrm>
                  <a:off x="4735" y="3361"/>
                  <a:ext cx="136" cy="754"/>
                </a:xfrm>
                <a:custGeom>
                  <a:avLst/>
                  <a:gdLst>
                    <a:gd name="T0" fmla="*/ 135 w 136"/>
                    <a:gd name="T1" fmla="*/ 753 h 754"/>
                    <a:gd name="T2" fmla="*/ 62 w 136"/>
                    <a:gd name="T3" fmla="*/ 28 h 754"/>
                    <a:gd name="T4" fmla="*/ 56 w 136"/>
                    <a:gd name="T5" fmla="*/ 18 h 754"/>
                    <a:gd name="T6" fmla="*/ 48 w 136"/>
                    <a:gd name="T7" fmla="*/ 5 h 754"/>
                    <a:gd name="T8" fmla="*/ 41 w 136"/>
                    <a:gd name="T9" fmla="*/ 2 h 754"/>
                    <a:gd name="T10" fmla="*/ 29 w 136"/>
                    <a:gd name="T11" fmla="*/ 0 h 754"/>
                    <a:gd name="T12" fmla="*/ 21 w 136"/>
                    <a:gd name="T13" fmla="*/ 2 h 754"/>
                    <a:gd name="T14" fmla="*/ 13 w 136"/>
                    <a:gd name="T15" fmla="*/ 11 h 754"/>
                    <a:gd name="T16" fmla="*/ 5 w 136"/>
                    <a:gd name="T17" fmla="*/ 24 h 754"/>
                    <a:gd name="T18" fmla="*/ 0 w 136"/>
                    <a:gd name="T19" fmla="*/ 4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4">
                      <a:moveTo>
                        <a:pt x="135" y="753"/>
                      </a:moveTo>
                      <a:lnTo>
                        <a:pt x="62" y="28"/>
                      </a:lnTo>
                      <a:lnTo>
                        <a:pt x="56" y="18"/>
                      </a:lnTo>
                      <a:lnTo>
                        <a:pt x="48" y="5"/>
                      </a:lnTo>
                      <a:lnTo>
                        <a:pt x="41" y="2"/>
                      </a:lnTo>
                      <a:lnTo>
                        <a:pt x="29" y="0"/>
                      </a:lnTo>
                      <a:lnTo>
                        <a:pt x="21" y="2"/>
                      </a:lnTo>
                      <a:lnTo>
                        <a:pt x="13" y="11"/>
                      </a:lnTo>
                      <a:lnTo>
                        <a:pt x="5" y="24"/>
                      </a:lnTo>
                      <a:lnTo>
                        <a:pt x="0" y="4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2133" name="Freeform 85"/>
              <p:cNvSpPr>
                <a:spLocks/>
              </p:cNvSpPr>
              <p:nvPr/>
            </p:nvSpPr>
            <p:spPr bwMode="ltGray">
              <a:xfrm>
                <a:off x="4948" y="3263"/>
                <a:ext cx="48" cy="470"/>
              </a:xfrm>
              <a:custGeom>
                <a:avLst/>
                <a:gdLst>
                  <a:gd name="T0" fmla="*/ 47 w 48"/>
                  <a:gd name="T1" fmla="*/ 0 h 470"/>
                  <a:gd name="T2" fmla="*/ 29 w 48"/>
                  <a:gd name="T3" fmla="*/ 30 h 470"/>
                  <a:gd name="T4" fmla="*/ 20 w 48"/>
                  <a:gd name="T5" fmla="*/ 89 h 470"/>
                  <a:gd name="T6" fmla="*/ 9 w 48"/>
                  <a:gd name="T7" fmla="*/ 168 h 470"/>
                  <a:gd name="T8" fmla="*/ 0 w 48"/>
                  <a:gd name="T9" fmla="*/ 267 h 470"/>
                  <a:gd name="T10" fmla="*/ 0 w 48"/>
                  <a:gd name="T11" fmla="*/ 375 h 470"/>
                  <a:gd name="T12" fmla="*/ 5 w 48"/>
                  <a:gd name="T13" fmla="*/ 469 h 470"/>
                  <a:gd name="T14" fmla="*/ 9 w 48"/>
                  <a:gd name="T15" fmla="*/ 469 h 470"/>
                  <a:gd name="T16" fmla="*/ 5 w 48"/>
                  <a:gd name="T17" fmla="*/ 375 h 470"/>
                  <a:gd name="T18" fmla="*/ 5 w 48"/>
                  <a:gd name="T19" fmla="*/ 296 h 470"/>
                  <a:gd name="T20" fmla="*/ 14 w 48"/>
                  <a:gd name="T21" fmla="*/ 211 h 470"/>
                  <a:gd name="T22" fmla="*/ 29 w 48"/>
                  <a:gd name="T23" fmla="*/ 125 h 470"/>
                  <a:gd name="T24" fmla="*/ 46 w 48"/>
                  <a:gd name="T25" fmla="*/ 12 h 470"/>
                  <a:gd name="T26" fmla="*/ 47 w 48"/>
                  <a:gd name="T27"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70">
                    <a:moveTo>
                      <a:pt x="47" y="0"/>
                    </a:moveTo>
                    <a:lnTo>
                      <a:pt x="29" y="30"/>
                    </a:lnTo>
                    <a:lnTo>
                      <a:pt x="20" y="89"/>
                    </a:lnTo>
                    <a:lnTo>
                      <a:pt x="9" y="168"/>
                    </a:lnTo>
                    <a:lnTo>
                      <a:pt x="0" y="267"/>
                    </a:lnTo>
                    <a:lnTo>
                      <a:pt x="0" y="375"/>
                    </a:lnTo>
                    <a:lnTo>
                      <a:pt x="5" y="469"/>
                    </a:lnTo>
                    <a:lnTo>
                      <a:pt x="9" y="469"/>
                    </a:lnTo>
                    <a:lnTo>
                      <a:pt x="5" y="375"/>
                    </a:lnTo>
                    <a:lnTo>
                      <a:pt x="5" y="296"/>
                    </a:lnTo>
                    <a:lnTo>
                      <a:pt x="14" y="211"/>
                    </a:lnTo>
                    <a:lnTo>
                      <a:pt x="29" y="125"/>
                    </a:lnTo>
                    <a:lnTo>
                      <a:pt x="46" y="12"/>
                    </a:lnTo>
                    <a:lnTo>
                      <a:pt x="4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4" name="Freeform 86"/>
              <p:cNvSpPr>
                <a:spLocks/>
              </p:cNvSpPr>
              <p:nvPr/>
            </p:nvSpPr>
            <p:spPr bwMode="ltGray">
              <a:xfrm>
                <a:off x="5455" y="3275"/>
                <a:ext cx="77" cy="486"/>
              </a:xfrm>
              <a:custGeom>
                <a:avLst/>
                <a:gdLst>
                  <a:gd name="T0" fmla="*/ 15 w 77"/>
                  <a:gd name="T1" fmla="*/ 0 h 486"/>
                  <a:gd name="T2" fmla="*/ 30 w 77"/>
                  <a:gd name="T3" fmla="*/ 37 h 486"/>
                  <a:gd name="T4" fmla="*/ 45 w 77"/>
                  <a:gd name="T5" fmla="*/ 96 h 486"/>
                  <a:gd name="T6" fmla="*/ 60 w 77"/>
                  <a:gd name="T7" fmla="*/ 177 h 486"/>
                  <a:gd name="T8" fmla="*/ 76 w 77"/>
                  <a:gd name="T9" fmla="*/ 279 h 486"/>
                  <a:gd name="T10" fmla="*/ 76 w 77"/>
                  <a:gd name="T11" fmla="*/ 390 h 486"/>
                  <a:gd name="T12" fmla="*/ 68 w 77"/>
                  <a:gd name="T13" fmla="*/ 485 h 486"/>
                  <a:gd name="T14" fmla="*/ 60 w 77"/>
                  <a:gd name="T15" fmla="*/ 485 h 486"/>
                  <a:gd name="T16" fmla="*/ 68 w 77"/>
                  <a:gd name="T17" fmla="*/ 390 h 486"/>
                  <a:gd name="T18" fmla="*/ 68 w 77"/>
                  <a:gd name="T19" fmla="*/ 309 h 486"/>
                  <a:gd name="T20" fmla="*/ 53 w 77"/>
                  <a:gd name="T21" fmla="*/ 220 h 486"/>
                  <a:gd name="T22" fmla="*/ 30 w 77"/>
                  <a:gd name="T23" fmla="*/ 132 h 486"/>
                  <a:gd name="T24" fmla="*/ 0 w 77"/>
                  <a:gd name="T25" fmla="*/ 23 h 486"/>
                  <a:gd name="T26" fmla="*/ 15 w 77"/>
                  <a:gd name="T2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86">
                    <a:moveTo>
                      <a:pt x="15" y="0"/>
                    </a:moveTo>
                    <a:lnTo>
                      <a:pt x="30" y="37"/>
                    </a:lnTo>
                    <a:lnTo>
                      <a:pt x="45" y="96"/>
                    </a:lnTo>
                    <a:lnTo>
                      <a:pt x="60" y="177"/>
                    </a:lnTo>
                    <a:lnTo>
                      <a:pt x="76" y="279"/>
                    </a:lnTo>
                    <a:lnTo>
                      <a:pt x="76" y="390"/>
                    </a:lnTo>
                    <a:lnTo>
                      <a:pt x="68" y="485"/>
                    </a:lnTo>
                    <a:lnTo>
                      <a:pt x="60" y="485"/>
                    </a:lnTo>
                    <a:lnTo>
                      <a:pt x="68" y="390"/>
                    </a:lnTo>
                    <a:lnTo>
                      <a:pt x="68" y="309"/>
                    </a:lnTo>
                    <a:lnTo>
                      <a:pt x="53" y="220"/>
                    </a:lnTo>
                    <a:lnTo>
                      <a:pt x="30" y="132"/>
                    </a:lnTo>
                    <a:lnTo>
                      <a:pt x="0" y="23"/>
                    </a:lnTo>
                    <a:lnTo>
                      <a:pt x="1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5" name="Freeform 87"/>
              <p:cNvSpPr>
                <a:spLocks/>
              </p:cNvSpPr>
              <p:nvPr/>
            </p:nvSpPr>
            <p:spPr bwMode="ltGray">
              <a:xfrm>
                <a:off x="4866" y="3492"/>
                <a:ext cx="213" cy="578"/>
              </a:xfrm>
              <a:custGeom>
                <a:avLst/>
                <a:gdLst>
                  <a:gd name="T0" fmla="*/ 124 w 213"/>
                  <a:gd name="T1" fmla="*/ 14 h 578"/>
                  <a:gd name="T2" fmla="*/ 106 w 213"/>
                  <a:gd name="T3" fmla="*/ 37 h 578"/>
                  <a:gd name="T4" fmla="*/ 67 w 213"/>
                  <a:gd name="T5" fmla="*/ 61 h 578"/>
                  <a:gd name="T6" fmla="*/ 82 w 213"/>
                  <a:gd name="T7" fmla="*/ 56 h 578"/>
                  <a:gd name="T8" fmla="*/ 87 w 213"/>
                  <a:gd name="T9" fmla="*/ 71 h 578"/>
                  <a:gd name="T10" fmla="*/ 82 w 213"/>
                  <a:gd name="T11" fmla="*/ 84 h 578"/>
                  <a:gd name="T12" fmla="*/ 60 w 213"/>
                  <a:gd name="T13" fmla="*/ 112 h 578"/>
                  <a:gd name="T14" fmla="*/ 60 w 213"/>
                  <a:gd name="T15" fmla="*/ 119 h 578"/>
                  <a:gd name="T16" fmla="*/ 76 w 213"/>
                  <a:gd name="T17" fmla="*/ 119 h 578"/>
                  <a:gd name="T18" fmla="*/ 69 w 213"/>
                  <a:gd name="T19" fmla="*/ 128 h 578"/>
                  <a:gd name="T20" fmla="*/ 60 w 213"/>
                  <a:gd name="T21" fmla="*/ 156 h 578"/>
                  <a:gd name="T22" fmla="*/ 69 w 213"/>
                  <a:gd name="T23" fmla="*/ 151 h 578"/>
                  <a:gd name="T24" fmla="*/ 73 w 213"/>
                  <a:gd name="T25" fmla="*/ 169 h 578"/>
                  <a:gd name="T26" fmla="*/ 21 w 213"/>
                  <a:gd name="T27" fmla="*/ 217 h 578"/>
                  <a:gd name="T28" fmla="*/ 54 w 213"/>
                  <a:gd name="T29" fmla="*/ 202 h 578"/>
                  <a:gd name="T30" fmla="*/ 42 w 213"/>
                  <a:gd name="T31" fmla="*/ 231 h 578"/>
                  <a:gd name="T32" fmla="*/ 27 w 213"/>
                  <a:gd name="T33" fmla="*/ 235 h 578"/>
                  <a:gd name="T34" fmla="*/ 63 w 213"/>
                  <a:gd name="T35" fmla="*/ 202 h 578"/>
                  <a:gd name="T36" fmla="*/ 73 w 213"/>
                  <a:gd name="T37" fmla="*/ 217 h 578"/>
                  <a:gd name="T38" fmla="*/ 45 w 213"/>
                  <a:gd name="T39" fmla="*/ 260 h 578"/>
                  <a:gd name="T40" fmla="*/ 24 w 213"/>
                  <a:gd name="T41" fmla="*/ 289 h 578"/>
                  <a:gd name="T42" fmla="*/ 49 w 213"/>
                  <a:gd name="T43" fmla="*/ 270 h 578"/>
                  <a:gd name="T44" fmla="*/ 57 w 213"/>
                  <a:gd name="T45" fmla="*/ 283 h 578"/>
                  <a:gd name="T46" fmla="*/ 45 w 213"/>
                  <a:gd name="T47" fmla="*/ 316 h 578"/>
                  <a:gd name="T48" fmla="*/ 27 w 213"/>
                  <a:gd name="T49" fmla="*/ 336 h 578"/>
                  <a:gd name="T50" fmla="*/ 33 w 213"/>
                  <a:gd name="T51" fmla="*/ 345 h 578"/>
                  <a:gd name="T52" fmla="*/ 36 w 213"/>
                  <a:gd name="T53" fmla="*/ 359 h 578"/>
                  <a:gd name="T54" fmla="*/ 33 w 213"/>
                  <a:gd name="T55" fmla="*/ 364 h 578"/>
                  <a:gd name="T56" fmla="*/ 30 w 213"/>
                  <a:gd name="T57" fmla="*/ 378 h 578"/>
                  <a:gd name="T58" fmla="*/ 33 w 213"/>
                  <a:gd name="T59" fmla="*/ 392 h 578"/>
                  <a:gd name="T60" fmla="*/ 6 w 213"/>
                  <a:gd name="T61" fmla="*/ 448 h 578"/>
                  <a:gd name="T62" fmla="*/ 39 w 213"/>
                  <a:gd name="T63" fmla="*/ 415 h 578"/>
                  <a:gd name="T64" fmla="*/ 69 w 213"/>
                  <a:gd name="T65" fmla="*/ 577 h 578"/>
                  <a:gd name="T66" fmla="*/ 45 w 213"/>
                  <a:gd name="T67" fmla="*/ 434 h 578"/>
                  <a:gd name="T68" fmla="*/ 60 w 213"/>
                  <a:gd name="T69" fmla="*/ 397 h 578"/>
                  <a:gd name="T70" fmla="*/ 63 w 213"/>
                  <a:gd name="T71" fmla="*/ 378 h 578"/>
                  <a:gd name="T72" fmla="*/ 73 w 213"/>
                  <a:gd name="T73" fmla="*/ 411 h 578"/>
                  <a:gd name="T74" fmla="*/ 69 w 213"/>
                  <a:gd name="T75" fmla="*/ 349 h 578"/>
                  <a:gd name="T76" fmla="*/ 91 w 213"/>
                  <a:gd name="T77" fmla="*/ 430 h 578"/>
                  <a:gd name="T78" fmla="*/ 100 w 213"/>
                  <a:gd name="T79" fmla="*/ 434 h 578"/>
                  <a:gd name="T80" fmla="*/ 76 w 213"/>
                  <a:gd name="T81" fmla="*/ 378 h 578"/>
                  <a:gd name="T82" fmla="*/ 82 w 213"/>
                  <a:gd name="T83" fmla="*/ 312 h 578"/>
                  <a:gd name="T84" fmla="*/ 145 w 213"/>
                  <a:gd name="T85" fmla="*/ 500 h 578"/>
                  <a:gd name="T86" fmla="*/ 87 w 213"/>
                  <a:gd name="T87" fmla="*/ 326 h 578"/>
                  <a:gd name="T88" fmla="*/ 93 w 213"/>
                  <a:gd name="T89" fmla="*/ 250 h 578"/>
                  <a:gd name="T90" fmla="*/ 124 w 213"/>
                  <a:gd name="T91" fmla="*/ 359 h 578"/>
                  <a:gd name="T92" fmla="*/ 102 w 213"/>
                  <a:gd name="T93" fmla="*/ 256 h 578"/>
                  <a:gd name="T94" fmla="*/ 129 w 213"/>
                  <a:gd name="T95" fmla="*/ 415 h 578"/>
                  <a:gd name="T96" fmla="*/ 106 w 213"/>
                  <a:gd name="T97" fmla="*/ 202 h 578"/>
                  <a:gd name="T98" fmla="*/ 111 w 213"/>
                  <a:gd name="T99" fmla="*/ 151 h 578"/>
                  <a:gd name="T100" fmla="*/ 148 w 213"/>
                  <a:gd name="T101" fmla="*/ 240 h 578"/>
                  <a:gd name="T102" fmla="*/ 148 w 213"/>
                  <a:gd name="T103" fmla="*/ 240 h 578"/>
                  <a:gd name="T104" fmla="*/ 120 w 213"/>
                  <a:gd name="T105" fmla="*/ 161 h 578"/>
                  <a:gd name="T106" fmla="*/ 124 w 213"/>
                  <a:gd name="T107" fmla="*/ 119 h 578"/>
                  <a:gd name="T108" fmla="*/ 133 w 213"/>
                  <a:gd name="T109" fmla="*/ 138 h 578"/>
                  <a:gd name="T110" fmla="*/ 212 w 213"/>
                  <a:gd name="T111" fmla="*/ 223 h 578"/>
                  <a:gd name="T112" fmla="*/ 129 w 213"/>
                  <a:gd name="T113" fmla="*/ 123 h 578"/>
                  <a:gd name="T114" fmla="*/ 145 w 213"/>
                  <a:gd name="T115" fmla="*/ 112 h 578"/>
                  <a:gd name="T116" fmla="*/ 194 w 213"/>
                  <a:gd name="T117" fmla="*/ 208 h 578"/>
                  <a:gd name="T118" fmla="*/ 139 w 213"/>
                  <a:gd name="T119" fmla="*/ 56 h 578"/>
                  <a:gd name="T120" fmla="*/ 135 w 213"/>
                  <a:gd name="T121" fmla="*/ 28 h 578"/>
                  <a:gd name="T122" fmla="*/ 151 w 213"/>
                  <a:gd name="T12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578">
                    <a:moveTo>
                      <a:pt x="139" y="4"/>
                    </a:moveTo>
                    <a:lnTo>
                      <a:pt x="129" y="4"/>
                    </a:lnTo>
                    <a:lnTo>
                      <a:pt x="124" y="14"/>
                    </a:lnTo>
                    <a:lnTo>
                      <a:pt x="118" y="24"/>
                    </a:lnTo>
                    <a:lnTo>
                      <a:pt x="115" y="28"/>
                    </a:lnTo>
                    <a:lnTo>
                      <a:pt x="106" y="37"/>
                    </a:lnTo>
                    <a:lnTo>
                      <a:pt x="96" y="51"/>
                    </a:lnTo>
                    <a:lnTo>
                      <a:pt x="87" y="56"/>
                    </a:lnTo>
                    <a:lnTo>
                      <a:pt x="67" y="61"/>
                    </a:lnTo>
                    <a:lnTo>
                      <a:pt x="15" y="61"/>
                    </a:lnTo>
                    <a:lnTo>
                      <a:pt x="67" y="66"/>
                    </a:lnTo>
                    <a:lnTo>
                      <a:pt x="82" y="56"/>
                    </a:lnTo>
                    <a:lnTo>
                      <a:pt x="91" y="61"/>
                    </a:lnTo>
                    <a:lnTo>
                      <a:pt x="78" y="71"/>
                    </a:lnTo>
                    <a:lnTo>
                      <a:pt x="87" y="71"/>
                    </a:lnTo>
                    <a:lnTo>
                      <a:pt x="78" y="84"/>
                    </a:lnTo>
                    <a:lnTo>
                      <a:pt x="12" y="165"/>
                    </a:lnTo>
                    <a:lnTo>
                      <a:pt x="82" y="84"/>
                    </a:lnTo>
                    <a:lnTo>
                      <a:pt x="78" y="94"/>
                    </a:lnTo>
                    <a:lnTo>
                      <a:pt x="69" y="109"/>
                    </a:lnTo>
                    <a:lnTo>
                      <a:pt x="60" y="112"/>
                    </a:lnTo>
                    <a:lnTo>
                      <a:pt x="42" y="119"/>
                    </a:lnTo>
                    <a:lnTo>
                      <a:pt x="12" y="109"/>
                    </a:lnTo>
                    <a:lnTo>
                      <a:pt x="60" y="119"/>
                    </a:lnTo>
                    <a:lnTo>
                      <a:pt x="69" y="109"/>
                    </a:lnTo>
                    <a:lnTo>
                      <a:pt x="78" y="103"/>
                    </a:lnTo>
                    <a:lnTo>
                      <a:pt x="76" y="119"/>
                    </a:lnTo>
                    <a:lnTo>
                      <a:pt x="69" y="123"/>
                    </a:lnTo>
                    <a:lnTo>
                      <a:pt x="9" y="169"/>
                    </a:lnTo>
                    <a:lnTo>
                      <a:pt x="69" y="128"/>
                    </a:lnTo>
                    <a:lnTo>
                      <a:pt x="76" y="128"/>
                    </a:lnTo>
                    <a:lnTo>
                      <a:pt x="69" y="142"/>
                    </a:lnTo>
                    <a:lnTo>
                      <a:pt x="60" y="156"/>
                    </a:lnTo>
                    <a:lnTo>
                      <a:pt x="9" y="184"/>
                    </a:lnTo>
                    <a:lnTo>
                      <a:pt x="67" y="151"/>
                    </a:lnTo>
                    <a:lnTo>
                      <a:pt x="69" y="151"/>
                    </a:lnTo>
                    <a:lnTo>
                      <a:pt x="73" y="156"/>
                    </a:lnTo>
                    <a:lnTo>
                      <a:pt x="60" y="174"/>
                    </a:lnTo>
                    <a:lnTo>
                      <a:pt x="73" y="169"/>
                    </a:lnTo>
                    <a:lnTo>
                      <a:pt x="57" y="194"/>
                    </a:lnTo>
                    <a:lnTo>
                      <a:pt x="45" y="208"/>
                    </a:lnTo>
                    <a:lnTo>
                      <a:pt x="21" y="217"/>
                    </a:lnTo>
                    <a:lnTo>
                      <a:pt x="9" y="217"/>
                    </a:lnTo>
                    <a:lnTo>
                      <a:pt x="30" y="212"/>
                    </a:lnTo>
                    <a:lnTo>
                      <a:pt x="54" y="202"/>
                    </a:lnTo>
                    <a:lnTo>
                      <a:pt x="60" y="198"/>
                    </a:lnTo>
                    <a:lnTo>
                      <a:pt x="54" y="212"/>
                    </a:lnTo>
                    <a:lnTo>
                      <a:pt x="42" y="231"/>
                    </a:lnTo>
                    <a:lnTo>
                      <a:pt x="21" y="240"/>
                    </a:lnTo>
                    <a:lnTo>
                      <a:pt x="0" y="250"/>
                    </a:lnTo>
                    <a:lnTo>
                      <a:pt x="27" y="235"/>
                    </a:lnTo>
                    <a:lnTo>
                      <a:pt x="45" y="223"/>
                    </a:lnTo>
                    <a:lnTo>
                      <a:pt x="60" y="208"/>
                    </a:lnTo>
                    <a:lnTo>
                      <a:pt x="63" y="202"/>
                    </a:lnTo>
                    <a:lnTo>
                      <a:pt x="60" y="217"/>
                    </a:lnTo>
                    <a:lnTo>
                      <a:pt x="67" y="212"/>
                    </a:lnTo>
                    <a:lnTo>
                      <a:pt x="73" y="217"/>
                    </a:lnTo>
                    <a:lnTo>
                      <a:pt x="60" y="231"/>
                    </a:lnTo>
                    <a:lnTo>
                      <a:pt x="60" y="240"/>
                    </a:lnTo>
                    <a:lnTo>
                      <a:pt x="45" y="260"/>
                    </a:lnTo>
                    <a:lnTo>
                      <a:pt x="50" y="260"/>
                    </a:lnTo>
                    <a:lnTo>
                      <a:pt x="45" y="270"/>
                    </a:lnTo>
                    <a:lnTo>
                      <a:pt x="24" y="289"/>
                    </a:lnTo>
                    <a:lnTo>
                      <a:pt x="6" y="293"/>
                    </a:lnTo>
                    <a:lnTo>
                      <a:pt x="33" y="283"/>
                    </a:lnTo>
                    <a:lnTo>
                      <a:pt x="49" y="270"/>
                    </a:lnTo>
                    <a:lnTo>
                      <a:pt x="57" y="264"/>
                    </a:lnTo>
                    <a:lnTo>
                      <a:pt x="57" y="279"/>
                    </a:lnTo>
                    <a:lnTo>
                      <a:pt x="57" y="283"/>
                    </a:lnTo>
                    <a:lnTo>
                      <a:pt x="49" y="302"/>
                    </a:lnTo>
                    <a:lnTo>
                      <a:pt x="39" y="316"/>
                    </a:lnTo>
                    <a:lnTo>
                      <a:pt x="45" y="316"/>
                    </a:lnTo>
                    <a:lnTo>
                      <a:pt x="36" y="326"/>
                    </a:lnTo>
                    <a:lnTo>
                      <a:pt x="6" y="349"/>
                    </a:lnTo>
                    <a:lnTo>
                      <a:pt x="27" y="336"/>
                    </a:lnTo>
                    <a:lnTo>
                      <a:pt x="42" y="326"/>
                    </a:lnTo>
                    <a:lnTo>
                      <a:pt x="42" y="341"/>
                    </a:lnTo>
                    <a:lnTo>
                      <a:pt x="33" y="345"/>
                    </a:lnTo>
                    <a:lnTo>
                      <a:pt x="42" y="341"/>
                    </a:lnTo>
                    <a:lnTo>
                      <a:pt x="42" y="349"/>
                    </a:lnTo>
                    <a:lnTo>
                      <a:pt x="36" y="359"/>
                    </a:lnTo>
                    <a:lnTo>
                      <a:pt x="9" y="374"/>
                    </a:lnTo>
                    <a:lnTo>
                      <a:pt x="33" y="359"/>
                    </a:lnTo>
                    <a:lnTo>
                      <a:pt x="33" y="364"/>
                    </a:lnTo>
                    <a:lnTo>
                      <a:pt x="36" y="368"/>
                    </a:lnTo>
                    <a:lnTo>
                      <a:pt x="9" y="402"/>
                    </a:lnTo>
                    <a:lnTo>
                      <a:pt x="30" y="378"/>
                    </a:lnTo>
                    <a:lnTo>
                      <a:pt x="36" y="374"/>
                    </a:lnTo>
                    <a:lnTo>
                      <a:pt x="39" y="382"/>
                    </a:lnTo>
                    <a:lnTo>
                      <a:pt x="33" y="392"/>
                    </a:lnTo>
                    <a:lnTo>
                      <a:pt x="39" y="388"/>
                    </a:lnTo>
                    <a:lnTo>
                      <a:pt x="33" y="415"/>
                    </a:lnTo>
                    <a:lnTo>
                      <a:pt x="6" y="448"/>
                    </a:lnTo>
                    <a:lnTo>
                      <a:pt x="33" y="415"/>
                    </a:lnTo>
                    <a:lnTo>
                      <a:pt x="30" y="430"/>
                    </a:lnTo>
                    <a:lnTo>
                      <a:pt x="39" y="415"/>
                    </a:lnTo>
                    <a:lnTo>
                      <a:pt x="39" y="430"/>
                    </a:lnTo>
                    <a:lnTo>
                      <a:pt x="42" y="496"/>
                    </a:lnTo>
                    <a:lnTo>
                      <a:pt x="69" y="577"/>
                    </a:lnTo>
                    <a:lnTo>
                      <a:pt x="42" y="492"/>
                    </a:lnTo>
                    <a:lnTo>
                      <a:pt x="42" y="459"/>
                    </a:lnTo>
                    <a:lnTo>
                      <a:pt x="45" y="434"/>
                    </a:lnTo>
                    <a:lnTo>
                      <a:pt x="49" y="415"/>
                    </a:lnTo>
                    <a:lnTo>
                      <a:pt x="54" y="382"/>
                    </a:lnTo>
                    <a:lnTo>
                      <a:pt x="60" y="397"/>
                    </a:lnTo>
                    <a:lnTo>
                      <a:pt x="100" y="577"/>
                    </a:lnTo>
                    <a:lnTo>
                      <a:pt x="63" y="397"/>
                    </a:lnTo>
                    <a:lnTo>
                      <a:pt x="63" y="378"/>
                    </a:lnTo>
                    <a:lnTo>
                      <a:pt x="69" y="388"/>
                    </a:lnTo>
                    <a:lnTo>
                      <a:pt x="76" y="562"/>
                    </a:lnTo>
                    <a:lnTo>
                      <a:pt x="73" y="411"/>
                    </a:lnTo>
                    <a:lnTo>
                      <a:pt x="69" y="382"/>
                    </a:lnTo>
                    <a:lnTo>
                      <a:pt x="67" y="374"/>
                    </a:lnTo>
                    <a:lnTo>
                      <a:pt x="69" y="349"/>
                    </a:lnTo>
                    <a:lnTo>
                      <a:pt x="73" y="368"/>
                    </a:lnTo>
                    <a:lnTo>
                      <a:pt x="82" y="407"/>
                    </a:lnTo>
                    <a:lnTo>
                      <a:pt x="91" y="430"/>
                    </a:lnTo>
                    <a:lnTo>
                      <a:pt x="115" y="464"/>
                    </a:lnTo>
                    <a:lnTo>
                      <a:pt x="167" y="525"/>
                    </a:lnTo>
                    <a:lnTo>
                      <a:pt x="100" y="434"/>
                    </a:lnTo>
                    <a:lnTo>
                      <a:pt x="87" y="411"/>
                    </a:lnTo>
                    <a:lnTo>
                      <a:pt x="82" y="397"/>
                    </a:lnTo>
                    <a:lnTo>
                      <a:pt x="76" y="378"/>
                    </a:lnTo>
                    <a:lnTo>
                      <a:pt x="78" y="326"/>
                    </a:lnTo>
                    <a:lnTo>
                      <a:pt x="82" y="341"/>
                    </a:lnTo>
                    <a:lnTo>
                      <a:pt x="82" y="312"/>
                    </a:lnTo>
                    <a:lnTo>
                      <a:pt x="82" y="302"/>
                    </a:lnTo>
                    <a:lnTo>
                      <a:pt x="87" y="326"/>
                    </a:lnTo>
                    <a:lnTo>
                      <a:pt x="145" y="500"/>
                    </a:lnTo>
                    <a:lnTo>
                      <a:pt x="96" y="359"/>
                    </a:lnTo>
                    <a:lnTo>
                      <a:pt x="91" y="345"/>
                    </a:lnTo>
                    <a:lnTo>
                      <a:pt x="87" y="326"/>
                    </a:lnTo>
                    <a:lnTo>
                      <a:pt x="87" y="274"/>
                    </a:lnTo>
                    <a:lnTo>
                      <a:pt x="91" y="279"/>
                    </a:lnTo>
                    <a:lnTo>
                      <a:pt x="93" y="250"/>
                    </a:lnTo>
                    <a:lnTo>
                      <a:pt x="102" y="260"/>
                    </a:lnTo>
                    <a:lnTo>
                      <a:pt x="148" y="454"/>
                    </a:lnTo>
                    <a:lnTo>
                      <a:pt x="124" y="359"/>
                    </a:lnTo>
                    <a:lnTo>
                      <a:pt x="115" y="316"/>
                    </a:lnTo>
                    <a:lnTo>
                      <a:pt x="102" y="279"/>
                    </a:lnTo>
                    <a:lnTo>
                      <a:pt x="102" y="256"/>
                    </a:lnTo>
                    <a:lnTo>
                      <a:pt x="100" y="217"/>
                    </a:lnTo>
                    <a:lnTo>
                      <a:pt x="106" y="223"/>
                    </a:lnTo>
                    <a:lnTo>
                      <a:pt x="129" y="415"/>
                    </a:lnTo>
                    <a:lnTo>
                      <a:pt x="102" y="208"/>
                    </a:lnTo>
                    <a:lnTo>
                      <a:pt x="102" y="188"/>
                    </a:lnTo>
                    <a:lnTo>
                      <a:pt x="106" y="202"/>
                    </a:lnTo>
                    <a:lnTo>
                      <a:pt x="106" y="161"/>
                    </a:lnTo>
                    <a:lnTo>
                      <a:pt x="111" y="174"/>
                    </a:lnTo>
                    <a:lnTo>
                      <a:pt x="111" y="151"/>
                    </a:lnTo>
                    <a:lnTo>
                      <a:pt x="120" y="165"/>
                    </a:lnTo>
                    <a:lnTo>
                      <a:pt x="133" y="212"/>
                    </a:lnTo>
                    <a:lnTo>
                      <a:pt x="148" y="240"/>
                    </a:lnTo>
                    <a:lnTo>
                      <a:pt x="175" y="289"/>
                    </a:lnTo>
                    <a:lnTo>
                      <a:pt x="190" y="330"/>
                    </a:lnTo>
                    <a:lnTo>
                      <a:pt x="148" y="240"/>
                    </a:lnTo>
                    <a:lnTo>
                      <a:pt x="135" y="217"/>
                    </a:lnTo>
                    <a:lnTo>
                      <a:pt x="124" y="184"/>
                    </a:lnTo>
                    <a:lnTo>
                      <a:pt x="120" y="161"/>
                    </a:lnTo>
                    <a:lnTo>
                      <a:pt x="115" y="119"/>
                    </a:lnTo>
                    <a:lnTo>
                      <a:pt x="118" y="123"/>
                    </a:lnTo>
                    <a:lnTo>
                      <a:pt x="124" y="119"/>
                    </a:lnTo>
                    <a:lnTo>
                      <a:pt x="120" y="99"/>
                    </a:lnTo>
                    <a:lnTo>
                      <a:pt x="127" y="119"/>
                    </a:lnTo>
                    <a:lnTo>
                      <a:pt x="133" y="138"/>
                    </a:lnTo>
                    <a:lnTo>
                      <a:pt x="148" y="156"/>
                    </a:lnTo>
                    <a:lnTo>
                      <a:pt x="169" y="174"/>
                    </a:lnTo>
                    <a:lnTo>
                      <a:pt x="212" y="223"/>
                    </a:lnTo>
                    <a:lnTo>
                      <a:pt x="142" y="151"/>
                    </a:lnTo>
                    <a:lnTo>
                      <a:pt x="133" y="132"/>
                    </a:lnTo>
                    <a:lnTo>
                      <a:pt x="129" y="123"/>
                    </a:lnTo>
                    <a:lnTo>
                      <a:pt x="129" y="76"/>
                    </a:lnTo>
                    <a:lnTo>
                      <a:pt x="135" y="90"/>
                    </a:lnTo>
                    <a:lnTo>
                      <a:pt x="145" y="112"/>
                    </a:lnTo>
                    <a:lnTo>
                      <a:pt x="163" y="151"/>
                    </a:lnTo>
                    <a:lnTo>
                      <a:pt x="187" y="188"/>
                    </a:lnTo>
                    <a:lnTo>
                      <a:pt x="194" y="208"/>
                    </a:lnTo>
                    <a:lnTo>
                      <a:pt x="135" y="109"/>
                    </a:lnTo>
                    <a:lnTo>
                      <a:pt x="135" y="80"/>
                    </a:lnTo>
                    <a:lnTo>
                      <a:pt x="139" y="56"/>
                    </a:lnTo>
                    <a:lnTo>
                      <a:pt x="135" y="41"/>
                    </a:lnTo>
                    <a:lnTo>
                      <a:pt x="133" y="37"/>
                    </a:lnTo>
                    <a:lnTo>
                      <a:pt x="135" y="28"/>
                    </a:lnTo>
                    <a:lnTo>
                      <a:pt x="139" y="14"/>
                    </a:lnTo>
                    <a:lnTo>
                      <a:pt x="145" y="4"/>
                    </a:lnTo>
                    <a:lnTo>
                      <a:pt x="151" y="0"/>
                    </a:lnTo>
                    <a:lnTo>
                      <a:pt x="139" y="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6" name="Freeform 88"/>
              <p:cNvSpPr>
                <a:spLocks/>
              </p:cNvSpPr>
              <p:nvPr/>
            </p:nvSpPr>
            <p:spPr bwMode="ltGray">
              <a:xfrm>
                <a:off x="5013" y="2909"/>
                <a:ext cx="132" cy="502"/>
              </a:xfrm>
              <a:custGeom>
                <a:avLst/>
                <a:gdLst>
                  <a:gd name="T0" fmla="*/ 131 w 132"/>
                  <a:gd name="T1" fmla="*/ 179 h 502"/>
                  <a:gd name="T2" fmla="*/ 117 w 132"/>
                  <a:gd name="T3" fmla="*/ 18 h 502"/>
                  <a:gd name="T4" fmla="*/ 99 w 132"/>
                  <a:gd name="T5" fmla="*/ 2 h 502"/>
                  <a:gd name="T6" fmla="*/ 85 w 132"/>
                  <a:gd name="T7" fmla="*/ 0 h 502"/>
                  <a:gd name="T8" fmla="*/ 63 w 132"/>
                  <a:gd name="T9" fmla="*/ 7 h 502"/>
                  <a:gd name="T10" fmla="*/ 49 w 132"/>
                  <a:gd name="T11" fmla="*/ 25 h 502"/>
                  <a:gd name="T12" fmla="*/ 33 w 132"/>
                  <a:gd name="T13" fmla="*/ 50 h 502"/>
                  <a:gd name="T14" fmla="*/ 18 w 132"/>
                  <a:gd name="T15" fmla="*/ 94 h 502"/>
                  <a:gd name="T16" fmla="*/ 10 w 132"/>
                  <a:gd name="T17" fmla="*/ 157 h 502"/>
                  <a:gd name="T18" fmla="*/ 6 w 132"/>
                  <a:gd name="T19" fmla="*/ 211 h 502"/>
                  <a:gd name="T20" fmla="*/ 0 w 132"/>
                  <a:gd name="T21" fmla="*/ 285 h 502"/>
                  <a:gd name="T22" fmla="*/ 0 w 132"/>
                  <a:gd name="T23" fmla="*/ 334 h 502"/>
                  <a:gd name="T24" fmla="*/ 10 w 132"/>
                  <a:gd name="T25" fmla="*/ 400 h 502"/>
                  <a:gd name="T26" fmla="*/ 30 w 132"/>
                  <a:gd name="T27" fmla="*/ 456 h 502"/>
                  <a:gd name="T28" fmla="*/ 49 w 132"/>
                  <a:gd name="T29" fmla="*/ 501 h 502"/>
                  <a:gd name="T30" fmla="*/ 38 w 132"/>
                  <a:gd name="T31" fmla="*/ 433 h 502"/>
                  <a:gd name="T32" fmla="*/ 33 w 132"/>
                  <a:gd name="T33" fmla="*/ 370 h 502"/>
                  <a:gd name="T34" fmla="*/ 36 w 132"/>
                  <a:gd name="T35" fmla="*/ 304 h 502"/>
                  <a:gd name="T36" fmla="*/ 38 w 132"/>
                  <a:gd name="T37" fmla="*/ 245 h 502"/>
                  <a:gd name="T38" fmla="*/ 42 w 132"/>
                  <a:gd name="T39" fmla="*/ 186 h 502"/>
                  <a:gd name="T40" fmla="*/ 49 w 132"/>
                  <a:gd name="T41" fmla="*/ 133 h 502"/>
                  <a:gd name="T42" fmla="*/ 51 w 132"/>
                  <a:gd name="T43" fmla="*/ 93 h 502"/>
                  <a:gd name="T44" fmla="*/ 59 w 132"/>
                  <a:gd name="T45" fmla="*/ 53 h 502"/>
                  <a:gd name="T46" fmla="*/ 79 w 132"/>
                  <a:gd name="T47" fmla="*/ 20 h 502"/>
                  <a:gd name="T48" fmla="*/ 96 w 132"/>
                  <a:gd name="T49" fmla="*/ 22 h 502"/>
                  <a:gd name="T50" fmla="*/ 112 w 132"/>
                  <a:gd name="T51" fmla="*/ 113 h 502"/>
                  <a:gd name="T52" fmla="*/ 125 w 132"/>
                  <a:gd name="T53" fmla="*/ 133 h 502"/>
                  <a:gd name="T54" fmla="*/ 131 w 132"/>
                  <a:gd name="T55" fmla="*/ 17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502">
                    <a:moveTo>
                      <a:pt x="131" y="179"/>
                    </a:moveTo>
                    <a:lnTo>
                      <a:pt x="117" y="18"/>
                    </a:lnTo>
                    <a:lnTo>
                      <a:pt x="99" y="2"/>
                    </a:lnTo>
                    <a:lnTo>
                      <a:pt x="85" y="0"/>
                    </a:lnTo>
                    <a:lnTo>
                      <a:pt x="63" y="7"/>
                    </a:lnTo>
                    <a:lnTo>
                      <a:pt x="49" y="25"/>
                    </a:lnTo>
                    <a:lnTo>
                      <a:pt x="33" y="50"/>
                    </a:lnTo>
                    <a:lnTo>
                      <a:pt x="18" y="94"/>
                    </a:lnTo>
                    <a:lnTo>
                      <a:pt x="10" y="157"/>
                    </a:lnTo>
                    <a:lnTo>
                      <a:pt x="6" y="211"/>
                    </a:lnTo>
                    <a:lnTo>
                      <a:pt x="0" y="285"/>
                    </a:lnTo>
                    <a:lnTo>
                      <a:pt x="0" y="334"/>
                    </a:lnTo>
                    <a:lnTo>
                      <a:pt x="10" y="400"/>
                    </a:lnTo>
                    <a:lnTo>
                      <a:pt x="30" y="456"/>
                    </a:lnTo>
                    <a:lnTo>
                      <a:pt x="49" y="501"/>
                    </a:lnTo>
                    <a:lnTo>
                      <a:pt x="38" y="433"/>
                    </a:lnTo>
                    <a:lnTo>
                      <a:pt x="33" y="370"/>
                    </a:lnTo>
                    <a:lnTo>
                      <a:pt x="36" y="304"/>
                    </a:lnTo>
                    <a:lnTo>
                      <a:pt x="38" y="245"/>
                    </a:lnTo>
                    <a:lnTo>
                      <a:pt x="42" y="186"/>
                    </a:lnTo>
                    <a:lnTo>
                      <a:pt x="49" y="133"/>
                    </a:lnTo>
                    <a:lnTo>
                      <a:pt x="51" y="93"/>
                    </a:lnTo>
                    <a:lnTo>
                      <a:pt x="59" y="53"/>
                    </a:lnTo>
                    <a:lnTo>
                      <a:pt x="79" y="20"/>
                    </a:lnTo>
                    <a:lnTo>
                      <a:pt x="96" y="22"/>
                    </a:lnTo>
                    <a:lnTo>
                      <a:pt x="112" y="113"/>
                    </a:lnTo>
                    <a:lnTo>
                      <a:pt x="125" y="133"/>
                    </a:lnTo>
                    <a:lnTo>
                      <a:pt x="131" y="17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7" name="Freeform 89"/>
              <p:cNvSpPr>
                <a:spLocks/>
              </p:cNvSpPr>
              <p:nvPr/>
            </p:nvSpPr>
            <p:spPr bwMode="ltGray">
              <a:xfrm>
                <a:off x="4787" y="2599"/>
                <a:ext cx="288" cy="1029"/>
              </a:xfrm>
              <a:custGeom>
                <a:avLst/>
                <a:gdLst>
                  <a:gd name="T0" fmla="*/ 193 w 288"/>
                  <a:gd name="T1" fmla="*/ 11 h 1029"/>
                  <a:gd name="T2" fmla="*/ 185 w 288"/>
                  <a:gd name="T3" fmla="*/ 44 h 1029"/>
                  <a:gd name="T4" fmla="*/ 122 w 288"/>
                  <a:gd name="T5" fmla="*/ 37 h 1029"/>
                  <a:gd name="T6" fmla="*/ 147 w 288"/>
                  <a:gd name="T7" fmla="*/ 51 h 1029"/>
                  <a:gd name="T8" fmla="*/ 174 w 288"/>
                  <a:gd name="T9" fmla="*/ 70 h 1029"/>
                  <a:gd name="T10" fmla="*/ 114 w 288"/>
                  <a:gd name="T11" fmla="*/ 96 h 1029"/>
                  <a:gd name="T12" fmla="*/ 161 w 288"/>
                  <a:gd name="T13" fmla="*/ 104 h 1029"/>
                  <a:gd name="T14" fmla="*/ 164 w 288"/>
                  <a:gd name="T15" fmla="*/ 135 h 1029"/>
                  <a:gd name="T16" fmla="*/ 28 w 288"/>
                  <a:gd name="T17" fmla="*/ 280 h 1029"/>
                  <a:gd name="T18" fmla="*/ 155 w 288"/>
                  <a:gd name="T19" fmla="*/ 175 h 1029"/>
                  <a:gd name="T20" fmla="*/ 128 w 288"/>
                  <a:gd name="T21" fmla="*/ 234 h 1029"/>
                  <a:gd name="T22" fmla="*/ 145 w 288"/>
                  <a:gd name="T23" fmla="*/ 240 h 1029"/>
                  <a:gd name="T24" fmla="*/ 122 w 288"/>
                  <a:gd name="T25" fmla="*/ 322 h 1029"/>
                  <a:gd name="T26" fmla="*/ 72 w 288"/>
                  <a:gd name="T27" fmla="*/ 409 h 1029"/>
                  <a:gd name="T28" fmla="*/ 128 w 288"/>
                  <a:gd name="T29" fmla="*/ 345 h 1029"/>
                  <a:gd name="T30" fmla="*/ 82 w 288"/>
                  <a:gd name="T31" fmla="*/ 474 h 1029"/>
                  <a:gd name="T32" fmla="*/ 124 w 288"/>
                  <a:gd name="T33" fmla="*/ 389 h 1029"/>
                  <a:gd name="T34" fmla="*/ 134 w 288"/>
                  <a:gd name="T35" fmla="*/ 389 h 1029"/>
                  <a:gd name="T36" fmla="*/ 117 w 288"/>
                  <a:gd name="T37" fmla="*/ 465 h 1029"/>
                  <a:gd name="T38" fmla="*/ 131 w 288"/>
                  <a:gd name="T39" fmla="*/ 465 h 1029"/>
                  <a:gd name="T40" fmla="*/ 105 w 288"/>
                  <a:gd name="T41" fmla="*/ 553 h 1029"/>
                  <a:gd name="T42" fmla="*/ 120 w 288"/>
                  <a:gd name="T43" fmla="*/ 531 h 1029"/>
                  <a:gd name="T44" fmla="*/ 106 w 288"/>
                  <a:gd name="T45" fmla="*/ 615 h 1029"/>
                  <a:gd name="T46" fmla="*/ 117 w 288"/>
                  <a:gd name="T47" fmla="*/ 588 h 1029"/>
                  <a:gd name="T48" fmla="*/ 130 w 288"/>
                  <a:gd name="T49" fmla="*/ 579 h 1029"/>
                  <a:gd name="T50" fmla="*/ 122 w 288"/>
                  <a:gd name="T51" fmla="*/ 641 h 1029"/>
                  <a:gd name="T52" fmla="*/ 95 w 288"/>
                  <a:gd name="T53" fmla="*/ 754 h 1029"/>
                  <a:gd name="T54" fmla="*/ 130 w 288"/>
                  <a:gd name="T55" fmla="*/ 667 h 1029"/>
                  <a:gd name="T56" fmla="*/ 138 w 288"/>
                  <a:gd name="T57" fmla="*/ 652 h 1029"/>
                  <a:gd name="T58" fmla="*/ 135 w 288"/>
                  <a:gd name="T59" fmla="*/ 746 h 1029"/>
                  <a:gd name="T60" fmla="*/ 147 w 288"/>
                  <a:gd name="T61" fmla="*/ 793 h 1029"/>
                  <a:gd name="T62" fmla="*/ 151 w 288"/>
                  <a:gd name="T63" fmla="*/ 740 h 1029"/>
                  <a:gd name="T64" fmla="*/ 254 w 288"/>
                  <a:gd name="T65" fmla="*/ 881 h 1029"/>
                  <a:gd name="T66" fmla="*/ 161 w 288"/>
                  <a:gd name="T67" fmla="*/ 677 h 1029"/>
                  <a:gd name="T68" fmla="*/ 180 w 288"/>
                  <a:gd name="T69" fmla="*/ 720 h 1029"/>
                  <a:gd name="T70" fmla="*/ 153 w 288"/>
                  <a:gd name="T71" fmla="*/ 605 h 1029"/>
                  <a:gd name="T72" fmla="*/ 265 w 288"/>
                  <a:gd name="T73" fmla="*/ 695 h 1029"/>
                  <a:gd name="T74" fmla="*/ 153 w 288"/>
                  <a:gd name="T75" fmla="*/ 570 h 1029"/>
                  <a:gd name="T76" fmla="*/ 169 w 288"/>
                  <a:gd name="T77" fmla="*/ 542 h 1029"/>
                  <a:gd name="T78" fmla="*/ 156 w 288"/>
                  <a:gd name="T79" fmla="*/ 494 h 1029"/>
                  <a:gd name="T80" fmla="*/ 174 w 288"/>
                  <a:gd name="T81" fmla="*/ 494 h 1029"/>
                  <a:gd name="T82" fmla="*/ 225 w 288"/>
                  <a:gd name="T83" fmla="*/ 582 h 1029"/>
                  <a:gd name="T84" fmla="*/ 176 w 288"/>
                  <a:gd name="T85" fmla="*/ 415 h 1029"/>
                  <a:gd name="T86" fmla="*/ 166 w 288"/>
                  <a:gd name="T87" fmla="*/ 353 h 1029"/>
                  <a:gd name="T88" fmla="*/ 180 w 288"/>
                  <a:gd name="T89" fmla="*/ 342 h 1029"/>
                  <a:gd name="T90" fmla="*/ 178 w 288"/>
                  <a:gd name="T91" fmla="*/ 284 h 1029"/>
                  <a:gd name="T92" fmla="*/ 184 w 288"/>
                  <a:gd name="T93" fmla="*/ 277 h 1029"/>
                  <a:gd name="T94" fmla="*/ 218 w 288"/>
                  <a:gd name="T95" fmla="*/ 330 h 1029"/>
                  <a:gd name="T96" fmla="*/ 191 w 288"/>
                  <a:gd name="T97" fmla="*/ 245 h 1029"/>
                  <a:gd name="T98" fmla="*/ 193 w 288"/>
                  <a:gd name="T99" fmla="*/ 172 h 1029"/>
                  <a:gd name="T100" fmla="*/ 191 w 288"/>
                  <a:gd name="T101" fmla="*/ 132 h 1029"/>
                  <a:gd name="T102" fmla="*/ 221 w 288"/>
                  <a:gd name="T103" fmla="*/ 129 h 1029"/>
                  <a:gd name="T104" fmla="*/ 213 w 288"/>
                  <a:gd name="T105" fmla="*/ 70 h 1029"/>
                  <a:gd name="T106" fmla="*/ 226 w 288"/>
                  <a:gd name="T107" fmla="*/ 56 h 1029"/>
                  <a:gd name="T108" fmla="*/ 222 w 288"/>
                  <a:gd name="T109"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1029">
                    <a:moveTo>
                      <a:pt x="222" y="0"/>
                    </a:moveTo>
                    <a:lnTo>
                      <a:pt x="211" y="2"/>
                    </a:lnTo>
                    <a:lnTo>
                      <a:pt x="193" y="11"/>
                    </a:lnTo>
                    <a:lnTo>
                      <a:pt x="205" y="17"/>
                    </a:lnTo>
                    <a:lnTo>
                      <a:pt x="196" y="28"/>
                    </a:lnTo>
                    <a:lnTo>
                      <a:pt x="185" y="44"/>
                    </a:lnTo>
                    <a:lnTo>
                      <a:pt x="170" y="50"/>
                    </a:lnTo>
                    <a:lnTo>
                      <a:pt x="147" y="47"/>
                    </a:lnTo>
                    <a:lnTo>
                      <a:pt x="122" y="37"/>
                    </a:lnTo>
                    <a:lnTo>
                      <a:pt x="57" y="47"/>
                    </a:lnTo>
                    <a:lnTo>
                      <a:pt x="120" y="41"/>
                    </a:lnTo>
                    <a:lnTo>
                      <a:pt x="147" y="51"/>
                    </a:lnTo>
                    <a:lnTo>
                      <a:pt x="170" y="50"/>
                    </a:lnTo>
                    <a:lnTo>
                      <a:pt x="185" y="58"/>
                    </a:lnTo>
                    <a:lnTo>
                      <a:pt x="174" y="70"/>
                    </a:lnTo>
                    <a:lnTo>
                      <a:pt x="181" y="76"/>
                    </a:lnTo>
                    <a:lnTo>
                      <a:pt x="161" y="99"/>
                    </a:lnTo>
                    <a:lnTo>
                      <a:pt x="114" y="96"/>
                    </a:lnTo>
                    <a:lnTo>
                      <a:pt x="54" y="178"/>
                    </a:lnTo>
                    <a:lnTo>
                      <a:pt x="114" y="99"/>
                    </a:lnTo>
                    <a:lnTo>
                      <a:pt x="161" y="104"/>
                    </a:lnTo>
                    <a:lnTo>
                      <a:pt x="174" y="107"/>
                    </a:lnTo>
                    <a:lnTo>
                      <a:pt x="149" y="135"/>
                    </a:lnTo>
                    <a:lnTo>
                      <a:pt x="164" y="135"/>
                    </a:lnTo>
                    <a:lnTo>
                      <a:pt x="138" y="166"/>
                    </a:lnTo>
                    <a:lnTo>
                      <a:pt x="87" y="208"/>
                    </a:lnTo>
                    <a:lnTo>
                      <a:pt x="28" y="280"/>
                    </a:lnTo>
                    <a:lnTo>
                      <a:pt x="89" y="214"/>
                    </a:lnTo>
                    <a:lnTo>
                      <a:pt x="139" y="172"/>
                    </a:lnTo>
                    <a:lnTo>
                      <a:pt x="155" y="175"/>
                    </a:lnTo>
                    <a:lnTo>
                      <a:pt x="131" y="199"/>
                    </a:lnTo>
                    <a:lnTo>
                      <a:pt x="147" y="205"/>
                    </a:lnTo>
                    <a:lnTo>
                      <a:pt x="128" y="234"/>
                    </a:lnTo>
                    <a:lnTo>
                      <a:pt x="5" y="483"/>
                    </a:lnTo>
                    <a:lnTo>
                      <a:pt x="128" y="240"/>
                    </a:lnTo>
                    <a:lnTo>
                      <a:pt x="145" y="240"/>
                    </a:lnTo>
                    <a:lnTo>
                      <a:pt x="126" y="277"/>
                    </a:lnTo>
                    <a:lnTo>
                      <a:pt x="139" y="276"/>
                    </a:lnTo>
                    <a:lnTo>
                      <a:pt x="122" y="322"/>
                    </a:lnTo>
                    <a:lnTo>
                      <a:pt x="72" y="406"/>
                    </a:lnTo>
                    <a:lnTo>
                      <a:pt x="19" y="530"/>
                    </a:lnTo>
                    <a:lnTo>
                      <a:pt x="72" y="409"/>
                    </a:lnTo>
                    <a:lnTo>
                      <a:pt x="124" y="324"/>
                    </a:lnTo>
                    <a:lnTo>
                      <a:pt x="139" y="311"/>
                    </a:lnTo>
                    <a:lnTo>
                      <a:pt x="128" y="345"/>
                    </a:lnTo>
                    <a:lnTo>
                      <a:pt x="138" y="339"/>
                    </a:lnTo>
                    <a:lnTo>
                      <a:pt x="122" y="385"/>
                    </a:lnTo>
                    <a:lnTo>
                      <a:pt x="82" y="474"/>
                    </a:lnTo>
                    <a:lnTo>
                      <a:pt x="0" y="590"/>
                    </a:lnTo>
                    <a:lnTo>
                      <a:pt x="79" y="477"/>
                    </a:lnTo>
                    <a:lnTo>
                      <a:pt x="124" y="389"/>
                    </a:lnTo>
                    <a:lnTo>
                      <a:pt x="130" y="389"/>
                    </a:lnTo>
                    <a:lnTo>
                      <a:pt x="54" y="652"/>
                    </a:lnTo>
                    <a:lnTo>
                      <a:pt x="134" y="389"/>
                    </a:lnTo>
                    <a:lnTo>
                      <a:pt x="124" y="424"/>
                    </a:lnTo>
                    <a:lnTo>
                      <a:pt x="134" y="412"/>
                    </a:lnTo>
                    <a:lnTo>
                      <a:pt x="117" y="465"/>
                    </a:lnTo>
                    <a:lnTo>
                      <a:pt x="65" y="588"/>
                    </a:lnTo>
                    <a:lnTo>
                      <a:pt x="117" y="474"/>
                    </a:lnTo>
                    <a:lnTo>
                      <a:pt x="131" y="465"/>
                    </a:lnTo>
                    <a:lnTo>
                      <a:pt x="117" y="500"/>
                    </a:lnTo>
                    <a:lnTo>
                      <a:pt x="57" y="740"/>
                    </a:lnTo>
                    <a:lnTo>
                      <a:pt x="105" y="553"/>
                    </a:lnTo>
                    <a:lnTo>
                      <a:pt x="122" y="500"/>
                    </a:lnTo>
                    <a:lnTo>
                      <a:pt x="131" y="494"/>
                    </a:lnTo>
                    <a:lnTo>
                      <a:pt x="120" y="531"/>
                    </a:lnTo>
                    <a:lnTo>
                      <a:pt x="130" y="527"/>
                    </a:lnTo>
                    <a:lnTo>
                      <a:pt x="114" y="573"/>
                    </a:lnTo>
                    <a:lnTo>
                      <a:pt x="106" y="615"/>
                    </a:lnTo>
                    <a:lnTo>
                      <a:pt x="27" y="751"/>
                    </a:lnTo>
                    <a:lnTo>
                      <a:pt x="108" y="616"/>
                    </a:lnTo>
                    <a:lnTo>
                      <a:pt x="117" y="588"/>
                    </a:lnTo>
                    <a:lnTo>
                      <a:pt x="128" y="579"/>
                    </a:lnTo>
                    <a:lnTo>
                      <a:pt x="108" y="658"/>
                    </a:lnTo>
                    <a:lnTo>
                      <a:pt x="130" y="579"/>
                    </a:lnTo>
                    <a:lnTo>
                      <a:pt x="117" y="616"/>
                    </a:lnTo>
                    <a:lnTo>
                      <a:pt x="131" y="608"/>
                    </a:lnTo>
                    <a:lnTo>
                      <a:pt x="122" y="641"/>
                    </a:lnTo>
                    <a:lnTo>
                      <a:pt x="95" y="754"/>
                    </a:lnTo>
                    <a:lnTo>
                      <a:pt x="67" y="822"/>
                    </a:lnTo>
                    <a:lnTo>
                      <a:pt x="95" y="754"/>
                    </a:lnTo>
                    <a:lnTo>
                      <a:pt x="124" y="646"/>
                    </a:lnTo>
                    <a:lnTo>
                      <a:pt x="134" y="641"/>
                    </a:lnTo>
                    <a:lnTo>
                      <a:pt x="130" y="667"/>
                    </a:lnTo>
                    <a:lnTo>
                      <a:pt x="108" y="740"/>
                    </a:lnTo>
                    <a:lnTo>
                      <a:pt x="131" y="677"/>
                    </a:lnTo>
                    <a:lnTo>
                      <a:pt x="138" y="652"/>
                    </a:lnTo>
                    <a:lnTo>
                      <a:pt x="128" y="710"/>
                    </a:lnTo>
                    <a:lnTo>
                      <a:pt x="139" y="698"/>
                    </a:lnTo>
                    <a:lnTo>
                      <a:pt x="135" y="746"/>
                    </a:lnTo>
                    <a:lnTo>
                      <a:pt x="143" y="726"/>
                    </a:lnTo>
                    <a:lnTo>
                      <a:pt x="149" y="743"/>
                    </a:lnTo>
                    <a:lnTo>
                      <a:pt x="147" y="793"/>
                    </a:lnTo>
                    <a:lnTo>
                      <a:pt x="97" y="1028"/>
                    </a:lnTo>
                    <a:lnTo>
                      <a:pt x="151" y="793"/>
                    </a:lnTo>
                    <a:lnTo>
                      <a:pt x="151" y="740"/>
                    </a:lnTo>
                    <a:lnTo>
                      <a:pt x="151" y="708"/>
                    </a:lnTo>
                    <a:lnTo>
                      <a:pt x="163" y="726"/>
                    </a:lnTo>
                    <a:lnTo>
                      <a:pt x="254" y="881"/>
                    </a:lnTo>
                    <a:lnTo>
                      <a:pt x="158" y="710"/>
                    </a:lnTo>
                    <a:lnTo>
                      <a:pt x="151" y="667"/>
                    </a:lnTo>
                    <a:lnTo>
                      <a:pt x="161" y="677"/>
                    </a:lnTo>
                    <a:lnTo>
                      <a:pt x="147" y="622"/>
                    </a:lnTo>
                    <a:lnTo>
                      <a:pt x="158" y="644"/>
                    </a:lnTo>
                    <a:lnTo>
                      <a:pt x="180" y="720"/>
                    </a:lnTo>
                    <a:lnTo>
                      <a:pt x="161" y="638"/>
                    </a:lnTo>
                    <a:lnTo>
                      <a:pt x="151" y="605"/>
                    </a:lnTo>
                    <a:lnTo>
                      <a:pt x="153" y="605"/>
                    </a:lnTo>
                    <a:lnTo>
                      <a:pt x="164" y="622"/>
                    </a:lnTo>
                    <a:lnTo>
                      <a:pt x="188" y="664"/>
                    </a:lnTo>
                    <a:lnTo>
                      <a:pt x="265" y="695"/>
                    </a:lnTo>
                    <a:lnTo>
                      <a:pt x="185" y="658"/>
                    </a:lnTo>
                    <a:lnTo>
                      <a:pt x="161" y="608"/>
                    </a:lnTo>
                    <a:lnTo>
                      <a:pt x="153" y="570"/>
                    </a:lnTo>
                    <a:lnTo>
                      <a:pt x="164" y="570"/>
                    </a:lnTo>
                    <a:lnTo>
                      <a:pt x="153" y="531"/>
                    </a:lnTo>
                    <a:lnTo>
                      <a:pt x="169" y="542"/>
                    </a:lnTo>
                    <a:lnTo>
                      <a:pt x="222" y="615"/>
                    </a:lnTo>
                    <a:lnTo>
                      <a:pt x="169" y="539"/>
                    </a:lnTo>
                    <a:lnTo>
                      <a:pt x="156" y="494"/>
                    </a:lnTo>
                    <a:lnTo>
                      <a:pt x="170" y="507"/>
                    </a:lnTo>
                    <a:lnTo>
                      <a:pt x="161" y="471"/>
                    </a:lnTo>
                    <a:lnTo>
                      <a:pt x="174" y="494"/>
                    </a:lnTo>
                    <a:lnTo>
                      <a:pt x="164" y="442"/>
                    </a:lnTo>
                    <a:lnTo>
                      <a:pt x="176" y="468"/>
                    </a:lnTo>
                    <a:lnTo>
                      <a:pt x="225" y="582"/>
                    </a:lnTo>
                    <a:lnTo>
                      <a:pt x="174" y="468"/>
                    </a:lnTo>
                    <a:lnTo>
                      <a:pt x="163" y="401"/>
                    </a:lnTo>
                    <a:lnTo>
                      <a:pt x="176" y="415"/>
                    </a:lnTo>
                    <a:lnTo>
                      <a:pt x="255" y="480"/>
                    </a:lnTo>
                    <a:lnTo>
                      <a:pt x="176" y="412"/>
                    </a:lnTo>
                    <a:lnTo>
                      <a:pt x="166" y="353"/>
                    </a:lnTo>
                    <a:lnTo>
                      <a:pt x="178" y="362"/>
                    </a:lnTo>
                    <a:lnTo>
                      <a:pt x="169" y="330"/>
                    </a:lnTo>
                    <a:lnTo>
                      <a:pt x="180" y="342"/>
                    </a:lnTo>
                    <a:lnTo>
                      <a:pt x="217" y="503"/>
                    </a:lnTo>
                    <a:lnTo>
                      <a:pt x="178" y="329"/>
                    </a:lnTo>
                    <a:lnTo>
                      <a:pt x="178" y="284"/>
                    </a:lnTo>
                    <a:lnTo>
                      <a:pt x="189" y="303"/>
                    </a:lnTo>
                    <a:lnTo>
                      <a:pt x="213" y="395"/>
                    </a:lnTo>
                    <a:lnTo>
                      <a:pt x="184" y="277"/>
                    </a:lnTo>
                    <a:lnTo>
                      <a:pt x="180" y="240"/>
                    </a:lnTo>
                    <a:lnTo>
                      <a:pt x="189" y="257"/>
                    </a:lnTo>
                    <a:lnTo>
                      <a:pt x="218" y="330"/>
                    </a:lnTo>
                    <a:lnTo>
                      <a:pt x="287" y="372"/>
                    </a:lnTo>
                    <a:lnTo>
                      <a:pt x="217" y="324"/>
                    </a:lnTo>
                    <a:lnTo>
                      <a:pt x="191" y="245"/>
                    </a:lnTo>
                    <a:lnTo>
                      <a:pt x="188" y="195"/>
                    </a:lnTo>
                    <a:lnTo>
                      <a:pt x="199" y="219"/>
                    </a:lnTo>
                    <a:lnTo>
                      <a:pt x="193" y="172"/>
                    </a:lnTo>
                    <a:lnTo>
                      <a:pt x="238" y="296"/>
                    </a:lnTo>
                    <a:lnTo>
                      <a:pt x="196" y="166"/>
                    </a:lnTo>
                    <a:lnTo>
                      <a:pt x="191" y="132"/>
                    </a:lnTo>
                    <a:lnTo>
                      <a:pt x="205" y="158"/>
                    </a:lnTo>
                    <a:lnTo>
                      <a:pt x="203" y="102"/>
                    </a:lnTo>
                    <a:lnTo>
                      <a:pt x="221" y="129"/>
                    </a:lnTo>
                    <a:lnTo>
                      <a:pt x="283" y="225"/>
                    </a:lnTo>
                    <a:lnTo>
                      <a:pt x="221" y="126"/>
                    </a:lnTo>
                    <a:lnTo>
                      <a:pt x="213" y="70"/>
                    </a:lnTo>
                    <a:lnTo>
                      <a:pt x="222" y="84"/>
                    </a:lnTo>
                    <a:lnTo>
                      <a:pt x="217" y="44"/>
                    </a:lnTo>
                    <a:lnTo>
                      <a:pt x="226" y="56"/>
                    </a:lnTo>
                    <a:lnTo>
                      <a:pt x="229" y="23"/>
                    </a:lnTo>
                    <a:lnTo>
                      <a:pt x="226" y="8"/>
                    </a:lnTo>
                    <a:lnTo>
                      <a:pt x="22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8" name="Freeform 90"/>
              <p:cNvSpPr>
                <a:spLocks/>
              </p:cNvSpPr>
              <p:nvPr/>
            </p:nvSpPr>
            <p:spPr bwMode="ltGray">
              <a:xfrm>
                <a:off x="5132" y="2790"/>
                <a:ext cx="120" cy="573"/>
              </a:xfrm>
              <a:custGeom>
                <a:avLst/>
                <a:gdLst>
                  <a:gd name="T0" fmla="*/ 2 w 120"/>
                  <a:gd name="T1" fmla="*/ 91 h 573"/>
                  <a:gd name="T2" fmla="*/ 27 w 120"/>
                  <a:gd name="T3" fmla="*/ 0 h 573"/>
                  <a:gd name="T4" fmla="*/ 43 w 120"/>
                  <a:gd name="T5" fmla="*/ 2 h 573"/>
                  <a:gd name="T6" fmla="*/ 56 w 120"/>
                  <a:gd name="T7" fmla="*/ 8 h 573"/>
                  <a:gd name="T8" fmla="*/ 67 w 120"/>
                  <a:gd name="T9" fmla="*/ 33 h 573"/>
                  <a:gd name="T10" fmla="*/ 94 w 120"/>
                  <a:gd name="T11" fmla="*/ 106 h 573"/>
                  <a:gd name="T12" fmla="*/ 103 w 120"/>
                  <a:gd name="T13" fmla="*/ 139 h 573"/>
                  <a:gd name="T14" fmla="*/ 110 w 120"/>
                  <a:gd name="T15" fmla="*/ 171 h 573"/>
                  <a:gd name="T16" fmla="*/ 116 w 120"/>
                  <a:gd name="T17" fmla="*/ 268 h 573"/>
                  <a:gd name="T18" fmla="*/ 119 w 120"/>
                  <a:gd name="T19" fmla="*/ 297 h 573"/>
                  <a:gd name="T20" fmla="*/ 116 w 120"/>
                  <a:gd name="T21" fmla="*/ 336 h 573"/>
                  <a:gd name="T22" fmla="*/ 111 w 120"/>
                  <a:gd name="T23" fmla="*/ 375 h 573"/>
                  <a:gd name="T24" fmla="*/ 101 w 120"/>
                  <a:gd name="T25" fmla="*/ 436 h 573"/>
                  <a:gd name="T26" fmla="*/ 92 w 120"/>
                  <a:gd name="T27" fmla="*/ 475 h 573"/>
                  <a:gd name="T28" fmla="*/ 79 w 120"/>
                  <a:gd name="T29" fmla="*/ 518 h 573"/>
                  <a:gd name="T30" fmla="*/ 52 w 120"/>
                  <a:gd name="T31" fmla="*/ 572 h 573"/>
                  <a:gd name="T32" fmla="*/ 65 w 120"/>
                  <a:gd name="T33" fmla="*/ 505 h 573"/>
                  <a:gd name="T34" fmla="*/ 77 w 120"/>
                  <a:gd name="T35" fmla="*/ 444 h 573"/>
                  <a:gd name="T36" fmla="*/ 83 w 120"/>
                  <a:gd name="T37" fmla="*/ 388 h 573"/>
                  <a:gd name="T38" fmla="*/ 80 w 120"/>
                  <a:gd name="T39" fmla="*/ 336 h 573"/>
                  <a:gd name="T40" fmla="*/ 79 w 120"/>
                  <a:gd name="T41" fmla="*/ 297 h 573"/>
                  <a:gd name="T42" fmla="*/ 83 w 120"/>
                  <a:gd name="T43" fmla="*/ 251 h 573"/>
                  <a:gd name="T44" fmla="*/ 86 w 120"/>
                  <a:gd name="T45" fmla="*/ 214 h 573"/>
                  <a:gd name="T46" fmla="*/ 74 w 120"/>
                  <a:gd name="T47" fmla="*/ 139 h 573"/>
                  <a:gd name="T48" fmla="*/ 71 w 120"/>
                  <a:gd name="T49" fmla="*/ 97 h 573"/>
                  <a:gd name="T50" fmla="*/ 63 w 120"/>
                  <a:gd name="T51" fmla="*/ 66 h 573"/>
                  <a:gd name="T52" fmla="*/ 43 w 120"/>
                  <a:gd name="T53" fmla="*/ 24 h 573"/>
                  <a:gd name="T54" fmla="*/ 33 w 120"/>
                  <a:gd name="T55" fmla="*/ 57 h 573"/>
                  <a:gd name="T56" fmla="*/ 0 w 120"/>
                  <a:gd name="T57" fmla="*/ 109 h 573"/>
                  <a:gd name="T58" fmla="*/ 2 w 120"/>
                  <a:gd name="T59" fmla="*/ 91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73">
                    <a:moveTo>
                      <a:pt x="2" y="91"/>
                    </a:moveTo>
                    <a:lnTo>
                      <a:pt x="27" y="0"/>
                    </a:lnTo>
                    <a:lnTo>
                      <a:pt x="43" y="2"/>
                    </a:lnTo>
                    <a:lnTo>
                      <a:pt x="56" y="8"/>
                    </a:lnTo>
                    <a:lnTo>
                      <a:pt x="67" y="33"/>
                    </a:lnTo>
                    <a:lnTo>
                      <a:pt x="94" y="106"/>
                    </a:lnTo>
                    <a:lnTo>
                      <a:pt x="103" y="139"/>
                    </a:lnTo>
                    <a:lnTo>
                      <a:pt x="110" y="171"/>
                    </a:lnTo>
                    <a:lnTo>
                      <a:pt x="116" y="268"/>
                    </a:lnTo>
                    <a:lnTo>
                      <a:pt x="119" y="297"/>
                    </a:lnTo>
                    <a:lnTo>
                      <a:pt x="116" y="336"/>
                    </a:lnTo>
                    <a:lnTo>
                      <a:pt x="111" y="375"/>
                    </a:lnTo>
                    <a:lnTo>
                      <a:pt x="101" y="436"/>
                    </a:lnTo>
                    <a:lnTo>
                      <a:pt x="92" y="475"/>
                    </a:lnTo>
                    <a:lnTo>
                      <a:pt x="79" y="518"/>
                    </a:lnTo>
                    <a:lnTo>
                      <a:pt x="52" y="572"/>
                    </a:lnTo>
                    <a:lnTo>
                      <a:pt x="65" y="505"/>
                    </a:lnTo>
                    <a:lnTo>
                      <a:pt x="77" y="444"/>
                    </a:lnTo>
                    <a:lnTo>
                      <a:pt x="83" y="388"/>
                    </a:lnTo>
                    <a:lnTo>
                      <a:pt x="80" y="336"/>
                    </a:lnTo>
                    <a:lnTo>
                      <a:pt x="79" y="297"/>
                    </a:lnTo>
                    <a:lnTo>
                      <a:pt x="83" y="251"/>
                    </a:lnTo>
                    <a:lnTo>
                      <a:pt x="86" y="214"/>
                    </a:lnTo>
                    <a:lnTo>
                      <a:pt x="74" y="139"/>
                    </a:lnTo>
                    <a:lnTo>
                      <a:pt x="71" y="97"/>
                    </a:lnTo>
                    <a:lnTo>
                      <a:pt x="63" y="66"/>
                    </a:lnTo>
                    <a:lnTo>
                      <a:pt x="43" y="24"/>
                    </a:lnTo>
                    <a:lnTo>
                      <a:pt x="33" y="57"/>
                    </a:lnTo>
                    <a:lnTo>
                      <a:pt x="0" y="109"/>
                    </a:lnTo>
                    <a:lnTo>
                      <a:pt x="2" y="9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39" name="Freeform 91"/>
              <p:cNvSpPr>
                <a:spLocks/>
              </p:cNvSpPr>
              <p:nvPr/>
            </p:nvSpPr>
            <p:spPr bwMode="ltGray">
              <a:xfrm>
                <a:off x="5256" y="3745"/>
                <a:ext cx="50" cy="585"/>
              </a:xfrm>
              <a:custGeom>
                <a:avLst/>
                <a:gdLst>
                  <a:gd name="T0" fmla="*/ 39 w 50"/>
                  <a:gd name="T1" fmla="*/ 0 h 585"/>
                  <a:gd name="T2" fmla="*/ 35 w 50"/>
                  <a:gd name="T3" fmla="*/ 11 h 585"/>
                  <a:gd name="T4" fmla="*/ 19 w 50"/>
                  <a:gd name="T5" fmla="*/ 115 h 585"/>
                  <a:gd name="T6" fmla="*/ 9 w 50"/>
                  <a:gd name="T7" fmla="*/ 212 h 585"/>
                  <a:gd name="T8" fmla="*/ 0 w 50"/>
                  <a:gd name="T9" fmla="*/ 335 h 585"/>
                  <a:gd name="T10" fmla="*/ 0 w 50"/>
                  <a:gd name="T11" fmla="*/ 467 h 585"/>
                  <a:gd name="T12" fmla="*/ 4 w 50"/>
                  <a:gd name="T13" fmla="*/ 584 h 585"/>
                  <a:gd name="T14" fmla="*/ 9 w 50"/>
                  <a:gd name="T15" fmla="*/ 584 h 585"/>
                  <a:gd name="T16" fmla="*/ 4 w 50"/>
                  <a:gd name="T17" fmla="*/ 467 h 585"/>
                  <a:gd name="T18" fmla="*/ 4 w 50"/>
                  <a:gd name="T19" fmla="*/ 371 h 585"/>
                  <a:gd name="T20" fmla="*/ 14 w 50"/>
                  <a:gd name="T21" fmla="*/ 264 h 585"/>
                  <a:gd name="T22" fmla="*/ 29 w 50"/>
                  <a:gd name="T23" fmla="*/ 159 h 585"/>
                  <a:gd name="T24" fmla="*/ 49 w 50"/>
                  <a:gd name="T25" fmla="*/ 25 h 585"/>
                  <a:gd name="T26" fmla="*/ 39 w 50"/>
                  <a:gd name="T27"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85">
                    <a:moveTo>
                      <a:pt x="39" y="0"/>
                    </a:moveTo>
                    <a:lnTo>
                      <a:pt x="35" y="11"/>
                    </a:lnTo>
                    <a:lnTo>
                      <a:pt x="19" y="115"/>
                    </a:lnTo>
                    <a:lnTo>
                      <a:pt x="9" y="212"/>
                    </a:lnTo>
                    <a:lnTo>
                      <a:pt x="0" y="335"/>
                    </a:lnTo>
                    <a:lnTo>
                      <a:pt x="0" y="467"/>
                    </a:lnTo>
                    <a:lnTo>
                      <a:pt x="4" y="584"/>
                    </a:lnTo>
                    <a:lnTo>
                      <a:pt x="9" y="584"/>
                    </a:lnTo>
                    <a:lnTo>
                      <a:pt x="4" y="467"/>
                    </a:lnTo>
                    <a:lnTo>
                      <a:pt x="4" y="371"/>
                    </a:lnTo>
                    <a:lnTo>
                      <a:pt x="14" y="264"/>
                    </a:lnTo>
                    <a:lnTo>
                      <a:pt x="29" y="159"/>
                    </a:lnTo>
                    <a:lnTo>
                      <a:pt x="49" y="25"/>
                    </a:lnTo>
                    <a:lnTo>
                      <a:pt x="3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0" name="Freeform 92"/>
              <p:cNvSpPr>
                <a:spLocks/>
              </p:cNvSpPr>
              <p:nvPr/>
            </p:nvSpPr>
            <p:spPr bwMode="ltGray">
              <a:xfrm>
                <a:off x="5661" y="3596"/>
                <a:ext cx="45" cy="354"/>
              </a:xfrm>
              <a:custGeom>
                <a:avLst/>
                <a:gdLst>
                  <a:gd name="T0" fmla="*/ 8 w 45"/>
                  <a:gd name="T1" fmla="*/ 0 h 354"/>
                  <a:gd name="T2" fmla="*/ 17 w 45"/>
                  <a:gd name="T3" fmla="*/ 25 h 354"/>
                  <a:gd name="T4" fmla="*/ 26 w 45"/>
                  <a:gd name="T5" fmla="*/ 69 h 354"/>
                  <a:gd name="T6" fmla="*/ 35 w 45"/>
                  <a:gd name="T7" fmla="*/ 128 h 354"/>
                  <a:gd name="T8" fmla="*/ 44 w 45"/>
                  <a:gd name="T9" fmla="*/ 203 h 354"/>
                  <a:gd name="T10" fmla="*/ 44 w 45"/>
                  <a:gd name="T11" fmla="*/ 282 h 354"/>
                  <a:gd name="T12" fmla="*/ 39 w 45"/>
                  <a:gd name="T13" fmla="*/ 353 h 354"/>
                  <a:gd name="T14" fmla="*/ 35 w 45"/>
                  <a:gd name="T15" fmla="*/ 353 h 354"/>
                  <a:gd name="T16" fmla="*/ 39 w 45"/>
                  <a:gd name="T17" fmla="*/ 282 h 354"/>
                  <a:gd name="T18" fmla="*/ 39 w 45"/>
                  <a:gd name="T19" fmla="*/ 224 h 354"/>
                  <a:gd name="T20" fmla="*/ 30 w 45"/>
                  <a:gd name="T21" fmla="*/ 159 h 354"/>
                  <a:gd name="T22" fmla="*/ 17 w 45"/>
                  <a:gd name="T23" fmla="*/ 96 h 354"/>
                  <a:gd name="T24" fmla="*/ 0 w 45"/>
                  <a:gd name="T25" fmla="*/ 15 h 354"/>
                  <a:gd name="T26" fmla="*/ 8 w 45"/>
                  <a:gd name="T2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54">
                    <a:moveTo>
                      <a:pt x="8" y="0"/>
                    </a:moveTo>
                    <a:lnTo>
                      <a:pt x="17" y="25"/>
                    </a:lnTo>
                    <a:lnTo>
                      <a:pt x="26" y="69"/>
                    </a:lnTo>
                    <a:lnTo>
                      <a:pt x="35" y="128"/>
                    </a:lnTo>
                    <a:lnTo>
                      <a:pt x="44" y="203"/>
                    </a:lnTo>
                    <a:lnTo>
                      <a:pt x="44" y="282"/>
                    </a:lnTo>
                    <a:lnTo>
                      <a:pt x="39" y="353"/>
                    </a:lnTo>
                    <a:lnTo>
                      <a:pt x="35" y="353"/>
                    </a:lnTo>
                    <a:lnTo>
                      <a:pt x="39" y="282"/>
                    </a:lnTo>
                    <a:lnTo>
                      <a:pt x="39" y="224"/>
                    </a:lnTo>
                    <a:lnTo>
                      <a:pt x="30" y="159"/>
                    </a:lnTo>
                    <a:lnTo>
                      <a:pt x="17" y="96"/>
                    </a:lnTo>
                    <a:lnTo>
                      <a:pt x="0" y="15"/>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1" name="Freeform 93"/>
              <p:cNvSpPr>
                <a:spLocks/>
              </p:cNvSpPr>
              <p:nvPr/>
            </p:nvSpPr>
            <p:spPr bwMode="ltGray">
              <a:xfrm>
                <a:off x="5439" y="3408"/>
                <a:ext cx="76" cy="353"/>
              </a:xfrm>
              <a:custGeom>
                <a:avLst/>
                <a:gdLst>
                  <a:gd name="T0" fmla="*/ 73 w 76"/>
                  <a:gd name="T1" fmla="*/ 54 h 353"/>
                  <a:gd name="T2" fmla="*/ 57 w 76"/>
                  <a:gd name="T3" fmla="*/ 0 h 353"/>
                  <a:gd name="T4" fmla="*/ 47 w 76"/>
                  <a:gd name="T5" fmla="*/ 1 h 353"/>
                  <a:gd name="T6" fmla="*/ 38 w 76"/>
                  <a:gd name="T7" fmla="*/ 4 h 353"/>
                  <a:gd name="T8" fmla="*/ 32 w 76"/>
                  <a:gd name="T9" fmla="*/ 18 h 353"/>
                  <a:gd name="T10" fmla="*/ 15 w 76"/>
                  <a:gd name="T11" fmla="*/ 64 h 353"/>
                  <a:gd name="T12" fmla="*/ 8 w 76"/>
                  <a:gd name="T13" fmla="*/ 85 h 353"/>
                  <a:gd name="T14" fmla="*/ 6 w 76"/>
                  <a:gd name="T15" fmla="*/ 105 h 353"/>
                  <a:gd name="T16" fmla="*/ 0 w 76"/>
                  <a:gd name="T17" fmla="*/ 165 h 353"/>
                  <a:gd name="T18" fmla="*/ 0 w 76"/>
                  <a:gd name="T19" fmla="*/ 183 h 353"/>
                  <a:gd name="T20" fmla="*/ 0 w 76"/>
                  <a:gd name="T21" fmla="*/ 206 h 353"/>
                  <a:gd name="T22" fmla="*/ 4 w 76"/>
                  <a:gd name="T23" fmla="*/ 230 h 353"/>
                  <a:gd name="T24" fmla="*/ 10 w 76"/>
                  <a:gd name="T25" fmla="*/ 268 h 353"/>
                  <a:gd name="T26" fmla="*/ 16 w 76"/>
                  <a:gd name="T27" fmla="*/ 292 h 353"/>
                  <a:gd name="T28" fmla="*/ 25 w 76"/>
                  <a:gd name="T29" fmla="*/ 320 h 353"/>
                  <a:gd name="T30" fmla="*/ 42 w 76"/>
                  <a:gd name="T31" fmla="*/ 352 h 353"/>
                  <a:gd name="T32" fmla="*/ 33 w 76"/>
                  <a:gd name="T33" fmla="*/ 311 h 353"/>
                  <a:gd name="T34" fmla="*/ 26 w 76"/>
                  <a:gd name="T35" fmla="*/ 274 h 353"/>
                  <a:gd name="T36" fmla="*/ 22 w 76"/>
                  <a:gd name="T37" fmla="*/ 239 h 353"/>
                  <a:gd name="T38" fmla="*/ 23 w 76"/>
                  <a:gd name="T39" fmla="*/ 206 h 353"/>
                  <a:gd name="T40" fmla="*/ 25 w 76"/>
                  <a:gd name="T41" fmla="*/ 183 h 353"/>
                  <a:gd name="T42" fmla="*/ 22 w 76"/>
                  <a:gd name="T43" fmla="*/ 154 h 353"/>
                  <a:gd name="T44" fmla="*/ 21 w 76"/>
                  <a:gd name="T45" fmla="*/ 131 h 353"/>
                  <a:gd name="T46" fmla="*/ 27 w 76"/>
                  <a:gd name="T47" fmla="*/ 85 h 353"/>
                  <a:gd name="T48" fmla="*/ 29 w 76"/>
                  <a:gd name="T49" fmla="*/ 60 h 353"/>
                  <a:gd name="T50" fmla="*/ 35 w 76"/>
                  <a:gd name="T51" fmla="*/ 40 h 353"/>
                  <a:gd name="T52" fmla="*/ 47 w 76"/>
                  <a:gd name="T53" fmla="*/ 14 h 353"/>
                  <a:gd name="T54" fmla="*/ 53 w 76"/>
                  <a:gd name="T55" fmla="*/ 34 h 353"/>
                  <a:gd name="T56" fmla="*/ 75 w 76"/>
                  <a:gd name="T57" fmla="*/ 66 h 353"/>
                  <a:gd name="T58" fmla="*/ 73 w 76"/>
                  <a:gd name="T59" fmla="*/ 5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353">
                    <a:moveTo>
                      <a:pt x="73" y="54"/>
                    </a:moveTo>
                    <a:lnTo>
                      <a:pt x="57" y="0"/>
                    </a:lnTo>
                    <a:lnTo>
                      <a:pt x="47" y="1"/>
                    </a:lnTo>
                    <a:lnTo>
                      <a:pt x="38" y="4"/>
                    </a:lnTo>
                    <a:lnTo>
                      <a:pt x="32" y="18"/>
                    </a:lnTo>
                    <a:lnTo>
                      <a:pt x="15" y="64"/>
                    </a:lnTo>
                    <a:lnTo>
                      <a:pt x="8" y="85"/>
                    </a:lnTo>
                    <a:lnTo>
                      <a:pt x="6" y="105"/>
                    </a:lnTo>
                    <a:lnTo>
                      <a:pt x="0" y="165"/>
                    </a:lnTo>
                    <a:lnTo>
                      <a:pt x="0" y="183"/>
                    </a:lnTo>
                    <a:lnTo>
                      <a:pt x="0" y="206"/>
                    </a:lnTo>
                    <a:lnTo>
                      <a:pt x="4" y="230"/>
                    </a:lnTo>
                    <a:lnTo>
                      <a:pt x="10" y="268"/>
                    </a:lnTo>
                    <a:lnTo>
                      <a:pt x="16" y="292"/>
                    </a:lnTo>
                    <a:lnTo>
                      <a:pt x="25" y="320"/>
                    </a:lnTo>
                    <a:lnTo>
                      <a:pt x="42" y="352"/>
                    </a:lnTo>
                    <a:lnTo>
                      <a:pt x="33" y="311"/>
                    </a:lnTo>
                    <a:lnTo>
                      <a:pt x="26" y="274"/>
                    </a:lnTo>
                    <a:lnTo>
                      <a:pt x="22" y="239"/>
                    </a:lnTo>
                    <a:lnTo>
                      <a:pt x="23" y="206"/>
                    </a:lnTo>
                    <a:lnTo>
                      <a:pt x="25" y="183"/>
                    </a:lnTo>
                    <a:lnTo>
                      <a:pt x="22" y="154"/>
                    </a:lnTo>
                    <a:lnTo>
                      <a:pt x="21" y="131"/>
                    </a:lnTo>
                    <a:lnTo>
                      <a:pt x="27" y="85"/>
                    </a:lnTo>
                    <a:lnTo>
                      <a:pt x="29" y="60"/>
                    </a:lnTo>
                    <a:lnTo>
                      <a:pt x="35" y="40"/>
                    </a:lnTo>
                    <a:lnTo>
                      <a:pt x="47" y="14"/>
                    </a:lnTo>
                    <a:lnTo>
                      <a:pt x="53" y="34"/>
                    </a:lnTo>
                    <a:lnTo>
                      <a:pt x="75" y="66"/>
                    </a:lnTo>
                    <a:lnTo>
                      <a:pt x="73" y="5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2" name="Freeform 94"/>
              <p:cNvSpPr>
                <a:spLocks/>
              </p:cNvSpPr>
              <p:nvPr/>
            </p:nvSpPr>
            <p:spPr bwMode="ltGray">
              <a:xfrm>
                <a:off x="5568" y="3094"/>
                <a:ext cx="185" cy="636"/>
              </a:xfrm>
              <a:custGeom>
                <a:avLst/>
                <a:gdLst>
                  <a:gd name="T0" fmla="*/ 60 w 185"/>
                  <a:gd name="T1" fmla="*/ 7 h 636"/>
                  <a:gd name="T2" fmla="*/ 64 w 185"/>
                  <a:gd name="T3" fmla="*/ 27 h 636"/>
                  <a:gd name="T4" fmla="*/ 105 w 185"/>
                  <a:gd name="T5" fmla="*/ 24 h 636"/>
                  <a:gd name="T6" fmla="*/ 89 w 185"/>
                  <a:gd name="T7" fmla="*/ 33 h 636"/>
                  <a:gd name="T8" fmla="*/ 72 w 185"/>
                  <a:gd name="T9" fmla="*/ 43 h 636"/>
                  <a:gd name="T10" fmla="*/ 111 w 185"/>
                  <a:gd name="T11" fmla="*/ 59 h 636"/>
                  <a:gd name="T12" fmla="*/ 80 w 185"/>
                  <a:gd name="T13" fmla="*/ 64 h 636"/>
                  <a:gd name="T14" fmla="*/ 78 w 185"/>
                  <a:gd name="T15" fmla="*/ 83 h 636"/>
                  <a:gd name="T16" fmla="*/ 165 w 185"/>
                  <a:gd name="T17" fmla="*/ 172 h 636"/>
                  <a:gd name="T18" fmla="*/ 85 w 185"/>
                  <a:gd name="T19" fmla="*/ 107 h 636"/>
                  <a:gd name="T20" fmla="*/ 102 w 185"/>
                  <a:gd name="T21" fmla="*/ 145 h 636"/>
                  <a:gd name="T22" fmla="*/ 90 w 185"/>
                  <a:gd name="T23" fmla="*/ 148 h 636"/>
                  <a:gd name="T24" fmla="*/ 105 w 185"/>
                  <a:gd name="T25" fmla="*/ 198 h 636"/>
                  <a:gd name="T26" fmla="*/ 137 w 185"/>
                  <a:gd name="T27" fmla="*/ 251 h 636"/>
                  <a:gd name="T28" fmla="*/ 102 w 185"/>
                  <a:gd name="T29" fmla="*/ 213 h 636"/>
                  <a:gd name="T30" fmla="*/ 132 w 185"/>
                  <a:gd name="T31" fmla="*/ 293 h 636"/>
                  <a:gd name="T32" fmla="*/ 104 w 185"/>
                  <a:gd name="T33" fmla="*/ 240 h 636"/>
                  <a:gd name="T34" fmla="*/ 98 w 185"/>
                  <a:gd name="T35" fmla="*/ 240 h 636"/>
                  <a:gd name="T36" fmla="*/ 108 w 185"/>
                  <a:gd name="T37" fmla="*/ 287 h 636"/>
                  <a:gd name="T38" fmla="*/ 99 w 185"/>
                  <a:gd name="T39" fmla="*/ 287 h 636"/>
                  <a:gd name="T40" fmla="*/ 117 w 185"/>
                  <a:gd name="T41" fmla="*/ 342 h 636"/>
                  <a:gd name="T42" fmla="*/ 107 w 185"/>
                  <a:gd name="T43" fmla="*/ 328 h 636"/>
                  <a:gd name="T44" fmla="*/ 115 w 185"/>
                  <a:gd name="T45" fmla="*/ 380 h 636"/>
                  <a:gd name="T46" fmla="*/ 108 w 185"/>
                  <a:gd name="T47" fmla="*/ 362 h 636"/>
                  <a:gd name="T48" fmla="*/ 100 w 185"/>
                  <a:gd name="T49" fmla="*/ 358 h 636"/>
                  <a:gd name="T50" fmla="*/ 105 w 185"/>
                  <a:gd name="T51" fmla="*/ 395 h 636"/>
                  <a:gd name="T52" fmla="*/ 123 w 185"/>
                  <a:gd name="T53" fmla="*/ 465 h 636"/>
                  <a:gd name="T54" fmla="*/ 100 w 185"/>
                  <a:gd name="T55" fmla="*/ 411 h 636"/>
                  <a:gd name="T56" fmla="*/ 95 w 185"/>
                  <a:gd name="T57" fmla="*/ 403 h 636"/>
                  <a:gd name="T58" fmla="*/ 96 w 185"/>
                  <a:gd name="T59" fmla="*/ 460 h 636"/>
                  <a:gd name="T60" fmla="*/ 89 w 185"/>
                  <a:gd name="T61" fmla="*/ 489 h 636"/>
                  <a:gd name="T62" fmla="*/ 87 w 185"/>
                  <a:gd name="T63" fmla="*/ 456 h 636"/>
                  <a:gd name="T64" fmla="*/ 21 w 185"/>
                  <a:gd name="T65" fmla="*/ 544 h 636"/>
                  <a:gd name="T66" fmla="*/ 80 w 185"/>
                  <a:gd name="T67" fmla="*/ 417 h 636"/>
                  <a:gd name="T68" fmla="*/ 69 w 185"/>
                  <a:gd name="T69" fmla="*/ 444 h 636"/>
                  <a:gd name="T70" fmla="*/ 86 w 185"/>
                  <a:gd name="T71" fmla="*/ 374 h 636"/>
                  <a:gd name="T72" fmla="*/ 13 w 185"/>
                  <a:gd name="T73" fmla="*/ 429 h 636"/>
                  <a:gd name="T74" fmla="*/ 86 w 185"/>
                  <a:gd name="T75" fmla="*/ 351 h 636"/>
                  <a:gd name="T76" fmla="*/ 76 w 185"/>
                  <a:gd name="T77" fmla="*/ 334 h 636"/>
                  <a:gd name="T78" fmla="*/ 83 w 185"/>
                  <a:gd name="T79" fmla="*/ 305 h 636"/>
                  <a:gd name="T80" fmla="*/ 72 w 185"/>
                  <a:gd name="T81" fmla="*/ 305 h 636"/>
                  <a:gd name="T82" fmla="*/ 40 w 185"/>
                  <a:gd name="T83" fmla="*/ 359 h 636"/>
                  <a:gd name="T84" fmla="*/ 71 w 185"/>
                  <a:gd name="T85" fmla="*/ 256 h 636"/>
                  <a:gd name="T86" fmla="*/ 77 w 185"/>
                  <a:gd name="T87" fmla="*/ 218 h 636"/>
                  <a:gd name="T88" fmla="*/ 69 w 185"/>
                  <a:gd name="T89" fmla="*/ 211 h 636"/>
                  <a:gd name="T90" fmla="*/ 70 w 185"/>
                  <a:gd name="T91" fmla="*/ 175 h 636"/>
                  <a:gd name="T92" fmla="*/ 65 w 185"/>
                  <a:gd name="T93" fmla="*/ 171 h 636"/>
                  <a:gd name="T94" fmla="*/ 43 w 185"/>
                  <a:gd name="T95" fmla="*/ 203 h 636"/>
                  <a:gd name="T96" fmla="*/ 61 w 185"/>
                  <a:gd name="T97" fmla="*/ 152 h 636"/>
                  <a:gd name="T98" fmla="*/ 60 w 185"/>
                  <a:gd name="T99" fmla="*/ 106 h 636"/>
                  <a:gd name="T100" fmla="*/ 61 w 185"/>
                  <a:gd name="T101" fmla="*/ 80 h 636"/>
                  <a:gd name="T102" fmla="*/ 42 w 185"/>
                  <a:gd name="T103" fmla="*/ 79 h 636"/>
                  <a:gd name="T104" fmla="*/ 48 w 185"/>
                  <a:gd name="T105" fmla="*/ 43 h 636"/>
                  <a:gd name="T106" fmla="*/ 39 w 185"/>
                  <a:gd name="T107" fmla="*/ 34 h 636"/>
                  <a:gd name="T108" fmla="*/ 40 w 185"/>
                  <a:gd name="T109"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 h="636">
                    <a:moveTo>
                      <a:pt x="40" y="0"/>
                    </a:moveTo>
                    <a:lnTo>
                      <a:pt x="48" y="1"/>
                    </a:lnTo>
                    <a:lnTo>
                      <a:pt x="60" y="7"/>
                    </a:lnTo>
                    <a:lnTo>
                      <a:pt x="52" y="10"/>
                    </a:lnTo>
                    <a:lnTo>
                      <a:pt x="58" y="18"/>
                    </a:lnTo>
                    <a:lnTo>
                      <a:pt x="64" y="27"/>
                    </a:lnTo>
                    <a:lnTo>
                      <a:pt x="74" y="30"/>
                    </a:lnTo>
                    <a:lnTo>
                      <a:pt x="89" y="28"/>
                    </a:lnTo>
                    <a:lnTo>
                      <a:pt x="105" y="24"/>
                    </a:lnTo>
                    <a:lnTo>
                      <a:pt x="147" y="28"/>
                    </a:lnTo>
                    <a:lnTo>
                      <a:pt x="107" y="24"/>
                    </a:lnTo>
                    <a:lnTo>
                      <a:pt x="89" y="33"/>
                    </a:lnTo>
                    <a:lnTo>
                      <a:pt x="74" y="30"/>
                    </a:lnTo>
                    <a:lnTo>
                      <a:pt x="64" y="35"/>
                    </a:lnTo>
                    <a:lnTo>
                      <a:pt x="72" y="43"/>
                    </a:lnTo>
                    <a:lnTo>
                      <a:pt x="67" y="47"/>
                    </a:lnTo>
                    <a:lnTo>
                      <a:pt x="80" y="61"/>
                    </a:lnTo>
                    <a:lnTo>
                      <a:pt x="111" y="59"/>
                    </a:lnTo>
                    <a:lnTo>
                      <a:pt x="150" y="109"/>
                    </a:lnTo>
                    <a:lnTo>
                      <a:pt x="111" y="61"/>
                    </a:lnTo>
                    <a:lnTo>
                      <a:pt x="80" y="64"/>
                    </a:lnTo>
                    <a:lnTo>
                      <a:pt x="72" y="66"/>
                    </a:lnTo>
                    <a:lnTo>
                      <a:pt x="88" y="83"/>
                    </a:lnTo>
                    <a:lnTo>
                      <a:pt x="78" y="83"/>
                    </a:lnTo>
                    <a:lnTo>
                      <a:pt x="95" y="103"/>
                    </a:lnTo>
                    <a:lnTo>
                      <a:pt x="128" y="128"/>
                    </a:lnTo>
                    <a:lnTo>
                      <a:pt x="165" y="172"/>
                    </a:lnTo>
                    <a:lnTo>
                      <a:pt x="127" y="132"/>
                    </a:lnTo>
                    <a:lnTo>
                      <a:pt x="94" y="106"/>
                    </a:lnTo>
                    <a:lnTo>
                      <a:pt x="85" y="107"/>
                    </a:lnTo>
                    <a:lnTo>
                      <a:pt x="99" y="122"/>
                    </a:lnTo>
                    <a:lnTo>
                      <a:pt x="89" y="126"/>
                    </a:lnTo>
                    <a:lnTo>
                      <a:pt x="102" y="145"/>
                    </a:lnTo>
                    <a:lnTo>
                      <a:pt x="180" y="298"/>
                    </a:lnTo>
                    <a:lnTo>
                      <a:pt x="102" y="148"/>
                    </a:lnTo>
                    <a:lnTo>
                      <a:pt x="90" y="148"/>
                    </a:lnTo>
                    <a:lnTo>
                      <a:pt x="103" y="171"/>
                    </a:lnTo>
                    <a:lnTo>
                      <a:pt x="94" y="169"/>
                    </a:lnTo>
                    <a:lnTo>
                      <a:pt x="105" y="198"/>
                    </a:lnTo>
                    <a:lnTo>
                      <a:pt x="137" y="251"/>
                    </a:lnTo>
                    <a:lnTo>
                      <a:pt x="171" y="326"/>
                    </a:lnTo>
                    <a:lnTo>
                      <a:pt x="137" y="251"/>
                    </a:lnTo>
                    <a:lnTo>
                      <a:pt x="104" y="200"/>
                    </a:lnTo>
                    <a:lnTo>
                      <a:pt x="94" y="194"/>
                    </a:lnTo>
                    <a:lnTo>
                      <a:pt x="102" y="213"/>
                    </a:lnTo>
                    <a:lnTo>
                      <a:pt x="95" y="208"/>
                    </a:lnTo>
                    <a:lnTo>
                      <a:pt x="105" y="239"/>
                    </a:lnTo>
                    <a:lnTo>
                      <a:pt x="132" y="293"/>
                    </a:lnTo>
                    <a:lnTo>
                      <a:pt x="184" y="365"/>
                    </a:lnTo>
                    <a:lnTo>
                      <a:pt x="133" y="295"/>
                    </a:lnTo>
                    <a:lnTo>
                      <a:pt x="104" y="240"/>
                    </a:lnTo>
                    <a:lnTo>
                      <a:pt x="100" y="240"/>
                    </a:lnTo>
                    <a:lnTo>
                      <a:pt x="149" y="403"/>
                    </a:lnTo>
                    <a:lnTo>
                      <a:pt x="98" y="240"/>
                    </a:lnTo>
                    <a:lnTo>
                      <a:pt x="104" y="262"/>
                    </a:lnTo>
                    <a:lnTo>
                      <a:pt x="98" y="254"/>
                    </a:lnTo>
                    <a:lnTo>
                      <a:pt x="108" y="287"/>
                    </a:lnTo>
                    <a:lnTo>
                      <a:pt x="142" y="362"/>
                    </a:lnTo>
                    <a:lnTo>
                      <a:pt x="108" y="293"/>
                    </a:lnTo>
                    <a:lnTo>
                      <a:pt x="99" y="287"/>
                    </a:lnTo>
                    <a:lnTo>
                      <a:pt x="108" y="309"/>
                    </a:lnTo>
                    <a:lnTo>
                      <a:pt x="148" y="456"/>
                    </a:lnTo>
                    <a:lnTo>
                      <a:pt x="117" y="342"/>
                    </a:lnTo>
                    <a:lnTo>
                      <a:pt x="105" y="309"/>
                    </a:lnTo>
                    <a:lnTo>
                      <a:pt x="99" y="305"/>
                    </a:lnTo>
                    <a:lnTo>
                      <a:pt x="107" y="328"/>
                    </a:lnTo>
                    <a:lnTo>
                      <a:pt x="100" y="325"/>
                    </a:lnTo>
                    <a:lnTo>
                      <a:pt x="111" y="354"/>
                    </a:lnTo>
                    <a:lnTo>
                      <a:pt x="115" y="380"/>
                    </a:lnTo>
                    <a:lnTo>
                      <a:pt x="167" y="465"/>
                    </a:lnTo>
                    <a:lnTo>
                      <a:pt x="114" y="381"/>
                    </a:lnTo>
                    <a:lnTo>
                      <a:pt x="108" y="362"/>
                    </a:lnTo>
                    <a:lnTo>
                      <a:pt x="102" y="358"/>
                    </a:lnTo>
                    <a:lnTo>
                      <a:pt x="114" y="406"/>
                    </a:lnTo>
                    <a:lnTo>
                      <a:pt x="100" y="358"/>
                    </a:lnTo>
                    <a:lnTo>
                      <a:pt x="108" y="381"/>
                    </a:lnTo>
                    <a:lnTo>
                      <a:pt x="99" y="375"/>
                    </a:lnTo>
                    <a:lnTo>
                      <a:pt x="105" y="395"/>
                    </a:lnTo>
                    <a:lnTo>
                      <a:pt x="123" y="465"/>
                    </a:lnTo>
                    <a:lnTo>
                      <a:pt x="140" y="508"/>
                    </a:lnTo>
                    <a:lnTo>
                      <a:pt x="123" y="465"/>
                    </a:lnTo>
                    <a:lnTo>
                      <a:pt x="104" y="398"/>
                    </a:lnTo>
                    <a:lnTo>
                      <a:pt x="98" y="395"/>
                    </a:lnTo>
                    <a:lnTo>
                      <a:pt x="100" y="411"/>
                    </a:lnTo>
                    <a:lnTo>
                      <a:pt x="114" y="456"/>
                    </a:lnTo>
                    <a:lnTo>
                      <a:pt x="99" y="417"/>
                    </a:lnTo>
                    <a:lnTo>
                      <a:pt x="95" y="403"/>
                    </a:lnTo>
                    <a:lnTo>
                      <a:pt x="102" y="439"/>
                    </a:lnTo>
                    <a:lnTo>
                      <a:pt x="94" y="431"/>
                    </a:lnTo>
                    <a:lnTo>
                      <a:pt x="96" y="460"/>
                    </a:lnTo>
                    <a:lnTo>
                      <a:pt x="92" y="447"/>
                    </a:lnTo>
                    <a:lnTo>
                      <a:pt x="88" y="459"/>
                    </a:lnTo>
                    <a:lnTo>
                      <a:pt x="89" y="489"/>
                    </a:lnTo>
                    <a:lnTo>
                      <a:pt x="121" y="635"/>
                    </a:lnTo>
                    <a:lnTo>
                      <a:pt x="87" y="489"/>
                    </a:lnTo>
                    <a:lnTo>
                      <a:pt x="87" y="456"/>
                    </a:lnTo>
                    <a:lnTo>
                      <a:pt x="87" y="437"/>
                    </a:lnTo>
                    <a:lnTo>
                      <a:pt x="80" y="447"/>
                    </a:lnTo>
                    <a:lnTo>
                      <a:pt x="21" y="544"/>
                    </a:lnTo>
                    <a:lnTo>
                      <a:pt x="81" y="439"/>
                    </a:lnTo>
                    <a:lnTo>
                      <a:pt x="87" y="411"/>
                    </a:lnTo>
                    <a:lnTo>
                      <a:pt x="80" y="417"/>
                    </a:lnTo>
                    <a:lnTo>
                      <a:pt x="89" y="384"/>
                    </a:lnTo>
                    <a:lnTo>
                      <a:pt x="81" y="397"/>
                    </a:lnTo>
                    <a:lnTo>
                      <a:pt x="69" y="444"/>
                    </a:lnTo>
                    <a:lnTo>
                      <a:pt x="80" y="394"/>
                    </a:lnTo>
                    <a:lnTo>
                      <a:pt x="87" y="374"/>
                    </a:lnTo>
                    <a:lnTo>
                      <a:pt x="86" y="374"/>
                    </a:lnTo>
                    <a:lnTo>
                      <a:pt x="78" y="384"/>
                    </a:lnTo>
                    <a:lnTo>
                      <a:pt x="64" y="410"/>
                    </a:lnTo>
                    <a:lnTo>
                      <a:pt x="13" y="429"/>
                    </a:lnTo>
                    <a:lnTo>
                      <a:pt x="64" y="406"/>
                    </a:lnTo>
                    <a:lnTo>
                      <a:pt x="80" y="375"/>
                    </a:lnTo>
                    <a:lnTo>
                      <a:pt x="86" y="351"/>
                    </a:lnTo>
                    <a:lnTo>
                      <a:pt x="78" y="351"/>
                    </a:lnTo>
                    <a:lnTo>
                      <a:pt x="86" y="328"/>
                    </a:lnTo>
                    <a:lnTo>
                      <a:pt x="76" y="334"/>
                    </a:lnTo>
                    <a:lnTo>
                      <a:pt x="40" y="380"/>
                    </a:lnTo>
                    <a:lnTo>
                      <a:pt x="76" y="332"/>
                    </a:lnTo>
                    <a:lnTo>
                      <a:pt x="83" y="305"/>
                    </a:lnTo>
                    <a:lnTo>
                      <a:pt x="74" y="312"/>
                    </a:lnTo>
                    <a:lnTo>
                      <a:pt x="80" y="290"/>
                    </a:lnTo>
                    <a:lnTo>
                      <a:pt x="72" y="305"/>
                    </a:lnTo>
                    <a:lnTo>
                      <a:pt x="78" y="272"/>
                    </a:lnTo>
                    <a:lnTo>
                      <a:pt x="71" y="289"/>
                    </a:lnTo>
                    <a:lnTo>
                      <a:pt x="40" y="359"/>
                    </a:lnTo>
                    <a:lnTo>
                      <a:pt x="72" y="289"/>
                    </a:lnTo>
                    <a:lnTo>
                      <a:pt x="80" y="247"/>
                    </a:lnTo>
                    <a:lnTo>
                      <a:pt x="71" y="256"/>
                    </a:lnTo>
                    <a:lnTo>
                      <a:pt x="20" y="296"/>
                    </a:lnTo>
                    <a:lnTo>
                      <a:pt x="71" y="254"/>
                    </a:lnTo>
                    <a:lnTo>
                      <a:pt x="77" y="218"/>
                    </a:lnTo>
                    <a:lnTo>
                      <a:pt x="70" y="224"/>
                    </a:lnTo>
                    <a:lnTo>
                      <a:pt x="76" y="203"/>
                    </a:lnTo>
                    <a:lnTo>
                      <a:pt x="69" y="211"/>
                    </a:lnTo>
                    <a:lnTo>
                      <a:pt x="44" y="311"/>
                    </a:lnTo>
                    <a:lnTo>
                      <a:pt x="70" y="203"/>
                    </a:lnTo>
                    <a:lnTo>
                      <a:pt x="70" y="175"/>
                    </a:lnTo>
                    <a:lnTo>
                      <a:pt x="62" y="188"/>
                    </a:lnTo>
                    <a:lnTo>
                      <a:pt x="48" y="243"/>
                    </a:lnTo>
                    <a:lnTo>
                      <a:pt x="65" y="171"/>
                    </a:lnTo>
                    <a:lnTo>
                      <a:pt x="69" y="148"/>
                    </a:lnTo>
                    <a:lnTo>
                      <a:pt x="62" y="158"/>
                    </a:lnTo>
                    <a:lnTo>
                      <a:pt x="43" y="203"/>
                    </a:lnTo>
                    <a:lnTo>
                      <a:pt x="0" y="228"/>
                    </a:lnTo>
                    <a:lnTo>
                      <a:pt x="44" y="200"/>
                    </a:lnTo>
                    <a:lnTo>
                      <a:pt x="61" y="152"/>
                    </a:lnTo>
                    <a:lnTo>
                      <a:pt x="64" y="120"/>
                    </a:lnTo>
                    <a:lnTo>
                      <a:pt x="56" y="135"/>
                    </a:lnTo>
                    <a:lnTo>
                      <a:pt x="60" y="106"/>
                    </a:lnTo>
                    <a:lnTo>
                      <a:pt x="31" y="182"/>
                    </a:lnTo>
                    <a:lnTo>
                      <a:pt x="58" y="103"/>
                    </a:lnTo>
                    <a:lnTo>
                      <a:pt x="61" y="80"/>
                    </a:lnTo>
                    <a:lnTo>
                      <a:pt x="52" y="97"/>
                    </a:lnTo>
                    <a:lnTo>
                      <a:pt x="53" y="63"/>
                    </a:lnTo>
                    <a:lnTo>
                      <a:pt x="42" y="79"/>
                    </a:lnTo>
                    <a:lnTo>
                      <a:pt x="2" y="139"/>
                    </a:lnTo>
                    <a:lnTo>
                      <a:pt x="42" y="77"/>
                    </a:lnTo>
                    <a:lnTo>
                      <a:pt x="48" y="43"/>
                    </a:lnTo>
                    <a:lnTo>
                      <a:pt x="40" y="53"/>
                    </a:lnTo>
                    <a:lnTo>
                      <a:pt x="44" y="27"/>
                    </a:lnTo>
                    <a:lnTo>
                      <a:pt x="39" y="34"/>
                    </a:lnTo>
                    <a:lnTo>
                      <a:pt x="37" y="14"/>
                    </a:lnTo>
                    <a:lnTo>
                      <a:pt x="39" y="5"/>
                    </a:lnTo>
                    <a:lnTo>
                      <a:pt x="4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3" name="Freeform 95"/>
              <p:cNvSpPr>
                <a:spLocks/>
              </p:cNvSpPr>
              <p:nvPr/>
            </p:nvSpPr>
            <p:spPr bwMode="ltGray">
              <a:xfrm>
                <a:off x="5348" y="3757"/>
                <a:ext cx="38" cy="246"/>
              </a:xfrm>
              <a:custGeom>
                <a:avLst/>
                <a:gdLst>
                  <a:gd name="T0" fmla="*/ 29 w 38"/>
                  <a:gd name="T1" fmla="*/ 0 h 246"/>
                  <a:gd name="T2" fmla="*/ 22 w 38"/>
                  <a:gd name="T3" fmla="*/ 18 h 246"/>
                  <a:gd name="T4" fmla="*/ 14 w 38"/>
                  <a:gd name="T5" fmla="*/ 48 h 246"/>
                  <a:gd name="T6" fmla="*/ 7 w 38"/>
                  <a:gd name="T7" fmla="*/ 88 h 246"/>
                  <a:gd name="T8" fmla="*/ 0 w 38"/>
                  <a:gd name="T9" fmla="*/ 140 h 246"/>
                  <a:gd name="T10" fmla="*/ 0 w 38"/>
                  <a:gd name="T11" fmla="*/ 196 h 246"/>
                  <a:gd name="T12" fmla="*/ 3 w 38"/>
                  <a:gd name="T13" fmla="*/ 245 h 246"/>
                  <a:gd name="T14" fmla="*/ 7 w 38"/>
                  <a:gd name="T15" fmla="*/ 245 h 246"/>
                  <a:gd name="T16" fmla="*/ 3 w 38"/>
                  <a:gd name="T17" fmla="*/ 196 h 246"/>
                  <a:gd name="T18" fmla="*/ 3 w 38"/>
                  <a:gd name="T19" fmla="*/ 156 h 246"/>
                  <a:gd name="T20" fmla="*/ 10 w 38"/>
                  <a:gd name="T21" fmla="*/ 111 h 246"/>
                  <a:gd name="T22" fmla="*/ 22 w 38"/>
                  <a:gd name="T23" fmla="*/ 67 h 246"/>
                  <a:gd name="T24" fmla="*/ 37 w 38"/>
                  <a:gd name="T25" fmla="*/ 11 h 246"/>
                  <a:gd name="T26" fmla="*/ 29 w 38"/>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46">
                    <a:moveTo>
                      <a:pt x="29" y="0"/>
                    </a:moveTo>
                    <a:lnTo>
                      <a:pt x="22" y="18"/>
                    </a:lnTo>
                    <a:lnTo>
                      <a:pt x="14" y="48"/>
                    </a:lnTo>
                    <a:lnTo>
                      <a:pt x="7" y="88"/>
                    </a:lnTo>
                    <a:lnTo>
                      <a:pt x="0" y="140"/>
                    </a:lnTo>
                    <a:lnTo>
                      <a:pt x="0" y="196"/>
                    </a:lnTo>
                    <a:lnTo>
                      <a:pt x="3" y="245"/>
                    </a:lnTo>
                    <a:lnTo>
                      <a:pt x="7" y="245"/>
                    </a:lnTo>
                    <a:lnTo>
                      <a:pt x="3" y="196"/>
                    </a:lnTo>
                    <a:lnTo>
                      <a:pt x="3" y="156"/>
                    </a:lnTo>
                    <a:lnTo>
                      <a:pt x="10" y="111"/>
                    </a:lnTo>
                    <a:lnTo>
                      <a:pt x="22" y="67"/>
                    </a:lnTo>
                    <a:lnTo>
                      <a:pt x="37" y="11"/>
                    </a:lnTo>
                    <a:lnTo>
                      <a:pt x="2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4" name="Freeform 96"/>
              <p:cNvSpPr>
                <a:spLocks/>
              </p:cNvSpPr>
              <p:nvPr/>
            </p:nvSpPr>
            <p:spPr bwMode="ltGray">
              <a:xfrm>
                <a:off x="5507" y="3623"/>
                <a:ext cx="63" cy="247"/>
              </a:xfrm>
              <a:custGeom>
                <a:avLst/>
                <a:gdLst>
                  <a:gd name="T0" fmla="*/ 1 w 63"/>
                  <a:gd name="T1" fmla="*/ 39 h 247"/>
                  <a:gd name="T2" fmla="*/ 14 w 63"/>
                  <a:gd name="T3" fmla="*/ 0 h 247"/>
                  <a:gd name="T4" fmla="*/ 23 w 63"/>
                  <a:gd name="T5" fmla="*/ 0 h 247"/>
                  <a:gd name="T6" fmla="*/ 29 w 63"/>
                  <a:gd name="T7" fmla="*/ 2 h 247"/>
                  <a:gd name="T8" fmla="*/ 35 w 63"/>
                  <a:gd name="T9" fmla="*/ 13 h 247"/>
                  <a:gd name="T10" fmla="*/ 49 w 63"/>
                  <a:gd name="T11" fmla="*/ 44 h 247"/>
                  <a:gd name="T12" fmla="*/ 54 w 63"/>
                  <a:gd name="T13" fmla="*/ 59 h 247"/>
                  <a:gd name="T14" fmla="*/ 57 w 63"/>
                  <a:gd name="T15" fmla="*/ 73 h 247"/>
                  <a:gd name="T16" fmla="*/ 61 w 63"/>
                  <a:gd name="T17" fmla="*/ 115 h 247"/>
                  <a:gd name="T18" fmla="*/ 62 w 63"/>
                  <a:gd name="T19" fmla="*/ 128 h 247"/>
                  <a:gd name="T20" fmla="*/ 61 w 63"/>
                  <a:gd name="T21" fmla="*/ 144 h 247"/>
                  <a:gd name="T22" fmla="*/ 58 w 63"/>
                  <a:gd name="T23" fmla="*/ 162 h 247"/>
                  <a:gd name="T24" fmla="*/ 53 w 63"/>
                  <a:gd name="T25" fmla="*/ 188 h 247"/>
                  <a:gd name="T26" fmla="*/ 47 w 63"/>
                  <a:gd name="T27" fmla="*/ 205 h 247"/>
                  <a:gd name="T28" fmla="*/ 40 w 63"/>
                  <a:gd name="T29" fmla="*/ 222 h 247"/>
                  <a:gd name="T30" fmla="*/ 27 w 63"/>
                  <a:gd name="T31" fmla="*/ 246 h 247"/>
                  <a:gd name="T32" fmla="*/ 34 w 63"/>
                  <a:gd name="T33" fmla="*/ 217 h 247"/>
                  <a:gd name="T34" fmla="*/ 39 w 63"/>
                  <a:gd name="T35" fmla="*/ 191 h 247"/>
                  <a:gd name="T36" fmla="*/ 43 w 63"/>
                  <a:gd name="T37" fmla="*/ 167 h 247"/>
                  <a:gd name="T38" fmla="*/ 42 w 63"/>
                  <a:gd name="T39" fmla="*/ 144 h 247"/>
                  <a:gd name="T40" fmla="*/ 40 w 63"/>
                  <a:gd name="T41" fmla="*/ 128 h 247"/>
                  <a:gd name="T42" fmla="*/ 43 w 63"/>
                  <a:gd name="T43" fmla="*/ 108 h 247"/>
                  <a:gd name="T44" fmla="*/ 45 w 63"/>
                  <a:gd name="T45" fmla="*/ 91 h 247"/>
                  <a:gd name="T46" fmla="*/ 38 w 63"/>
                  <a:gd name="T47" fmla="*/ 59 h 247"/>
                  <a:gd name="T48" fmla="*/ 38 w 63"/>
                  <a:gd name="T49" fmla="*/ 41 h 247"/>
                  <a:gd name="T50" fmla="*/ 32 w 63"/>
                  <a:gd name="T51" fmla="*/ 27 h 247"/>
                  <a:gd name="T52" fmla="*/ 23 w 63"/>
                  <a:gd name="T53" fmla="*/ 10 h 247"/>
                  <a:gd name="T54" fmla="*/ 17 w 63"/>
                  <a:gd name="T55" fmla="*/ 24 h 247"/>
                  <a:gd name="T56" fmla="*/ 0 w 63"/>
                  <a:gd name="T57" fmla="*/ 46 h 247"/>
                  <a:gd name="T58" fmla="*/ 1 w 63"/>
                  <a:gd name="T59"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247">
                    <a:moveTo>
                      <a:pt x="1" y="39"/>
                    </a:moveTo>
                    <a:lnTo>
                      <a:pt x="14" y="0"/>
                    </a:lnTo>
                    <a:lnTo>
                      <a:pt x="23" y="0"/>
                    </a:lnTo>
                    <a:lnTo>
                      <a:pt x="29" y="2"/>
                    </a:lnTo>
                    <a:lnTo>
                      <a:pt x="35" y="13"/>
                    </a:lnTo>
                    <a:lnTo>
                      <a:pt x="49" y="44"/>
                    </a:lnTo>
                    <a:lnTo>
                      <a:pt x="54" y="59"/>
                    </a:lnTo>
                    <a:lnTo>
                      <a:pt x="57" y="73"/>
                    </a:lnTo>
                    <a:lnTo>
                      <a:pt x="61" y="115"/>
                    </a:lnTo>
                    <a:lnTo>
                      <a:pt x="62" y="128"/>
                    </a:lnTo>
                    <a:lnTo>
                      <a:pt x="61" y="144"/>
                    </a:lnTo>
                    <a:lnTo>
                      <a:pt x="58" y="162"/>
                    </a:lnTo>
                    <a:lnTo>
                      <a:pt x="53" y="188"/>
                    </a:lnTo>
                    <a:lnTo>
                      <a:pt x="47" y="205"/>
                    </a:lnTo>
                    <a:lnTo>
                      <a:pt x="40" y="222"/>
                    </a:lnTo>
                    <a:lnTo>
                      <a:pt x="27" y="246"/>
                    </a:lnTo>
                    <a:lnTo>
                      <a:pt x="34" y="217"/>
                    </a:lnTo>
                    <a:lnTo>
                      <a:pt x="39" y="191"/>
                    </a:lnTo>
                    <a:lnTo>
                      <a:pt x="43" y="167"/>
                    </a:lnTo>
                    <a:lnTo>
                      <a:pt x="42" y="144"/>
                    </a:lnTo>
                    <a:lnTo>
                      <a:pt x="40" y="128"/>
                    </a:lnTo>
                    <a:lnTo>
                      <a:pt x="43" y="108"/>
                    </a:lnTo>
                    <a:lnTo>
                      <a:pt x="45" y="91"/>
                    </a:lnTo>
                    <a:lnTo>
                      <a:pt x="38" y="59"/>
                    </a:lnTo>
                    <a:lnTo>
                      <a:pt x="38" y="41"/>
                    </a:lnTo>
                    <a:lnTo>
                      <a:pt x="32" y="27"/>
                    </a:lnTo>
                    <a:lnTo>
                      <a:pt x="23" y="10"/>
                    </a:lnTo>
                    <a:lnTo>
                      <a:pt x="17" y="24"/>
                    </a:lnTo>
                    <a:lnTo>
                      <a:pt x="0" y="46"/>
                    </a:lnTo>
                    <a:lnTo>
                      <a:pt x="1"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5" name="Freeform 97"/>
              <p:cNvSpPr>
                <a:spLocks/>
              </p:cNvSpPr>
              <p:nvPr/>
            </p:nvSpPr>
            <p:spPr bwMode="ltGray">
              <a:xfrm>
                <a:off x="5309" y="3405"/>
                <a:ext cx="154" cy="444"/>
              </a:xfrm>
              <a:custGeom>
                <a:avLst/>
                <a:gdLst>
                  <a:gd name="T0" fmla="*/ 103 w 154"/>
                  <a:gd name="T1" fmla="*/ 5 h 444"/>
                  <a:gd name="T2" fmla="*/ 98 w 154"/>
                  <a:gd name="T3" fmla="*/ 18 h 444"/>
                  <a:gd name="T4" fmla="*/ 64 w 154"/>
                  <a:gd name="T5" fmla="*/ 17 h 444"/>
                  <a:gd name="T6" fmla="*/ 78 w 154"/>
                  <a:gd name="T7" fmla="*/ 23 h 444"/>
                  <a:gd name="T8" fmla="*/ 92 w 154"/>
                  <a:gd name="T9" fmla="*/ 30 h 444"/>
                  <a:gd name="T10" fmla="*/ 60 w 154"/>
                  <a:gd name="T11" fmla="*/ 41 h 444"/>
                  <a:gd name="T12" fmla="*/ 85 w 154"/>
                  <a:gd name="T13" fmla="*/ 46 h 444"/>
                  <a:gd name="T14" fmla="*/ 88 w 154"/>
                  <a:gd name="T15" fmla="*/ 57 h 444"/>
                  <a:gd name="T16" fmla="*/ 16 w 154"/>
                  <a:gd name="T17" fmla="*/ 120 h 444"/>
                  <a:gd name="T18" fmla="*/ 82 w 154"/>
                  <a:gd name="T19" fmla="*/ 74 h 444"/>
                  <a:gd name="T20" fmla="*/ 68 w 154"/>
                  <a:gd name="T21" fmla="*/ 102 h 444"/>
                  <a:gd name="T22" fmla="*/ 77 w 154"/>
                  <a:gd name="T23" fmla="*/ 103 h 444"/>
                  <a:gd name="T24" fmla="*/ 64 w 154"/>
                  <a:gd name="T25" fmla="*/ 138 h 444"/>
                  <a:gd name="T26" fmla="*/ 38 w 154"/>
                  <a:gd name="T27" fmla="*/ 175 h 444"/>
                  <a:gd name="T28" fmla="*/ 68 w 154"/>
                  <a:gd name="T29" fmla="*/ 148 h 444"/>
                  <a:gd name="T30" fmla="*/ 43 w 154"/>
                  <a:gd name="T31" fmla="*/ 204 h 444"/>
                  <a:gd name="T32" fmla="*/ 65 w 154"/>
                  <a:gd name="T33" fmla="*/ 166 h 444"/>
                  <a:gd name="T34" fmla="*/ 71 w 154"/>
                  <a:gd name="T35" fmla="*/ 166 h 444"/>
                  <a:gd name="T36" fmla="*/ 63 w 154"/>
                  <a:gd name="T37" fmla="*/ 201 h 444"/>
                  <a:gd name="T38" fmla="*/ 70 w 154"/>
                  <a:gd name="T39" fmla="*/ 201 h 444"/>
                  <a:gd name="T40" fmla="*/ 55 w 154"/>
                  <a:gd name="T41" fmla="*/ 238 h 444"/>
                  <a:gd name="T42" fmla="*/ 64 w 154"/>
                  <a:gd name="T43" fmla="*/ 230 h 444"/>
                  <a:gd name="T44" fmla="*/ 56 w 154"/>
                  <a:gd name="T45" fmla="*/ 264 h 444"/>
                  <a:gd name="T46" fmla="*/ 63 w 154"/>
                  <a:gd name="T47" fmla="*/ 253 h 444"/>
                  <a:gd name="T48" fmla="*/ 69 w 154"/>
                  <a:gd name="T49" fmla="*/ 250 h 444"/>
                  <a:gd name="T50" fmla="*/ 64 w 154"/>
                  <a:gd name="T51" fmla="*/ 276 h 444"/>
                  <a:gd name="T52" fmla="*/ 50 w 154"/>
                  <a:gd name="T53" fmla="*/ 325 h 444"/>
                  <a:gd name="T54" fmla="*/ 69 w 154"/>
                  <a:gd name="T55" fmla="*/ 287 h 444"/>
                  <a:gd name="T56" fmla="*/ 73 w 154"/>
                  <a:gd name="T57" fmla="*/ 280 h 444"/>
                  <a:gd name="T58" fmla="*/ 72 w 154"/>
                  <a:gd name="T59" fmla="*/ 322 h 444"/>
                  <a:gd name="T60" fmla="*/ 78 w 154"/>
                  <a:gd name="T61" fmla="*/ 340 h 444"/>
                  <a:gd name="T62" fmla="*/ 80 w 154"/>
                  <a:gd name="T63" fmla="*/ 319 h 444"/>
                  <a:gd name="T64" fmla="*/ 135 w 154"/>
                  <a:gd name="T65" fmla="*/ 379 h 444"/>
                  <a:gd name="T66" fmla="*/ 85 w 154"/>
                  <a:gd name="T67" fmla="*/ 290 h 444"/>
                  <a:gd name="T68" fmla="*/ 96 w 154"/>
                  <a:gd name="T69" fmla="*/ 310 h 444"/>
                  <a:gd name="T70" fmla="*/ 81 w 154"/>
                  <a:gd name="T71" fmla="*/ 260 h 444"/>
                  <a:gd name="T72" fmla="*/ 141 w 154"/>
                  <a:gd name="T73" fmla="*/ 299 h 444"/>
                  <a:gd name="T74" fmla="*/ 81 w 154"/>
                  <a:gd name="T75" fmla="*/ 245 h 444"/>
                  <a:gd name="T76" fmla="*/ 89 w 154"/>
                  <a:gd name="T77" fmla="*/ 233 h 444"/>
                  <a:gd name="T78" fmla="*/ 83 w 154"/>
                  <a:gd name="T79" fmla="*/ 212 h 444"/>
                  <a:gd name="T80" fmla="*/ 92 w 154"/>
                  <a:gd name="T81" fmla="*/ 212 h 444"/>
                  <a:gd name="T82" fmla="*/ 120 w 154"/>
                  <a:gd name="T83" fmla="*/ 250 h 444"/>
                  <a:gd name="T84" fmla="*/ 93 w 154"/>
                  <a:gd name="T85" fmla="*/ 178 h 444"/>
                  <a:gd name="T86" fmla="*/ 88 w 154"/>
                  <a:gd name="T87" fmla="*/ 152 h 444"/>
                  <a:gd name="T88" fmla="*/ 96 w 154"/>
                  <a:gd name="T89" fmla="*/ 148 h 444"/>
                  <a:gd name="T90" fmla="*/ 94 w 154"/>
                  <a:gd name="T91" fmla="*/ 122 h 444"/>
                  <a:gd name="T92" fmla="*/ 97 w 154"/>
                  <a:gd name="T93" fmla="*/ 119 h 444"/>
                  <a:gd name="T94" fmla="*/ 116 w 154"/>
                  <a:gd name="T95" fmla="*/ 142 h 444"/>
                  <a:gd name="T96" fmla="*/ 102 w 154"/>
                  <a:gd name="T97" fmla="*/ 106 h 444"/>
                  <a:gd name="T98" fmla="*/ 103 w 154"/>
                  <a:gd name="T99" fmla="*/ 74 h 444"/>
                  <a:gd name="T100" fmla="*/ 102 w 154"/>
                  <a:gd name="T101" fmla="*/ 56 h 444"/>
                  <a:gd name="T102" fmla="*/ 117 w 154"/>
                  <a:gd name="T103" fmla="*/ 56 h 444"/>
                  <a:gd name="T104" fmla="*/ 112 w 154"/>
                  <a:gd name="T105" fmla="*/ 30 h 444"/>
                  <a:gd name="T106" fmla="*/ 120 w 154"/>
                  <a:gd name="T107" fmla="*/ 24 h 444"/>
                  <a:gd name="T108" fmla="*/ 118 w 154"/>
                  <a:gd name="T109"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444">
                    <a:moveTo>
                      <a:pt x="118" y="0"/>
                    </a:moveTo>
                    <a:lnTo>
                      <a:pt x="112" y="1"/>
                    </a:lnTo>
                    <a:lnTo>
                      <a:pt x="103" y="5"/>
                    </a:lnTo>
                    <a:lnTo>
                      <a:pt x="109" y="7"/>
                    </a:lnTo>
                    <a:lnTo>
                      <a:pt x="104" y="12"/>
                    </a:lnTo>
                    <a:lnTo>
                      <a:pt x="98" y="18"/>
                    </a:lnTo>
                    <a:lnTo>
                      <a:pt x="90" y="21"/>
                    </a:lnTo>
                    <a:lnTo>
                      <a:pt x="78" y="20"/>
                    </a:lnTo>
                    <a:lnTo>
                      <a:pt x="64" y="17"/>
                    </a:lnTo>
                    <a:lnTo>
                      <a:pt x="30" y="20"/>
                    </a:lnTo>
                    <a:lnTo>
                      <a:pt x="64" y="17"/>
                    </a:lnTo>
                    <a:lnTo>
                      <a:pt x="78" y="23"/>
                    </a:lnTo>
                    <a:lnTo>
                      <a:pt x="90" y="21"/>
                    </a:lnTo>
                    <a:lnTo>
                      <a:pt x="98" y="25"/>
                    </a:lnTo>
                    <a:lnTo>
                      <a:pt x="92" y="30"/>
                    </a:lnTo>
                    <a:lnTo>
                      <a:pt x="96" y="33"/>
                    </a:lnTo>
                    <a:lnTo>
                      <a:pt x="85" y="43"/>
                    </a:lnTo>
                    <a:lnTo>
                      <a:pt x="60" y="41"/>
                    </a:lnTo>
                    <a:lnTo>
                      <a:pt x="28" y="76"/>
                    </a:lnTo>
                    <a:lnTo>
                      <a:pt x="60" y="43"/>
                    </a:lnTo>
                    <a:lnTo>
                      <a:pt x="85" y="46"/>
                    </a:lnTo>
                    <a:lnTo>
                      <a:pt x="92" y="46"/>
                    </a:lnTo>
                    <a:lnTo>
                      <a:pt x="79" y="57"/>
                    </a:lnTo>
                    <a:lnTo>
                      <a:pt x="88" y="57"/>
                    </a:lnTo>
                    <a:lnTo>
                      <a:pt x="73" y="71"/>
                    </a:lnTo>
                    <a:lnTo>
                      <a:pt x="46" y="89"/>
                    </a:lnTo>
                    <a:lnTo>
                      <a:pt x="16" y="120"/>
                    </a:lnTo>
                    <a:lnTo>
                      <a:pt x="47" y="92"/>
                    </a:lnTo>
                    <a:lnTo>
                      <a:pt x="74" y="74"/>
                    </a:lnTo>
                    <a:lnTo>
                      <a:pt x="82" y="74"/>
                    </a:lnTo>
                    <a:lnTo>
                      <a:pt x="70" y="84"/>
                    </a:lnTo>
                    <a:lnTo>
                      <a:pt x="78" y="87"/>
                    </a:lnTo>
                    <a:lnTo>
                      <a:pt x="68" y="102"/>
                    </a:lnTo>
                    <a:lnTo>
                      <a:pt x="2" y="208"/>
                    </a:lnTo>
                    <a:lnTo>
                      <a:pt x="68" y="103"/>
                    </a:lnTo>
                    <a:lnTo>
                      <a:pt x="77" y="103"/>
                    </a:lnTo>
                    <a:lnTo>
                      <a:pt x="67" y="119"/>
                    </a:lnTo>
                    <a:lnTo>
                      <a:pt x="74" y="117"/>
                    </a:lnTo>
                    <a:lnTo>
                      <a:pt x="64" y="138"/>
                    </a:lnTo>
                    <a:lnTo>
                      <a:pt x="38" y="175"/>
                    </a:lnTo>
                    <a:lnTo>
                      <a:pt x="10" y="228"/>
                    </a:lnTo>
                    <a:lnTo>
                      <a:pt x="38" y="175"/>
                    </a:lnTo>
                    <a:lnTo>
                      <a:pt x="65" y="139"/>
                    </a:lnTo>
                    <a:lnTo>
                      <a:pt x="74" y="135"/>
                    </a:lnTo>
                    <a:lnTo>
                      <a:pt x="68" y="148"/>
                    </a:lnTo>
                    <a:lnTo>
                      <a:pt x="73" y="146"/>
                    </a:lnTo>
                    <a:lnTo>
                      <a:pt x="64" y="166"/>
                    </a:lnTo>
                    <a:lnTo>
                      <a:pt x="43" y="204"/>
                    </a:lnTo>
                    <a:lnTo>
                      <a:pt x="0" y="254"/>
                    </a:lnTo>
                    <a:lnTo>
                      <a:pt x="41" y="205"/>
                    </a:lnTo>
                    <a:lnTo>
                      <a:pt x="65" y="166"/>
                    </a:lnTo>
                    <a:lnTo>
                      <a:pt x="69" y="166"/>
                    </a:lnTo>
                    <a:lnTo>
                      <a:pt x="29" y="280"/>
                    </a:lnTo>
                    <a:lnTo>
                      <a:pt x="71" y="166"/>
                    </a:lnTo>
                    <a:lnTo>
                      <a:pt x="65" y="182"/>
                    </a:lnTo>
                    <a:lnTo>
                      <a:pt x="71" y="176"/>
                    </a:lnTo>
                    <a:lnTo>
                      <a:pt x="63" y="201"/>
                    </a:lnTo>
                    <a:lnTo>
                      <a:pt x="34" y="253"/>
                    </a:lnTo>
                    <a:lnTo>
                      <a:pt x="63" y="204"/>
                    </a:lnTo>
                    <a:lnTo>
                      <a:pt x="70" y="201"/>
                    </a:lnTo>
                    <a:lnTo>
                      <a:pt x="63" y="215"/>
                    </a:lnTo>
                    <a:lnTo>
                      <a:pt x="29" y="319"/>
                    </a:lnTo>
                    <a:lnTo>
                      <a:pt x="55" y="238"/>
                    </a:lnTo>
                    <a:lnTo>
                      <a:pt x="64" y="215"/>
                    </a:lnTo>
                    <a:lnTo>
                      <a:pt x="70" y="212"/>
                    </a:lnTo>
                    <a:lnTo>
                      <a:pt x="64" y="230"/>
                    </a:lnTo>
                    <a:lnTo>
                      <a:pt x="69" y="227"/>
                    </a:lnTo>
                    <a:lnTo>
                      <a:pt x="60" y="247"/>
                    </a:lnTo>
                    <a:lnTo>
                      <a:pt x="56" y="264"/>
                    </a:lnTo>
                    <a:lnTo>
                      <a:pt x="14" y="323"/>
                    </a:lnTo>
                    <a:lnTo>
                      <a:pt x="57" y="266"/>
                    </a:lnTo>
                    <a:lnTo>
                      <a:pt x="63" y="253"/>
                    </a:lnTo>
                    <a:lnTo>
                      <a:pt x="68" y="250"/>
                    </a:lnTo>
                    <a:lnTo>
                      <a:pt x="57" y="283"/>
                    </a:lnTo>
                    <a:lnTo>
                      <a:pt x="69" y="250"/>
                    </a:lnTo>
                    <a:lnTo>
                      <a:pt x="63" y="266"/>
                    </a:lnTo>
                    <a:lnTo>
                      <a:pt x="70" y="261"/>
                    </a:lnTo>
                    <a:lnTo>
                      <a:pt x="64" y="276"/>
                    </a:lnTo>
                    <a:lnTo>
                      <a:pt x="50" y="325"/>
                    </a:lnTo>
                    <a:lnTo>
                      <a:pt x="36" y="353"/>
                    </a:lnTo>
                    <a:lnTo>
                      <a:pt x="50" y="325"/>
                    </a:lnTo>
                    <a:lnTo>
                      <a:pt x="65" y="277"/>
                    </a:lnTo>
                    <a:lnTo>
                      <a:pt x="71" y="276"/>
                    </a:lnTo>
                    <a:lnTo>
                      <a:pt x="69" y="287"/>
                    </a:lnTo>
                    <a:lnTo>
                      <a:pt x="57" y="319"/>
                    </a:lnTo>
                    <a:lnTo>
                      <a:pt x="70" y="290"/>
                    </a:lnTo>
                    <a:lnTo>
                      <a:pt x="73" y="280"/>
                    </a:lnTo>
                    <a:lnTo>
                      <a:pt x="68" y="306"/>
                    </a:lnTo>
                    <a:lnTo>
                      <a:pt x="74" y="302"/>
                    </a:lnTo>
                    <a:lnTo>
                      <a:pt x="72" y="322"/>
                    </a:lnTo>
                    <a:lnTo>
                      <a:pt x="76" y="313"/>
                    </a:lnTo>
                    <a:lnTo>
                      <a:pt x="79" y="320"/>
                    </a:lnTo>
                    <a:lnTo>
                      <a:pt x="78" y="340"/>
                    </a:lnTo>
                    <a:lnTo>
                      <a:pt x="51" y="443"/>
                    </a:lnTo>
                    <a:lnTo>
                      <a:pt x="80" y="340"/>
                    </a:lnTo>
                    <a:lnTo>
                      <a:pt x="80" y="319"/>
                    </a:lnTo>
                    <a:lnTo>
                      <a:pt x="80" y="304"/>
                    </a:lnTo>
                    <a:lnTo>
                      <a:pt x="86" y="313"/>
                    </a:lnTo>
                    <a:lnTo>
                      <a:pt x="135" y="379"/>
                    </a:lnTo>
                    <a:lnTo>
                      <a:pt x="84" y="306"/>
                    </a:lnTo>
                    <a:lnTo>
                      <a:pt x="80" y="287"/>
                    </a:lnTo>
                    <a:lnTo>
                      <a:pt x="85" y="290"/>
                    </a:lnTo>
                    <a:lnTo>
                      <a:pt x="78" y="267"/>
                    </a:lnTo>
                    <a:lnTo>
                      <a:pt x="84" y="277"/>
                    </a:lnTo>
                    <a:lnTo>
                      <a:pt x="96" y="310"/>
                    </a:lnTo>
                    <a:lnTo>
                      <a:pt x="85" y="274"/>
                    </a:lnTo>
                    <a:lnTo>
                      <a:pt x="80" y="260"/>
                    </a:lnTo>
                    <a:lnTo>
                      <a:pt x="81" y="260"/>
                    </a:lnTo>
                    <a:lnTo>
                      <a:pt x="88" y="267"/>
                    </a:lnTo>
                    <a:lnTo>
                      <a:pt x="99" y="286"/>
                    </a:lnTo>
                    <a:lnTo>
                      <a:pt x="141" y="299"/>
                    </a:lnTo>
                    <a:lnTo>
                      <a:pt x="98" y="283"/>
                    </a:lnTo>
                    <a:lnTo>
                      <a:pt x="85" y="261"/>
                    </a:lnTo>
                    <a:lnTo>
                      <a:pt x="81" y="245"/>
                    </a:lnTo>
                    <a:lnTo>
                      <a:pt x="88" y="245"/>
                    </a:lnTo>
                    <a:lnTo>
                      <a:pt x="81" y="230"/>
                    </a:lnTo>
                    <a:lnTo>
                      <a:pt x="89" y="233"/>
                    </a:lnTo>
                    <a:lnTo>
                      <a:pt x="118" y="264"/>
                    </a:lnTo>
                    <a:lnTo>
                      <a:pt x="89" y="231"/>
                    </a:lnTo>
                    <a:lnTo>
                      <a:pt x="83" y="212"/>
                    </a:lnTo>
                    <a:lnTo>
                      <a:pt x="90" y="218"/>
                    </a:lnTo>
                    <a:lnTo>
                      <a:pt x="85" y="202"/>
                    </a:lnTo>
                    <a:lnTo>
                      <a:pt x="92" y="212"/>
                    </a:lnTo>
                    <a:lnTo>
                      <a:pt x="88" y="189"/>
                    </a:lnTo>
                    <a:lnTo>
                      <a:pt x="93" y="201"/>
                    </a:lnTo>
                    <a:lnTo>
                      <a:pt x="120" y="250"/>
                    </a:lnTo>
                    <a:lnTo>
                      <a:pt x="92" y="201"/>
                    </a:lnTo>
                    <a:lnTo>
                      <a:pt x="86" y="172"/>
                    </a:lnTo>
                    <a:lnTo>
                      <a:pt x="93" y="178"/>
                    </a:lnTo>
                    <a:lnTo>
                      <a:pt x="136" y="207"/>
                    </a:lnTo>
                    <a:lnTo>
                      <a:pt x="93" y="176"/>
                    </a:lnTo>
                    <a:lnTo>
                      <a:pt x="88" y="152"/>
                    </a:lnTo>
                    <a:lnTo>
                      <a:pt x="94" y="156"/>
                    </a:lnTo>
                    <a:lnTo>
                      <a:pt x="89" y="142"/>
                    </a:lnTo>
                    <a:lnTo>
                      <a:pt x="96" y="148"/>
                    </a:lnTo>
                    <a:lnTo>
                      <a:pt x="115" y="217"/>
                    </a:lnTo>
                    <a:lnTo>
                      <a:pt x="94" y="140"/>
                    </a:lnTo>
                    <a:lnTo>
                      <a:pt x="94" y="122"/>
                    </a:lnTo>
                    <a:lnTo>
                      <a:pt x="101" y="130"/>
                    </a:lnTo>
                    <a:lnTo>
                      <a:pt x="112" y="169"/>
                    </a:lnTo>
                    <a:lnTo>
                      <a:pt x="97" y="119"/>
                    </a:lnTo>
                    <a:lnTo>
                      <a:pt x="96" y="103"/>
                    </a:lnTo>
                    <a:lnTo>
                      <a:pt x="101" y="110"/>
                    </a:lnTo>
                    <a:lnTo>
                      <a:pt x="116" y="142"/>
                    </a:lnTo>
                    <a:lnTo>
                      <a:pt x="153" y="159"/>
                    </a:lnTo>
                    <a:lnTo>
                      <a:pt x="115" y="139"/>
                    </a:lnTo>
                    <a:lnTo>
                      <a:pt x="102" y="106"/>
                    </a:lnTo>
                    <a:lnTo>
                      <a:pt x="99" y="84"/>
                    </a:lnTo>
                    <a:lnTo>
                      <a:pt x="106" y="94"/>
                    </a:lnTo>
                    <a:lnTo>
                      <a:pt x="103" y="74"/>
                    </a:lnTo>
                    <a:lnTo>
                      <a:pt x="127" y="128"/>
                    </a:lnTo>
                    <a:lnTo>
                      <a:pt x="104" y="71"/>
                    </a:lnTo>
                    <a:lnTo>
                      <a:pt x="102" y="56"/>
                    </a:lnTo>
                    <a:lnTo>
                      <a:pt x="109" y="69"/>
                    </a:lnTo>
                    <a:lnTo>
                      <a:pt x="108" y="44"/>
                    </a:lnTo>
                    <a:lnTo>
                      <a:pt x="117" y="56"/>
                    </a:lnTo>
                    <a:lnTo>
                      <a:pt x="151" y="97"/>
                    </a:lnTo>
                    <a:lnTo>
                      <a:pt x="117" y="54"/>
                    </a:lnTo>
                    <a:lnTo>
                      <a:pt x="112" y="30"/>
                    </a:lnTo>
                    <a:lnTo>
                      <a:pt x="118" y="37"/>
                    </a:lnTo>
                    <a:lnTo>
                      <a:pt x="115" y="18"/>
                    </a:lnTo>
                    <a:lnTo>
                      <a:pt x="120" y="24"/>
                    </a:lnTo>
                    <a:lnTo>
                      <a:pt x="121" y="10"/>
                    </a:lnTo>
                    <a:lnTo>
                      <a:pt x="120" y="4"/>
                    </a:lnTo>
                    <a:lnTo>
                      <a:pt x="11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6" name="Freeform 98"/>
              <p:cNvSpPr>
                <a:spLocks/>
              </p:cNvSpPr>
              <p:nvPr/>
            </p:nvSpPr>
            <p:spPr bwMode="ltGray">
              <a:xfrm>
                <a:off x="5642" y="3851"/>
                <a:ext cx="42" cy="254"/>
              </a:xfrm>
              <a:custGeom>
                <a:avLst/>
                <a:gdLst>
                  <a:gd name="T0" fmla="*/ 8 w 42"/>
                  <a:gd name="T1" fmla="*/ 0 h 254"/>
                  <a:gd name="T2" fmla="*/ 10 w 42"/>
                  <a:gd name="T3" fmla="*/ 4 h 254"/>
                  <a:gd name="T4" fmla="*/ 24 w 42"/>
                  <a:gd name="T5" fmla="*/ 50 h 254"/>
                  <a:gd name="T6" fmla="*/ 32 w 42"/>
                  <a:gd name="T7" fmla="*/ 92 h 254"/>
                  <a:gd name="T8" fmla="*/ 41 w 42"/>
                  <a:gd name="T9" fmla="*/ 145 h 254"/>
                  <a:gd name="T10" fmla="*/ 41 w 42"/>
                  <a:gd name="T11" fmla="*/ 202 h 254"/>
                  <a:gd name="T12" fmla="*/ 36 w 42"/>
                  <a:gd name="T13" fmla="*/ 253 h 254"/>
                  <a:gd name="T14" fmla="*/ 32 w 42"/>
                  <a:gd name="T15" fmla="*/ 253 h 254"/>
                  <a:gd name="T16" fmla="*/ 36 w 42"/>
                  <a:gd name="T17" fmla="*/ 202 h 254"/>
                  <a:gd name="T18" fmla="*/ 36 w 42"/>
                  <a:gd name="T19" fmla="*/ 161 h 254"/>
                  <a:gd name="T20" fmla="*/ 28 w 42"/>
                  <a:gd name="T21" fmla="*/ 115 h 254"/>
                  <a:gd name="T22" fmla="*/ 16 w 42"/>
                  <a:gd name="T23" fmla="*/ 69 h 254"/>
                  <a:gd name="T24" fmla="*/ 0 w 42"/>
                  <a:gd name="T25" fmla="*/ 11 h 254"/>
                  <a:gd name="T26" fmla="*/ 8 w 4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54">
                    <a:moveTo>
                      <a:pt x="8" y="0"/>
                    </a:moveTo>
                    <a:lnTo>
                      <a:pt x="10" y="4"/>
                    </a:lnTo>
                    <a:lnTo>
                      <a:pt x="24" y="50"/>
                    </a:lnTo>
                    <a:lnTo>
                      <a:pt x="32" y="92"/>
                    </a:lnTo>
                    <a:lnTo>
                      <a:pt x="41" y="145"/>
                    </a:lnTo>
                    <a:lnTo>
                      <a:pt x="41" y="202"/>
                    </a:lnTo>
                    <a:lnTo>
                      <a:pt x="36" y="253"/>
                    </a:lnTo>
                    <a:lnTo>
                      <a:pt x="32" y="253"/>
                    </a:lnTo>
                    <a:lnTo>
                      <a:pt x="36" y="202"/>
                    </a:lnTo>
                    <a:lnTo>
                      <a:pt x="36" y="161"/>
                    </a:lnTo>
                    <a:lnTo>
                      <a:pt x="28" y="115"/>
                    </a:lnTo>
                    <a:lnTo>
                      <a:pt x="16" y="69"/>
                    </a:lnTo>
                    <a:lnTo>
                      <a:pt x="0" y="11"/>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7" name="Freeform 99"/>
              <p:cNvSpPr>
                <a:spLocks/>
              </p:cNvSpPr>
              <p:nvPr/>
            </p:nvSpPr>
            <p:spPr bwMode="ltGray">
              <a:xfrm>
                <a:off x="4706" y="3391"/>
                <a:ext cx="37" cy="433"/>
              </a:xfrm>
              <a:custGeom>
                <a:avLst/>
                <a:gdLst>
                  <a:gd name="T0" fmla="*/ 28 w 37"/>
                  <a:gd name="T1" fmla="*/ 0 h 433"/>
                  <a:gd name="T2" fmla="*/ 36 w 37"/>
                  <a:gd name="T3" fmla="*/ 15 h 433"/>
                  <a:gd name="T4" fmla="*/ 25 w 37"/>
                  <a:gd name="T5" fmla="*/ 180 h 433"/>
                  <a:gd name="T6" fmla="*/ 27 w 37"/>
                  <a:gd name="T7" fmla="*/ 227 h 433"/>
                  <a:gd name="T8" fmla="*/ 31 w 37"/>
                  <a:gd name="T9" fmla="*/ 432 h 433"/>
                  <a:gd name="T10" fmla="*/ 9 w 37"/>
                  <a:gd name="T11" fmla="*/ 269 h 433"/>
                  <a:gd name="T12" fmla="*/ 5 w 37"/>
                  <a:gd name="T13" fmla="*/ 221 h 433"/>
                  <a:gd name="T14" fmla="*/ 1 w 37"/>
                  <a:gd name="T15" fmla="*/ 184 h 433"/>
                  <a:gd name="T16" fmla="*/ 0 w 37"/>
                  <a:gd name="T17" fmla="*/ 146 h 433"/>
                  <a:gd name="T18" fmla="*/ 4 w 37"/>
                  <a:gd name="T19" fmla="*/ 109 h 433"/>
                  <a:gd name="T20" fmla="*/ 8 w 37"/>
                  <a:gd name="T21" fmla="*/ 61 h 433"/>
                  <a:gd name="T22" fmla="*/ 28 w 37"/>
                  <a:gd name="T2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33">
                    <a:moveTo>
                      <a:pt x="28" y="0"/>
                    </a:moveTo>
                    <a:lnTo>
                      <a:pt x="36" y="15"/>
                    </a:lnTo>
                    <a:lnTo>
                      <a:pt x="25" y="180"/>
                    </a:lnTo>
                    <a:lnTo>
                      <a:pt x="27" y="227"/>
                    </a:lnTo>
                    <a:lnTo>
                      <a:pt x="31" y="432"/>
                    </a:lnTo>
                    <a:lnTo>
                      <a:pt x="9" y="269"/>
                    </a:lnTo>
                    <a:lnTo>
                      <a:pt x="5" y="221"/>
                    </a:lnTo>
                    <a:lnTo>
                      <a:pt x="1" y="184"/>
                    </a:lnTo>
                    <a:lnTo>
                      <a:pt x="0" y="146"/>
                    </a:lnTo>
                    <a:lnTo>
                      <a:pt x="4" y="109"/>
                    </a:lnTo>
                    <a:lnTo>
                      <a:pt x="8" y="61"/>
                    </a:lnTo>
                    <a:lnTo>
                      <a:pt x="2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8" name="Freeform 100"/>
              <p:cNvSpPr>
                <a:spLocks/>
              </p:cNvSpPr>
              <p:nvPr/>
            </p:nvSpPr>
            <p:spPr bwMode="ltGray">
              <a:xfrm>
                <a:off x="4368" y="3258"/>
                <a:ext cx="224" cy="609"/>
              </a:xfrm>
              <a:custGeom>
                <a:avLst/>
                <a:gdLst>
                  <a:gd name="T0" fmla="*/ 124 w 224"/>
                  <a:gd name="T1" fmla="*/ 24 h 609"/>
                  <a:gd name="T2" fmla="*/ 115 w 224"/>
                  <a:gd name="T3" fmla="*/ 45 h 609"/>
                  <a:gd name="T4" fmla="*/ 41 w 224"/>
                  <a:gd name="T5" fmla="*/ 61 h 609"/>
                  <a:gd name="T6" fmla="*/ 110 w 224"/>
                  <a:gd name="T7" fmla="*/ 61 h 609"/>
                  <a:gd name="T8" fmla="*/ 90 w 224"/>
                  <a:gd name="T9" fmla="*/ 106 h 609"/>
                  <a:gd name="T10" fmla="*/ 79 w 224"/>
                  <a:gd name="T11" fmla="*/ 129 h 609"/>
                  <a:gd name="T12" fmla="*/ 89 w 224"/>
                  <a:gd name="T13" fmla="*/ 132 h 609"/>
                  <a:gd name="T14" fmla="*/ 54 w 224"/>
                  <a:gd name="T15" fmla="*/ 168 h 609"/>
                  <a:gd name="T16" fmla="*/ 81 w 224"/>
                  <a:gd name="T17" fmla="*/ 168 h 609"/>
                  <a:gd name="T18" fmla="*/ 73 w 224"/>
                  <a:gd name="T19" fmla="*/ 183 h 609"/>
                  <a:gd name="T20" fmla="*/ 79 w 224"/>
                  <a:gd name="T21" fmla="*/ 195 h 609"/>
                  <a:gd name="T22" fmla="*/ 14 w 224"/>
                  <a:gd name="T23" fmla="*/ 258 h 609"/>
                  <a:gd name="T24" fmla="*/ 74 w 224"/>
                  <a:gd name="T25" fmla="*/ 242 h 609"/>
                  <a:gd name="T26" fmla="*/ 80 w 224"/>
                  <a:gd name="T27" fmla="*/ 263 h 609"/>
                  <a:gd name="T28" fmla="*/ 31 w 224"/>
                  <a:gd name="T29" fmla="*/ 321 h 609"/>
                  <a:gd name="T30" fmla="*/ 49 w 224"/>
                  <a:gd name="T31" fmla="*/ 311 h 609"/>
                  <a:gd name="T32" fmla="*/ 64 w 224"/>
                  <a:gd name="T33" fmla="*/ 326 h 609"/>
                  <a:gd name="T34" fmla="*/ 0 w 224"/>
                  <a:gd name="T35" fmla="*/ 439 h 609"/>
                  <a:gd name="T36" fmla="*/ 55 w 224"/>
                  <a:gd name="T37" fmla="*/ 376 h 609"/>
                  <a:gd name="T38" fmla="*/ 63 w 224"/>
                  <a:gd name="T39" fmla="*/ 399 h 609"/>
                  <a:gd name="T40" fmla="*/ 49 w 224"/>
                  <a:gd name="T41" fmla="*/ 425 h 609"/>
                  <a:gd name="T42" fmla="*/ 57 w 224"/>
                  <a:gd name="T43" fmla="*/ 444 h 609"/>
                  <a:gd name="T44" fmla="*/ 50 w 224"/>
                  <a:gd name="T45" fmla="*/ 487 h 609"/>
                  <a:gd name="T46" fmla="*/ 42 w 224"/>
                  <a:gd name="T47" fmla="*/ 573 h 609"/>
                  <a:gd name="T48" fmla="*/ 63 w 224"/>
                  <a:gd name="T49" fmla="*/ 503 h 609"/>
                  <a:gd name="T50" fmla="*/ 103 w 224"/>
                  <a:gd name="T51" fmla="*/ 606 h 609"/>
                  <a:gd name="T52" fmla="*/ 89 w 224"/>
                  <a:gd name="T53" fmla="*/ 461 h 609"/>
                  <a:gd name="T54" fmla="*/ 83 w 224"/>
                  <a:gd name="T55" fmla="*/ 412 h 609"/>
                  <a:gd name="T56" fmla="*/ 178 w 224"/>
                  <a:gd name="T57" fmla="*/ 606 h 609"/>
                  <a:gd name="T58" fmla="*/ 91 w 224"/>
                  <a:gd name="T59" fmla="*/ 385 h 609"/>
                  <a:gd name="T60" fmla="*/ 103 w 224"/>
                  <a:gd name="T61" fmla="*/ 376 h 609"/>
                  <a:gd name="T62" fmla="*/ 113 w 224"/>
                  <a:gd name="T63" fmla="*/ 419 h 609"/>
                  <a:gd name="T64" fmla="*/ 107 w 224"/>
                  <a:gd name="T65" fmla="*/ 337 h 609"/>
                  <a:gd name="T66" fmla="*/ 158 w 224"/>
                  <a:gd name="T67" fmla="*/ 526 h 609"/>
                  <a:gd name="T68" fmla="*/ 121 w 224"/>
                  <a:gd name="T69" fmla="*/ 274 h 609"/>
                  <a:gd name="T70" fmla="*/ 115 w 224"/>
                  <a:gd name="T71" fmla="*/ 234 h 609"/>
                  <a:gd name="T72" fmla="*/ 118 w 224"/>
                  <a:gd name="T73" fmla="*/ 199 h 609"/>
                  <a:gd name="T74" fmla="*/ 124 w 224"/>
                  <a:gd name="T75" fmla="*/ 168 h 609"/>
                  <a:gd name="T76" fmla="*/ 189 w 224"/>
                  <a:gd name="T77" fmla="*/ 336 h 609"/>
                  <a:gd name="T78" fmla="*/ 148 w 224"/>
                  <a:gd name="T79" fmla="*/ 240 h 609"/>
                  <a:gd name="T80" fmla="*/ 139 w 224"/>
                  <a:gd name="T81" fmla="*/ 148 h 609"/>
                  <a:gd name="T82" fmla="*/ 149 w 224"/>
                  <a:gd name="T83" fmla="*/ 163 h 609"/>
                  <a:gd name="T84" fmla="*/ 144 w 224"/>
                  <a:gd name="T85" fmla="*/ 132 h 609"/>
                  <a:gd name="T86" fmla="*/ 158 w 224"/>
                  <a:gd name="T87" fmla="*/ 132 h 609"/>
                  <a:gd name="T88" fmla="*/ 151 w 224"/>
                  <a:gd name="T89" fmla="*/ 87 h 609"/>
                  <a:gd name="T90" fmla="*/ 156 w 224"/>
                  <a:gd name="T91" fmla="*/ 47 h 609"/>
                  <a:gd name="T92" fmla="*/ 145 w 224"/>
                  <a:gd name="T93" fmla="*/ 1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4" h="609">
                    <a:moveTo>
                      <a:pt x="152" y="0"/>
                    </a:moveTo>
                    <a:lnTo>
                      <a:pt x="140" y="18"/>
                    </a:lnTo>
                    <a:lnTo>
                      <a:pt x="124" y="24"/>
                    </a:lnTo>
                    <a:lnTo>
                      <a:pt x="115" y="28"/>
                    </a:lnTo>
                    <a:lnTo>
                      <a:pt x="107" y="44"/>
                    </a:lnTo>
                    <a:lnTo>
                      <a:pt x="115" y="45"/>
                    </a:lnTo>
                    <a:lnTo>
                      <a:pt x="103" y="56"/>
                    </a:lnTo>
                    <a:lnTo>
                      <a:pt x="84" y="61"/>
                    </a:lnTo>
                    <a:lnTo>
                      <a:pt x="41" y="61"/>
                    </a:lnTo>
                    <a:lnTo>
                      <a:pt x="85" y="66"/>
                    </a:lnTo>
                    <a:lnTo>
                      <a:pt x="103" y="57"/>
                    </a:lnTo>
                    <a:lnTo>
                      <a:pt x="110" y="61"/>
                    </a:lnTo>
                    <a:lnTo>
                      <a:pt x="91" y="81"/>
                    </a:lnTo>
                    <a:lnTo>
                      <a:pt x="105" y="87"/>
                    </a:lnTo>
                    <a:lnTo>
                      <a:pt x="90" y="106"/>
                    </a:lnTo>
                    <a:lnTo>
                      <a:pt x="79" y="125"/>
                    </a:lnTo>
                    <a:lnTo>
                      <a:pt x="12" y="132"/>
                    </a:lnTo>
                    <a:lnTo>
                      <a:pt x="79" y="129"/>
                    </a:lnTo>
                    <a:lnTo>
                      <a:pt x="90" y="112"/>
                    </a:lnTo>
                    <a:lnTo>
                      <a:pt x="101" y="116"/>
                    </a:lnTo>
                    <a:lnTo>
                      <a:pt x="89" y="132"/>
                    </a:lnTo>
                    <a:lnTo>
                      <a:pt x="54" y="166"/>
                    </a:lnTo>
                    <a:lnTo>
                      <a:pt x="17" y="176"/>
                    </a:lnTo>
                    <a:lnTo>
                      <a:pt x="54" y="168"/>
                    </a:lnTo>
                    <a:lnTo>
                      <a:pt x="89" y="139"/>
                    </a:lnTo>
                    <a:lnTo>
                      <a:pt x="95" y="148"/>
                    </a:lnTo>
                    <a:lnTo>
                      <a:pt x="81" y="168"/>
                    </a:lnTo>
                    <a:lnTo>
                      <a:pt x="73" y="182"/>
                    </a:lnTo>
                    <a:lnTo>
                      <a:pt x="26" y="209"/>
                    </a:lnTo>
                    <a:lnTo>
                      <a:pt x="73" y="183"/>
                    </a:lnTo>
                    <a:lnTo>
                      <a:pt x="81" y="172"/>
                    </a:lnTo>
                    <a:lnTo>
                      <a:pt x="92" y="175"/>
                    </a:lnTo>
                    <a:lnTo>
                      <a:pt x="79" y="195"/>
                    </a:lnTo>
                    <a:lnTo>
                      <a:pt x="90" y="196"/>
                    </a:lnTo>
                    <a:lnTo>
                      <a:pt x="69" y="219"/>
                    </a:lnTo>
                    <a:lnTo>
                      <a:pt x="14" y="258"/>
                    </a:lnTo>
                    <a:lnTo>
                      <a:pt x="69" y="224"/>
                    </a:lnTo>
                    <a:lnTo>
                      <a:pt x="88" y="221"/>
                    </a:lnTo>
                    <a:lnTo>
                      <a:pt x="74" y="242"/>
                    </a:lnTo>
                    <a:lnTo>
                      <a:pt x="84" y="240"/>
                    </a:lnTo>
                    <a:lnTo>
                      <a:pt x="69" y="265"/>
                    </a:lnTo>
                    <a:lnTo>
                      <a:pt x="80" y="263"/>
                    </a:lnTo>
                    <a:lnTo>
                      <a:pt x="68" y="287"/>
                    </a:lnTo>
                    <a:lnTo>
                      <a:pt x="49" y="309"/>
                    </a:lnTo>
                    <a:lnTo>
                      <a:pt x="31" y="321"/>
                    </a:lnTo>
                    <a:lnTo>
                      <a:pt x="4" y="326"/>
                    </a:lnTo>
                    <a:lnTo>
                      <a:pt x="30" y="326"/>
                    </a:lnTo>
                    <a:lnTo>
                      <a:pt x="49" y="311"/>
                    </a:lnTo>
                    <a:lnTo>
                      <a:pt x="68" y="294"/>
                    </a:lnTo>
                    <a:lnTo>
                      <a:pt x="80" y="297"/>
                    </a:lnTo>
                    <a:lnTo>
                      <a:pt x="64" y="326"/>
                    </a:lnTo>
                    <a:lnTo>
                      <a:pt x="76" y="326"/>
                    </a:lnTo>
                    <a:lnTo>
                      <a:pt x="60" y="347"/>
                    </a:lnTo>
                    <a:lnTo>
                      <a:pt x="0" y="439"/>
                    </a:lnTo>
                    <a:lnTo>
                      <a:pt x="62" y="350"/>
                    </a:lnTo>
                    <a:lnTo>
                      <a:pt x="72" y="353"/>
                    </a:lnTo>
                    <a:lnTo>
                      <a:pt x="55" y="376"/>
                    </a:lnTo>
                    <a:lnTo>
                      <a:pt x="66" y="382"/>
                    </a:lnTo>
                    <a:lnTo>
                      <a:pt x="51" y="403"/>
                    </a:lnTo>
                    <a:lnTo>
                      <a:pt x="63" y="399"/>
                    </a:lnTo>
                    <a:lnTo>
                      <a:pt x="26" y="472"/>
                    </a:lnTo>
                    <a:lnTo>
                      <a:pt x="64" y="403"/>
                    </a:lnTo>
                    <a:lnTo>
                      <a:pt x="49" y="425"/>
                    </a:lnTo>
                    <a:lnTo>
                      <a:pt x="59" y="425"/>
                    </a:lnTo>
                    <a:lnTo>
                      <a:pt x="49" y="449"/>
                    </a:lnTo>
                    <a:lnTo>
                      <a:pt x="57" y="444"/>
                    </a:lnTo>
                    <a:lnTo>
                      <a:pt x="46" y="472"/>
                    </a:lnTo>
                    <a:lnTo>
                      <a:pt x="57" y="452"/>
                    </a:lnTo>
                    <a:lnTo>
                      <a:pt x="50" y="487"/>
                    </a:lnTo>
                    <a:lnTo>
                      <a:pt x="41" y="573"/>
                    </a:lnTo>
                    <a:lnTo>
                      <a:pt x="46" y="608"/>
                    </a:lnTo>
                    <a:lnTo>
                      <a:pt x="42" y="573"/>
                    </a:lnTo>
                    <a:lnTo>
                      <a:pt x="51" y="488"/>
                    </a:lnTo>
                    <a:lnTo>
                      <a:pt x="60" y="478"/>
                    </a:lnTo>
                    <a:lnTo>
                      <a:pt x="63" y="503"/>
                    </a:lnTo>
                    <a:lnTo>
                      <a:pt x="69" y="472"/>
                    </a:lnTo>
                    <a:lnTo>
                      <a:pt x="77" y="482"/>
                    </a:lnTo>
                    <a:lnTo>
                      <a:pt x="103" y="606"/>
                    </a:lnTo>
                    <a:lnTo>
                      <a:pt x="79" y="472"/>
                    </a:lnTo>
                    <a:lnTo>
                      <a:pt x="79" y="444"/>
                    </a:lnTo>
                    <a:lnTo>
                      <a:pt x="89" y="461"/>
                    </a:lnTo>
                    <a:lnTo>
                      <a:pt x="89" y="551"/>
                    </a:lnTo>
                    <a:lnTo>
                      <a:pt x="89" y="454"/>
                    </a:lnTo>
                    <a:lnTo>
                      <a:pt x="83" y="412"/>
                    </a:lnTo>
                    <a:lnTo>
                      <a:pt x="93" y="434"/>
                    </a:lnTo>
                    <a:lnTo>
                      <a:pt x="110" y="503"/>
                    </a:lnTo>
                    <a:lnTo>
                      <a:pt x="178" y="606"/>
                    </a:lnTo>
                    <a:lnTo>
                      <a:pt x="111" y="498"/>
                    </a:lnTo>
                    <a:lnTo>
                      <a:pt x="93" y="428"/>
                    </a:lnTo>
                    <a:lnTo>
                      <a:pt x="91" y="385"/>
                    </a:lnTo>
                    <a:lnTo>
                      <a:pt x="100" y="406"/>
                    </a:lnTo>
                    <a:lnTo>
                      <a:pt x="95" y="357"/>
                    </a:lnTo>
                    <a:lnTo>
                      <a:pt x="103" y="376"/>
                    </a:lnTo>
                    <a:lnTo>
                      <a:pt x="111" y="421"/>
                    </a:lnTo>
                    <a:lnTo>
                      <a:pt x="152" y="574"/>
                    </a:lnTo>
                    <a:lnTo>
                      <a:pt x="113" y="419"/>
                    </a:lnTo>
                    <a:lnTo>
                      <a:pt x="103" y="376"/>
                    </a:lnTo>
                    <a:lnTo>
                      <a:pt x="101" y="321"/>
                    </a:lnTo>
                    <a:lnTo>
                      <a:pt x="107" y="337"/>
                    </a:lnTo>
                    <a:lnTo>
                      <a:pt x="106" y="301"/>
                    </a:lnTo>
                    <a:lnTo>
                      <a:pt x="113" y="311"/>
                    </a:lnTo>
                    <a:lnTo>
                      <a:pt x="158" y="526"/>
                    </a:lnTo>
                    <a:lnTo>
                      <a:pt x="115" y="306"/>
                    </a:lnTo>
                    <a:lnTo>
                      <a:pt x="113" y="263"/>
                    </a:lnTo>
                    <a:lnTo>
                      <a:pt x="121" y="274"/>
                    </a:lnTo>
                    <a:lnTo>
                      <a:pt x="135" y="439"/>
                    </a:lnTo>
                    <a:lnTo>
                      <a:pt x="123" y="268"/>
                    </a:lnTo>
                    <a:lnTo>
                      <a:pt x="115" y="234"/>
                    </a:lnTo>
                    <a:lnTo>
                      <a:pt x="115" y="222"/>
                    </a:lnTo>
                    <a:lnTo>
                      <a:pt x="122" y="245"/>
                    </a:lnTo>
                    <a:lnTo>
                      <a:pt x="118" y="199"/>
                    </a:lnTo>
                    <a:lnTo>
                      <a:pt x="120" y="186"/>
                    </a:lnTo>
                    <a:lnTo>
                      <a:pt x="124" y="212"/>
                    </a:lnTo>
                    <a:lnTo>
                      <a:pt x="124" y="168"/>
                    </a:lnTo>
                    <a:lnTo>
                      <a:pt x="132" y="176"/>
                    </a:lnTo>
                    <a:lnTo>
                      <a:pt x="147" y="244"/>
                    </a:lnTo>
                    <a:lnTo>
                      <a:pt x="189" y="336"/>
                    </a:lnTo>
                    <a:lnTo>
                      <a:pt x="204" y="399"/>
                    </a:lnTo>
                    <a:lnTo>
                      <a:pt x="189" y="330"/>
                    </a:lnTo>
                    <a:lnTo>
                      <a:pt x="148" y="240"/>
                    </a:lnTo>
                    <a:lnTo>
                      <a:pt x="133" y="173"/>
                    </a:lnTo>
                    <a:lnTo>
                      <a:pt x="130" y="132"/>
                    </a:lnTo>
                    <a:lnTo>
                      <a:pt x="139" y="148"/>
                    </a:lnTo>
                    <a:lnTo>
                      <a:pt x="135" y="107"/>
                    </a:lnTo>
                    <a:lnTo>
                      <a:pt x="143" y="132"/>
                    </a:lnTo>
                    <a:lnTo>
                      <a:pt x="149" y="163"/>
                    </a:lnTo>
                    <a:lnTo>
                      <a:pt x="223" y="255"/>
                    </a:lnTo>
                    <a:lnTo>
                      <a:pt x="152" y="163"/>
                    </a:lnTo>
                    <a:lnTo>
                      <a:pt x="144" y="132"/>
                    </a:lnTo>
                    <a:lnTo>
                      <a:pt x="145" y="77"/>
                    </a:lnTo>
                    <a:lnTo>
                      <a:pt x="149" y="91"/>
                    </a:lnTo>
                    <a:lnTo>
                      <a:pt x="158" y="132"/>
                    </a:lnTo>
                    <a:lnTo>
                      <a:pt x="207" y="227"/>
                    </a:lnTo>
                    <a:lnTo>
                      <a:pt x="158" y="127"/>
                    </a:lnTo>
                    <a:lnTo>
                      <a:pt x="151" y="87"/>
                    </a:lnTo>
                    <a:lnTo>
                      <a:pt x="148" y="50"/>
                    </a:lnTo>
                    <a:lnTo>
                      <a:pt x="160" y="70"/>
                    </a:lnTo>
                    <a:lnTo>
                      <a:pt x="156" y="47"/>
                    </a:lnTo>
                    <a:lnTo>
                      <a:pt x="154" y="34"/>
                    </a:lnTo>
                    <a:lnTo>
                      <a:pt x="151" y="22"/>
                    </a:lnTo>
                    <a:lnTo>
                      <a:pt x="145" y="18"/>
                    </a:lnTo>
                    <a:lnTo>
                      <a:pt x="15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49" name="Freeform 101"/>
              <p:cNvSpPr>
                <a:spLocks/>
              </p:cNvSpPr>
              <p:nvPr/>
            </p:nvSpPr>
            <p:spPr bwMode="ltGray">
              <a:xfrm>
                <a:off x="4566" y="3358"/>
                <a:ext cx="109" cy="423"/>
              </a:xfrm>
              <a:custGeom>
                <a:avLst/>
                <a:gdLst>
                  <a:gd name="T0" fmla="*/ 106 w 109"/>
                  <a:gd name="T1" fmla="*/ 44 h 423"/>
                  <a:gd name="T2" fmla="*/ 68 w 109"/>
                  <a:gd name="T3" fmla="*/ 0 h 423"/>
                  <a:gd name="T4" fmla="*/ 56 w 109"/>
                  <a:gd name="T5" fmla="*/ 1 h 423"/>
                  <a:gd name="T6" fmla="*/ 46 w 109"/>
                  <a:gd name="T7" fmla="*/ 5 h 423"/>
                  <a:gd name="T8" fmla="*/ 38 w 109"/>
                  <a:gd name="T9" fmla="*/ 23 h 423"/>
                  <a:gd name="T10" fmla="*/ 18 w 109"/>
                  <a:gd name="T11" fmla="*/ 79 h 423"/>
                  <a:gd name="T12" fmla="*/ 11 w 109"/>
                  <a:gd name="T13" fmla="*/ 102 h 423"/>
                  <a:gd name="T14" fmla="*/ 6 w 109"/>
                  <a:gd name="T15" fmla="*/ 125 h 423"/>
                  <a:gd name="T16" fmla="*/ 1 w 109"/>
                  <a:gd name="T17" fmla="*/ 198 h 423"/>
                  <a:gd name="T18" fmla="*/ 0 w 109"/>
                  <a:gd name="T19" fmla="*/ 220 h 423"/>
                  <a:gd name="T20" fmla="*/ 1 w 109"/>
                  <a:gd name="T21" fmla="*/ 247 h 423"/>
                  <a:gd name="T22" fmla="*/ 4 w 109"/>
                  <a:gd name="T23" fmla="*/ 276 h 423"/>
                  <a:gd name="T24" fmla="*/ 12 w 109"/>
                  <a:gd name="T25" fmla="*/ 322 h 423"/>
                  <a:gd name="T26" fmla="*/ 19 w 109"/>
                  <a:gd name="T27" fmla="*/ 351 h 423"/>
                  <a:gd name="T28" fmla="*/ 29 w 109"/>
                  <a:gd name="T29" fmla="*/ 383 h 423"/>
                  <a:gd name="T30" fmla="*/ 49 w 109"/>
                  <a:gd name="T31" fmla="*/ 422 h 423"/>
                  <a:gd name="T32" fmla="*/ 39 w 109"/>
                  <a:gd name="T33" fmla="*/ 373 h 423"/>
                  <a:gd name="T34" fmla="*/ 31 w 109"/>
                  <a:gd name="T35" fmla="*/ 326 h 423"/>
                  <a:gd name="T36" fmla="*/ 26 w 109"/>
                  <a:gd name="T37" fmla="*/ 286 h 423"/>
                  <a:gd name="T38" fmla="*/ 28 w 109"/>
                  <a:gd name="T39" fmla="*/ 247 h 423"/>
                  <a:gd name="T40" fmla="*/ 29 w 109"/>
                  <a:gd name="T41" fmla="*/ 220 h 423"/>
                  <a:gd name="T42" fmla="*/ 26 w 109"/>
                  <a:gd name="T43" fmla="*/ 187 h 423"/>
                  <a:gd name="T44" fmla="*/ 24 w 109"/>
                  <a:gd name="T45" fmla="*/ 158 h 423"/>
                  <a:gd name="T46" fmla="*/ 32 w 109"/>
                  <a:gd name="T47" fmla="*/ 102 h 423"/>
                  <a:gd name="T48" fmla="*/ 34 w 109"/>
                  <a:gd name="T49" fmla="*/ 73 h 423"/>
                  <a:gd name="T50" fmla="*/ 41 w 109"/>
                  <a:gd name="T51" fmla="*/ 48 h 423"/>
                  <a:gd name="T52" fmla="*/ 56 w 109"/>
                  <a:gd name="T53" fmla="*/ 18 h 423"/>
                  <a:gd name="T54" fmla="*/ 71 w 109"/>
                  <a:gd name="T55" fmla="*/ 18 h 423"/>
                  <a:gd name="T56" fmla="*/ 108 w 109"/>
                  <a:gd name="T57" fmla="*/ 59 h 423"/>
                  <a:gd name="T58" fmla="*/ 106 w 109"/>
                  <a:gd name="T59" fmla="*/ 4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 h="423">
                    <a:moveTo>
                      <a:pt x="106" y="44"/>
                    </a:moveTo>
                    <a:lnTo>
                      <a:pt x="68" y="0"/>
                    </a:lnTo>
                    <a:lnTo>
                      <a:pt x="56" y="1"/>
                    </a:lnTo>
                    <a:lnTo>
                      <a:pt x="46" y="5"/>
                    </a:lnTo>
                    <a:lnTo>
                      <a:pt x="38" y="23"/>
                    </a:lnTo>
                    <a:lnTo>
                      <a:pt x="18" y="79"/>
                    </a:lnTo>
                    <a:lnTo>
                      <a:pt x="11" y="102"/>
                    </a:lnTo>
                    <a:lnTo>
                      <a:pt x="6" y="125"/>
                    </a:lnTo>
                    <a:lnTo>
                      <a:pt x="1" y="198"/>
                    </a:lnTo>
                    <a:lnTo>
                      <a:pt x="0" y="220"/>
                    </a:lnTo>
                    <a:lnTo>
                      <a:pt x="1" y="247"/>
                    </a:lnTo>
                    <a:lnTo>
                      <a:pt x="4" y="276"/>
                    </a:lnTo>
                    <a:lnTo>
                      <a:pt x="12" y="322"/>
                    </a:lnTo>
                    <a:lnTo>
                      <a:pt x="19" y="351"/>
                    </a:lnTo>
                    <a:lnTo>
                      <a:pt x="29" y="383"/>
                    </a:lnTo>
                    <a:lnTo>
                      <a:pt x="49" y="422"/>
                    </a:lnTo>
                    <a:lnTo>
                      <a:pt x="39" y="373"/>
                    </a:lnTo>
                    <a:lnTo>
                      <a:pt x="31" y="326"/>
                    </a:lnTo>
                    <a:lnTo>
                      <a:pt x="26" y="286"/>
                    </a:lnTo>
                    <a:lnTo>
                      <a:pt x="28" y="247"/>
                    </a:lnTo>
                    <a:lnTo>
                      <a:pt x="29" y="220"/>
                    </a:lnTo>
                    <a:lnTo>
                      <a:pt x="26" y="187"/>
                    </a:lnTo>
                    <a:lnTo>
                      <a:pt x="24" y="158"/>
                    </a:lnTo>
                    <a:lnTo>
                      <a:pt x="32" y="102"/>
                    </a:lnTo>
                    <a:lnTo>
                      <a:pt x="34" y="73"/>
                    </a:lnTo>
                    <a:lnTo>
                      <a:pt x="41" y="48"/>
                    </a:lnTo>
                    <a:lnTo>
                      <a:pt x="56" y="18"/>
                    </a:lnTo>
                    <a:lnTo>
                      <a:pt x="71" y="18"/>
                    </a:lnTo>
                    <a:lnTo>
                      <a:pt x="108" y="59"/>
                    </a:lnTo>
                    <a:lnTo>
                      <a:pt x="106" y="4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0" name="Freeform 102"/>
              <p:cNvSpPr>
                <a:spLocks/>
              </p:cNvSpPr>
              <p:nvPr/>
            </p:nvSpPr>
            <p:spPr bwMode="ltGray">
              <a:xfrm>
                <a:off x="4808" y="3156"/>
                <a:ext cx="194" cy="455"/>
              </a:xfrm>
              <a:custGeom>
                <a:avLst/>
                <a:gdLst>
                  <a:gd name="T0" fmla="*/ 135 w 194"/>
                  <a:gd name="T1" fmla="*/ 454 h 455"/>
                  <a:gd name="T2" fmla="*/ 150 w 194"/>
                  <a:gd name="T3" fmla="*/ 376 h 455"/>
                  <a:gd name="T4" fmla="*/ 155 w 194"/>
                  <a:gd name="T5" fmla="*/ 343 h 455"/>
                  <a:gd name="T6" fmla="*/ 168 w 194"/>
                  <a:gd name="T7" fmla="*/ 301 h 455"/>
                  <a:gd name="T8" fmla="*/ 183 w 194"/>
                  <a:gd name="T9" fmla="*/ 262 h 455"/>
                  <a:gd name="T10" fmla="*/ 191 w 194"/>
                  <a:gd name="T11" fmla="*/ 239 h 455"/>
                  <a:gd name="T12" fmla="*/ 193 w 194"/>
                  <a:gd name="T13" fmla="*/ 216 h 455"/>
                  <a:gd name="T14" fmla="*/ 188 w 194"/>
                  <a:gd name="T15" fmla="*/ 182 h 455"/>
                  <a:gd name="T16" fmla="*/ 186 w 194"/>
                  <a:gd name="T17" fmla="*/ 147 h 455"/>
                  <a:gd name="T18" fmla="*/ 165 w 194"/>
                  <a:gd name="T19" fmla="*/ 61 h 455"/>
                  <a:gd name="T20" fmla="*/ 155 w 194"/>
                  <a:gd name="T21" fmla="*/ 41 h 455"/>
                  <a:gd name="T22" fmla="*/ 138 w 194"/>
                  <a:gd name="T23" fmla="*/ 18 h 455"/>
                  <a:gd name="T24" fmla="*/ 122 w 194"/>
                  <a:gd name="T25" fmla="*/ 4 h 455"/>
                  <a:gd name="T26" fmla="*/ 103 w 194"/>
                  <a:gd name="T27" fmla="*/ 0 h 455"/>
                  <a:gd name="T28" fmla="*/ 87 w 194"/>
                  <a:gd name="T29" fmla="*/ 10 h 455"/>
                  <a:gd name="T30" fmla="*/ 68 w 194"/>
                  <a:gd name="T31" fmla="*/ 18 h 455"/>
                  <a:gd name="T32" fmla="*/ 48 w 194"/>
                  <a:gd name="T33" fmla="*/ 45 h 455"/>
                  <a:gd name="T34" fmla="*/ 41 w 194"/>
                  <a:gd name="T35" fmla="*/ 64 h 455"/>
                  <a:gd name="T36" fmla="*/ 29 w 194"/>
                  <a:gd name="T37" fmla="*/ 91 h 455"/>
                  <a:gd name="T38" fmla="*/ 19 w 194"/>
                  <a:gd name="T39" fmla="*/ 116 h 455"/>
                  <a:gd name="T40" fmla="*/ 1 w 194"/>
                  <a:gd name="T41" fmla="*/ 235 h 455"/>
                  <a:gd name="T42" fmla="*/ 0 w 194"/>
                  <a:gd name="T43" fmla="*/ 258 h 455"/>
                  <a:gd name="T44" fmla="*/ 4 w 194"/>
                  <a:gd name="T45" fmla="*/ 297 h 455"/>
                  <a:gd name="T46" fmla="*/ 14 w 194"/>
                  <a:gd name="T47" fmla="*/ 409 h 455"/>
                  <a:gd name="T48" fmla="*/ 13 w 194"/>
                  <a:gd name="T49" fmla="*/ 298 h 455"/>
                  <a:gd name="T50" fmla="*/ 19 w 194"/>
                  <a:gd name="T51" fmla="*/ 251 h 455"/>
                  <a:gd name="T52" fmla="*/ 23 w 194"/>
                  <a:gd name="T53" fmla="*/ 221 h 455"/>
                  <a:gd name="T54" fmla="*/ 31 w 194"/>
                  <a:gd name="T55" fmla="*/ 182 h 455"/>
                  <a:gd name="T56" fmla="*/ 38 w 194"/>
                  <a:gd name="T57" fmla="*/ 143 h 455"/>
                  <a:gd name="T58" fmla="*/ 50 w 194"/>
                  <a:gd name="T59" fmla="*/ 103 h 455"/>
                  <a:gd name="T60" fmla="*/ 64 w 194"/>
                  <a:gd name="T61" fmla="*/ 68 h 455"/>
                  <a:gd name="T62" fmla="*/ 75 w 194"/>
                  <a:gd name="T63" fmla="*/ 37 h 455"/>
                  <a:gd name="T64" fmla="*/ 87 w 194"/>
                  <a:gd name="T65" fmla="*/ 18 h 455"/>
                  <a:gd name="T66" fmla="*/ 101 w 194"/>
                  <a:gd name="T67" fmla="*/ 11 h 455"/>
                  <a:gd name="T68" fmla="*/ 115 w 194"/>
                  <a:gd name="T69" fmla="*/ 18 h 455"/>
                  <a:gd name="T70" fmla="*/ 124 w 194"/>
                  <a:gd name="T71" fmla="*/ 34 h 455"/>
                  <a:gd name="T72" fmla="*/ 130 w 194"/>
                  <a:gd name="T73" fmla="*/ 64 h 455"/>
                  <a:gd name="T74" fmla="*/ 130 w 194"/>
                  <a:gd name="T75" fmla="*/ 87 h 455"/>
                  <a:gd name="T76" fmla="*/ 134 w 194"/>
                  <a:gd name="T77" fmla="*/ 129 h 455"/>
                  <a:gd name="T78" fmla="*/ 140 w 194"/>
                  <a:gd name="T79" fmla="*/ 155 h 455"/>
                  <a:gd name="T80" fmla="*/ 153 w 194"/>
                  <a:gd name="T81" fmla="*/ 195 h 455"/>
                  <a:gd name="T82" fmla="*/ 155 w 194"/>
                  <a:gd name="T83" fmla="*/ 216 h 455"/>
                  <a:gd name="T84" fmla="*/ 158 w 194"/>
                  <a:gd name="T85" fmla="*/ 237 h 455"/>
                  <a:gd name="T86" fmla="*/ 158 w 194"/>
                  <a:gd name="T87" fmla="*/ 267 h 455"/>
                  <a:gd name="T88" fmla="*/ 134 w 194"/>
                  <a:gd name="T89" fmla="*/ 369 h 455"/>
                  <a:gd name="T90" fmla="*/ 135 w 194"/>
                  <a:gd name="T91" fmla="*/ 45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4" h="455">
                    <a:moveTo>
                      <a:pt x="135" y="454"/>
                    </a:moveTo>
                    <a:lnTo>
                      <a:pt x="150" y="376"/>
                    </a:lnTo>
                    <a:lnTo>
                      <a:pt x="155" y="343"/>
                    </a:lnTo>
                    <a:lnTo>
                      <a:pt x="168" y="301"/>
                    </a:lnTo>
                    <a:lnTo>
                      <a:pt x="183" y="262"/>
                    </a:lnTo>
                    <a:lnTo>
                      <a:pt x="191" y="239"/>
                    </a:lnTo>
                    <a:lnTo>
                      <a:pt x="193" y="216"/>
                    </a:lnTo>
                    <a:lnTo>
                      <a:pt x="188" y="182"/>
                    </a:lnTo>
                    <a:lnTo>
                      <a:pt x="186" y="147"/>
                    </a:lnTo>
                    <a:lnTo>
                      <a:pt x="165" y="61"/>
                    </a:lnTo>
                    <a:lnTo>
                      <a:pt x="155" y="41"/>
                    </a:lnTo>
                    <a:lnTo>
                      <a:pt x="138" y="18"/>
                    </a:lnTo>
                    <a:lnTo>
                      <a:pt x="122" y="4"/>
                    </a:lnTo>
                    <a:lnTo>
                      <a:pt x="103" y="0"/>
                    </a:lnTo>
                    <a:lnTo>
                      <a:pt x="87" y="10"/>
                    </a:lnTo>
                    <a:lnTo>
                      <a:pt x="68" y="18"/>
                    </a:lnTo>
                    <a:lnTo>
                      <a:pt x="48" y="45"/>
                    </a:lnTo>
                    <a:lnTo>
                      <a:pt x="41" y="64"/>
                    </a:lnTo>
                    <a:lnTo>
                      <a:pt x="29" y="91"/>
                    </a:lnTo>
                    <a:lnTo>
                      <a:pt x="19" y="116"/>
                    </a:lnTo>
                    <a:lnTo>
                      <a:pt x="1" y="235"/>
                    </a:lnTo>
                    <a:lnTo>
                      <a:pt x="0" y="258"/>
                    </a:lnTo>
                    <a:lnTo>
                      <a:pt x="4" y="297"/>
                    </a:lnTo>
                    <a:lnTo>
                      <a:pt x="14" y="409"/>
                    </a:lnTo>
                    <a:lnTo>
                      <a:pt x="13" y="298"/>
                    </a:lnTo>
                    <a:lnTo>
                      <a:pt x="19" y="251"/>
                    </a:lnTo>
                    <a:lnTo>
                      <a:pt x="23" y="221"/>
                    </a:lnTo>
                    <a:lnTo>
                      <a:pt x="31" y="182"/>
                    </a:lnTo>
                    <a:lnTo>
                      <a:pt x="38" y="143"/>
                    </a:lnTo>
                    <a:lnTo>
                      <a:pt x="50" y="103"/>
                    </a:lnTo>
                    <a:lnTo>
                      <a:pt x="64" y="68"/>
                    </a:lnTo>
                    <a:lnTo>
                      <a:pt x="75" y="37"/>
                    </a:lnTo>
                    <a:lnTo>
                      <a:pt x="87" y="18"/>
                    </a:lnTo>
                    <a:lnTo>
                      <a:pt x="101" y="11"/>
                    </a:lnTo>
                    <a:lnTo>
                      <a:pt x="115" y="18"/>
                    </a:lnTo>
                    <a:lnTo>
                      <a:pt x="124" y="34"/>
                    </a:lnTo>
                    <a:lnTo>
                      <a:pt x="130" y="64"/>
                    </a:lnTo>
                    <a:lnTo>
                      <a:pt x="130" y="87"/>
                    </a:lnTo>
                    <a:lnTo>
                      <a:pt x="134" y="129"/>
                    </a:lnTo>
                    <a:lnTo>
                      <a:pt x="140" y="155"/>
                    </a:lnTo>
                    <a:lnTo>
                      <a:pt x="153" y="195"/>
                    </a:lnTo>
                    <a:lnTo>
                      <a:pt x="155" y="216"/>
                    </a:lnTo>
                    <a:lnTo>
                      <a:pt x="158" y="237"/>
                    </a:lnTo>
                    <a:lnTo>
                      <a:pt x="158" y="267"/>
                    </a:lnTo>
                    <a:lnTo>
                      <a:pt x="134" y="369"/>
                    </a:lnTo>
                    <a:lnTo>
                      <a:pt x="135" y="45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1" name="Freeform 103"/>
              <p:cNvSpPr>
                <a:spLocks/>
              </p:cNvSpPr>
              <p:nvPr/>
            </p:nvSpPr>
            <p:spPr bwMode="ltGray">
              <a:xfrm>
                <a:off x="4624" y="3675"/>
                <a:ext cx="162" cy="414"/>
              </a:xfrm>
              <a:custGeom>
                <a:avLst/>
                <a:gdLst>
                  <a:gd name="T0" fmla="*/ 157 w 162"/>
                  <a:gd name="T1" fmla="*/ 66 h 414"/>
                  <a:gd name="T2" fmla="*/ 124 w 162"/>
                  <a:gd name="T3" fmla="*/ 0 h 414"/>
                  <a:gd name="T4" fmla="*/ 102 w 162"/>
                  <a:gd name="T5" fmla="*/ 1 h 414"/>
                  <a:gd name="T6" fmla="*/ 84 w 162"/>
                  <a:gd name="T7" fmla="*/ 5 h 414"/>
                  <a:gd name="T8" fmla="*/ 69 w 162"/>
                  <a:gd name="T9" fmla="*/ 23 h 414"/>
                  <a:gd name="T10" fmla="*/ 33 w 162"/>
                  <a:gd name="T11" fmla="*/ 76 h 414"/>
                  <a:gd name="T12" fmla="*/ 20 w 162"/>
                  <a:gd name="T13" fmla="*/ 100 h 414"/>
                  <a:gd name="T14" fmla="*/ 11 w 162"/>
                  <a:gd name="T15" fmla="*/ 123 h 414"/>
                  <a:gd name="T16" fmla="*/ 3 w 162"/>
                  <a:gd name="T17" fmla="*/ 194 h 414"/>
                  <a:gd name="T18" fmla="*/ 0 w 162"/>
                  <a:gd name="T19" fmla="*/ 214 h 414"/>
                  <a:gd name="T20" fmla="*/ 3 w 162"/>
                  <a:gd name="T21" fmla="*/ 241 h 414"/>
                  <a:gd name="T22" fmla="*/ 8 w 162"/>
                  <a:gd name="T23" fmla="*/ 270 h 414"/>
                  <a:gd name="T24" fmla="*/ 24 w 162"/>
                  <a:gd name="T25" fmla="*/ 315 h 414"/>
                  <a:gd name="T26" fmla="*/ 35 w 162"/>
                  <a:gd name="T27" fmla="*/ 343 h 414"/>
                  <a:gd name="T28" fmla="*/ 53 w 162"/>
                  <a:gd name="T29" fmla="*/ 375 h 414"/>
                  <a:gd name="T30" fmla="*/ 90 w 162"/>
                  <a:gd name="T31" fmla="*/ 413 h 414"/>
                  <a:gd name="T32" fmla="*/ 72 w 162"/>
                  <a:gd name="T33" fmla="*/ 364 h 414"/>
                  <a:gd name="T34" fmla="*/ 56 w 162"/>
                  <a:gd name="T35" fmla="*/ 320 h 414"/>
                  <a:gd name="T36" fmla="*/ 47 w 162"/>
                  <a:gd name="T37" fmla="*/ 280 h 414"/>
                  <a:gd name="T38" fmla="*/ 51 w 162"/>
                  <a:gd name="T39" fmla="*/ 241 h 414"/>
                  <a:gd name="T40" fmla="*/ 53 w 162"/>
                  <a:gd name="T41" fmla="*/ 214 h 414"/>
                  <a:gd name="T42" fmla="*/ 47 w 162"/>
                  <a:gd name="T43" fmla="*/ 182 h 414"/>
                  <a:gd name="T44" fmla="*/ 44 w 162"/>
                  <a:gd name="T45" fmla="*/ 153 h 414"/>
                  <a:gd name="T46" fmla="*/ 60 w 162"/>
                  <a:gd name="T47" fmla="*/ 100 h 414"/>
                  <a:gd name="T48" fmla="*/ 62 w 162"/>
                  <a:gd name="T49" fmla="*/ 70 h 414"/>
                  <a:gd name="T50" fmla="*/ 75 w 162"/>
                  <a:gd name="T51" fmla="*/ 48 h 414"/>
                  <a:gd name="T52" fmla="*/ 102 w 162"/>
                  <a:gd name="T53" fmla="*/ 17 h 414"/>
                  <a:gd name="T54" fmla="*/ 115 w 162"/>
                  <a:gd name="T55" fmla="*/ 41 h 414"/>
                  <a:gd name="T56" fmla="*/ 161 w 162"/>
                  <a:gd name="T57" fmla="*/ 79 h 414"/>
                  <a:gd name="T58" fmla="*/ 157 w 162"/>
                  <a:gd name="T59" fmla="*/ 6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414">
                    <a:moveTo>
                      <a:pt x="157" y="66"/>
                    </a:moveTo>
                    <a:lnTo>
                      <a:pt x="124" y="0"/>
                    </a:lnTo>
                    <a:lnTo>
                      <a:pt x="102" y="1"/>
                    </a:lnTo>
                    <a:lnTo>
                      <a:pt x="84" y="5"/>
                    </a:lnTo>
                    <a:lnTo>
                      <a:pt x="69" y="23"/>
                    </a:lnTo>
                    <a:lnTo>
                      <a:pt x="33" y="76"/>
                    </a:lnTo>
                    <a:lnTo>
                      <a:pt x="20" y="100"/>
                    </a:lnTo>
                    <a:lnTo>
                      <a:pt x="11" y="123"/>
                    </a:lnTo>
                    <a:lnTo>
                      <a:pt x="3" y="194"/>
                    </a:lnTo>
                    <a:lnTo>
                      <a:pt x="0" y="214"/>
                    </a:lnTo>
                    <a:lnTo>
                      <a:pt x="3" y="241"/>
                    </a:lnTo>
                    <a:lnTo>
                      <a:pt x="8" y="270"/>
                    </a:lnTo>
                    <a:lnTo>
                      <a:pt x="24" y="315"/>
                    </a:lnTo>
                    <a:lnTo>
                      <a:pt x="35" y="343"/>
                    </a:lnTo>
                    <a:lnTo>
                      <a:pt x="53" y="375"/>
                    </a:lnTo>
                    <a:lnTo>
                      <a:pt x="90" y="413"/>
                    </a:lnTo>
                    <a:lnTo>
                      <a:pt x="72" y="364"/>
                    </a:lnTo>
                    <a:lnTo>
                      <a:pt x="56" y="320"/>
                    </a:lnTo>
                    <a:lnTo>
                      <a:pt x="47" y="280"/>
                    </a:lnTo>
                    <a:lnTo>
                      <a:pt x="51" y="241"/>
                    </a:lnTo>
                    <a:lnTo>
                      <a:pt x="53" y="214"/>
                    </a:lnTo>
                    <a:lnTo>
                      <a:pt x="47" y="182"/>
                    </a:lnTo>
                    <a:lnTo>
                      <a:pt x="44" y="153"/>
                    </a:lnTo>
                    <a:lnTo>
                      <a:pt x="60" y="100"/>
                    </a:lnTo>
                    <a:lnTo>
                      <a:pt x="62" y="70"/>
                    </a:lnTo>
                    <a:lnTo>
                      <a:pt x="75" y="48"/>
                    </a:lnTo>
                    <a:lnTo>
                      <a:pt x="102" y="17"/>
                    </a:lnTo>
                    <a:lnTo>
                      <a:pt x="115" y="41"/>
                    </a:lnTo>
                    <a:lnTo>
                      <a:pt x="161" y="79"/>
                    </a:lnTo>
                    <a:lnTo>
                      <a:pt x="157" y="6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2" name="Freeform 104"/>
              <p:cNvSpPr>
                <a:spLocks/>
              </p:cNvSpPr>
              <p:nvPr/>
            </p:nvSpPr>
            <p:spPr bwMode="ltGray">
              <a:xfrm>
                <a:off x="4815" y="3813"/>
                <a:ext cx="163" cy="279"/>
              </a:xfrm>
              <a:custGeom>
                <a:avLst/>
                <a:gdLst>
                  <a:gd name="T0" fmla="*/ 3 w 163"/>
                  <a:gd name="T1" fmla="*/ 44 h 279"/>
                  <a:gd name="T2" fmla="*/ 37 w 163"/>
                  <a:gd name="T3" fmla="*/ 0 h 279"/>
                  <a:gd name="T4" fmla="*/ 58 w 163"/>
                  <a:gd name="T5" fmla="*/ 1 h 279"/>
                  <a:gd name="T6" fmla="*/ 77 w 163"/>
                  <a:gd name="T7" fmla="*/ 4 h 279"/>
                  <a:gd name="T8" fmla="*/ 91 w 163"/>
                  <a:gd name="T9" fmla="*/ 15 h 279"/>
                  <a:gd name="T10" fmla="*/ 129 w 163"/>
                  <a:gd name="T11" fmla="*/ 51 h 279"/>
                  <a:gd name="T12" fmla="*/ 140 w 163"/>
                  <a:gd name="T13" fmla="*/ 67 h 279"/>
                  <a:gd name="T14" fmla="*/ 149 w 163"/>
                  <a:gd name="T15" fmla="*/ 83 h 279"/>
                  <a:gd name="T16" fmla="*/ 158 w 163"/>
                  <a:gd name="T17" fmla="*/ 130 h 279"/>
                  <a:gd name="T18" fmla="*/ 162 w 163"/>
                  <a:gd name="T19" fmla="*/ 144 h 279"/>
                  <a:gd name="T20" fmla="*/ 158 w 163"/>
                  <a:gd name="T21" fmla="*/ 163 h 279"/>
                  <a:gd name="T22" fmla="*/ 153 w 163"/>
                  <a:gd name="T23" fmla="*/ 181 h 279"/>
                  <a:gd name="T24" fmla="*/ 137 w 163"/>
                  <a:gd name="T25" fmla="*/ 212 h 279"/>
                  <a:gd name="T26" fmla="*/ 125 w 163"/>
                  <a:gd name="T27" fmla="*/ 232 h 279"/>
                  <a:gd name="T28" fmla="*/ 107 w 163"/>
                  <a:gd name="T29" fmla="*/ 252 h 279"/>
                  <a:gd name="T30" fmla="*/ 70 w 163"/>
                  <a:gd name="T31" fmla="*/ 278 h 279"/>
                  <a:gd name="T32" fmla="*/ 89 w 163"/>
                  <a:gd name="T33" fmla="*/ 245 h 279"/>
                  <a:gd name="T34" fmla="*/ 105 w 163"/>
                  <a:gd name="T35" fmla="*/ 216 h 279"/>
                  <a:gd name="T36" fmla="*/ 113 w 163"/>
                  <a:gd name="T37" fmla="*/ 189 h 279"/>
                  <a:gd name="T38" fmla="*/ 110 w 163"/>
                  <a:gd name="T39" fmla="*/ 163 h 279"/>
                  <a:gd name="T40" fmla="*/ 107 w 163"/>
                  <a:gd name="T41" fmla="*/ 144 h 279"/>
                  <a:gd name="T42" fmla="*/ 113 w 163"/>
                  <a:gd name="T43" fmla="*/ 123 h 279"/>
                  <a:gd name="T44" fmla="*/ 116 w 163"/>
                  <a:gd name="T45" fmla="*/ 103 h 279"/>
                  <a:gd name="T46" fmla="*/ 101 w 163"/>
                  <a:gd name="T47" fmla="*/ 67 h 279"/>
                  <a:gd name="T48" fmla="*/ 97 w 163"/>
                  <a:gd name="T49" fmla="*/ 47 h 279"/>
                  <a:gd name="T50" fmla="*/ 85 w 163"/>
                  <a:gd name="T51" fmla="*/ 32 h 279"/>
                  <a:gd name="T52" fmla="*/ 58 w 163"/>
                  <a:gd name="T53" fmla="*/ 11 h 279"/>
                  <a:gd name="T54" fmla="*/ 46 w 163"/>
                  <a:gd name="T55" fmla="*/ 27 h 279"/>
                  <a:gd name="T56" fmla="*/ 0 w 163"/>
                  <a:gd name="T57" fmla="*/ 53 h 279"/>
                  <a:gd name="T58" fmla="*/ 3 w 163"/>
                  <a:gd name="T59" fmla="*/ 4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3" h="279">
                    <a:moveTo>
                      <a:pt x="3" y="44"/>
                    </a:moveTo>
                    <a:lnTo>
                      <a:pt x="37" y="0"/>
                    </a:lnTo>
                    <a:lnTo>
                      <a:pt x="58" y="1"/>
                    </a:lnTo>
                    <a:lnTo>
                      <a:pt x="77" y="4"/>
                    </a:lnTo>
                    <a:lnTo>
                      <a:pt x="91" y="15"/>
                    </a:lnTo>
                    <a:lnTo>
                      <a:pt x="129" y="51"/>
                    </a:lnTo>
                    <a:lnTo>
                      <a:pt x="140" y="67"/>
                    </a:lnTo>
                    <a:lnTo>
                      <a:pt x="149" y="83"/>
                    </a:lnTo>
                    <a:lnTo>
                      <a:pt x="158" y="130"/>
                    </a:lnTo>
                    <a:lnTo>
                      <a:pt x="162" y="144"/>
                    </a:lnTo>
                    <a:lnTo>
                      <a:pt x="158" y="163"/>
                    </a:lnTo>
                    <a:lnTo>
                      <a:pt x="153" y="181"/>
                    </a:lnTo>
                    <a:lnTo>
                      <a:pt x="137" y="212"/>
                    </a:lnTo>
                    <a:lnTo>
                      <a:pt x="125" y="232"/>
                    </a:lnTo>
                    <a:lnTo>
                      <a:pt x="107" y="252"/>
                    </a:lnTo>
                    <a:lnTo>
                      <a:pt x="70" y="278"/>
                    </a:lnTo>
                    <a:lnTo>
                      <a:pt x="89" y="245"/>
                    </a:lnTo>
                    <a:lnTo>
                      <a:pt x="105" y="216"/>
                    </a:lnTo>
                    <a:lnTo>
                      <a:pt x="113" y="189"/>
                    </a:lnTo>
                    <a:lnTo>
                      <a:pt x="110" y="163"/>
                    </a:lnTo>
                    <a:lnTo>
                      <a:pt x="107" y="144"/>
                    </a:lnTo>
                    <a:lnTo>
                      <a:pt x="113" y="123"/>
                    </a:lnTo>
                    <a:lnTo>
                      <a:pt x="116" y="103"/>
                    </a:lnTo>
                    <a:lnTo>
                      <a:pt x="101" y="67"/>
                    </a:lnTo>
                    <a:lnTo>
                      <a:pt x="97" y="47"/>
                    </a:lnTo>
                    <a:lnTo>
                      <a:pt x="85" y="32"/>
                    </a:lnTo>
                    <a:lnTo>
                      <a:pt x="58" y="11"/>
                    </a:lnTo>
                    <a:lnTo>
                      <a:pt x="46" y="27"/>
                    </a:lnTo>
                    <a:lnTo>
                      <a:pt x="0" y="53"/>
                    </a:lnTo>
                    <a:lnTo>
                      <a:pt x="3" y="4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3" name="Freeform 105"/>
              <p:cNvSpPr>
                <a:spLocks/>
              </p:cNvSpPr>
              <p:nvPr/>
            </p:nvSpPr>
            <p:spPr bwMode="ltGray">
              <a:xfrm>
                <a:off x="5184" y="2633"/>
                <a:ext cx="313" cy="637"/>
              </a:xfrm>
              <a:custGeom>
                <a:avLst/>
                <a:gdLst>
                  <a:gd name="T0" fmla="*/ 294 w 313"/>
                  <a:gd name="T1" fmla="*/ 14 h 637"/>
                  <a:gd name="T2" fmla="*/ 292 w 313"/>
                  <a:gd name="T3" fmla="*/ 0 h 637"/>
                  <a:gd name="T4" fmla="*/ 269 w 313"/>
                  <a:gd name="T5" fmla="*/ 5 h 637"/>
                  <a:gd name="T6" fmla="*/ 256 w 313"/>
                  <a:gd name="T7" fmla="*/ 23 h 637"/>
                  <a:gd name="T8" fmla="*/ 8 w 313"/>
                  <a:gd name="T9" fmla="*/ 139 h 637"/>
                  <a:gd name="T10" fmla="*/ 229 w 313"/>
                  <a:gd name="T11" fmla="*/ 56 h 637"/>
                  <a:gd name="T12" fmla="*/ 232 w 313"/>
                  <a:gd name="T13" fmla="*/ 71 h 637"/>
                  <a:gd name="T14" fmla="*/ 124 w 313"/>
                  <a:gd name="T15" fmla="*/ 172 h 637"/>
                  <a:gd name="T16" fmla="*/ 258 w 313"/>
                  <a:gd name="T17" fmla="*/ 92 h 637"/>
                  <a:gd name="T18" fmla="*/ 241 w 313"/>
                  <a:gd name="T19" fmla="*/ 125 h 637"/>
                  <a:gd name="T20" fmla="*/ 198 w 313"/>
                  <a:gd name="T21" fmla="*/ 179 h 637"/>
                  <a:gd name="T22" fmla="*/ 67 w 313"/>
                  <a:gd name="T23" fmla="*/ 325 h 637"/>
                  <a:gd name="T24" fmla="*/ 73 w 313"/>
                  <a:gd name="T25" fmla="*/ 313 h 637"/>
                  <a:gd name="T26" fmla="*/ 158 w 313"/>
                  <a:gd name="T27" fmla="*/ 223 h 637"/>
                  <a:gd name="T28" fmla="*/ 225 w 313"/>
                  <a:gd name="T29" fmla="*/ 152 h 637"/>
                  <a:gd name="T30" fmla="*/ 256 w 313"/>
                  <a:gd name="T31" fmla="*/ 119 h 637"/>
                  <a:gd name="T32" fmla="*/ 261 w 313"/>
                  <a:gd name="T33" fmla="*/ 130 h 637"/>
                  <a:gd name="T34" fmla="*/ 225 w 313"/>
                  <a:gd name="T35" fmla="*/ 175 h 637"/>
                  <a:gd name="T36" fmla="*/ 172 w 313"/>
                  <a:gd name="T37" fmla="*/ 235 h 637"/>
                  <a:gd name="T38" fmla="*/ 241 w 313"/>
                  <a:gd name="T39" fmla="*/ 152 h 637"/>
                  <a:gd name="T40" fmla="*/ 261 w 313"/>
                  <a:gd name="T41" fmla="*/ 130 h 637"/>
                  <a:gd name="T42" fmla="*/ 264 w 313"/>
                  <a:gd name="T43" fmla="*/ 155 h 637"/>
                  <a:gd name="T44" fmla="*/ 241 w 313"/>
                  <a:gd name="T45" fmla="*/ 197 h 637"/>
                  <a:gd name="T46" fmla="*/ 172 w 313"/>
                  <a:gd name="T47" fmla="*/ 253 h 637"/>
                  <a:gd name="T48" fmla="*/ 114 w 313"/>
                  <a:gd name="T49" fmla="*/ 303 h 637"/>
                  <a:gd name="T50" fmla="*/ 182 w 313"/>
                  <a:gd name="T51" fmla="*/ 251 h 637"/>
                  <a:gd name="T52" fmla="*/ 251 w 313"/>
                  <a:gd name="T53" fmla="*/ 191 h 637"/>
                  <a:gd name="T54" fmla="*/ 248 w 313"/>
                  <a:gd name="T55" fmla="*/ 211 h 637"/>
                  <a:gd name="T56" fmla="*/ 251 w 313"/>
                  <a:gd name="T57" fmla="*/ 247 h 637"/>
                  <a:gd name="T58" fmla="*/ 240 w 313"/>
                  <a:gd name="T59" fmla="*/ 264 h 637"/>
                  <a:gd name="T60" fmla="*/ 184 w 313"/>
                  <a:gd name="T61" fmla="*/ 315 h 637"/>
                  <a:gd name="T62" fmla="*/ 77 w 313"/>
                  <a:gd name="T63" fmla="*/ 397 h 637"/>
                  <a:gd name="T64" fmla="*/ 93 w 313"/>
                  <a:gd name="T65" fmla="*/ 379 h 637"/>
                  <a:gd name="T66" fmla="*/ 225 w 313"/>
                  <a:gd name="T67" fmla="*/ 280 h 637"/>
                  <a:gd name="T68" fmla="*/ 266 w 313"/>
                  <a:gd name="T69" fmla="*/ 237 h 637"/>
                  <a:gd name="T70" fmla="*/ 161 w 313"/>
                  <a:gd name="T71" fmla="*/ 365 h 637"/>
                  <a:gd name="T72" fmla="*/ 265 w 313"/>
                  <a:gd name="T73" fmla="*/ 276 h 637"/>
                  <a:gd name="T74" fmla="*/ 262 w 313"/>
                  <a:gd name="T75" fmla="*/ 312 h 637"/>
                  <a:gd name="T76" fmla="*/ 210 w 313"/>
                  <a:gd name="T77" fmla="*/ 397 h 637"/>
                  <a:gd name="T78" fmla="*/ 120 w 313"/>
                  <a:gd name="T79" fmla="*/ 457 h 637"/>
                  <a:gd name="T80" fmla="*/ 36 w 313"/>
                  <a:gd name="T81" fmla="*/ 512 h 637"/>
                  <a:gd name="T82" fmla="*/ 162 w 313"/>
                  <a:gd name="T83" fmla="*/ 435 h 637"/>
                  <a:gd name="T84" fmla="*/ 214 w 313"/>
                  <a:gd name="T85" fmla="*/ 391 h 637"/>
                  <a:gd name="T86" fmla="*/ 261 w 313"/>
                  <a:gd name="T87" fmla="*/ 326 h 637"/>
                  <a:gd name="T88" fmla="*/ 256 w 313"/>
                  <a:gd name="T89" fmla="*/ 355 h 637"/>
                  <a:gd name="T90" fmla="*/ 253 w 313"/>
                  <a:gd name="T91" fmla="*/ 384 h 637"/>
                  <a:gd name="T92" fmla="*/ 256 w 313"/>
                  <a:gd name="T93" fmla="*/ 412 h 637"/>
                  <a:gd name="T94" fmla="*/ 210 w 313"/>
                  <a:gd name="T95" fmla="*/ 467 h 637"/>
                  <a:gd name="T96" fmla="*/ 123 w 313"/>
                  <a:gd name="T97" fmla="*/ 518 h 637"/>
                  <a:gd name="T98" fmla="*/ 128 w 313"/>
                  <a:gd name="T99" fmla="*/ 513 h 637"/>
                  <a:gd name="T100" fmla="*/ 236 w 313"/>
                  <a:gd name="T101" fmla="*/ 446 h 637"/>
                  <a:gd name="T102" fmla="*/ 230 w 313"/>
                  <a:gd name="T103" fmla="*/ 463 h 637"/>
                  <a:gd name="T104" fmla="*/ 236 w 313"/>
                  <a:gd name="T105" fmla="*/ 473 h 637"/>
                  <a:gd name="T106" fmla="*/ 241 w 313"/>
                  <a:gd name="T107" fmla="*/ 490 h 637"/>
                  <a:gd name="T108" fmla="*/ 188 w 313"/>
                  <a:gd name="T109" fmla="*/ 541 h 637"/>
                  <a:gd name="T110" fmla="*/ 130 w 313"/>
                  <a:gd name="T111" fmla="*/ 551 h 637"/>
                  <a:gd name="T112" fmla="*/ 236 w 313"/>
                  <a:gd name="T113" fmla="*/ 506 h 637"/>
                  <a:gd name="T114" fmla="*/ 230 w 313"/>
                  <a:gd name="T115" fmla="*/ 532 h 637"/>
                  <a:gd name="T116" fmla="*/ 237 w 313"/>
                  <a:gd name="T117" fmla="*/ 546 h 637"/>
                  <a:gd name="T118" fmla="*/ 114 w 313"/>
                  <a:gd name="T119" fmla="*/ 636 h 637"/>
                  <a:gd name="T120" fmla="*/ 230 w 313"/>
                  <a:gd name="T121" fmla="*/ 568 h 637"/>
                  <a:gd name="T122" fmla="*/ 255 w 313"/>
                  <a:gd name="T123" fmla="*/ 543 h 637"/>
                  <a:gd name="T124" fmla="*/ 270 w 313"/>
                  <a:gd name="T125" fmla="*/ 52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 h="637">
                    <a:moveTo>
                      <a:pt x="289" y="48"/>
                    </a:moveTo>
                    <a:lnTo>
                      <a:pt x="294" y="14"/>
                    </a:lnTo>
                    <a:lnTo>
                      <a:pt x="312" y="11"/>
                    </a:lnTo>
                    <a:lnTo>
                      <a:pt x="292" y="0"/>
                    </a:lnTo>
                    <a:lnTo>
                      <a:pt x="283" y="1"/>
                    </a:lnTo>
                    <a:lnTo>
                      <a:pt x="269" y="5"/>
                    </a:lnTo>
                    <a:lnTo>
                      <a:pt x="269" y="15"/>
                    </a:lnTo>
                    <a:lnTo>
                      <a:pt x="256" y="23"/>
                    </a:lnTo>
                    <a:lnTo>
                      <a:pt x="151" y="113"/>
                    </a:lnTo>
                    <a:lnTo>
                      <a:pt x="8" y="139"/>
                    </a:lnTo>
                    <a:lnTo>
                      <a:pt x="150" y="112"/>
                    </a:lnTo>
                    <a:lnTo>
                      <a:pt x="229" y="56"/>
                    </a:lnTo>
                    <a:lnTo>
                      <a:pt x="256" y="48"/>
                    </a:lnTo>
                    <a:lnTo>
                      <a:pt x="232" y="71"/>
                    </a:lnTo>
                    <a:lnTo>
                      <a:pt x="256" y="74"/>
                    </a:lnTo>
                    <a:lnTo>
                      <a:pt x="124" y="172"/>
                    </a:lnTo>
                    <a:lnTo>
                      <a:pt x="214" y="110"/>
                    </a:lnTo>
                    <a:lnTo>
                      <a:pt x="258" y="92"/>
                    </a:lnTo>
                    <a:lnTo>
                      <a:pt x="256" y="106"/>
                    </a:lnTo>
                    <a:lnTo>
                      <a:pt x="241" y="125"/>
                    </a:lnTo>
                    <a:lnTo>
                      <a:pt x="229" y="142"/>
                    </a:lnTo>
                    <a:lnTo>
                      <a:pt x="198" y="179"/>
                    </a:lnTo>
                    <a:lnTo>
                      <a:pt x="141" y="247"/>
                    </a:lnTo>
                    <a:lnTo>
                      <a:pt x="67" y="325"/>
                    </a:lnTo>
                    <a:lnTo>
                      <a:pt x="9" y="379"/>
                    </a:lnTo>
                    <a:lnTo>
                      <a:pt x="73" y="313"/>
                    </a:lnTo>
                    <a:lnTo>
                      <a:pt x="110" y="273"/>
                    </a:lnTo>
                    <a:lnTo>
                      <a:pt x="158" y="223"/>
                    </a:lnTo>
                    <a:lnTo>
                      <a:pt x="183" y="191"/>
                    </a:lnTo>
                    <a:lnTo>
                      <a:pt x="225" y="152"/>
                    </a:lnTo>
                    <a:lnTo>
                      <a:pt x="241" y="136"/>
                    </a:lnTo>
                    <a:lnTo>
                      <a:pt x="256" y="119"/>
                    </a:lnTo>
                    <a:lnTo>
                      <a:pt x="248" y="122"/>
                    </a:lnTo>
                    <a:lnTo>
                      <a:pt x="261" y="130"/>
                    </a:lnTo>
                    <a:lnTo>
                      <a:pt x="246" y="142"/>
                    </a:lnTo>
                    <a:lnTo>
                      <a:pt x="225" y="175"/>
                    </a:lnTo>
                    <a:lnTo>
                      <a:pt x="201" y="210"/>
                    </a:lnTo>
                    <a:lnTo>
                      <a:pt x="172" y="235"/>
                    </a:lnTo>
                    <a:lnTo>
                      <a:pt x="219" y="179"/>
                    </a:lnTo>
                    <a:lnTo>
                      <a:pt x="241" y="152"/>
                    </a:lnTo>
                    <a:lnTo>
                      <a:pt x="256" y="130"/>
                    </a:lnTo>
                    <a:lnTo>
                      <a:pt x="261" y="130"/>
                    </a:lnTo>
                    <a:lnTo>
                      <a:pt x="250" y="164"/>
                    </a:lnTo>
                    <a:lnTo>
                      <a:pt x="264" y="155"/>
                    </a:lnTo>
                    <a:lnTo>
                      <a:pt x="256" y="175"/>
                    </a:lnTo>
                    <a:lnTo>
                      <a:pt x="241" y="197"/>
                    </a:lnTo>
                    <a:lnTo>
                      <a:pt x="210" y="230"/>
                    </a:lnTo>
                    <a:lnTo>
                      <a:pt x="172" y="253"/>
                    </a:lnTo>
                    <a:lnTo>
                      <a:pt x="141" y="280"/>
                    </a:lnTo>
                    <a:lnTo>
                      <a:pt x="114" y="303"/>
                    </a:lnTo>
                    <a:lnTo>
                      <a:pt x="130" y="292"/>
                    </a:lnTo>
                    <a:lnTo>
                      <a:pt x="182" y="251"/>
                    </a:lnTo>
                    <a:lnTo>
                      <a:pt x="241" y="202"/>
                    </a:lnTo>
                    <a:lnTo>
                      <a:pt x="251" y="191"/>
                    </a:lnTo>
                    <a:lnTo>
                      <a:pt x="261" y="175"/>
                    </a:lnTo>
                    <a:lnTo>
                      <a:pt x="248" y="211"/>
                    </a:lnTo>
                    <a:lnTo>
                      <a:pt x="270" y="198"/>
                    </a:lnTo>
                    <a:lnTo>
                      <a:pt x="251" y="247"/>
                    </a:lnTo>
                    <a:lnTo>
                      <a:pt x="246" y="257"/>
                    </a:lnTo>
                    <a:lnTo>
                      <a:pt x="240" y="264"/>
                    </a:lnTo>
                    <a:lnTo>
                      <a:pt x="213" y="290"/>
                    </a:lnTo>
                    <a:lnTo>
                      <a:pt x="184" y="315"/>
                    </a:lnTo>
                    <a:lnTo>
                      <a:pt x="129" y="358"/>
                    </a:lnTo>
                    <a:lnTo>
                      <a:pt x="77" y="397"/>
                    </a:lnTo>
                    <a:lnTo>
                      <a:pt x="0" y="451"/>
                    </a:lnTo>
                    <a:lnTo>
                      <a:pt x="93" y="379"/>
                    </a:lnTo>
                    <a:lnTo>
                      <a:pt x="188" y="307"/>
                    </a:lnTo>
                    <a:lnTo>
                      <a:pt x="225" y="280"/>
                    </a:lnTo>
                    <a:lnTo>
                      <a:pt x="248" y="250"/>
                    </a:lnTo>
                    <a:lnTo>
                      <a:pt x="266" y="237"/>
                    </a:lnTo>
                    <a:lnTo>
                      <a:pt x="269" y="238"/>
                    </a:lnTo>
                    <a:lnTo>
                      <a:pt x="161" y="365"/>
                    </a:lnTo>
                    <a:lnTo>
                      <a:pt x="244" y="279"/>
                    </a:lnTo>
                    <a:lnTo>
                      <a:pt x="265" y="276"/>
                    </a:lnTo>
                    <a:lnTo>
                      <a:pt x="241" y="322"/>
                    </a:lnTo>
                    <a:lnTo>
                      <a:pt x="262" y="312"/>
                    </a:lnTo>
                    <a:lnTo>
                      <a:pt x="230" y="364"/>
                    </a:lnTo>
                    <a:lnTo>
                      <a:pt x="210" y="397"/>
                    </a:lnTo>
                    <a:lnTo>
                      <a:pt x="172" y="424"/>
                    </a:lnTo>
                    <a:lnTo>
                      <a:pt x="120" y="457"/>
                    </a:lnTo>
                    <a:lnTo>
                      <a:pt x="73" y="490"/>
                    </a:lnTo>
                    <a:lnTo>
                      <a:pt x="36" y="512"/>
                    </a:lnTo>
                    <a:lnTo>
                      <a:pt x="9" y="523"/>
                    </a:lnTo>
                    <a:lnTo>
                      <a:pt x="162" y="435"/>
                    </a:lnTo>
                    <a:lnTo>
                      <a:pt x="197" y="410"/>
                    </a:lnTo>
                    <a:lnTo>
                      <a:pt x="214" y="391"/>
                    </a:lnTo>
                    <a:lnTo>
                      <a:pt x="238" y="358"/>
                    </a:lnTo>
                    <a:lnTo>
                      <a:pt x="261" y="326"/>
                    </a:lnTo>
                    <a:lnTo>
                      <a:pt x="237" y="371"/>
                    </a:lnTo>
                    <a:lnTo>
                      <a:pt x="256" y="355"/>
                    </a:lnTo>
                    <a:lnTo>
                      <a:pt x="236" y="392"/>
                    </a:lnTo>
                    <a:lnTo>
                      <a:pt x="253" y="384"/>
                    </a:lnTo>
                    <a:lnTo>
                      <a:pt x="234" y="427"/>
                    </a:lnTo>
                    <a:lnTo>
                      <a:pt x="256" y="412"/>
                    </a:lnTo>
                    <a:lnTo>
                      <a:pt x="236" y="435"/>
                    </a:lnTo>
                    <a:lnTo>
                      <a:pt x="210" y="467"/>
                    </a:lnTo>
                    <a:lnTo>
                      <a:pt x="188" y="477"/>
                    </a:lnTo>
                    <a:lnTo>
                      <a:pt x="123" y="518"/>
                    </a:lnTo>
                    <a:lnTo>
                      <a:pt x="63" y="541"/>
                    </a:lnTo>
                    <a:lnTo>
                      <a:pt x="128" y="513"/>
                    </a:lnTo>
                    <a:lnTo>
                      <a:pt x="183" y="479"/>
                    </a:lnTo>
                    <a:lnTo>
                      <a:pt x="236" y="446"/>
                    </a:lnTo>
                    <a:lnTo>
                      <a:pt x="251" y="430"/>
                    </a:lnTo>
                    <a:lnTo>
                      <a:pt x="230" y="463"/>
                    </a:lnTo>
                    <a:lnTo>
                      <a:pt x="246" y="457"/>
                    </a:lnTo>
                    <a:lnTo>
                      <a:pt x="236" y="473"/>
                    </a:lnTo>
                    <a:lnTo>
                      <a:pt x="230" y="496"/>
                    </a:lnTo>
                    <a:lnTo>
                      <a:pt x="241" y="490"/>
                    </a:lnTo>
                    <a:lnTo>
                      <a:pt x="227" y="509"/>
                    </a:lnTo>
                    <a:lnTo>
                      <a:pt x="188" y="541"/>
                    </a:lnTo>
                    <a:lnTo>
                      <a:pt x="162" y="545"/>
                    </a:lnTo>
                    <a:lnTo>
                      <a:pt x="130" y="551"/>
                    </a:lnTo>
                    <a:lnTo>
                      <a:pt x="193" y="535"/>
                    </a:lnTo>
                    <a:lnTo>
                      <a:pt x="236" y="506"/>
                    </a:lnTo>
                    <a:lnTo>
                      <a:pt x="246" y="484"/>
                    </a:lnTo>
                    <a:lnTo>
                      <a:pt x="230" y="532"/>
                    </a:lnTo>
                    <a:lnTo>
                      <a:pt x="248" y="520"/>
                    </a:lnTo>
                    <a:lnTo>
                      <a:pt x="237" y="546"/>
                    </a:lnTo>
                    <a:lnTo>
                      <a:pt x="219" y="581"/>
                    </a:lnTo>
                    <a:lnTo>
                      <a:pt x="114" y="636"/>
                    </a:lnTo>
                    <a:lnTo>
                      <a:pt x="220" y="585"/>
                    </a:lnTo>
                    <a:lnTo>
                      <a:pt x="230" y="568"/>
                    </a:lnTo>
                    <a:lnTo>
                      <a:pt x="237" y="556"/>
                    </a:lnTo>
                    <a:lnTo>
                      <a:pt x="255" y="543"/>
                    </a:lnTo>
                    <a:lnTo>
                      <a:pt x="266" y="569"/>
                    </a:lnTo>
                    <a:lnTo>
                      <a:pt x="270" y="520"/>
                    </a:lnTo>
                    <a:lnTo>
                      <a:pt x="289" y="4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4" name="Freeform 106"/>
              <p:cNvSpPr>
                <a:spLocks/>
              </p:cNvSpPr>
              <p:nvPr/>
            </p:nvSpPr>
            <p:spPr bwMode="ltGray">
              <a:xfrm>
                <a:off x="4701" y="3326"/>
                <a:ext cx="277" cy="472"/>
              </a:xfrm>
              <a:custGeom>
                <a:avLst/>
                <a:gdLst>
                  <a:gd name="T0" fmla="*/ 126 w 277"/>
                  <a:gd name="T1" fmla="*/ 12 h 472"/>
                  <a:gd name="T2" fmla="*/ 19 w 277"/>
                  <a:gd name="T3" fmla="*/ 21 h 472"/>
                  <a:gd name="T4" fmla="*/ 118 w 277"/>
                  <a:gd name="T5" fmla="*/ 21 h 472"/>
                  <a:gd name="T6" fmla="*/ 102 w 277"/>
                  <a:gd name="T7" fmla="*/ 41 h 472"/>
                  <a:gd name="T8" fmla="*/ 102 w 277"/>
                  <a:gd name="T9" fmla="*/ 50 h 472"/>
                  <a:gd name="T10" fmla="*/ 54 w 277"/>
                  <a:gd name="T11" fmla="*/ 70 h 472"/>
                  <a:gd name="T12" fmla="*/ 90 w 277"/>
                  <a:gd name="T13" fmla="*/ 63 h 472"/>
                  <a:gd name="T14" fmla="*/ 90 w 277"/>
                  <a:gd name="T15" fmla="*/ 74 h 472"/>
                  <a:gd name="T16" fmla="*/ 98 w 277"/>
                  <a:gd name="T17" fmla="*/ 79 h 472"/>
                  <a:gd name="T18" fmla="*/ 11 w 277"/>
                  <a:gd name="T19" fmla="*/ 128 h 472"/>
                  <a:gd name="T20" fmla="*/ 94 w 277"/>
                  <a:gd name="T21" fmla="*/ 103 h 472"/>
                  <a:gd name="T22" fmla="*/ 74 w 277"/>
                  <a:gd name="T23" fmla="*/ 136 h 472"/>
                  <a:gd name="T24" fmla="*/ 11 w 277"/>
                  <a:gd name="T25" fmla="*/ 157 h 472"/>
                  <a:gd name="T26" fmla="*/ 78 w 277"/>
                  <a:gd name="T27" fmla="*/ 141 h 472"/>
                  <a:gd name="T28" fmla="*/ 27 w 277"/>
                  <a:gd name="T29" fmla="*/ 178 h 472"/>
                  <a:gd name="T30" fmla="*/ 58 w 277"/>
                  <a:gd name="T31" fmla="*/ 161 h 472"/>
                  <a:gd name="T32" fmla="*/ 78 w 277"/>
                  <a:gd name="T33" fmla="*/ 157 h 472"/>
                  <a:gd name="T34" fmla="*/ 78 w 277"/>
                  <a:gd name="T35" fmla="*/ 169 h 472"/>
                  <a:gd name="T36" fmla="*/ 66 w 277"/>
                  <a:gd name="T37" fmla="*/ 194 h 472"/>
                  <a:gd name="T38" fmla="*/ 7 w 277"/>
                  <a:gd name="T39" fmla="*/ 223 h 472"/>
                  <a:gd name="T40" fmla="*/ 74 w 277"/>
                  <a:gd name="T41" fmla="*/ 198 h 472"/>
                  <a:gd name="T42" fmla="*/ 62 w 277"/>
                  <a:gd name="T43" fmla="*/ 231 h 472"/>
                  <a:gd name="T44" fmla="*/ 47 w 277"/>
                  <a:gd name="T45" fmla="*/ 252 h 472"/>
                  <a:gd name="T46" fmla="*/ 54 w 277"/>
                  <a:gd name="T47" fmla="*/ 252 h 472"/>
                  <a:gd name="T48" fmla="*/ 54 w 277"/>
                  <a:gd name="T49" fmla="*/ 265 h 472"/>
                  <a:gd name="T50" fmla="*/ 11 w 277"/>
                  <a:gd name="T51" fmla="*/ 293 h 472"/>
                  <a:gd name="T52" fmla="*/ 47 w 277"/>
                  <a:gd name="T53" fmla="*/ 289 h 472"/>
                  <a:gd name="T54" fmla="*/ 47 w 277"/>
                  <a:gd name="T55" fmla="*/ 293 h 472"/>
                  <a:gd name="T56" fmla="*/ 51 w 277"/>
                  <a:gd name="T57" fmla="*/ 306 h 472"/>
                  <a:gd name="T58" fmla="*/ 42 w 277"/>
                  <a:gd name="T59" fmla="*/ 331 h 472"/>
                  <a:gd name="T60" fmla="*/ 51 w 277"/>
                  <a:gd name="T61" fmla="*/ 342 h 472"/>
                  <a:gd name="T62" fmla="*/ 54 w 277"/>
                  <a:gd name="T63" fmla="*/ 397 h 472"/>
                  <a:gd name="T64" fmla="*/ 62 w 277"/>
                  <a:gd name="T65" fmla="*/ 331 h 472"/>
                  <a:gd name="T66" fmla="*/ 129 w 277"/>
                  <a:gd name="T67" fmla="*/ 471 h 472"/>
                  <a:gd name="T68" fmla="*/ 90 w 277"/>
                  <a:gd name="T69" fmla="*/ 306 h 472"/>
                  <a:gd name="T70" fmla="*/ 90 w 277"/>
                  <a:gd name="T71" fmla="*/ 302 h 472"/>
                  <a:gd name="T72" fmla="*/ 94 w 277"/>
                  <a:gd name="T73" fmla="*/ 289 h 472"/>
                  <a:gd name="T74" fmla="*/ 149 w 277"/>
                  <a:gd name="T75" fmla="*/ 371 h 472"/>
                  <a:gd name="T76" fmla="*/ 113 w 277"/>
                  <a:gd name="T77" fmla="*/ 326 h 472"/>
                  <a:gd name="T78" fmla="*/ 102 w 277"/>
                  <a:gd name="T79" fmla="*/ 252 h 472"/>
                  <a:gd name="T80" fmla="*/ 105 w 277"/>
                  <a:gd name="T81" fmla="*/ 231 h 472"/>
                  <a:gd name="T82" fmla="*/ 126 w 277"/>
                  <a:gd name="T83" fmla="*/ 280 h 472"/>
                  <a:gd name="T84" fmla="*/ 113 w 277"/>
                  <a:gd name="T85" fmla="*/ 205 h 472"/>
                  <a:gd name="T86" fmla="*/ 134 w 277"/>
                  <a:gd name="T87" fmla="*/ 194 h 472"/>
                  <a:gd name="T88" fmla="*/ 149 w 277"/>
                  <a:gd name="T89" fmla="*/ 244 h 472"/>
                  <a:gd name="T90" fmla="*/ 129 w 277"/>
                  <a:gd name="T91" fmla="*/ 157 h 472"/>
                  <a:gd name="T92" fmla="*/ 134 w 277"/>
                  <a:gd name="T93" fmla="*/ 148 h 472"/>
                  <a:gd name="T94" fmla="*/ 138 w 277"/>
                  <a:gd name="T95" fmla="*/ 108 h 472"/>
                  <a:gd name="T96" fmla="*/ 156 w 277"/>
                  <a:gd name="T97" fmla="*/ 112 h 472"/>
                  <a:gd name="T98" fmla="*/ 228 w 277"/>
                  <a:gd name="T99" fmla="*/ 218 h 472"/>
                  <a:gd name="T100" fmla="*/ 177 w 277"/>
                  <a:gd name="T101" fmla="*/ 157 h 472"/>
                  <a:gd name="T102" fmla="*/ 149 w 277"/>
                  <a:gd name="T103" fmla="*/ 70 h 472"/>
                  <a:gd name="T104" fmla="*/ 156 w 277"/>
                  <a:gd name="T105" fmla="*/ 54 h 472"/>
                  <a:gd name="T106" fmla="*/ 192 w 277"/>
                  <a:gd name="T107" fmla="*/ 103 h 472"/>
                  <a:gd name="T108" fmla="*/ 185 w 277"/>
                  <a:gd name="T109" fmla="*/ 99 h 472"/>
                  <a:gd name="T110" fmla="*/ 169 w 277"/>
                  <a:gd name="T111" fmla="*/ 33 h 472"/>
                  <a:gd name="T112" fmla="*/ 212 w 277"/>
                  <a:gd name="T113" fmla="*/ 99 h 472"/>
                  <a:gd name="T114" fmla="*/ 184 w 277"/>
                  <a:gd name="T115" fmla="*/ 66 h 472"/>
                  <a:gd name="T116" fmla="*/ 162 w 277"/>
                  <a:gd name="T117" fmla="*/ 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472">
                    <a:moveTo>
                      <a:pt x="155" y="5"/>
                    </a:moveTo>
                    <a:lnTo>
                      <a:pt x="138" y="0"/>
                    </a:lnTo>
                    <a:lnTo>
                      <a:pt x="126" y="12"/>
                    </a:lnTo>
                    <a:lnTo>
                      <a:pt x="113" y="17"/>
                    </a:lnTo>
                    <a:lnTo>
                      <a:pt x="86" y="21"/>
                    </a:lnTo>
                    <a:lnTo>
                      <a:pt x="19" y="21"/>
                    </a:lnTo>
                    <a:lnTo>
                      <a:pt x="86" y="24"/>
                    </a:lnTo>
                    <a:lnTo>
                      <a:pt x="105" y="17"/>
                    </a:lnTo>
                    <a:lnTo>
                      <a:pt x="118" y="21"/>
                    </a:lnTo>
                    <a:lnTo>
                      <a:pt x="102" y="28"/>
                    </a:lnTo>
                    <a:lnTo>
                      <a:pt x="113" y="28"/>
                    </a:lnTo>
                    <a:lnTo>
                      <a:pt x="102" y="41"/>
                    </a:lnTo>
                    <a:lnTo>
                      <a:pt x="15" y="112"/>
                    </a:lnTo>
                    <a:lnTo>
                      <a:pt x="105" y="41"/>
                    </a:lnTo>
                    <a:lnTo>
                      <a:pt x="102" y="50"/>
                    </a:lnTo>
                    <a:lnTo>
                      <a:pt x="90" y="63"/>
                    </a:lnTo>
                    <a:lnTo>
                      <a:pt x="78" y="66"/>
                    </a:lnTo>
                    <a:lnTo>
                      <a:pt x="54" y="70"/>
                    </a:lnTo>
                    <a:lnTo>
                      <a:pt x="15" y="63"/>
                    </a:lnTo>
                    <a:lnTo>
                      <a:pt x="78" y="70"/>
                    </a:lnTo>
                    <a:lnTo>
                      <a:pt x="90" y="63"/>
                    </a:lnTo>
                    <a:lnTo>
                      <a:pt x="102" y="57"/>
                    </a:lnTo>
                    <a:lnTo>
                      <a:pt x="98" y="70"/>
                    </a:lnTo>
                    <a:lnTo>
                      <a:pt x="90" y="74"/>
                    </a:lnTo>
                    <a:lnTo>
                      <a:pt x="11" y="115"/>
                    </a:lnTo>
                    <a:lnTo>
                      <a:pt x="90" y="79"/>
                    </a:lnTo>
                    <a:lnTo>
                      <a:pt x="98" y="79"/>
                    </a:lnTo>
                    <a:lnTo>
                      <a:pt x="90" y="90"/>
                    </a:lnTo>
                    <a:lnTo>
                      <a:pt x="78" y="103"/>
                    </a:lnTo>
                    <a:lnTo>
                      <a:pt x="11" y="128"/>
                    </a:lnTo>
                    <a:lnTo>
                      <a:pt x="86" y="99"/>
                    </a:lnTo>
                    <a:lnTo>
                      <a:pt x="90" y="99"/>
                    </a:lnTo>
                    <a:lnTo>
                      <a:pt x="94" y="103"/>
                    </a:lnTo>
                    <a:lnTo>
                      <a:pt x="78" y="119"/>
                    </a:lnTo>
                    <a:lnTo>
                      <a:pt x="94" y="115"/>
                    </a:lnTo>
                    <a:lnTo>
                      <a:pt x="74" y="136"/>
                    </a:lnTo>
                    <a:lnTo>
                      <a:pt x="58" y="148"/>
                    </a:lnTo>
                    <a:lnTo>
                      <a:pt x="27" y="157"/>
                    </a:lnTo>
                    <a:lnTo>
                      <a:pt x="11" y="157"/>
                    </a:lnTo>
                    <a:lnTo>
                      <a:pt x="38" y="154"/>
                    </a:lnTo>
                    <a:lnTo>
                      <a:pt x="70" y="144"/>
                    </a:lnTo>
                    <a:lnTo>
                      <a:pt x="78" y="141"/>
                    </a:lnTo>
                    <a:lnTo>
                      <a:pt x="70" y="154"/>
                    </a:lnTo>
                    <a:lnTo>
                      <a:pt x="54" y="169"/>
                    </a:lnTo>
                    <a:lnTo>
                      <a:pt x="27" y="178"/>
                    </a:lnTo>
                    <a:lnTo>
                      <a:pt x="0" y="185"/>
                    </a:lnTo>
                    <a:lnTo>
                      <a:pt x="34" y="174"/>
                    </a:lnTo>
                    <a:lnTo>
                      <a:pt x="58" y="161"/>
                    </a:lnTo>
                    <a:lnTo>
                      <a:pt x="78" y="148"/>
                    </a:lnTo>
                    <a:lnTo>
                      <a:pt x="82" y="144"/>
                    </a:lnTo>
                    <a:lnTo>
                      <a:pt x="78" y="157"/>
                    </a:lnTo>
                    <a:lnTo>
                      <a:pt x="86" y="154"/>
                    </a:lnTo>
                    <a:lnTo>
                      <a:pt x="94" y="157"/>
                    </a:lnTo>
                    <a:lnTo>
                      <a:pt x="78" y="169"/>
                    </a:lnTo>
                    <a:lnTo>
                      <a:pt x="78" y="178"/>
                    </a:lnTo>
                    <a:lnTo>
                      <a:pt x="58" y="194"/>
                    </a:lnTo>
                    <a:lnTo>
                      <a:pt x="66" y="194"/>
                    </a:lnTo>
                    <a:lnTo>
                      <a:pt x="58" y="203"/>
                    </a:lnTo>
                    <a:lnTo>
                      <a:pt x="31" y="218"/>
                    </a:lnTo>
                    <a:lnTo>
                      <a:pt x="7" y="223"/>
                    </a:lnTo>
                    <a:lnTo>
                      <a:pt x="42" y="214"/>
                    </a:lnTo>
                    <a:lnTo>
                      <a:pt x="62" y="203"/>
                    </a:lnTo>
                    <a:lnTo>
                      <a:pt x="74" y="198"/>
                    </a:lnTo>
                    <a:lnTo>
                      <a:pt x="74" y="210"/>
                    </a:lnTo>
                    <a:lnTo>
                      <a:pt x="74" y="214"/>
                    </a:lnTo>
                    <a:lnTo>
                      <a:pt x="62" y="231"/>
                    </a:lnTo>
                    <a:lnTo>
                      <a:pt x="51" y="244"/>
                    </a:lnTo>
                    <a:lnTo>
                      <a:pt x="58" y="244"/>
                    </a:lnTo>
                    <a:lnTo>
                      <a:pt x="47" y="252"/>
                    </a:lnTo>
                    <a:lnTo>
                      <a:pt x="7" y="273"/>
                    </a:lnTo>
                    <a:lnTo>
                      <a:pt x="34" y="260"/>
                    </a:lnTo>
                    <a:lnTo>
                      <a:pt x="54" y="252"/>
                    </a:lnTo>
                    <a:lnTo>
                      <a:pt x="54" y="265"/>
                    </a:lnTo>
                    <a:lnTo>
                      <a:pt x="42" y="267"/>
                    </a:lnTo>
                    <a:lnTo>
                      <a:pt x="54" y="265"/>
                    </a:lnTo>
                    <a:lnTo>
                      <a:pt x="54" y="273"/>
                    </a:lnTo>
                    <a:lnTo>
                      <a:pt x="47" y="280"/>
                    </a:lnTo>
                    <a:lnTo>
                      <a:pt x="11" y="293"/>
                    </a:lnTo>
                    <a:lnTo>
                      <a:pt x="42" y="280"/>
                    </a:lnTo>
                    <a:lnTo>
                      <a:pt x="42" y="285"/>
                    </a:lnTo>
                    <a:lnTo>
                      <a:pt x="47" y="289"/>
                    </a:lnTo>
                    <a:lnTo>
                      <a:pt x="11" y="318"/>
                    </a:lnTo>
                    <a:lnTo>
                      <a:pt x="38" y="296"/>
                    </a:lnTo>
                    <a:lnTo>
                      <a:pt x="47" y="293"/>
                    </a:lnTo>
                    <a:lnTo>
                      <a:pt x="51" y="302"/>
                    </a:lnTo>
                    <a:lnTo>
                      <a:pt x="42" y="309"/>
                    </a:lnTo>
                    <a:lnTo>
                      <a:pt x="51" y="306"/>
                    </a:lnTo>
                    <a:lnTo>
                      <a:pt x="42" y="331"/>
                    </a:lnTo>
                    <a:lnTo>
                      <a:pt x="7" y="358"/>
                    </a:lnTo>
                    <a:lnTo>
                      <a:pt x="42" y="331"/>
                    </a:lnTo>
                    <a:lnTo>
                      <a:pt x="38" y="342"/>
                    </a:lnTo>
                    <a:lnTo>
                      <a:pt x="51" y="331"/>
                    </a:lnTo>
                    <a:lnTo>
                      <a:pt x="51" y="342"/>
                    </a:lnTo>
                    <a:lnTo>
                      <a:pt x="54" y="400"/>
                    </a:lnTo>
                    <a:lnTo>
                      <a:pt x="90" y="471"/>
                    </a:lnTo>
                    <a:lnTo>
                      <a:pt x="54" y="397"/>
                    </a:lnTo>
                    <a:lnTo>
                      <a:pt x="54" y="368"/>
                    </a:lnTo>
                    <a:lnTo>
                      <a:pt x="58" y="347"/>
                    </a:lnTo>
                    <a:lnTo>
                      <a:pt x="62" y="331"/>
                    </a:lnTo>
                    <a:lnTo>
                      <a:pt x="70" y="302"/>
                    </a:lnTo>
                    <a:lnTo>
                      <a:pt x="78" y="314"/>
                    </a:lnTo>
                    <a:lnTo>
                      <a:pt x="129" y="471"/>
                    </a:lnTo>
                    <a:lnTo>
                      <a:pt x="82" y="314"/>
                    </a:lnTo>
                    <a:lnTo>
                      <a:pt x="82" y="296"/>
                    </a:lnTo>
                    <a:lnTo>
                      <a:pt x="90" y="306"/>
                    </a:lnTo>
                    <a:lnTo>
                      <a:pt x="98" y="459"/>
                    </a:lnTo>
                    <a:lnTo>
                      <a:pt x="94" y="326"/>
                    </a:lnTo>
                    <a:lnTo>
                      <a:pt x="90" y="302"/>
                    </a:lnTo>
                    <a:lnTo>
                      <a:pt x="86" y="293"/>
                    </a:lnTo>
                    <a:lnTo>
                      <a:pt x="90" y="273"/>
                    </a:lnTo>
                    <a:lnTo>
                      <a:pt x="94" y="289"/>
                    </a:lnTo>
                    <a:lnTo>
                      <a:pt x="105" y="322"/>
                    </a:lnTo>
                    <a:lnTo>
                      <a:pt x="118" y="342"/>
                    </a:lnTo>
                    <a:lnTo>
                      <a:pt x="149" y="371"/>
                    </a:lnTo>
                    <a:lnTo>
                      <a:pt x="216" y="426"/>
                    </a:lnTo>
                    <a:lnTo>
                      <a:pt x="129" y="347"/>
                    </a:lnTo>
                    <a:lnTo>
                      <a:pt x="113" y="326"/>
                    </a:lnTo>
                    <a:lnTo>
                      <a:pt x="105" y="314"/>
                    </a:lnTo>
                    <a:lnTo>
                      <a:pt x="98" y="296"/>
                    </a:lnTo>
                    <a:lnTo>
                      <a:pt x="102" y="252"/>
                    </a:lnTo>
                    <a:lnTo>
                      <a:pt x="105" y="265"/>
                    </a:lnTo>
                    <a:lnTo>
                      <a:pt x="105" y="239"/>
                    </a:lnTo>
                    <a:lnTo>
                      <a:pt x="105" y="231"/>
                    </a:lnTo>
                    <a:lnTo>
                      <a:pt x="113" y="252"/>
                    </a:lnTo>
                    <a:lnTo>
                      <a:pt x="189" y="404"/>
                    </a:lnTo>
                    <a:lnTo>
                      <a:pt x="126" y="280"/>
                    </a:lnTo>
                    <a:lnTo>
                      <a:pt x="118" y="267"/>
                    </a:lnTo>
                    <a:lnTo>
                      <a:pt x="113" y="252"/>
                    </a:lnTo>
                    <a:lnTo>
                      <a:pt x="113" y="205"/>
                    </a:lnTo>
                    <a:lnTo>
                      <a:pt x="118" y="210"/>
                    </a:lnTo>
                    <a:lnTo>
                      <a:pt x="121" y="185"/>
                    </a:lnTo>
                    <a:lnTo>
                      <a:pt x="134" y="194"/>
                    </a:lnTo>
                    <a:lnTo>
                      <a:pt x="192" y="364"/>
                    </a:lnTo>
                    <a:lnTo>
                      <a:pt x="161" y="280"/>
                    </a:lnTo>
                    <a:lnTo>
                      <a:pt x="149" y="244"/>
                    </a:lnTo>
                    <a:lnTo>
                      <a:pt x="134" y="210"/>
                    </a:lnTo>
                    <a:lnTo>
                      <a:pt x="134" y="190"/>
                    </a:lnTo>
                    <a:lnTo>
                      <a:pt x="129" y="157"/>
                    </a:lnTo>
                    <a:lnTo>
                      <a:pt x="138" y="161"/>
                    </a:lnTo>
                    <a:lnTo>
                      <a:pt x="169" y="331"/>
                    </a:lnTo>
                    <a:lnTo>
                      <a:pt x="134" y="148"/>
                    </a:lnTo>
                    <a:lnTo>
                      <a:pt x="134" y="132"/>
                    </a:lnTo>
                    <a:lnTo>
                      <a:pt x="138" y="144"/>
                    </a:lnTo>
                    <a:lnTo>
                      <a:pt x="138" y="108"/>
                    </a:lnTo>
                    <a:lnTo>
                      <a:pt x="145" y="119"/>
                    </a:lnTo>
                    <a:lnTo>
                      <a:pt x="145" y="99"/>
                    </a:lnTo>
                    <a:lnTo>
                      <a:pt x="156" y="112"/>
                    </a:lnTo>
                    <a:lnTo>
                      <a:pt x="173" y="154"/>
                    </a:lnTo>
                    <a:lnTo>
                      <a:pt x="192" y="178"/>
                    </a:lnTo>
                    <a:lnTo>
                      <a:pt x="228" y="218"/>
                    </a:lnTo>
                    <a:lnTo>
                      <a:pt x="248" y="256"/>
                    </a:lnTo>
                    <a:lnTo>
                      <a:pt x="192" y="178"/>
                    </a:lnTo>
                    <a:lnTo>
                      <a:pt x="177" y="157"/>
                    </a:lnTo>
                    <a:lnTo>
                      <a:pt x="161" y="128"/>
                    </a:lnTo>
                    <a:lnTo>
                      <a:pt x="156" y="108"/>
                    </a:lnTo>
                    <a:lnTo>
                      <a:pt x="149" y="70"/>
                    </a:lnTo>
                    <a:lnTo>
                      <a:pt x="153" y="74"/>
                    </a:lnTo>
                    <a:lnTo>
                      <a:pt x="161" y="70"/>
                    </a:lnTo>
                    <a:lnTo>
                      <a:pt x="156" y="54"/>
                    </a:lnTo>
                    <a:lnTo>
                      <a:pt x="164" y="70"/>
                    </a:lnTo>
                    <a:lnTo>
                      <a:pt x="173" y="86"/>
                    </a:lnTo>
                    <a:lnTo>
                      <a:pt x="192" y="103"/>
                    </a:lnTo>
                    <a:lnTo>
                      <a:pt x="221" y="119"/>
                    </a:lnTo>
                    <a:lnTo>
                      <a:pt x="276" y="161"/>
                    </a:lnTo>
                    <a:lnTo>
                      <a:pt x="185" y="99"/>
                    </a:lnTo>
                    <a:lnTo>
                      <a:pt x="173" y="82"/>
                    </a:lnTo>
                    <a:lnTo>
                      <a:pt x="169" y="74"/>
                    </a:lnTo>
                    <a:lnTo>
                      <a:pt x="169" y="33"/>
                    </a:lnTo>
                    <a:lnTo>
                      <a:pt x="177" y="46"/>
                    </a:lnTo>
                    <a:lnTo>
                      <a:pt x="189" y="66"/>
                    </a:lnTo>
                    <a:lnTo>
                      <a:pt x="212" y="99"/>
                    </a:lnTo>
                    <a:lnTo>
                      <a:pt x="244" y="132"/>
                    </a:lnTo>
                    <a:lnTo>
                      <a:pt x="251" y="148"/>
                    </a:lnTo>
                    <a:lnTo>
                      <a:pt x="184" y="66"/>
                    </a:lnTo>
                    <a:lnTo>
                      <a:pt x="177" y="37"/>
                    </a:lnTo>
                    <a:lnTo>
                      <a:pt x="181" y="17"/>
                    </a:lnTo>
                    <a:lnTo>
                      <a:pt x="162" y="4"/>
                    </a:lnTo>
                    <a:lnTo>
                      <a:pt x="155" y="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5" name="Freeform 107"/>
              <p:cNvSpPr>
                <a:spLocks/>
              </p:cNvSpPr>
              <p:nvPr/>
            </p:nvSpPr>
            <p:spPr bwMode="ltGray">
              <a:xfrm>
                <a:off x="4891" y="3391"/>
                <a:ext cx="229" cy="448"/>
              </a:xfrm>
              <a:custGeom>
                <a:avLst/>
                <a:gdLst>
                  <a:gd name="T0" fmla="*/ 225 w 229"/>
                  <a:gd name="T1" fmla="*/ 68 h 448"/>
                  <a:gd name="T2" fmla="*/ 208 w 229"/>
                  <a:gd name="T3" fmla="*/ 40 h 448"/>
                  <a:gd name="T4" fmla="*/ 201 w 229"/>
                  <a:gd name="T5" fmla="*/ 28 h 448"/>
                  <a:gd name="T6" fmla="*/ 184 w 229"/>
                  <a:gd name="T7" fmla="*/ 18 h 448"/>
                  <a:gd name="T8" fmla="*/ 169 w 229"/>
                  <a:gd name="T9" fmla="*/ 10 h 448"/>
                  <a:gd name="T10" fmla="*/ 147 w 229"/>
                  <a:gd name="T11" fmla="*/ 1 h 448"/>
                  <a:gd name="T12" fmla="*/ 129 w 229"/>
                  <a:gd name="T13" fmla="*/ 0 h 448"/>
                  <a:gd name="T14" fmla="*/ 113 w 229"/>
                  <a:gd name="T15" fmla="*/ 4 h 448"/>
                  <a:gd name="T16" fmla="*/ 93 w 229"/>
                  <a:gd name="T17" fmla="*/ 8 h 448"/>
                  <a:gd name="T18" fmla="*/ 72 w 229"/>
                  <a:gd name="T19" fmla="*/ 17 h 448"/>
                  <a:gd name="T20" fmla="*/ 58 w 229"/>
                  <a:gd name="T21" fmla="*/ 33 h 448"/>
                  <a:gd name="T22" fmla="*/ 45 w 229"/>
                  <a:gd name="T23" fmla="*/ 57 h 448"/>
                  <a:gd name="T24" fmla="*/ 32 w 229"/>
                  <a:gd name="T25" fmla="*/ 76 h 448"/>
                  <a:gd name="T26" fmla="*/ 21 w 229"/>
                  <a:gd name="T27" fmla="*/ 94 h 448"/>
                  <a:gd name="T28" fmla="*/ 8 w 229"/>
                  <a:gd name="T29" fmla="*/ 120 h 448"/>
                  <a:gd name="T30" fmla="*/ 0 w 229"/>
                  <a:gd name="T31" fmla="*/ 173 h 448"/>
                  <a:gd name="T32" fmla="*/ 2 w 229"/>
                  <a:gd name="T33" fmla="*/ 215 h 448"/>
                  <a:gd name="T34" fmla="*/ 13 w 229"/>
                  <a:gd name="T35" fmla="*/ 274 h 448"/>
                  <a:gd name="T36" fmla="*/ 32 w 229"/>
                  <a:gd name="T37" fmla="*/ 324 h 448"/>
                  <a:gd name="T38" fmla="*/ 72 w 229"/>
                  <a:gd name="T39" fmla="*/ 447 h 448"/>
                  <a:gd name="T40" fmla="*/ 57 w 229"/>
                  <a:gd name="T41" fmla="*/ 316 h 448"/>
                  <a:gd name="T42" fmla="*/ 48 w 229"/>
                  <a:gd name="T43" fmla="*/ 271 h 448"/>
                  <a:gd name="T44" fmla="*/ 42 w 229"/>
                  <a:gd name="T45" fmla="*/ 231 h 448"/>
                  <a:gd name="T46" fmla="*/ 40 w 229"/>
                  <a:gd name="T47" fmla="*/ 189 h 448"/>
                  <a:gd name="T48" fmla="*/ 45 w 229"/>
                  <a:gd name="T49" fmla="*/ 142 h 448"/>
                  <a:gd name="T50" fmla="*/ 50 w 229"/>
                  <a:gd name="T51" fmla="*/ 106 h 448"/>
                  <a:gd name="T52" fmla="*/ 61 w 229"/>
                  <a:gd name="T53" fmla="*/ 61 h 448"/>
                  <a:gd name="T54" fmla="*/ 78 w 229"/>
                  <a:gd name="T55" fmla="*/ 40 h 448"/>
                  <a:gd name="T56" fmla="*/ 99 w 229"/>
                  <a:gd name="T57" fmla="*/ 31 h 448"/>
                  <a:gd name="T58" fmla="*/ 155 w 229"/>
                  <a:gd name="T59" fmla="*/ 27 h 448"/>
                  <a:gd name="T60" fmla="*/ 190 w 229"/>
                  <a:gd name="T61" fmla="*/ 41 h 448"/>
                  <a:gd name="T62" fmla="*/ 228 w 229"/>
                  <a:gd name="T63" fmla="*/ 74 h 448"/>
                  <a:gd name="T64" fmla="*/ 225 w 229"/>
                  <a:gd name="T65" fmla="*/ 6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448">
                    <a:moveTo>
                      <a:pt x="225" y="68"/>
                    </a:moveTo>
                    <a:lnTo>
                      <a:pt x="208" y="40"/>
                    </a:lnTo>
                    <a:lnTo>
                      <a:pt x="201" y="28"/>
                    </a:lnTo>
                    <a:lnTo>
                      <a:pt x="184" y="18"/>
                    </a:lnTo>
                    <a:lnTo>
                      <a:pt x="169" y="10"/>
                    </a:lnTo>
                    <a:lnTo>
                      <a:pt x="147" y="1"/>
                    </a:lnTo>
                    <a:lnTo>
                      <a:pt x="129" y="0"/>
                    </a:lnTo>
                    <a:lnTo>
                      <a:pt x="113" y="4"/>
                    </a:lnTo>
                    <a:lnTo>
                      <a:pt x="93" y="8"/>
                    </a:lnTo>
                    <a:lnTo>
                      <a:pt x="72" y="17"/>
                    </a:lnTo>
                    <a:lnTo>
                      <a:pt x="58" y="33"/>
                    </a:lnTo>
                    <a:lnTo>
                      <a:pt x="45" y="57"/>
                    </a:lnTo>
                    <a:lnTo>
                      <a:pt x="32" y="76"/>
                    </a:lnTo>
                    <a:lnTo>
                      <a:pt x="21" y="94"/>
                    </a:lnTo>
                    <a:lnTo>
                      <a:pt x="8" y="120"/>
                    </a:lnTo>
                    <a:lnTo>
                      <a:pt x="0" y="173"/>
                    </a:lnTo>
                    <a:lnTo>
                      <a:pt x="2" y="215"/>
                    </a:lnTo>
                    <a:lnTo>
                      <a:pt x="13" y="274"/>
                    </a:lnTo>
                    <a:lnTo>
                      <a:pt x="32" y="324"/>
                    </a:lnTo>
                    <a:lnTo>
                      <a:pt x="72" y="447"/>
                    </a:lnTo>
                    <a:lnTo>
                      <a:pt x="57" y="316"/>
                    </a:lnTo>
                    <a:lnTo>
                      <a:pt x="48" y="271"/>
                    </a:lnTo>
                    <a:lnTo>
                      <a:pt x="42" y="231"/>
                    </a:lnTo>
                    <a:lnTo>
                      <a:pt x="40" y="189"/>
                    </a:lnTo>
                    <a:lnTo>
                      <a:pt x="45" y="142"/>
                    </a:lnTo>
                    <a:lnTo>
                      <a:pt x="50" y="106"/>
                    </a:lnTo>
                    <a:lnTo>
                      <a:pt x="61" y="61"/>
                    </a:lnTo>
                    <a:lnTo>
                      <a:pt x="78" y="40"/>
                    </a:lnTo>
                    <a:lnTo>
                      <a:pt x="99" y="31"/>
                    </a:lnTo>
                    <a:lnTo>
                      <a:pt x="155" y="27"/>
                    </a:lnTo>
                    <a:lnTo>
                      <a:pt x="190" y="41"/>
                    </a:lnTo>
                    <a:lnTo>
                      <a:pt x="228" y="74"/>
                    </a:lnTo>
                    <a:lnTo>
                      <a:pt x="225" y="6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6" name="Freeform 108"/>
              <p:cNvSpPr>
                <a:spLocks/>
              </p:cNvSpPr>
              <p:nvPr/>
            </p:nvSpPr>
            <p:spPr bwMode="ltGray">
              <a:xfrm>
                <a:off x="5056" y="3073"/>
                <a:ext cx="234" cy="439"/>
              </a:xfrm>
              <a:custGeom>
                <a:avLst/>
                <a:gdLst>
                  <a:gd name="T0" fmla="*/ 68 w 234"/>
                  <a:gd name="T1" fmla="*/ 438 h 439"/>
                  <a:gd name="T2" fmla="*/ 51 w 234"/>
                  <a:gd name="T3" fmla="*/ 361 h 439"/>
                  <a:gd name="T4" fmla="*/ 44 w 234"/>
                  <a:gd name="T5" fmla="*/ 331 h 439"/>
                  <a:gd name="T6" fmla="*/ 28 w 234"/>
                  <a:gd name="T7" fmla="*/ 291 h 439"/>
                  <a:gd name="T8" fmla="*/ 11 w 234"/>
                  <a:gd name="T9" fmla="*/ 253 h 439"/>
                  <a:gd name="T10" fmla="*/ 1 w 234"/>
                  <a:gd name="T11" fmla="*/ 231 h 439"/>
                  <a:gd name="T12" fmla="*/ 0 w 234"/>
                  <a:gd name="T13" fmla="*/ 208 h 439"/>
                  <a:gd name="T14" fmla="*/ 4 w 234"/>
                  <a:gd name="T15" fmla="*/ 175 h 439"/>
                  <a:gd name="T16" fmla="*/ 7 w 234"/>
                  <a:gd name="T17" fmla="*/ 142 h 439"/>
                  <a:gd name="T18" fmla="*/ 32 w 234"/>
                  <a:gd name="T19" fmla="*/ 60 h 439"/>
                  <a:gd name="T20" fmla="*/ 44 w 234"/>
                  <a:gd name="T21" fmla="*/ 40 h 439"/>
                  <a:gd name="T22" fmla="*/ 65 w 234"/>
                  <a:gd name="T23" fmla="*/ 18 h 439"/>
                  <a:gd name="T24" fmla="*/ 84 w 234"/>
                  <a:gd name="T25" fmla="*/ 4 h 439"/>
                  <a:gd name="T26" fmla="*/ 107 w 234"/>
                  <a:gd name="T27" fmla="*/ 0 h 439"/>
                  <a:gd name="T28" fmla="*/ 127 w 234"/>
                  <a:gd name="T29" fmla="*/ 10 h 439"/>
                  <a:gd name="T30" fmla="*/ 151 w 234"/>
                  <a:gd name="T31" fmla="*/ 18 h 439"/>
                  <a:gd name="T32" fmla="*/ 175 w 234"/>
                  <a:gd name="T33" fmla="*/ 44 h 439"/>
                  <a:gd name="T34" fmla="*/ 183 w 234"/>
                  <a:gd name="T35" fmla="*/ 63 h 439"/>
                  <a:gd name="T36" fmla="*/ 198 w 234"/>
                  <a:gd name="T37" fmla="*/ 89 h 439"/>
                  <a:gd name="T38" fmla="*/ 209 w 234"/>
                  <a:gd name="T39" fmla="*/ 112 h 439"/>
                  <a:gd name="T40" fmla="*/ 231 w 234"/>
                  <a:gd name="T41" fmla="*/ 226 h 439"/>
                  <a:gd name="T42" fmla="*/ 233 w 234"/>
                  <a:gd name="T43" fmla="*/ 247 h 439"/>
                  <a:gd name="T44" fmla="*/ 228 w 234"/>
                  <a:gd name="T45" fmla="*/ 286 h 439"/>
                  <a:gd name="T46" fmla="*/ 216 w 234"/>
                  <a:gd name="T47" fmla="*/ 393 h 439"/>
                  <a:gd name="T48" fmla="*/ 216 w 234"/>
                  <a:gd name="T49" fmla="*/ 288 h 439"/>
                  <a:gd name="T50" fmla="*/ 209 w 234"/>
                  <a:gd name="T51" fmla="*/ 242 h 439"/>
                  <a:gd name="T52" fmla="*/ 204 w 234"/>
                  <a:gd name="T53" fmla="*/ 213 h 439"/>
                  <a:gd name="T54" fmla="*/ 195 w 234"/>
                  <a:gd name="T55" fmla="*/ 175 h 439"/>
                  <a:gd name="T56" fmla="*/ 185 w 234"/>
                  <a:gd name="T57" fmla="*/ 138 h 439"/>
                  <a:gd name="T58" fmla="*/ 171 w 234"/>
                  <a:gd name="T59" fmla="*/ 100 h 439"/>
                  <a:gd name="T60" fmla="*/ 155 w 234"/>
                  <a:gd name="T61" fmla="*/ 66 h 439"/>
                  <a:gd name="T62" fmla="*/ 141 w 234"/>
                  <a:gd name="T63" fmla="*/ 36 h 439"/>
                  <a:gd name="T64" fmla="*/ 127 w 234"/>
                  <a:gd name="T65" fmla="*/ 18 h 439"/>
                  <a:gd name="T66" fmla="*/ 111 w 234"/>
                  <a:gd name="T67" fmla="*/ 11 h 439"/>
                  <a:gd name="T68" fmla="*/ 94 w 234"/>
                  <a:gd name="T69" fmla="*/ 18 h 439"/>
                  <a:gd name="T70" fmla="*/ 82 w 234"/>
                  <a:gd name="T71" fmla="*/ 34 h 439"/>
                  <a:gd name="T72" fmla="*/ 75 w 234"/>
                  <a:gd name="T73" fmla="*/ 63 h 439"/>
                  <a:gd name="T74" fmla="*/ 75 w 234"/>
                  <a:gd name="T75" fmla="*/ 85 h 439"/>
                  <a:gd name="T76" fmla="*/ 70 w 234"/>
                  <a:gd name="T77" fmla="*/ 125 h 439"/>
                  <a:gd name="T78" fmla="*/ 63 w 234"/>
                  <a:gd name="T79" fmla="*/ 149 h 439"/>
                  <a:gd name="T80" fmla="*/ 47 w 234"/>
                  <a:gd name="T81" fmla="*/ 188 h 439"/>
                  <a:gd name="T82" fmla="*/ 44 w 234"/>
                  <a:gd name="T83" fmla="*/ 208 h 439"/>
                  <a:gd name="T84" fmla="*/ 41 w 234"/>
                  <a:gd name="T85" fmla="*/ 229 h 439"/>
                  <a:gd name="T86" fmla="*/ 41 w 234"/>
                  <a:gd name="T87" fmla="*/ 257 h 439"/>
                  <a:gd name="T88" fmla="*/ 70 w 234"/>
                  <a:gd name="T89" fmla="*/ 355 h 439"/>
                  <a:gd name="T90" fmla="*/ 68 w 234"/>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439">
                    <a:moveTo>
                      <a:pt x="68" y="438"/>
                    </a:moveTo>
                    <a:lnTo>
                      <a:pt x="51" y="361"/>
                    </a:lnTo>
                    <a:lnTo>
                      <a:pt x="44" y="331"/>
                    </a:lnTo>
                    <a:lnTo>
                      <a:pt x="28" y="291"/>
                    </a:lnTo>
                    <a:lnTo>
                      <a:pt x="11" y="253"/>
                    </a:lnTo>
                    <a:lnTo>
                      <a:pt x="1" y="231"/>
                    </a:lnTo>
                    <a:lnTo>
                      <a:pt x="0" y="208"/>
                    </a:lnTo>
                    <a:lnTo>
                      <a:pt x="4" y="175"/>
                    </a:lnTo>
                    <a:lnTo>
                      <a:pt x="7" y="142"/>
                    </a:lnTo>
                    <a:lnTo>
                      <a:pt x="32" y="60"/>
                    </a:lnTo>
                    <a:lnTo>
                      <a:pt x="44" y="40"/>
                    </a:lnTo>
                    <a:lnTo>
                      <a:pt x="65" y="18"/>
                    </a:lnTo>
                    <a:lnTo>
                      <a:pt x="84" y="4"/>
                    </a:lnTo>
                    <a:lnTo>
                      <a:pt x="107" y="0"/>
                    </a:lnTo>
                    <a:lnTo>
                      <a:pt x="127" y="10"/>
                    </a:lnTo>
                    <a:lnTo>
                      <a:pt x="151" y="18"/>
                    </a:lnTo>
                    <a:lnTo>
                      <a:pt x="175" y="44"/>
                    </a:lnTo>
                    <a:lnTo>
                      <a:pt x="183" y="63"/>
                    </a:lnTo>
                    <a:lnTo>
                      <a:pt x="198" y="89"/>
                    </a:lnTo>
                    <a:lnTo>
                      <a:pt x="209" y="112"/>
                    </a:lnTo>
                    <a:lnTo>
                      <a:pt x="231" y="226"/>
                    </a:lnTo>
                    <a:lnTo>
                      <a:pt x="233" y="247"/>
                    </a:lnTo>
                    <a:lnTo>
                      <a:pt x="228" y="286"/>
                    </a:lnTo>
                    <a:lnTo>
                      <a:pt x="216" y="393"/>
                    </a:lnTo>
                    <a:lnTo>
                      <a:pt x="216" y="288"/>
                    </a:lnTo>
                    <a:lnTo>
                      <a:pt x="209" y="242"/>
                    </a:lnTo>
                    <a:lnTo>
                      <a:pt x="204" y="213"/>
                    </a:lnTo>
                    <a:lnTo>
                      <a:pt x="195" y="175"/>
                    </a:lnTo>
                    <a:lnTo>
                      <a:pt x="185" y="138"/>
                    </a:lnTo>
                    <a:lnTo>
                      <a:pt x="171" y="100"/>
                    </a:lnTo>
                    <a:lnTo>
                      <a:pt x="155" y="66"/>
                    </a:lnTo>
                    <a:lnTo>
                      <a:pt x="141" y="36"/>
                    </a:lnTo>
                    <a:lnTo>
                      <a:pt x="127" y="18"/>
                    </a:lnTo>
                    <a:lnTo>
                      <a:pt x="111" y="11"/>
                    </a:lnTo>
                    <a:lnTo>
                      <a:pt x="94" y="18"/>
                    </a:lnTo>
                    <a:lnTo>
                      <a:pt x="82" y="34"/>
                    </a:lnTo>
                    <a:lnTo>
                      <a:pt x="75" y="63"/>
                    </a:lnTo>
                    <a:lnTo>
                      <a:pt x="75" y="85"/>
                    </a:lnTo>
                    <a:lnTo>
                      <a:pt x="70" y="125"/>
                    </a:lnTo>
                    <a:lnTo>
                      <a:pt x="63" y="149"/>
                    </a:lnTo>
                    <a:lnTo>
                      <a:pt x="47" y="188"/>
                    </a:lnTo>
                    <a:lnTo>
                      <a:pt x="44" y="208"/>
                    </a:lnTo>
                    <a:lnTo>
                      <a:pt x="41" y="229"/>
                    </a:lnTo>
                    <a:lnTo>
                      <a:pt x="41" y="257"/>
                    </a:lnTo>
                    <a:lnTo>
                      <a:pt x="70" y="355"/>
                    </a:lnTo>
                    <a:lnTo>
                      <a:pt x="68" y="43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7" name="Freeform 109"/>
              <p:cNvSpPr>
                <a:spLocks/>
              </p:cNvSpPr>
              <p:nvPr/>
            </p:nvSpPr>
            <p:spPr bwMode="ltGray">
              <a:xfrm>
                <a:off x="5450" y="2633"/>
                <a:ext cx="303" cy="638"/>
              </a:xfrm>
              <a:custGeom>
                <a:avLst/>
                <a:gdLst>
                  <a:gd name="T0" fmla="*/ 1 w 303"/>
                  <a:gd name="T1" fmla="*/ 526 h 638"/>
                  <a:gd name="T2" fmla="*/ 12 w 303"/>
                  <a:gd name="T3" fmla="*/ 504 h 638"/>
                  <a:gd name="T4" fmla="*/ 86 w 303"/>
                  <a:gd name="T5" fmla="*/ 637 h 638"/>
                  <a:gd name="T6" fmla="*/ 27 w 303"/>
                  <a:gd name="T7" fmla="*/ 509 h 638"/>
                  <a:gd name="T8" fmla="*/ 33 w 303"/>
                  <a:gd name="T9" fmla="*/ 494 h 638"/>
                  <a:gd name="T10" fmla="*/ 107 w 303"/>
                  <a:gd name="T11" fmla="*/ 588 h 638"/>
                  <a:gd name="T12" fmla="*/ 31 w 303"/>
                  <a:gd name="T13" fmla="*/ 488 h 638"/>
                  <a:gd name="T14" fmla="*/ 41 w 303"/>
                  <a:gd name="T15" fmla="*/ 467 h 638"/>
                  <a:gd name="T16" fmla="*/ 50 w 303"/>
                  <a:gd name="T17" fmla="*/ 444 h 638"/>
                  <a:gd name="T18" fmla="*/ 44 w 303"/>
                  <a:gd name="T19" fmla="*/ 428 h 638"/>
                  <a:gd name="T20" fmla="*/ 54 w 303"/>
                  <a:gd name="T21" fmla="*/ 418 h 638"/>
                  <a:gd name="T22" fmla="*/ 50 w 303"/>
                  <a:gd name="T23" fmla="*/ 416 h 638"/>
                  <a:gd name="T24" fmla="*/ 50 w 303"/>
                  <a:gd name="T25" fmla="*/ 393 h 638"/>
                  <a:gd name="T26" fmla="*/ 54 w 303"/>
                  <a:gd name="T27" fmla="*/ 378 h 638"/>
                  <a:gd name="T28" fmla="*/ 143 w 303"/>
                  <a:gd name="T29" fmla="*/ 488 h 638"/>
                  <a:gd name="T30" fmla="*/ 50 w 303"/>
                  <a:gd name="T31" fmla="*/ 372 h 638"/>
                  <a:gd name="T32" fmla="*/ 59 w 303"/>
                  <a:gd name="T33" fmla="*/ 372 h 638"/>
                  <a:gd name="T34" fmla="*/ 59 w 303"/>
                  <a:gd name="T35" fmla="*/ 339 h 638"/>
                  <a:gd name="T36" fmla="*/ 172 w 303"/>
                  <a:gd name="T37" fmla="*/ 416 h 638"/>
                  <a:gd name="T38" fmla="*/ 83 w 303"/>
                  <a:gd name="T39" fmla="*/ 363 h 638"/>
                  <a:gd name="T40" fmla="*/ 51 w 303"/>
                  <a:gd name="T41" fmla="*/ 317 h 638"/>
                  <a:gd name="T42" fmla="*/ 54 w 303"/>
                  <a:gd name="T43" fmla="*/ 300 h 638"/>
                  <a:gd name="T44" fmla="*/ 74 w 303"/>
                  <a:gd name="T45" fmla="*/ 314 h 638"/>
                  <a:gd name="T46" fmla="*/ 75 w 303"/>
                  <a:gd name="T47" fmla="*/ 294 h 638"/>
                  <a:gd name="T48" fmla="*/ 158 w 303"/>
                  <a:gd name="T49" fmla="*/ 329 h 638"/>
                  <a:gd name="T50" fmla="*/ 128 w 303"/>
                  <a:gd name="T51" fmla="*/ 312 h 638"/>
                  <a:gd name="T52" fmla="*/ 63 w 303"/>
                  <a:gd name="T53" fmla="*/ 268 h 638"/>
                  <a:gd name="T54" fmla="*/ 59 w 303"/>
                  <a:gd name="T55" fmla="*/ 238 h 638"/>
                  <a:gd name="T56" fmla="*/ 65 w 303"/>
                  <a:gd name="T57" fmla="*/ 221 h 638"/>
                  <a:gd name="T58" fmla="*/ 87 w 303"/>
                  <a:gd name="T59" fmla="*/ 234 h 638"/>
                  <a:gd name="T60" fmla="*/ 83 w 303"/>
                  <a:gd name="T61" fmla="*/ 204 h 638"/>
                  <a:gd name="T62" fmla="*/ 75 w 303"/>
                  <a:gd name="T63" fmla="*/ 184 h 638"/>
                  <a:gd name="T64" fmla="*/ 81 w 303"/>
                  <a:gd name="T65" fmla="*/ 173 h 638"/>
                  <a:gd name="T66" fmla="*/ 167 w 303"/>
                  <a:gd name="T67" fmla="*/ 227 h 638"/>
                  <a:gd name="T68" fmla="*/ 270 w 303"/>
                  <a:gd name="T69" fmla="*/ 268 h 638"/>
                  <a:gd name="T70" fmla="*/ 128 w 303"/>
                  <a:gd name="T71" fmla="*/ 201 h 638"/>
                  <a:gd name="T72" fmla="*/ 81 w 303"/>
                  <a:gd name="T73" fmla="*/ 173 h 638"/>
                  <a:gd name="T74" fmla="*/ 86 w 303"/>
                  <a:gd name="T75" fmla="*/ 156 h 638"/>
                  <a:gd name="T76" fmla="*/ 78 w 303"/>
                  <a:gd name="T77" fmla="*/ 122 h 638"/>
                  <a:gd name="T78" fmla="*/ 81 w 303"/>
                  <a:gd name="T79" fmla="*/ 97 h 638"/>
                  <a:gd name="T80" fmla="*/ 128 w 303"/>
                  <a:gd name="T81" fmla="*/ 126 h 638"/>
                  <a:gd name="T82" fmla="*/ 117 w 303"/>
                  <a:gd name="T83" fmla="*/ 119 h 638"/>
                  <a:gd name="T84" fmla="*/ 86 w 303"/>
                  <a:gd name="T85" fmla="*/ 97 h 638"/>
                  <a:gd name="T86" fmla="*/ 81 w 303"/>
                  <a:gd name="T87" fmla="*/ 86 h 638"/>
                  <a:gd name="T88" fmla="*/ 65 w 303"/>
                  <a:gd name="T89" fmla="*/ 70 h 638"/>
                  <a:gd name="T90" fmla="*/ 158 w 303"/>
                  <a:gd name="T91" fmla="*/ 99 h 638"/>
                  <a:gd name="T92" fmla="*/ 65 w 303"/>
                  <a:gd name="T93" fmla="*/ 47 h 638"/>
                  <a:gd name="T94" fmla="*/ 175 w 303"/>
                  <a:gd name="T95" fmla="*/ 47 h 638"/>
                  <a:gd name="T96" fmla="*/ 223 w 303"/>
                  <a:gd name="T97" fmla="*/ 40 h 638"/>
                  <a:gd name="T98" fmla="*/ 81 w 303"/>
                  <a:gd name="T99" fmla="*/ 47 h 638"/>
                  <a:gd name="T100" fmla="*/ 59 w 303"/>
                  <a:gd name="T101" fmla="*/ 18 h 638"/>
                  <a:gd name="T102" fmla="*/ 28 w 303"/>
                  <a:gd name="T103" fmla="*/ 8 h 638"/>
                  <a:gd name="T104" fmla="*/ 0 w 303"/>
                  <a:gd name="T105" fmla="*/ 553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3" h="638">
                    <a:moveTo>
                      <a:pt x="0" y="553"/>
                    </a:moveTo>
                    <a:lnTo>
                      <a:pt x="1" y="526"/>
                    </a:lnTo>
                    <a:lnTo>
                      <a:pt x="18" y="542"/>
                    </a:lnTo>
                    <a:lnTo>
                      <a:pt x="12" y="504"/>
                    </a:lnTo>
                    <a:lnTo>
                      <a:pt x="28" y="510"/>
                    </a:lnTo>
                    <a:lnTo>
                      <a:pt x="86" y="637"/>
                    </a:lnTo>
                    <a:lnTo>
                      <a:pt x="33" y="526"/>
                    </a:lnTo>
                    <a:lnTo>
                      <a:pt x="27" y="509"/>
                    </a:lnTo>
                    <a:lnTo>
                      <a:pt x="22" y="488"/>
                    </a:lnTo>
                    <a:lnTo>
                      <a:pt x="33" y="494"/>
                    </a:lnTo>
                    <a:lnTo>
                      <a:pt x="67" y="529"/>
                    </a:lnTo>
                    <a:lnTo>
                      <a:pt x="107" y="588"/>
                    </a:lnTo>
                    <a:lnTo>
                      <a:pt x="50" y="510"/>
                    </a:lnTo>
                    <a:lnTo>
                      <a:pt x="31" y="488"/>
                    </a:lnTo>
                    <a:lnTo>
                      <a:pt x="28" y="457"/>
                    </a:lnTo>
                    <a:lnTo>
                      <a:pt x="41" y="467"/>
                    </a:lnTo>
                    <a:lnTo>
                      <a:pt x="38" y="432"/>
                    </a:lnTo>
                    <a:lnTo>
                      <a:pt x="50" y="444"/>
                    </a:lnTo>
                    <a:lnTo>
                      <a:pt x="101" y="559"/>
                    </a:lnTo>
                    <a:lnTo>
                      <a:pt x="44" y="428"/>
                    </a:lnTo>
                    <a:lnTo>
                      <a:pt x="38" y="405"/>
                    </a:lnTo>
                    <a:lnTo>
                      <a:pt x="54" y="418"/>
                    </a:lnTo>
                    <a:lnTo>
                      <a:pt x="97" y="483"/>
                    </a:lnTo>
                    <a:lnTo>
                      <a:pt x="50" y="416"/>
                    </a:lnTo>
                    <a:lnTo>
                      <a:pt x="33" y="382"/>
                    </a:lnTo>
                    <a:lnTo>
                      <a:pt x="50" y="393"/>
                    </a:lnTo>
                    <a:lnTo>
                      <a:pt x="38" y="372"/>
                    </a:lnTo>
                    <a:lnTo>
                      <a:pt x="54" y="378"/>
                    </a:lnTo>
                    <a:lnTo>
                      <a:pt x="69" y="416"/>
                    </a:lnTo>
                    <a:lnTo>
                      <a:pt x="143" y="488"/>
                    </a:lnTo>
                    <a:lnTo>
                      <a:pt x="65" y="405"/>
                    </a:lnTo>
                    <a:lnTo>
                      <a:pt x="50" y="372"/>
                    </a:lnTo>
                    <a:lnTo>
                      <a:pt x="44" y="355"/>
                    </a:lnTo>
                    <a:lnTo>
                      <a:pt x="59" y="372"/>
                    </a:lnTo>
                    <a:lnTo>
                      <a:pt x="50" y="333"/>
                    </a:lnTo>
                    <a:lnTo>
                      <a:pt x="59" y="339"/>
                    </a:lnTo>
                    <a:lnTo>
                      <a:pt x="67" y="358"/>
                    </a:lnTo>
                    <a:lnTo>
                      <a:pt x="172" y="416"/>
                    </a:lnTo>
                    <a:lnTo>
                      <a:pt x="116" y="382"/>
                    </a:lnTo>
                    <a:lnTo>
                      <a:pt x="83" y="363"/>
                    </a:lnTo>
                    <a:lnTo>
                      <a:pt x="75" y="356"/>
                    </a:lnTo>
                    <a:lnTo>
                      <a:pt x="51" y="317"/>
                    </a:lnTo>
                    <a:lnTo>
                      <a:pt x="59" y="324"/>
                    </a:lnTo>
                    <a:lnTo>
                      <a:pt x="54" y="300"/>
                    </a:lnTo>
                    <a:lnTo>
                      <a:pt x="52" y="304"/>
                    </a:lnTo>
                    <a:lnTo>
                      <a:pt x="74" y="314"/>
                    </a:lnTo>
                    <a:lnTo>
                      <a:pt x="58" y="289"/>
                    </a:lnTo>
                    <a:lnTo>
                      <a:pt x="75" y="294"/>
                    </a:lnTo>
                    <a:lnTo>
                      <a:pt x="116" y="306"/>
                    </a:lnTo>
                    <a:lnTo>
                      <a:pt x="158" y="329"/>
                    </a:lnTo>
                    <a:lnTo>
                      <a:pt x="265" y="411"/>
                    </a:lnTo>
                    <a:lnTo>
                      <a:pt x="128" y="312"/>
                    </a:lnTo>
                    <a:lnTo>
                      <a:pt x="76" y="289"/>
                    </a:lnTo>
                    <a:lnTo>
                      <a:pt x="63" y="268"/>
                    </a:lnTo>
                    <a:lnTo>
                      <a:pt x="83" y="278"/>
                    </a:lnTo>
                    <a:lnTo>
                      <a:pt x="59" y="238"/>
                    </a:lnTo>
                    <a:lnTo>
                      <a:pt x="75" y="241"/>
                    </a:lnTo>
                    <a:lnTo>
                      <a:pt x="65" y="221"/>
                    </a:lnTo>
                    <a:lnTo>
                      <a:pt x="67" y="217"/>
                    </a:lnTo>
                    <a:lnTo>
                      <a:pt x="87" y="234"/>
                    </a:lnTo>
                    <a:lnTo>
                      <a:pt x="67" y="204"/>
                    </a:lnTo>
                    <a:lnTo>
                      <a:pt x="83" y="204"/>
                    </a:lnTo>
                    <a:lnTo>
                      <a:pt x="65" y="184"/>
                    </a:lnTo>
                    <a:lnTo>
                      <a:pt x="75" y="184"/>
                    </a:lnTo>
                    <a:lnTo>
                      <a:pt x="65" y="173"/>
                    </a:lnTo>
                    <a:lnTo>
                      <a:pt x="81" y="173"/>
                    </a:lnTo>
                    <a:lnTo>
                      <a:pt x="114" y="196"/>
                    </a:lnTo>
                    <a:lnTo>
                      <a:pt x="167" y="227"/>
                    </a:lnTo>
                    <a:lnTo>
                      <a:pt x="222" y="251"/>
                    </a:lnTo>
                    <a:lnTo>
                      <a:pt x="270" y="268"/>
                    </a:lnTo>
                    <a:lnTo>
                      <a:pt x="154" y="217"/>
                    </a:lnTo>
                    <a:lnTo>
                      <a:pt x="128" y="201"/>
                    </a:lnTo>
                    <a:lnTo>
                      <a:pt x="87" y="181"/>
                    </a:lnTo>
                    <a:lnTo>
                      <a:pt x="81" y="173"/>
                    </a:lnTo>
                    <a:lnTo>
                      <a:pt x="70" y="152"/>
                    </a:lnTo>
                    <a:lnTo>
                      <a:pt x="86" y="156"/>
                    </a:lnTo>
                    <a:lnTo>
                      <a:pt x="67" y="122"/>
                    </a:lnTo>
                    <a:lnTo>
                      <a:pt x="78" y="122"/>
                    </a:lnTo>
                    <a:lnTo>
                      <a:pt x="65" y="97"/>
                    </a:lnTo>
                    <a:lnTo>
                      <a:pt x="81" y="97"/>
                    </a:lnTo>
                    <a:lnTo>
                      <a:pt x="91" y="109"/>
                    </a:lnTo>
                    <a:lnTo>
                      <a:pt x="128" y="126"/>
                    </a:lnTo>
                    <a:lnTo>
                      <a:pt x="234" y="168"/>
                    </a:lnTo>
                    <a:lnTo>
                      <a:pt x="117" y="119"/>
                    </a:lnTo>
                    <a:lnTo>
                      <a:pt x="91" y="107"/>
                    </a:lnTo>
                    <a:lnTo>
                      <a:pt x="86" y="97"/>
                    </a:lnTo>
                    <a:lnTo>
                      <a:pt x="70" y="80"/>
                    </a:lnTo>
                    <a:lnTo>
                      <a:pt x="81" y="86"/>
                    </a:lnTo>
                    <a:lnTo>
                      <a:pt x="54" y="63"/>
                    </a:lnTo>
                    <a:lnTo>
                      <a:pt x="65" y="70"/>
                    </a:lnTo>
                    <a:lnTo>
                      <a:pt x="90" y="69"/>
                    </a:lnTo>
                    <a:lnTo>
                      <a:pt x="158" y="99"/>
                    </a:lnTo>
                    <a:lnTo>
                      <a:pt x="86" y="70"/>
                    </a:lnTo>
                    <a:lnTo>
                      <a:pt x="65" y="47"/>
                    </a:lnTo>
                    <a:lnTo>
                      <a:pt x="86" y="47"/>
                    </a:lnTo>
                    <a:lnTo>
                      <a:pt x="175" y="47"/>
                    </a:lnTo>
                    <a:lnTo>
                      <a:pt x="302" y="24"/>
                    </a:lnTo>
                    <a:lnTo>
                      <a:pt x="223" y="40"/>
                    </a:lnTo>
                    <a:lnTo>
                      <a:pt x="112" y="51"/>
                    </a:lnTo>
                    <a:lnTo>
                      <a:pt x="81" y="47"/>
                    </a:lnTo>
                    <a:lnTo>
                      <a:pt x="70" y="35"/>
                    </a:lnTo>
                    <a:lnTo>
                      <a:pt x="59" y="18"/>
                    </a:lnTo>
                    <a:lnTo>
                      <a:pt x="34" y="0"/>
                    </a:lnTo>
                    <a:lnTo>
                      <a:pt x="28" y="8"/>
                    </a:lnTo>
                    <a:lnTo>
                      <a:pt x="23" y="1"/>
                    </a:lnTo>
                    <a:lnTo>
                      <a:pt x="0" y="55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2158" name="Freeform 110"/>
              <p:cNvSpPr>
                <a:spLocks/>
              </p:cNvSpPr>
              <p:nvPr/>
            </p:nvSpPr>
            <p:spPr bwMode="ltGray">
              <a:xfrm>
                <a:off x="4976" y="3652"/>
                <a:ext cx="163" cy="281"/>
              </a:xfrm>
              <a:custGeom>
                <a:avLst/>
                <a:gdLst>
                  <a:gd name="T0" fmla="*/ 158 w 163"/>
                  <a:gd name="T1" fmla="*/ 44 h 281"/>
                  <a:gd name="T2" fmla="*/ 124 w 163"/>
                  <a:gd name="T3" fmla="*/ 0 h 281"/>
                  <a:gd name="T4" fmla="*/ 103 w 163"/>
                  <a:gd name="T5" fmla="*/ 1 h 281"/>
                  <a:gd name="T6" fmla="*/ 84 w 163"/>
                  <a:gd name="T7" fmla="*/ 4 h 281"/>
                  <a:gd name="T8" fmla="*/ 70 w 163"/>
                  <a:gd name="T9" fmla="*/ 15 h 281"/>
                  <a:gd name="T10" fmla="*/ 32 w 163"/>
                  <a:gd name="T11" fmla="*/ 51 h 281"/>
                  <a:gd name="T12" fmla="*/ 21 w 163"/>
                  <a:gd name="T13" fmla="*/ 67 h 281"/>
                  <a:gd name="T14" fmla="*/ 12 w 163"/>
                  <a:gd name="T15" fmla="*/ 83 h 281"/>
                  <a:gd name="T16" fmla="*/ 3 w 163"/>
                  <a:gd name="T17" fmla="*/ 131 h 281"/>
                  <a:gd name="T18" fmla="*/ 0 w 163"/>
                  <a:gd name="T19" fmla="*/ 145 h 281"/>
                  <a:gd name="T20" fmla="*/ 3 w 163"/>
                  <a:gd name="T21" fmla="*/ 164 h 281"/>
                  <a:gd name="T22" fmla="*/ 8 w 163"/>
                  <a:gd name="T23" fmla="*/ 183 h 281"/>
                  <a:gd name="T24" fmla="*/ 24 w 163"/>
                  <a:gd name="T25" fmla="*/ 213 h 281"/>
                  <a:gd name="T26" fmla="*/ 36 w 163"/>
                  <a:gd name="T27" fmla="*/ 233 h 281"/>
                  <a:gd name="T28" fmla="*/ 54 w 163"/>
                  <a:gd name="T29" fmla="*/ 254 h 281"/>
                  <a:gd name="T30" fmla="*/ 91 w 163"/>
                  <a:gd name="T31" fmla="*/ 280 h 281"/>
                  <a:gd name="T32" fmla="*/ 72 w 163"/>
                  <a:gd name="T33" fmla="*/ 246 h 281"/>
                  <a:gd name="T34" fmla="*/ 56 w 163"/>
                  <a:gd name="T35" fmla="*/ 217 h 281"/>
                  <a:gd name="T36" fmla="*/ 48 w 163"/>
                  <a:gd name="T37" fmla="*/ 190 h 281"/>
                  <a:gd name="T38" fmla="*/ 51 w 163"/>
                  <a:gd name="T39" fmla="*/ 164 h 281"/>
                  <a:gd name="T40" fmla="*/ 54 w 163"/>
                  <a:gd name="T41" fmla="*/ 145 h 281"/>
                  <a:gd name="T42" fmla="*/ 48 w 163"/>
                  <a:gd name="T43" fmla="*/ 124 h 281"/>
                  <a:gd name="T44" fmla="*/ 45 w 163"/>
                  <a:gd name="T45" fmla="*/ 103 h 281"/>
                  <a:gd name="T46" fmla="*/ 60 w 163"/>
                  <a:gd name="T47" fmla="*/ 67 h 281"/>
                  <a:gd name="T48" fmla="*/ 64 w 163"/>
                  <a:gd name="T49" fmla="*/ 47 h 281"/>
                  <a:gd name="T50" fmla="*/ 76 w 163"/>
                  <a:gd name="T51" fmla="*/ 33 h 281"/>
                  <a:gd name="T52" fmla="*/ 103 w 163"/>
                  <a:gd name="T53" fmla="*/ 11 h 281"/>
                  <a:gd name="T54" fmla="*/ 115 w 163"/>
                  <a:gd name="T55" fmla="*/ 27 h 281"/>
                  <a:gd name="T56" fmla="*/ 162 w 163"/>
                  <a:gd name="T57" fmla="*/ 53 h 281"/>
                  <a:gd name="T58" fmla="*/ 158 w 163"/>
                  <a:gd name="T59" fmla="*/ 4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3" h="281">
                    <a:moveTo>
                      <a:pt x="158" y="44"/>
                    </a:moveTo>
                    <a:lnTo>
                      <a:pt x="124" y="0"/>
                    </a:lnTo>
                    <a:lnTo>
                      <a:pt x="103" y="1"/>
                    </a:lnTo>
                    <a:lnTo>
                      <a:pt x="84" y="4"/>
                    </a:lnTo>
                    <a:lnTo>
                      <a:pt x="70" y="15"/>
                    </a:lnTo>
                    <a:lnTo>
                      <a:pt x="32" y="51"/>
                    </a:lnTo>
                    <a:lnTo>
                      <a:pt x="21" y="67"/>
                    </a:lnTo>
                    <a:lnTo>
                      <a:pt x="12" y="83"/>
                    </a:lnTo>
                    <a:lnTo>
                      <a:pt x="3" y="131"/>
                    </a:lnTo>
                    <a:lnTo>
                      <a:pt x="0" y="145"/>
                    </a:lnTo>
                    <a:lnTo>
                      <a:pt x="3" y="164"/>
                    </a:lnTo>
                    <a:lnTo>
                      <a:pt x="8" y="183"/>
                    </a:lnTo>
                    <a:lnTo>
                      <a:pt x="24" y="213"/>
                    </a:lnTo>
                    <a:lnTo>
                      <a:pt x="36" y="233"/>
                    </a:lnTo>
                    <a:lnTo>
                      <a:pt x="54" y="254"/>
                    </a:lnTo>
                    <a:lnTo>
                      <a:pt x="91" y="280"/>
                    </a:lnTo>
                    <a:lnTo>
                      <a:pt x="72" y="246"/>
                    </a:lnTo>
                    <a:lnTo>
                      <a:pt x="56" y="217"/>
                    </a:lnTo>
                    <a:lnTo>
                      <a:pt x="48" y="190"/>
                    </a:lnTo>
                    <a:lnTo>
                      <a:pt x="51" y="164"/>
                    </a:lnTo>
                    <a:lnTo>
                      <a:pt x="54" y="145"/>
                    </a:lnTo>
                    <a:lnTo>
                      <a:pt x="48" y="124"/>
                    </a:lnTo>
                    <a:lnTo>
                      <a:pt x="45" y="103"/>
                    </a:lnTo>
                    <a:lnTo>
                      <a:pt x="60" y="67"/>
                    </a:lnTo>
                    <a:lnTo>
                      <a:pt x="64" y="47"/>
                    </a:lnTo>
                    <a:lnTo>
                      <a:pt x="76" y="33"/>
                    </a:lnTo>
                    <a:lnTo>
                      <a:pt x="103" y="11"/>
                    </a:lnTo>
                    <a:lnTo>
                      <a:pt x="115" y="27"/>
                    </a:lnTo>
                    <a:lnTo>
                      <a:pt x="162" y="53"/>
                    </a:lnTo>
                    <a:lnTo>
                      <a:pt x="158" y="4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grpSp>
      <p:sp>
        <p:nvSpPr>
          <p:cNvPr id="2161" name="Rectangle 113"/>
          <p:cNvSpPr>
            <a:spLocks noGrp="1" noChangeArrowheads="1"/>
          </p:cNvSpPr>
          <p:nvPr>
            <p:ph type="ctrTitle" sz="quarter"/>
          </p:nvPr>
        </p:nvSpPr>
        <p:spPr>
          <a:xfrm>
            <a:off x="685800" y="1524000"/>
            <a:ext cx="7772400" cy="1143000"/>
          </a:xfrm>
        </p:spPr>
        <p:txBody>
          <a:bodyPr/>
          <a:lstStyle>
            <a:lvl1pPr>
              <a:defRPr/>
            </a:lvl1pPr>
          </a:lstStyle>
          <a:p>
            <a:pPr lvl="0"/>
            <a:r>
              <a:rPr lang="en-US" noProof="0" smtClean="0"/>
              <a:t>Click to edit Master title style</a:t>
            </a:r>
          </a:p>
        </p:txBody>
      </p:sp>
      <p:sp>
        <p:nvSpPr>
          <p:cNvPr id="2162" name="Rectangle 114"/>
          <p:cNvSpPr>
            <a:spLocks noGrp="1" noChangeArrowheads="1"/>
          </p:cNvSpPr>
          <p:nvPr>
            <p:ph type="subTitle" sz="quarter" idx="1"/>
          </p:nvPr>
        </p:nvSpPr>
        <p:spPr>
          <a:xfrm>
            <a:off x="1371600" y="3048000"/>
            <a:ext cx="6400800" cy="1752600"/>
          </a:xfrm>
        </p:spPr>
        <p:txBody>
          <a:bodyPr anchor="ctr"/>
          <a:lstStyle>
            <a:lvl1pPr marL="0" indent="0" algn="ctr">
              <a:buFontTx/>
              <a:buNone/>
              <a:defRPr/>
            </a:lvl1pPr>
          </a:lstStyle>
          <a:p>
            <a:pPr lvl="0"/>
            <a:r>
              <a:rPr lang="en-US" noProof="0" smtClean="0"/>
              <a:t>Click to edit Master subtitle style</a:t>
            </a:r>
          </a:p>
        </p:txBody>
      </p:sp>
      <p:sp>
        <p:nvSpPr>
          <p:cNvPr id="2163" name="Rectangle 115"/>
          <p:cNvSpPr>
            <a:spLocks noGrp="1" noChangeArrowheads="1"/>
          </p:cNvSpPr>
          <p:nvPr>
            <p:ph type="dt" sz="quarter" idx="2"/>
          </p:nvPr>
        </p:nvSpPr>
        <p:spPr>
          <a:xfrm>
            <a:off x="685800" y="6400800"/>
            <a:ext cx="1905000" cy="457200"/>
          </a:xfrm>
        </p:spPr>
        <p:txBody>
          <a:bodyPr/>
          <a:lstStyle>
            <a:lvl1pPr>
              <a:defRPr/>
            </a:lvl1pPr>
          </a:lstStyle>
          <a:p>
            <a:r>
              <a:rPr lang="fa-IR" smtClean="0">
                <a:solidFill>
                  <a:srgbClr val="336699"/>
                </a:solidFill>
              </a:rPr>
              <a:t>1394/06/26</a:t>
            </a:r>
            <a:endParaRPr lang="fa-IR">
              <a:solidFill>
                <a:srgbClr val="336699"/>
              </a:solidFill>
            </a:endParaRPr>
          </a:p>
        </p:txBody>
      </p:sp>
      <p:sp>
        <p:nvSpPr>
          <p:cNvPr id="2164" name="Rectangle 116"/>
          <p:cNvSpPr>
            <a:spLocks noGrp="1" noChangeArrowheads="1"/>
          </p:cNvSpPr>
          <p:nvPr>
            <p:ph type="ftr" sz="quarter" idx="3"/>
          </p:nvPr>
        </p:nvSpPr>
        <p:spPr>
          <a:xfrm>
            <a:off x="3124200" y="6400800"/>
            <a:ext cx="2895600" cy="457200"/>
          </a:xfrm>
        </p:spPr>
        <p:txBody>
          <a:bodyPr/>
          <a:lstStyle>
            <a:lvl1pPr>
              <a:defRPr/>
            </a:lvl1pPr>
          </a:lstStyle>
          <a:p>
            <a:endParaRPr lang="fa-IR">
              <a:solidFill>
                <a:srgbClr val="336699"/>
              </a:solidFill>
            </a:endParaRPr>
          </a:p>
        </p:txBody>
      </p:sp>
      <p:sp>
        <p:nvSpPr>
          <p:cNvPr id="2165" name="Rectangle 117"/>
          <p:cNvSpPr>
            <a:spLocks noGrp="1" noChangeArrowheads="1"/>
          </p:cNvSpPr>
          <p:nvPr>
            <p:ph type="sldNum" sz="quarter" idx="4"/>
          </p:nvPr>
        </p:nvSpPr>
        <p:spPr>
          <a:xfrm>
            <a:off x="6553200" y="6400800"/>
            <a:ext cx="1905000" cy="457200"/>
          </a:xfrm>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10319673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10029348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31673721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85800" y="1790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790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6" name="Footer Placeholder 5"/>
          <p:cNvSpPr>
            <a:spLocks noGrp="1"/>
          </p:cNvSpPr>
          <p:nvPr>
            <p:ph type="ftr" sz="quarter" idx="11"/>
          </p:nvPr>
        </p:nvSpPr>
        <p:spPr/>
        <p:txBody>
          <a:bodyPr/>
          <a:lstStyle>
            <a:lvl1pPr>
              <a:defRPr/>
            </a:lvl1pPr>
          </a:lstStyle>
          <a:p>
            <a:endParaRPr lang="fa-IR">
              <a:solidFill>
                <a:srgbClr val="336699"/>
              </a:solidFill>
            </a:endParaRPr>
          </a:p>
        </p:txBody>
      </p:sp>
      <p:sp>
        <p:nvSpPr>
          <p:cNvPr id="7" name="Slide Number Placeholder 6"/>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26656474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8" name="Footer Placeholder 7"/>
          <p:cNvSpPr>
            <a:spLocks noGrp="1"/>
          </p:cNvSpPr>
          <p:nvPr>
            <p:ph type="ftr" sz="quarter" idx="11"/>
          </p:nvPr>
        </p:nvSpPr>
        <p:spPr/>
        <p:txBody>
          <a:bodyPr/>
          <a:lstStyle>
            <a:lvl1pPr>
              <a:defRPr/>
            </a:lvl1pPr>
          </a:lstStyle>
          <a:p>
            <a:endParaRPr lang="fa-IR">
              <a:solidFill>
                <a:srgbClr val="336699"/>
              </a:solidFill>
            </a:endParaRPr>
          </a:p>
        </p:txBody>
      </p:sp>
      <p:sp>
        <p:nvSpPr>
          <p:cNvPr id="9" name="Slide Number Placeholder 8"/>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3340621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4" name="Footer Placeholder 3"/>
          <p:cNvSpPr>
            <a:spLocks noGrp="1"/>
          </p:cNvSpPr>
          <p:nvPr>
            <p:ph type="ftr" sz="quarter" idx="11"/>
          </p:nvPr>
        </p:nvSpPr>
        <p:spPr/>
        <p:txBody>
          <a:bodyPr/>
          <a:lstStyle>
            <a:lvl1pPr>
              <a:defRPr/>
            </a:lvl1pPr>
          </a:lstStyle>
          <a:p>
            <a:endParaRPr lang="fa-IR">
              <a:solidFill>
                <a:srgbClr val="336699"/>
              </a:solidFill>
            </a:endParaRPr>
          </a:p>
        </p:txBody>
      </p:sp>
      <p:sp>
        <p:nvSpPr>
          <p:cNvPr id="5" name="Slide Number Placeholder 4"/>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389940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283D18-95F1-4332-A0AA-6B602AB20B59}" type="slidenum">
              <a:rPr lang="ar-SA"/>
              <a:pPr>
                <a:defRPr/>
              </a:pPr>
              <a:t>‹#›</a:t>
            </a:fld>
            <a:endParaRPr lang="en-US"/>
          </a:p>
        </p:txBody>
      </p:sp>
    </p:spTree>
    <p:extLst>
      <p:ext uri="{BB962C8B-B14F-4D97-AF65-F5344CB8AC3E}">
        <p14:creationId xmlns:p14="http://schemas.microsoft.com/office/powerpoint/2010/main" val="1553797516"/>
      </p:ext>
    </p:extLst>
  </p:cSld>
  <p:clrMapOvr>
    <a:masterClrMapping/>
  </p:clrMapOvr>
  <p:transition advTm="0"/>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3" name="Footer Placeholder 2"/>
          <p:cNvSpPr>
            <a:spLocks noGrp="1"/>
          </p:cNvSpPr>
          <p:nvPr>
            <p:ph type="ftr" sz="quarter" idx="11"/>
          </p:nvPr>
        </p:nvSpPr>
        <p:spPr/>
        <p:txBody>
          <a:bodyPr/>
          <a:lstStyle>
            <a:lvl1pPr>
              <a:defRPr/>
            </a:lvl1pPr>
          </a:lstStyle>
          <a:p>
            <a:endParaRPr lang="fa-IR">
              <a:solidFill>
                <a:srgbClr val="336699"/>
              </a:solidFill>
            </a:endParaRPr>
          </a:p>
        </p:txBody>
      </p:sp>
      <p:sp>
        <p:nvSpPr>
          <p:cNvPr id="4" name="Slide Number Placeholder 3"/>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7904621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6" name="Footer Placeholder 5"/>
          <p:cNvSpPr>
            <a:spLocks noGrp="1"/>
          </p:cNvSpPr>
          <p:nvPr>
            <p:ph type="ftr" sz="quarter" idx="11"/>
          </p:nvPr>
        </p:nvSpPr>
        <p:spPr/>
        <p:txBody>
          <a:bodyPr/>
          <a:lstStyle>
            <a:lvl1pPr>
              <a:defRPr/>
            </a:lvl1pPr>
          </a:lstStyle>
          <a:p>
            <a:endParaRPr lang="fa-IR">
              <a:solidFill>
                <a:srgbClr val="336699"/>
              </a:solidFill>
            </a:endParaRPr>
          </a:p>
        </p:txBody>
      </p:sp>
      <p:sp>
        <p:nvSpPr>
          <p:cNvPr id="7" name="Slide Number Placeholder 6"/>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36853848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6" name="Footer Placeholder 5"/>
          <p:cNvSpPr>
            <a:spLocks noGrp="1"/>
          </p:cNvSpPr>
          <p:nvPr>
            <p:ph type="ftr" sz="quarter" idx="11"/>
          </p:nvPr>
        </p:nvSpPr>
        <p:spPr/>
        <p:txBody>
          <a:bodyPr/>
          <a:lstStyle>
            <a:lvl1pPr>
              <a:defRPr/>
            </a:lvl1pPr>
          </a:lstStyle>
          <a:p>
            <a:endParaRPr lang="fa-IR">
              <a:solidFill>
                <a:srgbClr val="336699"/>
              </a:solidFill>
            </a:endParaRPr>
          </a:p>
        </p:txBody>
      </p:sp>
      <p:sp>
        <p:nvSpPr>
          <p:cNvPr id="7" name="Slide Number Placeholder 6"/>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1665147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7071601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19100"/>
            <a:ext cx="1943100" cy="54864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85800" y="4191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fa-IR">
              <a:solidFill>
                <a:srgbClr val="336699"/>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194CF2D0-986E-4E5A-B9B7-DEC714A44A03}" type="slidenum">
              <a:rPr lang="fa-IR" smtClean="0">
                <a:solidFill>
                  <a:srgbClr val="336699"/>
                </a:solidFill>
              </a:rPr>
              <a:pPr/>
              <a:t>‹#›</a:t>
            </a:fld>
            <a:endParaRPr lang="fa-IR">
              <a:solidFill>
                <a:srgbClr val="336699"/>
              </a:solidFill>
            </a:endParaRPr>
          </a:p>
        </p:txBody>
      </p:sp>
    </p:spTree>
    <p:extLst>
      <p:ext uri="{BB962C8B-B14F-4D97-AF65-F5344CB8AC3E}">
        <p14:creationId xmlns:p14="http://schemas.microsoft.com/office/powerpoint/2010/main" val="8128698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2133600"/>
            <a:ext cx="9144000" cy="762000"/>
          </a:xfrm>
        </p:spPr>
        <p:txBody>
          <a:bodyPr/>
          <a:lstStyle>
            <a:lvl1pPr algn="ctr">
              <a:defRPr sz="4400"/>
            </a:lvl1pPr>
          </a:lstStyle>
          <a:p>
            <a:pPr lvl="0"/>
            <a:r>
              <a:rPr lang="en-US" noProof="0" smtClean="0"/>
              <a:t>Click to edit Master title style</a:t>
            </a:r>
          </a:p>
        </p:txBody>
      </p:sp>
      <p:sp>
        <p:nvSpPr>
          <p:cNvPr id="11267" name="Rectangle 3"/>
          <p:cNvSpPr>
            <a:spLocks noGrp="1" noChangeArrowheads="1"/>
          </p:cNvSpPr>
          <p:nvPr>
            <p:ph type="subTitle" idx="1"/>
          </p:nvPr>
        </p:nvSpPr>
        <p:spPr>
          <a:xfrm>
            <a:off x="0" y="2971800"/>
            <a:ext cx="9144000" cy="609600"/>
          </a:xfrm>
        </p:spPr>
        <p:txBody>
          <a:bodyPr/>
          <a:lstStyle>
            <a:lvl1pPr marL="0" indent="0" algn="ctr">
              <a:buFontTx/>
              <a:buNone/>
              <a:defRPr sz="2800"/>
            </a:lvl1pPr>
          </a:lstStyle>
          <a:p>
            <a:pPr lvl="0"/>
            <a:r>
              <a:rPr lang="en-US" noProof="0" smtClean="0"/>
              <a:t>Click to edit Master subtitle style</a:t>
            </a:r>
          </a:p>
        </p:txBody>
      </p:sp>
      <p:sp>
        <p:nvSpPr>
          <p:cNvPr id="11268" name="Rectangle 4"/>
          <p:cNvSpPr>
            <a:spLocks noGrp="1" noChangeArrowheads="1"/>
          </p:cNvSpPr>
          <p:nvPr>
            <p:ph type="dt" sz="half" idx="2"/>
          </p:nvPr>
        </p:nvSpPr>
        <p:spPr>
          <a:xfrm>
            <a:off x="0" y="6689725"/>
            <a:ext cx="2133600" cy="168275"/>
          </a:xfrm>
        </p:spPr>
        <p:txBody>
          <a:bodyPr/>
          <a:lstStyle>
            <a:lvl1pPr>
              <a:defRPr/>
            </a:lvl1pPr>
          </a:lstStyle>
          <a:p>
            <a:r>
              <a:rPr lang="fa-IR" smtClean="0">
                <a:solidFill>
                  <a:srgbClr val="808080"/>
                </a:solidFill>
              </a:rPr>
              <a:t>1394/06/26</a:t>
            </a:r>
            <a:endParaRPr lang="fa-IR">
              <a:solidFill>
                <a:srgbClr val="808080"/>
              </a:solidFill>
            </a:endParaRPr>
          </a:p>
        </p:txBody>
      </p:sp>
      <p:sp>
        <p:nvSpPr>
          <p:cNvPr id="11269" name="Rectangle 5"/>
          <p:cNvSpPr>
            <a:spLocks noGrp="1" noChangeArrowheads="1"/>
          </p:cNvSpPr>
          <p:nvPr>
            <p:ph type="ftr" sz="quarter" idx="3"/>
          </p:nvPr>
        </p:nvSpPr>
        <p:spPr>
          <a:xfrm>
            <a:off x="3124200" y="6689725"/>
            <a:ext cx="2895600" cy="168275"/>
          </a:xfrm>
        </p:spPr>
        <p:txBody>
          <a:bodyPr/>
          <a:lstStyle>
            <a:lvl1pPr>
              <a:defRPr/>
            </a:lvl1pPr>
          </a:lstStyle>
          <a:p>
            <a:endParaRPr lang="fa-IR">
              <a:solidFill>
                <a:srgbClr val="808080"/>
              </a:solidFill>
            </a:endParaRPr>
          </a:p>
        </p:txBody>
      </p:sp>
      <p:sp>
        <p:nvSpPr>
          <p:cNvPr id="11270" name="Rectangle 6"/>
          <p:cNvSpPr>
            <a:spLocks noGrp="1" noChangeArrowheads="1"/>
          </p:cNvSpPr>
          <p:nvPr>
            <p:ph type="sldNum" sz="quarter" idx="4"/>
          </p:nvPr>
        </p:nvSpPr>
        <p:spPr>
          <a:xfrm>
            <a:off x="7010400" y="6689725"/>
            <a:ext cx="2133600" cy="168275"/>
          </a:xfrm>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2542418035"/>
      </p:ext>
    </p:extLst>
  </p:cSld>
  <p:clrMapOvr>
    <a:masterClrMapping/>
  </p:clrMapOvr>
  <p:transition spd="med">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1254522416"/>
      </p:ext>
    </p:extLst>
  </p:cSld>
  <p:clrMapOvr>
    <a:masterClrMapping/>
  </p:clrMapOvr>
  <p:transition spd="med">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4008674834"/>
      </p:ext>
    </p:extLst>
  </p:cSld>
  <p:clrMapOvr>
    <a:masterClrMapping/>
  </p:clrMapOvr>
  <p:transition spd="med">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0673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fa-IR">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3007003313"/>
      </p:ext>
    </p:extLst>
  </p:cSld>
  <p:clrMapOvr>
    <a:masterClrMapping/>
  </p:clrMapOvr>
  <p:transition spd="med">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fa-IR">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3347920415"/>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ABFD9-653D-4C5F-B49F-F6E2DEAA26D6}" type="slidenum">
              <a:rPr lang="ar-SA"/>
              <a:pPr>
                <a:defRPr/>
              </a:pPr>
              <a:t>‹#›</a:t>
            </a:fld>
            <a:endParaRPr lang="en-US"/>
          </a:p>
        </p:txBody>
      </p:sp>
    </p:spTree>
    <p:extLst>
      <p:ext uri="{BB962C8B-B14F-4D97-AF65-F5344CB8AC3E}">
        <p14:creationId xmlns:p14="http://schemas.microsoft.com/office/powerpoint/2010/main" val="3596887940"/>
      </p:ext>
    </p:extLst>
  </p:cSld>
  <p:clrMapOvr>
    <a:masterClrMapping/>
  </p:clrMapOvr>
  <p:transition advTm="0"/>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fa-IR">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3498079432"/>
      </p:ext>
    </p:extLst>
  </p:cSld>
  <p:clrMapOvr>
    <a:masterClrMapping/>
  </p:clrMapOvr>
  <p:transition spd="med">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fa-IR">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2557920024"/>
      </p:ext>
    </p:extLst>
  </p:cSld>
  <p:clrMapOvr>
    <a:masterClrMapping/>
  </p:clrMapOvr>
  <p:transition spd="med">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fa-IR">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1506370078"/>
      </p:ext>
    </p:extLst>
  </p:cSld>
  <p:clrMapOvr>
    <a:masterClrMapping/>
  </p:clrMapOvr>
  <p:transition spd="med">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fa-IR">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195349290"/>
      </p:ext>
    </p:extLst>
  </p:cSld>
  <p:clrMapOvr>
    <a:masterClrMapping/>
  </p:clrMapOvr>
  <p:transition spd="med">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3500458320"/>
      </p:ext>
    </p:extLst>
  </p:cSld>
  <p:clrMapOvr>
    <a:masterClrMapping/>
  </p:clrMapOvr>
  <p:transition spd="med">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3246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0" y="762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808080"/>
                </a:solidFill>
              </a:rPr>
              <a:t>1394/06/26</a:t>
            </a:r>
            <a:endParaRPr lang="fa-IR">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fa-IR">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2F2F3261-AB7B-455B-A72A-E12C2170CF59}" type="slidenum">
              <a:rPr lang="fa-IR" smtClean="0">
                <a:solidFill>
                  <a:srgbClr val="808080"/>
                </a:solidFill>
              </a:rPr>
              <a:pPr/>
              <a:t>‹#›</a:t>
            </a:fld>
            <a:endParaRPr lang="fa-IR">
              <a:solidFill>
                <a:srgbClr val="808080"/>
              </a:solidFill>
            </a:endParaRPr>
          </a:p>
        </p:txBody>
      </p:sp>
    </p:spTree>
    <p:extLst>
      <p:ext uri="{BB962C8B-B14F-4D97-AF65-F5344CB8AC3E}">
        <p14:creationId xmlns:p14="http://schemas.microsoft.com/office/powerpoint/2010/main" val="2365322600"/>
      </p:ext>
    </p:extLst>
  </p:cSld>
  <p:clrMapOvr>
    <a:masterClrMapping/>
  </p:clrMapOvr>
  <p:transition spd="med">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ctrTitle"/>
          </p:nvPr>
        </p:nvSpPr>
        <p:spPr>
          <a:xfrm>
            <a:off x="457200" y="5334000"/>
            <a:ext cx="8229600" cy="838200"/>
          </a:xfrm>
        </p:spPr>
        <p:txBody>
          <a:bodyPr anchor="b"/>
          <a:lstStyle>
            <a:lvl1pPr>
              <a:defRPr/>
            </a:lvl1pPr>
          </a:lstStyle>
          <a:p>
            <a:pPr lvl="0"/>
            <a:r>
              <a:rPr lang="en-US" noProof="0" smtClean="0"/>
              <a:t>Click to edit Master title style</a:t>
            </a:r>
          </a:p>
        </p:txBody>
      </p:sp>
      <p:sp>
        <p:nvSpPr>
          <p:cNvPr id="445443" name="Rectangle 3"/>
          <p:cNvSpPr>
            <a:spLocks noGrp="1" noChangeArrowheads="1"/>
          </p:cNvSpPr>
          <p:nvPr>
            <p:ph type="subTitle" idx="1"/>
          </p:nvPr>
        </p:nvSpPr>
        <p:spPr>
          <a:xfrm>
            <a:off x="457200" y="6019800"/>
            <a:ext cx="8229600" cy="609600"/>
          </a:xfrm>
        </p:spPr>
        <p:txBody>
          <a:bodyPr anchor="b"/>
          <a:lstStyle>
            <a:lvl1pPr marL="0" indent="0" algn="ctr">
              <a:buFont typeface="Wingdings" pitchFamily="2" charset="2"/>
              <a:buNone/>
              <a:defRPr/>
            </a:lvl1pPr>
          </a:lstStyle>
          <a:p>
            <a:pPr lvl="0"/>
            <a:r>
              <a:rPr lang="en-US" noProof="0" smtClean="0"/>
              <a:t>Click to edit Master subtitle style</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83326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580349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524000"/>
            <a:ext cx="411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11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006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94E0DB-C2E4-44BB-BE01-77D11664EE0C}" type="slidenum">
              <a:rPr lang="ar-SA"/>
              <a:pPr>
                <a:defRPr/>
              </a:pPr>
              <a:t>‹#›</a:t>
            </a:fld>
            <a:endParaRPr lang="en-US"/>
          </a:p>
        </p:txBody>
      </p:sp>
    </p:spTree>
    <p:extLst>
      <p:ext uri="{BB962C8B-B14F-4D97-AF65-F5344CB8AC3E}">
        <p14:creationId xmlns:p14="http://schemas.microsoft.com/office/powerpoint/2010/main" val="2806646958"/>
      </p:ext>
    </p:extLst>
  </p:cSld>
  <p:clrMapOvr>
    <a:masterClrMapping/>
  </p:clrMapOvr>
  <p:transition advTm="0"/>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2839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77486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2358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4892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61160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45292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524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813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2514600"/>
            <a:ext cx="9144000" cy="609600"/>
          </a:xfrm>
        </p:spPr>
        <p:txBody>
          <a:bodyPr/>
          <a:lstStyle>
            <a:lvl1pPr algn="ctr">
              <a:defRPr sz="4000"/>
            </a:lvl1pPr>
          </a:lstStyle>
          <a:p>
            <a:pPr lvl="0"/>
            <a:r>
              <a:rPr lang="en-US" noProof="0" smtClean="0"/>
              <a:t>Click to edit Master title style</a:t>
            </a:r>
          </a:p>
        </p:txBody>
      </p:sp>
      <p:sp>
        <p:nvSpPr>
          <p:cNvPr id="11267" name="Rectangle 3"/>
          <p:cNvSpPr>
            <a:spLocks noGrp="1" noChangeArrowheads="1"/>
          </p:cNvSpPr>
          <p:nvPr>
            <p:ph type="subTitle" idx="1"/>
          </p:nvPr>
        </p:nvSpPr>
        <p:spPr>
          <a:xfrm>
            <a:off x="0" y="3124200"/>
            <a:ext cx="9144000" cy="381000"/>
          </a:xfrm>
        </p:spPr>
        <p:txBody>
          <a:bodyPr/>
          <a:lstStyle>
            <a:lvl1pPr marL="0" indent="0" algn="ctr">
              <a:defRPr sz="1800"/>
            </a:lvl1pPr>
          </a:lstStyle>
          <a:p>
            <a:pPr lvl="0"/>
            <a:r>
              <a:rPr lang="en-US" noProof="0" smtClean="0"/>
              <a:t>Click to edit Master subtitle style</a:t>
            </a:r>
          </a:p>
        </p:txBody>
      </p:sp>
      <p:sp>
        <p:nvSpPr>
          <p:cNvPr id="11268" name="Rectangle 4"/>
          <p:cNvSpPr>
            <a:spLocks noGrp="1" noChangeArrowheads="1"/>
          </p:cNvSpPr>
          <p:nvPr>
            <p:ph type="dt" sz="half" idx="2"/>
          </p:nvPr>
        </p:nvSpPr>
        <p:spPr>
          <a:xfrm>
            <a:off x="0" y="6689725"/>
            <a:ext cx="2133600" cy="168275"/>
          </a:xfrm>
        </p:spPr>
        <p:txBody>
          <a:bodyPr/>
          <a:lstStyle>
            <a:lvl1pPr>
              <a:defRPr b="0">
                <a:solidFill>
                  <a:schemeClr val="tx1"/>
                </a:solidFill>
              </a:defRPr>
            </a:lvl1pPr>
          </a:lstStyle>
          <a:p>
            <a:r>
              <a:rPr lang="fa-IR" smtClean="0">
                <a:solidFill>
                  <a:srgbClr val="000000"/>
                </a:solidFill>
              </a:rPr>
              <a:t>1394/06/26</a:t>
            </a:r>
            <a:endParaRPr lang="en-US">
              <a:solidFill>
                <a:srgbClr val="000000"/>
              </a:solidFill>
            </a:endParaRPr>
          </a:p>
        </p:txBody>
      </p:sp>
      <p:sp>
        <p:nvSpPr>
          <p:cNvPr id="11269" name="Rectangle 5"/>
          <p:cNvSpPr>
            <a:spLocks noGrp="1" noChangeArrowheads="1"/>
          </p:cNvSpPr>
          <p:nvPr>
            <p:ph type="ftr" sz="quarter" idx="3"/>
          </p:nvPr>
        </p:nvSpPr>
        <p:spPr/>
        <p:txBody>
          <a:bodyPr/>
          <a:lstStyle>
            <a:lvl1pPr>
              <a:defRPr b="0">
                <a:solidFill>
                  <a:schemeClr val="tx1"/>
                </a:solidFill>
              </a:defRPr>
            </a:lvl1pPr>
          </a:lstStyle>
          <a:p>
            <a:endParaRPr lang="en-US">
              <a:solidFill>
                <a:srgbClr val="000000"/>
              </a:solidFill>
            </a:endParaRPr>
          </a:p>
        </p:txBody>
      </p:sp>
      <p:sp>
        <p:nvSpPr>
          <p:cNvPr id="11270" name="Rectangle 6"/>
          <p:cNvSpPr>
            <a:spLocks noGrp="1" noChangeArrowheads="1"/>
          </p:cNvSpPr>
          <p:nvPr>
            <p:ph type="sldNum" sz="quarter" idx="4"/>
          </p:nvPr>
        </p:nvSpPr>
        <p:spPr>
          <a:xfrm>
            <a:off x="7010400" y="6689725"/>
            <a:ext cx="2133600" cy="168275"/>
          </a:xfrm>
        </p:spPr>
        <p:txBody>
          <a:bodyPr/>
          <a:lstStyle>
            <a:lvl1pPr>
              <a:defRPr b="0">
                <a:solidFill>
                  <a:schemeClr val="tx1"/>
                </a:solidFill>
              </a:defRPr>
            </a:lvl1pPr>
          </a:lstStyle>
          <a:p>
            <a:fld id="{B94E410B-2981-46CD-A7EF-83F44A360A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4171567"/>
      </p:ext>
    </p:extLst>
  </p:cSld>
  <p:clrMapOvr>
    <a:masterClrMapping/>
  </p:clrMapOvr>
  <p:transition spd="med">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0C2654-84B6-4B0F-B175-5B77F9277D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5936052"/>
      </p:ext>
    </p:extLst>
  </p:cSld>
  <p:clrMapOvr>
    <a:masterClrMapping/>
  </p:clrMapOvr>
  <p:transition spd="med">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0D9315-6F74-4152-86F1-C8935AAB9EF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5175898"/>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92DC68-9796-427D-A2B9-46CA917A379D}" type="slidenum">
              <a:rPr lang="ar-SA"/>
              <a:pPr>
                <a:defRPr/>
              </a:pPr>
              <a:t>‹#›</a:t>
            </a:fld>
            <a:endParaRPr lang="en-US"/>
          </a:p>
        </p:txBody>
      </p:sp>
    </p:spTree>
    <p:extLst>
      <p:ext uri="{BB962C8B-B14F-4D97-AF65-F5344CB8AC3E}">
        <p14:creationId xmlns:p14="http://schemas.microsoft.com/office/powerpoint/2010/main" val="27372851"/>
      </p:ext>
    </p:extLst>
  </p:cSld>
  <p:clrMapOvr>
    <a:masterClrMapping/>
  </p:clrMapOvr>
  <p:transition advTm="0"/>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838200"/>
            <a:ext cx="3695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838200"/>
            <a:ext cx="3695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3D29972-B8C3-4B2E-B6C9-25B2B658FD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4430127"/>
      </p:ext>
    </p:extLst>
  </p:cSld>
  <p:clrMapOvr>
    <a:masterClrMapping/>
  </p:clrMapOvr>
  <p:transition spd="med">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8BE822F-5DF7-4A1D-8DDD-730286B6CAF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74516029"/>
      </p:ext>
    </p:extLst>
  </p:cSld>
  <p:clrMapOvr>
    <a:masterClrMapping/>
  </p:clrMapOvr>
  <p:transition spd="med">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B09F8B0-456C-482A-9482-0B02B30C72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3882573"/>
      </p:ext>
    </p:extLst>
  </p:cSld>
  <p:clrMapOvr>
    <a:masterClrMapping/>
  </p:clrMapOvr>
  <p:transition spd="med">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1A456A1-4369-42DE-B0B2-5B371953B2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0269481"/>
      </p:ext>
    </p:extLst>
  </p:cSld>
  <p:clrMapOvr>
    <a:masterClrMapping/>
  </p:clrMapOvr>
  <p:transition spd="med">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1BAF1D7-3645-410A-9D4F-2B29878C33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6134464"/>
      </p:ext>
    </p:extLst>
  </p:cSld>
  <p:clrMapOvr>
    <a:masterClrMapping/>
  </p:clrMapOvr>
  <p:transition spd="med">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F585AEF-2626-46D3-B2EC-ACF8424E98B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5963256"/>
      </p:ext>
    </p:extLst>
  </p:cSld>
  <p:clrMapOvr>
    <a:masterClrMapping/>
  </p:clrMapOvr>
  <p:transition spd="med">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F0BB363-7CF2-46E7-9BD5-32FDCBFFB8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6791786"/>
      </p:ext>
    </p:extLst>
  </p:cSld>
  <p:clrMapOvr>
    <a:masterClrMapping/>
  </p:clrMapOvr>
  <p:transition spd="med">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3772D90-0CE7-4DFD-8224-F9B3885F38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0248363"/>
      </p:ext>
    </p:extLst>
  </p:cSld>
  <p:clrMapOvr>
    <a:masterClrMapping/>
  </p:clrMapOvr>
  <p:transition spd="med">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5438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838200"/>
            <a:ext cx="36957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67300" y="838200"/>
            <a:ext cx="36957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67300" y="3543300"/>
            <a:ext cx="36957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661150"/>
            <a:ext cx="2133600" cy="196850"/>
          </a:xfrm>
        </p:spPr>
        <p:txBody>
          <a:bodyPr/>
          <a:lstStyle>
            <a:lvl1pPr>
              <a:defRPr/>
            </a:lvl1pPr>
          </a:lstStyle>
          <a:p>
            <a:r>
              <a:rPr lang="fa-IR" smtClean="0">
                <a:solidFill>
                  <a:srgbClr val="FFFFFF"/>
                </a:solidFill>
              </a:rPr>
              <a:t>1394/06/26</a:t>
            </a:r>
            <a:endParaRPr lang="en-US">
              <a:solidFill>
                <a:srgbClr val="FFFFFF"/>
              </a:solidFill>
            </a:endParaRPr>
          </a:p>
        </p:txBody>
      </p:sp>
      <p:sp>
        <p:nvSpPr>
          <p:cNvPr id="7" name="Footer Placeholder 6"/>
          <p:cNvSpPr>
            <a:spLocks noGrp="1"/>
          </p:cNvSpPr>
          <p:nvPr>
            <p:ph type="ftr" sz="quarter" idx="11"/>
          </p:nvPr>
        </p:nvSpPr>
        <p:spPr>
          <a:xfrm>
            <a:off x="3124200" y="6689725"/>
            <a:ext cx="2895600" cy="168275"/>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7010400" y="6689725"/>
            <a:ext cx="2133600" cy="136525"/>
          </a:xfrm>
        </p:spPr>
        <p:txBody>
          <a:bodyPr/>
          <a:lstStyle>
            <a:lvl1pPr>
              <a:defRPr/>
            </a:lvl1pPr>
          </a:lstStyle>
          <a:p>
            <a:fld id="{E7EC313D-2735-4640-8726-C22CF2E839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68736777"/>
      </p:ext>
    </p:extLst>
  </p:cSld>
  <p:clrMapOvr>
    <a:masterClrMapping/>
  </p:clrMapOvr>
  <p:transition spd="med">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85544990"/>
      </p:ext>
    </p:extLst>
  </p:cSld>
  <p:clrMapOvr>
    <a:masterClrMapping/>
  </p:clrMapOvr>
  <p:transition spd="med">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7A7DEF-F724-4DF9-B35B-99028D15E54E}" type="slidenum">
              <a:rPr lang="ar-SA"/>
              <a:pPr>
                <a:defRPr/>
              </a:pPr>
              <a:t>‹#›</a:t>
            </a:fld>
            <a:endParaRPr lang="en-US"/>
          </a:p>
        </p:txBody>
      </p:sp>
    </p:spTree>
    <p:extLst>
      <p:ext uri="{BB962C8B-B14F-4D97-AF65-F5344CB8AC3E}">
        <p14:creationId xmlns:p14="http://schemas.microsoft.com/office/powerpoint/2010/main" val="3592352176"/>
      </p:ext>
    </p:extLst>
  </p:cSld>
  <p:clrMapOvr>
    <a:masterClrMapping/>
  </p:clrMapOvr>
  <p:transition advTm="0"/>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84339716"/>
      </p:ext>
    </p:extLst>
  </p:cSld>
  <p:clrMapOvr>
    <a:masterClrMapping/>
  </p:clrMapOvr>
  <p:transition spd="med">
    <p:fade thruBlk="1"/>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78694508"/>
      </p:ext>
    </p:extLst>
  </p:cSld>
  <p:clrMapOvr>
    <a:masterClrMapping/>
  </p:clrMapOvr>
  <p:transition spd="med">
    <p:fade thruBlk="1"/>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980056233"/>
      </p:ext>
    </p:extLst>
  </p:cSld>
  <p:clrMapOvr>
    <a:masterClrMapping/>
  </p:clrMapOvr>
  <p:transition spd="med">
    <p:fade thruBlk="1"/>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211448105"/>
      </p:ext>
    </p:extLst>
  </p:cSld>
  <p:clrMapOvr>
    <a:masterClrMapping/>
  </p:clrMapOvr>
  <p:transition spd="med">
    <p:fade thruBlk="1"/>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74129820"/>
      </p:ext>
    </p:extLst>
  </p:cSld>
  <p:clrMapOvr>
    <a:masterClrMapping/>
  </p:clrMapOvr>
  <p:transition spd="med">
    <p:fade thruBlk="1"/>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16668662"/>
      </p:ext>
    </p:extLst>
  </p:cSld>
  <p:clrMapOvr>
    <a:masterClrMapping/>
  </p:clrMapOvr>
  <p:transition spd="med">
    <p:fade thruBlk="1"/>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044295634"/>
      </p:ext>
    </p:extLst>
  </p:cSld>
  <p:clrMapOvr>
    <a:masterClrMapping/>
  </p:clrMapOvr>
  <p:transition spd="med">
    <p:fade thruBlk="1"/>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274668443"/>
      </p:ext>
    </p:extLst>
  </p:cSld>
  <p:clrMapOvr>
    <a:masterClrMapping/>
  </p:clrMapOvr>
  <p:transition spd="med">
    <p:fade thruBlk="1"/>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8035965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b="0" dirty="0">
                <a:ln w="3175" cmpd="sng">
                  <a:noFill/>
                </a:ln>
                <a:solidFill>
                  <a:srgbClr val="90C226">
                    <a:lumMod val="60000"/>
                    <a:lumOff val="40000"/>
                  </a:srgbClr>
                </a:solidFill>
                <a:latin typeface="Arial"/>
                <a:cs typeface="+mn-cs"/>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b="0" dirty="0">
                <a:ln w="3175" cmpd="sng">
                  <a:noFill/>
                </a:ln>
                <a:solidFill>
                  <a:srgbClr val="90C226">
                    <a:lumMod val="60000"/>
                    <a:lumOff val="40000"/>
                  </a:srgbClr>
                </a:solidFill>
                <a:latin typeface="Arial"/>
                <a:cs typeface="+mn-cs"/>
              </a:rPr>
              <a:t>”</a:t>
            </a:r>
            <a:endParaRPr lang="en-US" b="0" dirty="0">
              <a:solidFill>
                <a:srgbClr val="90C226">
                  <a:lumMod val="60000"/>
                  <a:lumOff val="40000"/>
                </a:srgbClr>
              </a:solidFill>
              <a:latin typeface="Arial"/>
              <a:cs typeface="+mn-cs"/>
            </a:endParaRPr>
          </a:p>
        </p:txBody>
      </p:sp>
    </p:spTree>
    <p:extLst>
      <p:ext uri="{BB962C8B-B14F-4D97-AF65-F5344CB8AC3E}">
        <p14:creationId xmlns:p14="http://schemas.microsoft.com/office/powerpoint/2010/main" val="3283047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8433BA-15C7-4418-97BA-9CBEF4A1D1FF}" type="slidenum">
              <a:rPr lang="ar-SA"/>
              <a:pPr>
                <a:defRPr/>
              </a:pPr>
              <a:t>‹#›</a:t>
            </a:fld>
            <a:endParaRPr lang="en-US"/>
          </a:p>
        </p:txBody>
      </p:sp>
    </p:spTree>
    <p:extLst>
      <p:ext uri="{BB962C8B-B14F-4D97-AF65-F5344CB8AC3E}">
        <p14:creationId xmlns:p14="http://schemas.microsoft.com/office/powerpoint/2010/main" val="85774421"/>
      </p:ext>
    </p:extLst>
  </p:cSld>
  <p:clrMapOvr>
    <a:masterClrMapping/>
  </p:clrMapOvr>
  <p:transition advTm="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1260933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b="0" dirty="0">
                <a:ln w="3175" cmpd="sng">
                  <a:noFill/>
                </a:ln>
                <a:solidFill>
                  <a:srgbClr val="90C226">
                    <a:lumMod val="60000"/>
                    <a:lumOff val="40000"/>
                  </a:srgbClr>
                </a:solidFill>
                <a:latin typeface="Arial"/>
                <a:cs typeface="+mn-cs"/>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fontAlgn="auto">
              <a:spcBef>
                <a:spcPts val="0"/>
              </a:spcBef>
              <a:spcAft>
                <a:spcPts val="0"/>
              </a:spcAft>
            </a:pPr>
            <a:r>
              <a:rPr lang="en-US" sz="8000" b="0" dirty="0">
                <a:ln w="3175" cmpd="sng">
                  <a:noFill/>
                </a:ln>
                <a:solidFill>
                  <a:srgbClr val="90C226">
                    <a:lumMod val="60000"/>
                    <a:lumOff val="40000"/>
                  </a:srgbClr>
                </a:solidFill>
                <a:latin typeface="Arial"/>
                <a:cs typeface="+mn-cs"/>
              </a:rPr>
              <a:t>”</a:t>
            </a:r>
          </a:p>
        </p:txBody>
      </p:sp>
    </p:spTree>
    <p:extLst>
      <p:ext uri="{BB962C8B-B14F-4D97-AF65-F5344CB8AC3E}">
        <p14:creationId xmlns:p14="http://schemas.microsoft.com/office/powerpoint/2010/main" val="14297965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9968027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082013581"/>
      </p:ext>
    </p:extLst>
  </p:cSld>
  <p:clrMapOvr>
    <a:masterClrMapping/>
  </p:clrMapOvr>
  <p:transition spd="med">
    <p:fade thruBlk="1"/>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A31DB-E6F8-4393-811F-51BC66625EC8}"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153630872"/>
      </p:ext>
    </p:extLst>
  </p:cSld>
  <p:clrMapOvr>
    <a:masterClrMapping/>
  </p:clrMapOvr>
  <p:transition spd="med">
    <p:fade thruBlk="1"/>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657600"/>
            <a:ext cx="7772400" cy="838200"/>
          </a:xfrm>
        </p:spPr>
        <p:txBody>
          <a:bodyPr/>
          <a:lstStyle>
            <a:lvl1pPr algn="l">
              <a:defRPr sz="44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5800" y="4419600"/>
            <a:ext cx="6400800" cy="457200"/>
          </a:xfrm>
        </p:spPr>
        <p:txBody>
          <a:bodyPr/>
          <a:lstStyle>
            <a:lvl1pPr marL="0" indent="0">
              <a:buFontTx/>
              <a:buNone/>
              <a:defRPr>
                <a:solidFill>
                  <a:schemeClr val="bg1"/>
                </a:solidFill>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11281D6D-4376-426A-9AD9-C610D6AEAF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4530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AE3CBA-9208-47DF-ADA7-35B595BD25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12767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49D295-B2C6-4E83-8A15-1A62F9F374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8989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066800"/>
            <a:ext cx="35052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066800"/>
            <a:ext cx="35052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CFC88F-2D43-4566-B43A-FA1E2C282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4224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988857-94CA-4342-A862-FAFFC50EF6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234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CFCF10-A87F-4AA7-9515-925502450CD5}" type="slidenum">
              <a:rPr lang="ar-SA"/>
              <a:pPr>
                <a:defRPr/>
              </a:pPr>
              <a:t>‹#›</a:t>
            </a:fld>
            <a:endParaRPr lang="en-US"/>
          </a:p>
        </p:txBody>
      </p:sp>
    </p:spTree>
    <p:extLst>
      <p:ext uri="{BB962C8B-B14F-4D97-AF65-F5344CB8AC3E}">
        <p14:creationId xmlns:p14="http://schemas.microsoft.com/office/powerpoint/2010/main" val="1668697828"/>
      </p:ext>
    </p:extLst>
  </p:cSld>
  <p:clrMapOvr>
    <a:masterClrMapping/>
  </p:clrMapOvr>
  <p:transition advTm="0"/>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D397631-0DEA-4F76-A14E-EEF002941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17090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F165586-45B3-4300-AA04-930F8FF29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4236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F78C31-D198-4B99-8CBC-E5D95CA5BB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97264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109478-3120-4A51-974D-3D092249A5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5806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A58BE4-9BB9-43D9-A747-B5CE2F506A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7797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6477BD-A993-42F0-B58F-32BC51B9AD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3040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3505200"/>
            <a:ext cx="8229600" cy="762000"/>
          </a:xfrm>
        </p:spPr>
        <p:txBody>
          <a:bodyPr/>
          <a:lstStyle>
            <a:lvl1pPr>
              <a:defRPr>
                <a:solidFill>
                  <a:schemeClr val="tx1"/>
                </a:solidFill>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685800" y="4191000"/>
            <a:ext cx="7086600" cy="533400"/>
          </a:xfrm>
        </p:spPr>
        <p:txBody>
          <a:bodyPr/>
          <a:lstStyle>
            <a:lvl1pPr marL="0" indent="0">
              <a:buFontTx/>
              <a:buNone/>
              <a:defRPr/>
            </a:lvl1pPr>
          </a:lstStyle>
          <a:p>
            <a:pPr lvl="0"/>
            <a:r>
              <a:rPr lang="en-US" noProof="0" smtClean="0"/>
              <a:t>Click to edit Master subtitle style</a:t>
            </a:r>
          </a:p>
        </p:txBody>
      </p:sp>
      <p:sp>
        <p:nvSpPr>
          <p:cNvPr id="8196"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8198" name="Rectangle 6"/>
          <p:cNvSpPr>
            <a:spLocks noGrp="1" noChangeArrowheads="1"/>
          </p:cNvSpPr>
          <p:nvPr>
            <p:ph type="sldNum" sz="quarter" idx="4"/>
          </p:nvPr>
        </p:nvSpPr>
        <p:spPr/>
        <p:txBody>
          <a:bodyPr/>
          <a:lstStyle>
            <a:lvl1pPr>
              <a:defRPr/>
            </a:lvl1pPr>
          </a:lstStyle>
          <a:p>
            <a:fld id="{66D1F85D-987A-43C2-B728-D12DA7496A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86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8159F2-DCD1-44DA-9284-F5325972C2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8178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2DF1A-7179-49A7-81F5-E63AED75AB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79576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43000"/>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143000"/>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3BB11F-000F-40AC-8C68-B3AA9D8474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23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90044E4-B81D-4295-90EE-E47F5DD5B784}" type="slidenum">
              <a:rPr lang="ar-SA"/>
              <a:pPr>
                <a:defRPr/>
              </a:pPr>
              <a:t>‹#›</a:t>
            </a:fld>
            <a:endParaRPr lang="en-US"/>
          </a:p>
        </p:txBody>
      </p:sp>
    </p:spTree>
    <p:extLst>
      <p:ext uri="{BB962C8B-B14F-4D97-AF65-F5344CB8AC3E}">
        <p14:creationId xmlns:p14="http://schemas.microsoft.com/office/powerpoint/2010/main" val="1275272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6A42A-D9CC-41D3-A824-C6F0F9FB8BE9}" type="slidenum">
              <a:rPr lang="ar-SA"/>
              <a:pPr>
                <a:defRPr/>
              </a:pPr>
              <a:t>‹#›</a:t>
            </a:fld>
            <a:endParaRPr lang="en-US"/>
          </a:p>
        </p:txBody>
      </p:sp>
    </p:spTree>
    <p:extLst>
      <p:ext uri="{BB962C8B-B14F-4D97-AF65-F5344CB8AC3E}">
        <p14:creationId xmlns:p14="http://schemas.microsoft.com/office/powerpoint/2010/main" val="2865292856"/>
      </p:ext>
    </p:extLst>
  </p:cSld>
  <p:clrMapOvr>
    <a:masterClrMapping/>
  </p:clrMapOvr>
  <p:transition advTm="0"/>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913FD6F-84D5-43F2-98A0-4D8AA501D4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5935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0518553-998E-42E1-819F-66095B0FFB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8565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F45ACD5-47B1-42A3-B746-7DF89593D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4918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898E82-DEF1-4548-A774-1861B7539C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2679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FAC36-73C2-45A9-A0E5-F5D4DA701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2729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9992B0-C019-4D56-8438-F151A7BFE7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3581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52400"/>
            <a:ext cx="20193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9055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DC7616-3995-48A8-B3E6-D327F5B8C7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644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70A50F-D86D-401A-B3D8-091D89F05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0294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CC9540-4BEA-4179-AF26-2C70A5F4A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8949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5AACAB-4D4C-4774-B511-6B0584F2E5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880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36B5D-0A44-4FB8-8242-C969E1811B3E}" type="slidenum">
              <a:rPr lang="ar-SA"/>
              <a:pPr>
                <a:defRPr/>
              </a:pPr>
              <a:t>‹#›</a:t>
            </a:fld>
            <a:endParaRPr lang="en-US"/>
          </a:p>
        </p:txBody>
      </p:sp>
    </p:spTree>
    <p:extLst>
      <p:ext uri="{BB962C8B-B14F-4D97-AF65-F5344CB8AC3E}">
        <p14:creationId xmlns:p14="http://schemas.microsoft.com/office/powerpoint/2010/main" val="4222221189"/>
      </p:ext>
    </p:extLst>
  </p:cSld>
  <p:clrMapOvr>
    <a:masterClrMapping/>
  </p:clrMapOvr>
  <p:transition advTm="0"/>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4041D8-1048-46A6-A49A-28F18F2245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68549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B878DE4-D219-4752-B2A9-D1840A8E14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1695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036FFD5-BE3C-43C2-8E63-C4755C2C79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5559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FDA3308-4876-424C-99B1-6C62FF57A8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644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4AF347-4B24-48EF-8258-E108AEEA13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4550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0AA2F78-B119-4E4B-8E08-DDCD03875C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2092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F8F244-FA5C-4300-828D-98B0C89254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17768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52795-9F15-4BC8-856C-AC8631E2B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66986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lnSpc>
                <a:spcPct val="90000"/>
              </a:lnSpc>
              <a:spcBef>
                <a:spcPct val="20000"/>
              </a:spcBef>
              <a:buClr>
                <a:prstClr val="black"/>
              </a:buClr>
              <a:buSzPct val="85000"/>
              <a:buFont typeface="Wingdings" pitchFamily="2" charset="2"/>
              <a:buNone/>
              <a:defRPr/>
            </a:pPr>
            <a:endParaRPr lang="en-US" sz="2800" b="0">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a:lnSpc>
                  <a:spcPct val="90000"/>
                </a:lnSpc>
                <a:spcBef>
                  <a:spcPct val="20000"/>
                </a:spcBef>
                <a:buClr>
                  <a:prstClr val="black"/>
                </a:buClr>
                <a:buSzPct val="85000"/>
                <a:buFont typeface="Wingdings" pitchFamily="2" charset="2"/>
                <a:buNone/>
                <a:defRPr/>
              </a:pPr>
              <a:endParaRPr lang="en-US" sz="2800" b="0">
                <a:solidFill>
                  <a:srgbClr val="464646"/>
                </a:solidFill>
                <a:cs typeface="Arial" pitchFamily="34"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a:lnSpc>
                  <a:spcPct val="90000"/>
                </a:lnSpc>
                <a:spcBef>
                  <a:spcPct val="20000"/>
                </a:spcBef>
                <a:buClr>
                  <a:prstClr val="black"/>
                </a:buClr>
                <a:buSzPct val="85000"/>
                <a:buFont typeface="Wingdings" pitchFamily="2" charset="2"/>
                <a:buNone/>
                <a:defRPr/>
              </a:pPr>
              <a:endParaRPr lang="en-US" sz="2800" b="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3"/>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rtl="0">
              <a:lnSpc>
                <a:spcPct val="100000"/>
              </a:lnSpc>
              <a:spcBef>
                <a:spcPct val="0"/>
              </a:spcBef>
              <a:buSzTx/>
              <a:buFontTx/>
              <a:buNone/>
              <a:defRPr b="1">
                <a:solidFill>
                  <a:srgbClr val="FFFFFF"/>
                </a:solidFill>
              </a:defRPr>
            </a:lvl1pPr>
            <a:extLst/>
          </a:lstStyle>
          <a:p>
            <a:pPr>
              <a:defRPr/>
            </a:pPr>
            <a:r>
              <a:rPr lang="fa-IR" smtClean="0"/>
              <a:t>1394/06/26</a:t>
            </a:r>
            <a:endParaRPr lang="en-US"/>
          </a:p>
        </p:txBody>
      </p:sp>
      <p:sp>
        <p:nvSpPr>
          <p:cNvPr id="12" name="Footer Placeholder 18"/>
          <p:cNvSpPr>
            <a:spLocks noGrp="1"/>
          </p:cNvSpPr>
          <p:nvPr>
            <p:ph type="ftr" sz="quarter" idx="11"/>
          </p:nvPr>
        </p:nvSpPr>
        <p:spPr/>
        <p:txBody>
          <a:bodyPr/>
          <a:lstStyle>
            <a:lvl1pPr rtl="0">
              <a:lnSpc>
                <a:spcPct val="100000"/>
              </a:lnSpc>
              <a:spcBef>
                <a:spcPct val="0"/>
              </a:spcBef>
              <a:buSzTx/>
              <a:buFontTx/>
              <a:buNone/>
              <a:defRPr b="1">
                <a:solidFill>
                  <a:srgbClr val="2DA2BF">
                    <a:tint val="20000"/>
                  </a:srgb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rtl="0">
              <a:lnSpc>
                <a:spcPct val="100000"/>
              </a:lnSpc>
              <a:spcBef>
                <a:spcPct val="0"/>
              </a:spcBef>
              <a:buSzTx/>
              <a:buFontTx/>
              <a:buNone/>
              <a:defRPr>
                <a:solidFill>
                  <a:srgbClr val="FFFFFF"/>
                </a:solidFill>
              </a:defRPr>
            </a:lvl1pPr>
            <a:extLst/>
          </a:lstStyle>
          <a:p>
            <a:pPr>
              <a:defRPr/>
            </a:pPr>
            <a:fld id="{0262017B-80F6-4708-B026-0FFE3D1EDF57}" type="slidenum">
              <a:rPr lang="ar-SA"/>
              <a:pPr>
                <a:defRPr/>
              </a:pPr>
              <a:t>‹#›</a:t>
            </a:fld>
            <a:endParaRPr lang="en-US"/>
          </a:p>
        </p:txBody>
      </p:sp>
    </p:spTree>
    <p:extLst>
      <p:ext uri="{BB962C8B-B14F-4D97-AF65-F5344CB8AC3E}">
        <p14:creationId xmlns:p14="http://schemas.microsoft.com/office/powerpoint/2010/main" val="3905217006"/>
      </p:ext>
    </p:extLst>
  </p:cSld>
  <p:clrMapOvr>
    <a:masterClrMapping/>
  </p:clrMapOvr>
  <p:transition spd="slow">
    <p:strips/>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rtl="0">
              <a:lnSpc>
                <a:spcPct val="100000"/>
              </a:lnSpc>
              <a:spcBef>
                <a:spcPct val="0"/>
              </a:spcBef>
              <a:buSzTx/>
              <a:buFontTx/>
              <a:buNone/>
              <a:defRPr b="1"/>
            </a:lvl1pPr>
          </a:lstStyle>
          <a:p>
            <a:pPr>
              <a:defRPr/>
            </a:pPr>
            <a:r>
              <a:rPr lang="fa-IR" smtClean="0"/>
              <a:t>1394/06/26</a:t>
            </a:r>
            <a:endParaRPr lang="en-US"/>
          </a:p>
        </p:txBody>
      </p:sp>
      <p:sp>
        <p:nvSpPr>
          <p:cNvPr id="5" name="Footer Placeholder 21"/>
          <p:cNvSpPr>
            <a:spLocks noGrp="1"/>
          </p:cNvSpPr>
          <p:nvPr>
            <p:ph type="ftr" sz="quarter" idx="11"/>
          </p:nvPr>
        </p:nvSpPr>
        <p:spPr/>
        <p:txBody>
          <a:bodyPr/>
          <a:lstStyle>
            <a:lvl1pPr rtl="0">
              <a:lnSpc>
                <a:spcPct val="100000"/>
              </a:lnSpc>
              <a:spcBef>
                <a:spcPct val="0"/>
              </a:spcBef>
              <a:buSzTx/>
              <a:buFontTx/>
              <a:buNone/>
              <a:defRPr b="1"/>
            </a:lvl1pPr>
          </a:lstStyle>
          <a:p>
            <a:pPr>
              <a:defRPr/>
            </a:pPr>
            <a:endParaRPr lang="en-US"/>
          </a:p>
        </p:txBody>
      </p:sp>
      <p:sp>
        <p:nvSpPr>
          <p:cNvPr id="6" name="Slide Number Placeholder 17"/>
          <p:cNvSpPr>
            <a:spLocks noGrp="1"/>
          </p:cNvSpPr>
          <p:nvPr>
            <p:ph type="sldNum" sz="quarter" idx="12"/>
          </p:nvPr>
        </p:nvSpPr>
        <p:spPr/>
        <p:txBody>
          <a:bodyPr/>
          <a:lstStyle>
            <a:lvl1pPr rtl="0">
              <a:lnSpc>
                <a:spcPct val="100000"/>
              </a:lnSpc>
              <a:spcBef>
                <a:spcPct val="0"/>
              </a:spcBef>
              <a:buSzTx/>
              <a:buFontTx/>
              <a:buNone/>
              <a:defRPr/>
            </a:lvl1pPr>
          </a:lstStyle>
          <a:p>
            <a:pPr>
              <a:defRPr/>
            </a:pPr>
            <a:fld id="{AA3CBAFA-00E7-4FBB-8864-613A12B1A1FB}" type="slidenum">
              <a:rPr lang="ar-SA"/>
              <a:pPr>
                <a:defRPr/>
              </a:pPr>
              <a:t>‹#›</a:t>
            </a:fld>
            <a:endParaRPr lang="en-US"/>
          </a:p>
        </p:txBody>
      </p:sp>
    </p:spTree>
    <p:extLst>
      <p:ext uri="{BB962C8B-B14F-4D97-AF65-F5344CB8AC3E}">
        <p14:creationId xmlns:p14="http://schemas.microsoft.com/office/powerpoint/2010/main" val="3859334399"/>
      </p:ext>
    </p:extLst>
  </p:cSld>
  <p:clrMapOvr>
    <a:masterClrMapping/>
  </p:clrMapOvr>
  <p:transition spd="slow">
    <p:strip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E2FE5-A793-4AF4-956A-CE175CB51525}" type="slidenum">
              <a:rPr lang="ar-SA"/>
              <a:pPr>
                <a:defRPr/>
              </a:pPr>
              <a:t>‹#›</a:t>
            </a:fld>
            <a:endParaRPr lang="en-US"/>
          </a:p>
        </p:txBody>
      </p:sp>
    </p:spTree>
    <p:extLst>
      <p:ext uri="{BB962C8B-B14F-4D97-AF65-F5344CB8AC3E}">
        <p14:creationId xmlns:p14="http://schemas.microsoft.com/office/powerpoint/2010/main" val="2615908245"/>
      </p:ext>
    </p:extLst>
  </p:cSld>
  <p:clrMapOvr>
    <a:masterClrMapping/>
  </p:clrMapOvr>
  <p:transition advTm="0"/>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a:lnSpc>
                <a:spcPct val="90000"/>
              </a:lnSpc>
              <a:spcBef>
                <a:spcPct val="20000"/>
              </a:spcBef>
              <a:buClr>
                <a:prstClr val="white"/>
              </a:buClr>
              <a:buSzPct val="85000"/>
              <a:buFont typeface="Wingdings" pitchFamily="2" charset="2"/>
              <a:buNone/>
              <a:defRPr/>
            </a:pPr>
            <a:endParaRPr lang="en-US" sz="2800" b="0">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a:lnSpc>
                <a:spcPct val="90000"/>
              </a:lnSpc>
              <a:spcBef>
                <a:spcPct val="20000"/>
              </a:spcBef>
              <a:buClr>
                <a:prstClr val="white"/>
              </a:buClr>
              <a:buSzPct val="85000"/>
              <a:buFont typeface="Wingdings" pitchFamily="2" charset="2"/>
              <a:buNone/>
              <a:defRPr/>
            </a:pPr>
            <a:endParaRPr lang="en-US" sz="2800" b="0">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r>
              <a:rPr lang="fa-IR" smtClean="0"/>
              <a:t>1394/06/26</a:t>
            </a:r>
            <a:endParaRPr lang="en-US"/>
          </a:p>
        </p:txBody>
      </p:sp>
      <p:sp>
        <p:nvSpPr>
          <p:cNvPr id="7" name="Footer Placeholder 4"/>
          <p:cNvSpPr>
            <a:spLocks noGrp="1"/>
          </p:cNvSpPr>
          <p:nvPr>
            <p:ph type="ftr" sz="quarter" idx="11"/>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endParaRPr lang="en-US"/>
          </a:p>
        </p:txBody>
      </p:sp>
      <p:sp>
        <p:nvSpPr>
          <p:cNvPr id="8" name="Slide Number Placeholder 5"/>
          <p:cNvSpPr>
            <a:spLocks noGrp="1"/>
          </p:cNvSpPr>
          <p:nvPr>
            <p:ph type="sldNum" sz="quarter" idx="12"/>
          </p:nvPr>
        </p:nvSpPr>
        <p:spPr/>
        <p:txBody>
          <a:bodyPr/>
          <a:lstStyle>
            <a:lvl1pPr rtl="0">
              <a:lnSpc>
                <a:spcPct val="100000"/>
              </a:lnSpc>
              <a:spcBef>
                <a:spcPct val="0"/>
              </a:spcBef>
              <a:buClr>
                <a:prstClr val="white"/>
              </a:buClr>
              <a:buSzTx/>
              <a:buFontTx/>
              <a:buNone/>
              <a:defRPr>
                <a:solidFill>
                  <a:prstClr val="white"/>
                </a:solidFill>
              </a:defRPr>
            </a:lvl1pPr>
            <a:extLst/>
          </a:lstStyle>
          <a:p>
            <a:pPr>
              <a:defRPr/>
            </a:pPr>
            <a:fld id="{CB415EA1-ED0E-47C9-944B-6C6A020D3575}" type="slidenum">
              <a:rPr lang="ar-SA"/>
              <a:pPr>
                <a:defRPr/>
              </a:pPr>
              <a:t>‹#›</a:t>
            </a:fld>
            <a:endParaRPr lang="en-US"/>
          </a:p>
        </p:txBody>
      </p:sp>
    </p:spTree>
    <p:extLst>
      <p:ext uri="{BB962C8B-B14F-4D97-AF65-F5344CB8AC3E}">
        <p14:creationId xmlns:p14="http://schemas.microsoft.com/office/powerpoint/2010/main" val="2343050918"/>
      </p:ext>
    </p:extLst>
  </p:cSld>
  <p:clrMapOvr>
    <a:overrideClrMapping bg1="dk1" tx1="lt1" bg2="dk2" tx2="lt2" accent1="accent1" accent2="accent2" accent3="accent3" accent4="accent4" accent5="accent5" accent6="accent6" hlink="hlink" folHlink="folHlink"/>
  </p:clrMapOvr>
  <p:transition spd="slow">
    <p:strips/>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48133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3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rtl="0">
              <a:lnSpc>
                <a:spcPct val="100000"/>
              </a:lnSpc>
              <a:spcBef>
                <a:spcPct val="0"/>
              </a:spcBef>
              <a:buClr>
                <a:prstClr val="white"/>
              </a:buClr>
              <a:buSzTx/>
              <a:buFontTx/>
              <a:buNone/>
              <a:defRPr>
                <a:solidFill>
                  <a:prstClr val="white"/>
                </a:solidFill>
              </a:defRPr>
            </a:lvl1pPr>
            <a:extLst/>
          </a:lstStyle>
          <a:p>
            <a:pPr>
              <a:defRPr/>
            </a:pPr>
            <a:fld id="{3CE0A342-2508-4403-A769-EB59AAFCFAAF}" type="slidenum">
              <a:rPr lang="ar-SA"/>
              <a:pPr>
                <a:defRPr/>
              </a:pPr>
              <a:t>‹#›</a:t>
            </a:fld>
            <a:endParaRPr lang="en-US"/>
          </a:p>
        </p:txBody>
      </p:sp>
    </p:spTree>
    <p:extLst>
      <p:ext uri="{BB962C8B-B14F-4D97-AF65-F5344CB8AC3E}">
        <p14:creationId xmlns:p14="http://schemas.microsoft.com/office/powerpoint/2010/main" val="1022470408"/>
      </p:ext>
    </p:extLst>
  </p:cSld>
  <p:clrMapOvr>
    <a:overrideClrMapping bg1="dk1" tx1="lt1" bg2="dk2" tx2="lt2" accent1="accent1" accent2="accent2" accent3="accent3" accent4="accent4" accent5="accent5" accent6="accent6" hlink="hlink" folHlink="folHlink"/>
  </p:clrMapOvr>
  <p:transition spd="slow">
    <p:strips/>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6" y="1444296"/>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rtl="0">
              <a:lnSpc>
                <a:spcPct val="100000"/>
              </a:lnSpc>
              <a:spcBef>
                <a:spcPct val="0"/>
              </a:spcBef>
              <a:buSzTx/>
              <a:buFontTx/>
              <a:buNone/>
              <a:defRPr b="1"/>
            </a:lvl1pPr>
            <a:extLst/>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rtl="0">
              <a:lnSpc>
                <a:spcPct val="100000"/>
              </a:lnSpc>
              <a:spcBef>
                <a:spcPct val="0"/>
              </a:spcBef>
              <a:buSzTx/>
              <a:buFontTx/>
              <a:buNone/>
              <a:defRPr b="1"/>
            </a:lvl1pPr>
            <a:extLst/>
          </a:lstStyle>
          <a:p>
            <a:pPr>
              <a:defRPr/>
            </a:pPr>
            <a:endParaRPr lang="en-US"/>
          </a:p>
        </p:txBody>
      </p:sp>
      <p:sp>
        <p:nvSpPr>
          <p:cNvPr id="9" name="Slide Number Placeholder 8"/>
          <p:cNvSpPr>
            <a:spLocks noGrp="1"/>
          </p:cNvSpPr>
          <p:nvPr>
            <p:ph type="sldNum" sz="quarter" idx="12"/>
          </p:nvPr>
        </p:nvSpPr>
        <p:spPr/>
        <p:txBody>
          <a:bodyPr/>
          <a:lstStyle>
            <a:lvl1pPr rtl="0">
              <a:lnSpc>
                <a:spcPct val="100000"/>
              </a:lnSpc>
              <a:spcBef>
                <a:spcPct val="0"/>
              </a:spcBef>
              <a:buSzTx/>
              <a:buFontTx/>
              <a:buNone/>
              <a:defRPr/>
            </a:lvl1pPr>
            <a:extLst/>
          </a:lstStyle>
          <a:p>
            <a:pPr>
              <a:defRPr/>
            </a:pPr>
            <a:fld id="{8A789C1F-C801-4547-8C1D-0541EFCAECDE}" type="slidenum">
              <a:rPr lang="ar-SA"/>
              <a:pPr>
                <a:defRPr/>
              </a:pPr>
              <a:t>‹#›</a:t>
            </a:fld>
            <a:endParaRPr lang="en-US"/>
          </a:p>
        </p:txBody>
      </p:sp>
    </p:spTree>
    <p:extLst>
      <p:ext uri="{BB962C8B-B14F-4D97-AF65-F5344CB8AC3E}">
        <p14:creationId xmlns:p14="http://schemas.microsoft.com/office/powerpoint/2010/main" val="872004905"/>
      </p:ext>
    </p:extLst>
  </p:cSld>
  <p:clrMapOvr>
    <a:overrideClrMapping bg1="lt1" tx1="dk1" bg2="lt2" tx2="dk2" accent1="accent1" accent2="accent2" accent3="accent3" accent4="accent4" accent5="accent5" accent6="accent6" hlink="hlink" folHlink="folHlink"/>
  </p:clrMapOvr>
  <p:transition spd="slow">
    <p:strips/>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endParaRPr lang="en-US"/>
          </a:p>
        </p:txBody>
      </p:sp>
      <p:sp>
        <p:nvSpPr>
          <p:cNvPr id="5" name="Slide Number Placeholder 4"/>
          <p:cNvSpPr>
            <a:spLocks noGrp="1"/>
          </p:cNvSpPr>
          <p:nvPr>
            <p:ph type="sldNum" sz="quarter" idx="12"/>
          </p:nvPr>
        </p:nvSpPr>
        <p:spPr/>
        <p:txBody>
          <a:bodyPr/>
          <a:lstStyle>
            <a:lvl1pPr rtl="0">
              <a:lnSpc>
                <a:spcPct val="100000"/>
              </a:lnSpc>
              <a:spcBef>
                <a:spcPct val="0"/>
              </a:spcBef>
              <a:buClr>
                <a:prstClr val="white"/>
              </a:buClr>
              <a:buSzTx/>
              <a:buFontTx/>
              <a:buNone/>
              <a:defRPr>
                <a:solidFill>
                  <a:prstClr val="white"/>
                </a:solidFill>
              </a:defRPr>
            </a:lvl1pPr>
            <a:extLst/>
          </a:lstStyle>
          <a:p>
            <a:pPr>
              <a:defRPr/>
            </a:pPr>
            <a:fld id="{421F2DCA-FE42-4E2C-AB76-9C74EC8A4682}" type="slidenum">
              <a:rPr lang="ar-SA"/>
              <a:pPr>
                <a:defRPr/>
              </a:pPr>
              <a:t>‹#›</a:t>
            </a:fld>
            <a:endParaRPr lang="en-US"/>
          </a:p>
        </p:txBody>
      </p:sp>
    </p:spTree>
    <p:extLst>
      <p:ext uri="{BB962C8B-B14F-4D97-AF65-F5344CB8AC3E}">
        <p14:creationId xmlns:p14="http://schemas.microsoft.com/office/powerpoint/2010/main" val="2970294079"/>
      </p:ext>
    </p:extLst>
  </p:cSld>
  <p:clrMapOvr>
    <a:overrideClrMapping bg1="dk1" tx1="lt1" bg2="dk2" tx2="lt2" accent1="accent1" accent2="accent2" accent3="accent3" accent4="accent4" accent5="accent5" accent6="accent6" hlink="hlink" folHlink="folHlink"/>
  </p:clrMapOvr>
  <p:transition spd="slow">
    <p:strips/>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rtl="0">
              <a:lnSpc>
                <a:spcPct val="100000"/>
              </a:lnSpc>
              <a:spcBef>
                <a:spcPct val="0"/>
              </a:spcBef>
              <a:buSzTx/>
              <a:buFontTx/>
              <a:buNone/>
              <a:defRPr b="1"/>
            </a:lvl1pPr>
          </a:lstStyle>
          <a:p>
            <a:pPr>
              <a:defRPr/>
            </a:pPr>
            <a:r>
              <a:rPr lang="fa-IR" smtClean="0"/>
              <a:t>1394/06/26</a:t>
            </a:r>
            <a:endParaRPr lang="en-US"/>
          </a:p>
        </p:txBody>
      </p:sp>
      <p:sp>
        <p:nvSpPr>
          <p:cNvPr id="3" name="Footer Placeholder 21"/>
          <p:cNvSpPr>
            <a:spLocks noGrp="1"/>
          </p:cNvSpPr>
          <p:nvPr>
            <p:ph type="ftr" sz="quarter" idx="11"/>
          </p:nvPr>
        </p:nvSpPr>
        <p:spPr/>
        <p:txBody>
          <a:bodyPr/>
          <a:lstStyle>
            <a:lvl1pPr rtl="0">
              <a:lnSpc>
                <a:spcPct val="100000"/>
              </a:lnSpc>
              <a:spcBef>
                <a:spcPct val="0"/>
              </a:spcBef>
              <a:buSzTx/>
              <a:buFontTx/>
              <a:buNone/>
              <a:defRPr b="1"/>
            </a:lvl1pPr>
          </a:lstStyle>
          <a:p>
            <a:pPr>
              <a:defRPr/>
            </a:pPr>
            <a:endParaRPr lang="en-US"/>
          </a:p>
        </p:txBody>
      </p:sp>
      <p:sp>
        <p:nvSpPr>
          <p:cNvPr id="4" name="Slide Number Placeholder 17"/>
          <p:cNvSpPr>
            <a:spLocks noGrp="1"/>
          </p:cNvSpPr>
          <p:nvPr>
            <p:ph type="sldNum" sz="quarter" idx="12"/>
          </p:nvPr>
        </p:nvSpPr>
        <p:spPr/>
        <p:txBody>
          <a:bodyPr/>
          <a:lstStyle>
            <a:lvl1pPr rtl="0">
              <a:lnSpc>
                <a:spcPct val="100000"/>
              </a:lnSpc>
              <a:spcBef>
                <a:spcPct val="0"/>
              </a:spcBef>
              <a:buSzTx/>
              <a:buFontTx/>
              <a:buNone/>
              <a:defRPr/>
            </a:lvl1pPr>
          </a:lstStyle>
          <a:p>
            <a:pPr>
              <a:defRPr/>
            </a:pPr>
            <a:fld id="{20D9CAD0-EC70-41CD-8BD8-E888424FBF27}" type="slidenum">
              <a:rPr lang="ar-SA"/>
              <a:pPr>
                <a:defRPr/>
              </a:pPr>
              <a:t>‹#›</a:t>
            </a:fld>
            <a:endParaRPr lang="en-US"/>
          </a:p>
        </p:txBody>
      </p:sp>
    </p:spTree>
    <p:extLst>
      <p:ext uri="{BB962C8B-B14F-4D97-AF65-F5344CB8AC3E}">
        <p14:creationId xmlns:p14="http://schemas.microsoft.com/office/powerpoint/2010/main" val="821884499"/>
      </p:ext>
    </p:extLst>
  </p:cSld>
  <p:clrMapOvr>
    <a:masterClrMapping/>
  </p:clrMapOvr>
  <p:transition spd="slow">
    <p:strips/>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rtl="0">
              <a:lnSpc>
                <a:spcPct val="100000"/>
              </a:lnSpc>
              <a:spcBef>
                <a:spcPct val="0"/>
              </a:spcBef>
              <a:buSzTx/>
              <a:buFontTx/>
              <a:buNone/>
              <a:defRPr b="1"/>
            </a:lvl1pPr>
            <a:extLst/>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rtl="0">
              <a:lnSpc>
                <a:spcPct val="100000"/>
              </a:lnSpc>
              <a:spcBef>
                <a:spcPct val="0"/>
              </a:spcBef>
              <a:buSzTx/>
              <a:buFontTx/>
              <a:buNone/>
              <a:defRPr b="1"/>
            </a:lvl1pPr>
            <a:extLst/>
          </a:lstStyle>
          <a:p>
            <a:pPr>
              <a:defRPr/>
            </a:pPr>
            <a:endParaRPr lang="en-US"/>
          </a:p>
        </p:txBody>
      </p:sp>
      <p:sp>
        <p:nvSpPr>
          <p:cNvPr id="7" name="Slide Number Placeholder 6"/>
          <p:cNvSpPr>
            <a:spLocks noGrp="1"/>
          </p:cNvSpPr>
          <p:nvPr>
            <p:ph type="sldNum" sz="quarter" idx="12"/>
          </p:nvPr>
        </p:nvSpPr>
        <p:spPr/>
        <p:txBody>
          <a:bodyPr/>
          <a:lstStyle>
            <a:lvl1pPr rtl="0">
              <a:lnSpc>
                <a:spcPct val="100000"/>
              </a:lnSpc>
              <a:spcBef>
                <a:spcPct val="0"/>
              </a:spcBef>
              <a:buSzTx/>
              <a:buFontTx/>
              <a:buNone/>
              <a:defRPr/>
            </a:lvl1pPr>
            <a:extLst/>
          </a:lstStyle>
          <a:p>
            <a:pPr>
              <a:defRPr/>
            </a:pPr>
            <a:fld id="{80D14FF4-11A3-4B56-A163-5CCD6FFD6D68}" type="slidenum">
              <a:rPr lang="ar-SA"/>
              <a:pPr>
                <a:defRPr/>
              </a:pPr>
              <a:t>‹#›</a:t>
            </a:fld>
            <a:endParaRPr lang="en-US"/>
          </a:p>
        </p:txBody>
      </p:sp>
    </p:spTree>
    <p:extLst>
      <p:ext uri="{BB962C8B-B14F-4D97-AF65-F5344CB8AC3E}">
        <p14:creationId xmlns:p14="http://schemas.microsoft.com/office/powerpoint/2010/main" val="1878166406"/>
      </p:ext>
    </p:extLst>
  </p:cSld>
  <p:clrMapOvr>
    <a:overrideClrMapping bg1="lt1" tx1="dk1" bg2="lt2" tx2="dk2" accent1="accent1" accent2="accent2" accent3="accent3" accent4="accent4" accent5="accent5" accent6="accent6" hlink="hlink" folHlink="folHlink"/>
  </p:clrMapOvr>
  <p:transition spd="slow">
    <p:strips/>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a:lnSpc>
                <a:spcPct val="90000"/>
              </a:lnSpc>
              <a:spcBef>
                <a:spcPct val="20000"/>
              </a:spcBef>
              <a:buClr>
                <a:prstClr val="white"/>
              </a:buClr>
              <a:buSzPct val="85000"/>
              <a:buFont typeface="Wingdings" pitchFamily="2" charset="2"/>
              <a:buNone/>
              <a:defRPr/>
            </a:pPr>
            <a:endParaRPr lang="en-US" sz="2800" b="0">
              <a:solidFill>
                <a:srgbClr val="DEF5FA"/>
              </a:solidFill>
              <a:cs typeface="Arial" pitchFamily="34" charset="0"/>
            </a:endParaRPr>
          </a:p>
        </p:txBody>
      </p:sp>
      <p:sp>
        <p:nvSpPr>
          <p:cNvPr id="6" name="Freeform 15"/>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white"/>
              </a:solidFill>
            </a:endParaRPr>
          </a:p>
        </p:txBody>
      </p:sp>
      <p:sp>
        <p:nvSpPr>
          <p:cNvPr id="7" name="Right Triangle 6"/>
          <p:cNvSpPr>
            <a:spLocks/>
          </p:cNvSpPr>
          <p:nvPr/>
        </p:nvSpPr>
        <p:spPr bwMode="auto">
          <a:xfrm>
            <a:off x="-6041"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a:lnSpc>
                <a:spcPct val="90000"/>
              </a:lnSpc>
              <a:spcBef>
                <a:spcPct val="20000"/>
              </a:spcBef>
              <a:buClr>
                <a:prstClr val="white"/>
              </a:buClr>
              <a:buSzPct val="85000"/>
              <a:buFont typeface="Wingdings" pitchFamily="2" charset="2"/>
              <a:buNone/>
              <a:defRPr/>
            </a:pPr>
            <a:endParaRPr lang="en-US" sz="2800" b="0">
              <a:solidFill>
                <a:prstClr val="white"/>
              </a:solidFill>
            </a:endParaRPr>
          </a:p>
        </p:txBody>
      </p:sp>
      <p:cxnSp>
        <p:nvCxnSpPr>
          <p:cNvPr id="8" name="Straight Connector 7"/>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a:lnSpc>
                <a:spcPct val="90000"/>
              </a:lnSpc>
              <a:spcBef>
                <a:spcPct val="20000"/>
              </a:spcBef>
              <a:buClr>
                <a:prstClr val="white"/>
              </a:buClr>
              <a:buSzPct val="85000"/>
              <a:buFont typeface="Wingdings" pitchFamily="2" charset="2"/>
              <a:buNone/>
              <a:defRPr/>
            </a:pPr>
            <a:endParaRPr lang="en-US" sz="2800" b="0">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rtl="1">
              <a:lnSpc>
                <a:spcPct val="90000"/>
              </a:lnSpc>
              <a:spcBef>
                <a:spcPct val="20000"/>
              </a:spcBef>
              <a:buClr>
                <a:prstClr val="white"/>
              </a:buClr>
              <a:buSzPct val="85000"/>
              <a:buFont typeface="Wingdings" pitchFamily="2" charset="2"/>
              <a:buNone/>
              <a:defRPr/>
            </a:pPr>
            <a:endParaRPr lang="en-US" sz="2800" b="0">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r>
              <a:rPr lang="fa-IR" smtClean="0"/>
              <a:t>1394/06/26</a:t>
            </a:r>
            <a:endParaRPr lang="en-US"/>
          </a:p>
        </p:txBody>
      </p:sp>
      <p:sp>
        <p:nvSpPr>
          <p:cNvPr id="12" name="Footer Placeholder 5"/>
          <p:cNvSpPr>
            <a:spLocks noGrp="1"/>
          </p:cNvSpPr>
          <p:nvPr>
            <p:ph type="ftr" sz="quarter" idx="11"/>
          </p:nvPr>
        </p:nvSpPr>
        <p:spPr/>
        <p:txBody>
          <a:bodyPr/>
          <a:lstStyle>
            <a:lvl1pPr rtl="0">
              <a:lnSpc>
                <a:spcPct val="100000"/>
              </a:lnSpc>
              <a:spcBef>
                <a:spcPct val="0"/>
              </a:spcBef>
              <a:buClr>
                <a:prstClr val="white"/>
              </a:buClr>
              <a:buSzTx/>
              <a:buFontTx/>
              <a:buNone/>
              <a:defRPr b="1">
                <a:solidFill>
                  <a:prstClr val="white"/>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rtl="0">
              <a:lnSpc>
                <a:spcPct val="100000"/>
              </a:lnSpc>
              <a:spcBef>
                <a:spcPct val="0"/>
              </a:spcBef>
              <a:buClr>
                <a:prstClr val="white"/>
              </a:buClr>
              <a:buSzTx/>
              <a:buFontTx/>
              <a:buNone/>
              <a:defRPr>
                <a:solidFill>
                  <a:prstClr val="white"/>
                </a:solidFill>
              </a:defRPr>
            </a:lvl1pPr>
            <a:extLst/>
          </a:lstStyle>
          <a:p>
            <a:pPr>
              <a:defRPr/>
            </a:pPr>
            <a:fld id="{6C7D28AD-F5DF-4773-889F-F73AA1518E43}" type="slidenum">
              <a:rPr lang="ar-SA"/>
              <a:pPr>
                <a:defRPr/>
              </a:pPr>
              <a:t>‹#›</a:t>
            </a:fld>
            <a:endParaRPr lang="en-US"/>
          </a:p>
        </p:txBody>
      </p:sp>
    </p:spTree>
    <p:extLst>
      <p:ext uri="{BB962C8B-B14F-4D97-AF65-F5344CB8AC3E}">
        <p14:creationId xmlns:p14="http://schemas.microsoft.com/office/powerpoint/2010/main" val="638254691"/>
      </p:ext>
    </p:extLst>
  </p:cSld>
  <p:clrMapOvr>
    <a:overrideClrMapping bg1="dk1" tx1="lt1" bg2="dk2" tx2="lt2" accent1="accent1" accent2="accent2" accent3="accent3" accent4="accent4" accent5="accent5" accent6="accent6" hlink="hlink" folHlink="folHlink"/>
  </p:clrMapOvr>
  <p:transition spd="slow">
    <p:strips/>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31"/>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lnSpc>
                <a:spcPct val="100000"/>
              </a:lnSpc>
              <a:spcBef>
                <a:spcPct val="0"/>
              </a:spcBef>
              <a:buSzTx/>
              <a:buFontTx/>
              <a:buNone/>
              <a:defRPr b="1"/>
            </a:lvl1pPr>
          </a:lstStyle>
          <a:p>
            <a:pPr>
              <a:defRPr/>
            </a:pPr>
            <a:r>
              <a:rPr lang="fa-IR" smtClean="0"/>
              <a:t>1394/06/26</a:t>
            </a:r>
            <a:endParaRPr lang="en-US"/>
          </a:p>
        </p:txBody>
      </p:sp>
      <p:sp>
        <p:nvSpPr>
          <p:cNvPr id="5" name="Footer Placeholder 21"/>
          <p:cNvSpPr>
            <a:spLocks noGrp="1"/>
          </p:cNvSpPr>
          <p:nvPr>
            <p:ph type="ftr" sz="quarter" idx="11"/>
          </p:nvPr>
        </p:nvSpPr>
        <p:spPr/>
        <p:txBody>
          <a:bodyPr/>
          <a:lstStyle>
            <a:lvl1pPr rtl="0">
              <a:lnSpc>
                <a:spcPct val="100000"/>
              </a:lnSpc>
              <a:spcBef>
                <a:spcPct val="0"/>
              </a:spcBef>
              <a:buSzTx/>
              <a:buFontTx/>
              <a:buNone/>
              <a:defRPr b="1"/>
            </a:lvl1pPr>
          </a:lstStyle>
          <a:p>
            <a:pPr>
              <a:defRPr/>
            </a:pPr>
            <a:endParaRPr lang="en-US"/>
          </a:p>
        </p:txBody>
      </p:sp>
      <p:sp>
        <p:nvSpPr>
          <p:cNvPr id="6" name="Slide Number Placeholder 17"/>
          <p:cNvSpPr>
            <a:spLocks noGrp="1"/>
          </p:cNvSpPr>
          <p:nvPr>
            <p:ph type="sldNum" sz="quarter" idx="12"/>
          </p:nvPr>
        </p:nvSpPr>
        <p:spPr/>
        <p:txBody>
          <a:bodyPr/>
          <a:lstStyle>
            <a:lvl1pPr rtl="0">
              <a:lnSpc>
                <a:spcPct val="100000"/>
              </a:lnSpc>
              <a:spcBef>
                <a:spcPct val="0"/>
              </a:spcBef>
              <a:buSzTx/>
              <a:buFontTx/>
              <a:buNone/>
              <a:defRPr/>
            </a:lvl1pPr>
          </a:lstStyle>
          <a:p>
            <a:pPr>
              <a:defRPr/>
            </a:pPr>
            <a:fld id="{885E3232-C136-4036-805C-E7E4F9C78080}" type="slidenum">
              <a:rPr lang="ar-SA"/>
              <a:pPr>
                <a:defRPr/>
              </a:pPr>
              <a:t>‹#›</a:t>
            </a:fld>
            <a:endParaRPr lang="en-US"/>
          </a:p>
        </p:txBody>
      </p:sp>
    </p:spTree>
    <p:extLst>
      <p:ext uri="{BB962C8B-B14F-4D97-AF65-F5344CB8AC3E}">
        <p14:creationId xmlns:p14="http://schemas.microsoft.com/office/powerpoint/2010/main" val="3111527618"/>
      </p:ext>
    </p:extLst>
  </p:cSld>
  <p:clrMapOvr>
    <a:masterClrMapping/>
  </p:clrMapOvr>
  <p:transition spd="slow">
    <p:strips/>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2"/>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rtl="0">
              <a:lnSpc>
                <a:spcPct val="100000"/>
              </a:lnSpc>
              <a:spcBef>
                <a:spcPct val="0"/>
              </a:spcBef>
              <a:buSzTx/>
              <a:buFontTx/>
              <a:buNone/>
              <a:defRPr b="1"/>
            </a:lvl1pPr>
          </a:lstStyle>
          <a:p>
            <a:pPr>
              <a:defRPr/>
            </a:pPr>
            <a:r>
              <a:rPr lang="fa-IR" smtClean="0"/>
              <a:t>1394/06/26</a:t>
            </a:r>
            <a:endParaRPr lang="en-US"/>
          </a:p>
        </p:txBody>
      </p:sp>
      <p:sp>
        <p:nvSpPr>
          <p:cNvPr id="5" name="Footer Placeholder 21"/>
          <p:cNvSpPr>
            <a:spLocks noGrp="1"/>
          </p:cNvSpPr>
          <p:nvPr>
            <p:ph type="ftr" sz="quarter" idx="11"/>
          </p:nvPr>
        </p:nvSpPr>
        <p:spPr/>
        <p:txBody>
          <a:bodyPr/>
          <a:lstStyle>
            <a:lvl1pPr rtl="0">
              <a:lnSpc>
                <a:spcPct val="100000"/>
              </a:lnSpc>
              <a:spcBef>
                <a:spcPct val="0"/>
              </a:spcBef>
              <a:buSzTx/>
              <a:buFontTx/>
              <a:buNone/>
              <a:defRPr b="1"/>
            </a:lvl1pPr>
          </a:lstStyle>
          <a:p>
            <a:pPr>
              <a:defRPr/>
            </a:pPr>
            <a:endParaRPr lang="en-US"/>
          </a:p>
        </p:txBody>
      </p:sp>
      <p:sp>
        <p:nvSpPr>
          <p:cNvPr id="6" name="Slide Number Placeholder 17"/>
          <p:cNvSpPr>
            <a:spLocks noGrp="1"/>
          </p:cNvSpPr>
          <p:nvPr>
            <p:ph type="sldNum" sz="quarter" idx="12"/>
          </p:nvPr>
        </p:nvSpPr>
        <p:spPr/>
        <p:txBody>
          <a:bodyPr/>
          <a:lstStyle>
            <a:lvl1pPr rtl="0">
              <a:lnSpc>
                <a:spcPct val="100000"/>
              </a:lnSpc>
              <a:spcBef>
                <a:spcPct val="0"/>
              </a:spcBef>
              <a:buSzTx/>
              <a:buFontTx/>
              <a:buNone/>
              <a:defRPr/>
            </a:lvl1pPr>
          </a:lstStyle>
          <a:p>
            <a:pPr>
              <a:defRPr/>
            </a:pPr>
            <a:fld id="{54B70E6A-2534-4F88-B402-CB25D2F9D03A}" type="slidenum">
              <a:rPr lang="ar-SA"/>
              <a:pPr>
                <a:defRPr/>
              </a:pPr>
              <a:t>‹#›</a:t>
            </a:fld>
            <a:endParaRPr lang="en-US"/>
          </a:p>
        </p:txBody>
      </p:sp>
    </p:spTree>
    <p:extLst>
      <p:ext uri="{BB962C8B-B14F-4D97-AF65-F5344CB8AC3E}">
        <p14:creationId xmlns:p14="http://schemas.microsoft.com/office/powerpoint/2010/main" val="825052968"/>
      </p:ext>
    </p:extLst>
  </p:cSld>
  <p:clrMapOvr>
    <a:masterClrMapping/>
  </p:clrMapOvr>
  <p:transition spd="slow">
    <p:strips/>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1676400" y="1981200"/>
            <a:ext cx="7010400" cy="4114800"/>
          </a:xfrm>
        </p:spPr>
        <p:txBody>
          <a:bodyPr>
            <a:normAutofit/>
          </a:bodyPr>
          <a:lstStyle/>
          <a:p>
            <a:pPr lvl="0"/>
            <a:endParaRPr lang="fa-IR" noProof="0" dirty="0"/>
          </a:p>
        </p:txBody>
      </p:sp>
      <p:sp>
        <p:nvSpPr>
          <p:cNvPr id="4" name="Footer Placeholder 3"/>
          <p:cNvSpPr>
            <a:spLocks noGrp="1"/>
          </p:cNvSpPr>
          <p:nvPr>
            <p:ph type="ftr" sz="quarter" idx="10"/>
          </p:nvPr>
        </p:nvSpPr>
        <p:spPr>
          <a:xfrm>
            <a:off x="3124200" y="6248400"/>
            <a:ext cx="2895600" cy="457200"/>
          </a:xfrm>
        </p:spPr>
        <p:txBody>
          <a:bodyPr/>
          <a:lstStyle>
            <a:lvl1pPr rtl="0">
              <a:lnSpc>
                <a:spcPct val="100000"/>
              </a:lnSpc>
              <a:spcBef>
                <a:spcPct val="0"/>
              </a:spcBef>
              <a:buSzTx/>
              <a:buFontTx/>
              <a:buNone/>
              <a:defRPr b="1"/>
            </a:lvl1pPr>
          </a:lstStyle>
          <a:p>
            <a:pPr>
              <a:defRPr/>
            </a:pPr>
            <a:endParaRPr lang="en-US"/>
          </a:p>
        </p:txBody>
      </p:sp>
      <p:sp>
        <p:nvSpPr>
          <p:cNvPr id="5" name="Slide Number Placeholder 4"/>
          <p:cNvSpPr>
            <a:spLocks noGrp="1"/>
          </p:cNvSpPr>
          <p:nvPr>
            <p:ph type="sldNum" sz="quarter" idx="11"/>
          </p:nvPr>
        </p:nvSpPr>
        <p:spPr>
          <a:xfrm>
            <a:off x="6553200" y="6248400"/>
            <a:ext cx="2133600" cy="457200"/>
          </a:xfrm>
        </p:spPr>
        <p:txBody>
          <a:bodyPr/>
          <a:lstStyle>
            <a:lvl1pPr rtl="0">
              <a:lnSpc>
                <a:spcPct val="100000"/>
              </a:lnSpc>
              <a:spcBef>
                <a:spcPct val="0"/>
              </a:spcBef>
              <a:buSzTx/>
              <a:buFontTx/>
              <a:buNone/>
              <a:defRPr/>
            </a:lvl1pPr>
          </a:lstStyle>
          <a:p>
            <a:pPr>
              <a:defRPr/>
            </a:pPr>
            <a:fld id="{58A45845-7A0E-406E-A53A-ADD096307839}" type="slidenum">
              <a:rPr lang="ar-SA"/>
              <a:pPr>
                <a:defRPr/>
              </a:pPr>
              <a:t>‹#›</a:t>
            </a:fld>
            <a:endParaRPr lang="en-US"/>
          </a:p>
        </p:txBody>
      </p:sp>
      <p:sp>
        <p:nvSpPr>
          <p:cNvPr id="6" name="Date Placeholder 5"/>
          <p:cNvSpPr>
            <a:spLocks noGrp="1"/>
          </p:cNvSpPr>
          <p:nvPr>
            <p:ph type="dt" sz="half" idx="12"/>
          </p:nvPr>
        </p:nvSpPr>
        <p:spPr>
          <a:xfrm>
            <a:off x="457200" y="6245225"/>
            <a:ext cx="2133600" cy="476250"/>
          </a:xfrm>
        </p:spPr>
        <p:txBody>
          <a:bodyPr/>
          <a:lstStyle>
            <a:lvl1pPr rtl="0">
              <a:lnSpc>
                <a:spcPct val="100000"/>
              </a:lnSpc>
              <a:spcBef>
                <a:spcPct val="0"/>
              </a:spcBef>
              <a:buSzTx/>
              <a:buFontTx/>
              <a:buNone/>
              <a:defRPr b="1"/>
            </a:lvl1pPr>
          </a:lstStyle>
          <a:p>
            <a:pPr>
              <a:defRPr/>
            </a:pPr>
            <a:r>
              <a:rPr lang="fa-IR" smtClean="0"/>
              <a:t>1394/06/26</a:t>
            </a:r>
            <a:endParaRPr lang="en-US"/>
          </a:p>
        </p:txBody>
      </p:sp>
    </p:spTree>
    <p:extLst>
      <p:ext uri="{BB962C8B-B14F-4D97-AF65-F5344CB8AC3E}">
        <p14:creationId xmlns:p14="http://schemas.microsoft.com/office/powerpoint/2010/main" val="132946755"/>
      </p:ext>
    </p:extLst>
  </p:cSld>
  <p:clrMapOvr>
    <a:masterClrMapping/>
  </p:clrMapOvr>
  <p:transition spd="slow">
    <p:strip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066800" y="990600"/>
            <a:ext cx="7848600" cy="5410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F2E61-2DF8-42C3-A40E-31CAF23BE794}" type="slidenum">
              <a:rPr lang="ar-SA"/>
              <a:pPr>
                <a:defRPr/>
              </a:pPr>
              <a:t>‹#›</a:t>
            </a:fld>
            <a:endParaRPr lang="en-US"/>
          </a:p>
        </p:txBody>
      </p:sp>
    </p:spTree>
    <p:extLst>
      <p:ext uri="{BB962C8B-B14F-4D97-AF65-F5344CB8AC3E}">
        <p14:creationId xmlns:p14="http://schemas.microsoft.com/office/powerpoint/2010/main" val="299380401"/>
      </p:ext>
    </p:extLst>
  </p:cSld>
  <p:clrMapOvr>
    <a:masterClrMapping/>
  </p:clrMapOvr>
  <p:transition advTm="0"/>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18052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1537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1086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3999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3031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543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2088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6404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041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828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990600"/>
            <a:ext cx="7848600" cy="5410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C1F70-6B51-438C-9611-333DFB620765}" type="slidenum">
              <a:rPr lang="ar-SA"/>
              <a:pPr>
                <a:defRPr/>
              </a:pPr>
              <a:t>‹#›</a:t>
            </a:fld>
            <a:endParaRPr lang="en-US"/>
          </a:p>
        </p:txBody>
      </p:sp>
    </p:spTree>
    <p:extLst>
      <p:ext uri="{BB962C8B-B14F-4D97-AF65-F5344CB8AC3E}">
        <p14:creationId xmlns:p14="http://schemas.microsoft.com/office/powerpoint/2010/main" val="2853631506"/>
      </p:ext>
    </p:extLst>
  </p:cSld>
  <p:clrMapOvr>
    <a:masterClrMapping/>
  </p:clrMapOvr>
  <p:transition advTm="0"/>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99B1F-7685-4C43-BFC3-5A345258D5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2447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b="1"/>
            </a:lvl1pPr>
            <a:extLst/>
          </a:lstStyle>
          <a:p>
            <a:pPr>
              <a:defRPr/>
            </a:pPr>
            <a:r>
              <a:rPr lang="fa-IR" smtClean="0"/>
              <a:t>1394/06/26</a:t>
            </a: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b="1">
                <a:solidFill>
                  <a:srgbClr val="EAEBDE">
                    <a:shade val="90000"/>
                  </a:srgbClr>
                </a:solidFill>
              </a:defRPr>
            </a:lvl1pPr>
            <a:extLst/>
          </a:lstStyle>
          <a:p>
            <a:pPr>
              <a:defRPr/>
            </a:pPr>
            <a:fld id="{7A49B74D-09C5-47D7-8856-E62F1F839B02}"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b="1"/>
            </a:lvl1pPr>
            <a:extLst/>
          </a:lstStyle>
          <a:p>
            <a:pPr>
              <a:defRPr/>
            </a:pPr>
            <a:endParaRPr lang="en-US"/>
          </a:p>
        </p:txBody>
      </p:sp>
    </p:spTree>
    <p:extLst>
      <p:ext uri="{BB962C8B-B14F-4D97-AF65-F5344CB8AC3E}">
        <p14:creationId xmlns:p14="http://schemas.microsoft.com/office/powerpoint/2010/main" val="32038418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b="1"/>
            </a:lvl1pPr>
            <a:extLst/>
          </a:lstStyle>
          <a:p>
            <a:pPr>
              <a:defRPr/>
            </a:pPr>
            <a:r>
              <a:rPr lang="fa-IR" smtClean="0"/>
              <a:t>1394/06/26</a:t>
            </a: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b="1">
                <a:solidFill>
                  <a:srgbClr val="EAEBDE">
                    <a:shade val="90000"/>
                  </a:srgbClr>
                </a:solidFill>
              </a:defRPr>
            </a:lvl1pPr>
            <a:extLst/>
          </a:lstStyle>
          <a:p>
            <a:pPr>
              <a:defRPr/>
            </a:pPr>
            <a:fld id="{7AD6CD07-ECC5-48A9-BD11-B87C0EB555DD}"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b="1"/>
            </a:lvl1pPr>
            <a:extLst/>
          </a:lstStyle>
          <a:p>
            <a:pPr>
              <a:defRPr/>
            </a:pPr>
            <a:endParaRPr lang="en-US"/>
          </a:p>
        </p:txBody>
      </p:sp>
    </p:spTree>
    <p:extLst>
      <p:ext uri="{BB962C8B-B14F-4D97-AF65-F5344CB8AC3E}">
        <p14:creationId xmlns:p14="http://schemas.microsoft.com/office/powerpoint/2010/main" val="3167695477"/>
      </p:ext>
    </p:extLst>
  </p:cSld>
  <p:clrMapOvr>
    <a:overrideClrMapping bg1="dk1" tx1="lt1" bg2="dk2" tx2="lt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b="1"/>
            </a:lvl1pPr>
            <a:extLst/>
          </a:lstStyle>
          <a:p>
            <a:pPr>
              <a:defRPr/>
            </a:pPr>
            <a:r>
              <a:rPr lang="fa-IR" smtClean="0"/>
              <a:t>1394/06/26</a:t>
            </a:r>
            <a:endParaRPr lang="en-US"/>
          </a:p>
        </p:txBody>
      </p:sp>
      <p:sp>
        <p:nvSpPr>
          <p:cNvPr id="7" name="Footer Placeholder 5"/>
          <p:cNvSpPr>
            <a:spLocks noGrp="1"/>
          </p:cNvSpPr>
          <p:nvPr>
            <p:ph type="ftr" sz="quarter" idx="11"/>
          </p:nvPr>
        </p:nvSpPr>
        <p:spPr/>
        <p:txBody>
          <a:bodyPr/>
          <a:lstStyle>
            <a:lvl1pPr>
              <a:defRPr b="1"/>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b="1"/>
            </a:lvl1pPr>
            <a:extLst/>
          </a:lstStyle>
          <a:p>
            <a:pPr>
              <a:defRPr/>
            </a:pPr>
            <a:fld id="{956B02FC-D55B-4456-8193-FF30A61C2C2E}" type="slidenum">
              <a:rPr lang="en-US"/>
              <a:pPr>
                <a:defRPr/>
              </a:pPr>
              <a:t>‹#›</a:t>
            </a:fld>
            <a:endParaRPr lang="en-US"/>
          </a:p>
        </p:txBody>
      </p:sp>
    </p:spTree>
    <p:extLst>
      <p:ext uri="{BB962C8B-B14F-4D97-AF65-F5344CB8AC3E}">
        <p14:creationId xmlns:p14="http://schemas.microsoft.com/office/powerpoint/2010/main" val="2664432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defRPr/>
            </a:pPr>
            <a:endParaRPr lang="en-US" b="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defRPr/>
            </a:pPr>
            <a:endParaRPr lang="en-US" b="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b="1"/>
            </a:lvl1pPr>
            <a:extLst/>
          </a:lstStyle>
          <a:p>
            <a:pPr>
              <a:defRPr/>
            </a:pPr>
            <a:r>
              <a:rPr lang="fa-IR" smtClean="0"/>
              <a:t>1394/06/26</a:t>
            </a:r>
            <a:endParaRPr lang="en-US"/>
          </a:p>
        </p:txBody>
      </p:sp>
      <p:sp>
        <p:nvSpPr>
          <p:cNvPr id="10" name="Footer Placeholder 7"/>
          <p:cNvSpPr>
            <a:spLocks noGrp="1"/>
          </p:cNvSpPr>
          <p:nvPr>
            <p:ph type="ftr" sz="quarter" idx="11"/>
          </p:nvPr>
        </p:nvSpPr>
        <p:spPr/>
        <p:txBody>
          <a:bodyPr/>
          <a:lstStyle>
            <a:lvl1pPr>
              <a:defRPr b="1"/>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b="1"/>
            </a:lvl1pPr>
            <a:extLst/>
          </a:lstStyle>
          <a:p>
            <a:pPr>
              <a:defRPr/>
            </a:pPr>
            <a:fld id="{5050C506-F6EF-44E9-A0DA-B280805B8DF7}" type="slidenum">
              <a:rPr lang="en-US"/>
              <a:pPr>
                <a:defRPr/>
              </a:pPr>
              <a:t>‹#›</a:t>
            </a:fld>
            <a:endParaRPr lang="en-US"/>
          </a:p>
        </p:txBody>
      </p:sp>
    </p:spTree>
    <p:extLst>
      <p:ext uri="{BB962C8B-B14F-4D97-AF65-F5344CB8AC3E}">
        <p14:creationId xmlns:p14="http://schemas.microsoft.com/office/powerpoint/2010/main" val="38111097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0">
              <a:solidFill>
                <a:prstClr val="white"/>
              </a:solidFill>
            </a:endParaRPr>
          </a:p>
        </p:txBody>
      </p:sp>
      <p:sp>
        <p:nvSpPr>
          <p:cNvPr id="2" name="Title 1"/>
          <p:cNvSpPr>
            <a:spLocks noGrp="1"/>
          </p:cNvSpPr>
          <p:nvPr>
            <p:ph type="title"/>
          </p:nvPr>
        </p:nvSpPr>
        <p:spPr>
          <a:xfrm>
            <a:off x="457200" y="253218"/>
            <a:ext cx="8229600" cy="11430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b="1"/>
            </a:lvl1pPr>
            <a:extLst/>
          </a:lstStyle>
          <a:p>
            <a:pPr>
              <a:defRPr/>
            </a:pPr>
            <a:r>
              <a:rPr lang="fa-IR" smtClean="0"/>
              <a:t>1394/06/26</a:t>
            </a:r>
            <a:endParaRPr lang="en-US"/>
          </a:p>
        </p:txBody>
      </p:sp>
      <p:sp>
        <p:nvSpPr>
          <p:cNvPr id="5" name="Footer Placeholder 3"/>
          <p:cNvSpPr>
            <a:spLocks noGrp="1"/>
          </p:cNvSpPr>
          <p:nvPr>
            <p:ph type="ftr" sz="quarter" idx="11"/>
          </p:nvPr>
        </p:nvSpPr>
        <p:spPr/>
        <p:txBody>
          <a:bodyPr/>
          <a:lstStyle>
            <a:lvl1pPr>
              <a:defRPr b="1"/>
            </a:lvl1pPr>
            <a:extLst/>
          </a:lstStyle>
          <a:p>
            <a:pPr>
              <a:defRPr/>
            </a:pPr>
            <a:endParaRPr lang="en-US"/>
          </a:p>
        </p:txBody>
      </p:sp>
      <p:sp>
        <p:nvSpPr>
          <p:cNvPr id="6" name="Slide Number Placeholder 4"/>
          <p:cNvSpPr>
            <a:spLocks noGrp="1"/>
          </p:cNvSpPr>
          <p:nvPr>
            <p:ph type="sldNum" sz="quarter" idx="12"/>
          </p:nvPr>
        </p:nvSpPr>
        <p:spPr/>
        <p:txBody>
          <a:bodyPr/>
          <a:lstStyle>
            <a:lvl1pPr>
              <a:defRPr b="1"/>
            </a:lvl1pPr>
            <a:extLst/>
          </a:lstStyle>
          <a:p>
            <a:pPr>
              <a:defRPr/>
            </a:pPr>
            <a:fld id="{93EE6AFF-9ACB-4D90-AD2C-8D29B43B69C4}" type="slidenum">
              <a:rPr lang="en-US"/>
              <a:pPr>
                <a:defRPr/>
              </a:pPr>
              <a:t>‹#›</a:t>
            </a:fld>
            <a:endParaRPr lang="en-US"/>
          </a:p>
        </p:txBody>
      </p:sp>
    </p:spTree>
    <p:extLst>
      <p:ext uri="{BB962C8B-B14F-4D97-AF65-F5344CB8AC3E}">
        <p14:creationId xmlns:p14="http://schemas.microsoft.com/office/powerpoint/2010/main" val="26473213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b="1"/>
            </a:lvl1pPr>
          </a:lstStyle>
          <a:p>
            <a:pPr>
              <a:defRPr/>
            </a:pPr>
            <a:endParaRPr lang="en-US"/>
          </a:p>
        </p:txBody>
      </p:sp>
      <p:sp>
        <p:nvSpPr>
          <p:cNvPr id="3" name="Date Placeholder 13"/>
          <p:cNvSpPr>
            <a:spLocks noGrp="1"/>
          </p:cNvSpPr>
          <p:nvPr>
            <p:ph type="dt" sz="half" idx="11"/>
          </p:nvPr>
        </p:nvSpPr>
        <p:spPr/>
        <p:txBody>
          <a:bodyPr/>
          <a:lstStyle>
            <a:lvl1pPr>
              <a:defRPr b="1"/>
            </a:lvl1pPr>
          </a:lstStyle>
          <a:p>
            <a:pPr>
              <a:defRPr/>
            </a:pPr>
            <a:r>
              <a:rPr lang="fa-IR" smtClean="0"/>
              <a:t>1394/06/26</a:t>
            </a:r>
            <a:endParaRPr lang="en-US"/>
          </a:p>
        </p:txBody>
      </p:sp>
      <p:sp>
        <p:nvSpPr>
          <p:cNvPr id="4" name="Slide Number Placeholder 22"/>
          <p:cNvSpPr>
            <a:spLocks noGrp="1"/>
          </p:cNvSpPr>
          <p:nvPr>
            <p:ph type="sldNum" sz="quarter" idx="12"/>
          </p:nvPr>
        </p:nvSpPr>
        <p:spPr/>
        <p:txBody>
          <a:bodyPr/>
          <a:lstStyle>
            <a:lvl1pPr>
              <a:defRPr b="1"/>
            </a:lvl1pPr>
          </a:lstStyle>
          <a:p>
            <a:pPr>
              <a:defRPr/>
            </a:pPr>
            <a:fld id="{D0E9AF11-0C44-4BF0-BFD5-11648630713B}" type="slidenum">
              <a:rPr lang="en-US"/>
              <a:pPr>
                <a:defRPr/>
              </a:pPr>
              <a:t>‹#›</a:t>
            </a:fld>
            <a:endParaRPr lang="en-US"/>
          </a:p>
        </p:txBody>
      </p:sp>
    </p:spTree>
    <p:extLst>
      <p:ext uri="{BB962C8B-B14F-4D97-AF65-F5344CB8AC3E}">
        <p14:creationId xmlns:p14="http://schemas.microsoft.com/office/powerpoint/2010/main" val="31165476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b="1"/>
            </a:lvl1pPr>
            <a:extLst/>
          </a:lstStyle>
          <a:p>
            <a:pPr>
              <a:defRPr/>
            </a:pPr>
            <a:r>
              <a:rPr lang="fa-IR" smtClean="0"/>
              <a:t>1394/06/26</a:t>
            </a: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b="1">
                <a:solidFill>
                  <a:srgbClr val="EAEBDE">
                    <a:shade val="90000"/>
                  </a:srgbClr>
                </a:solidFill>
              </a:defRPr>
            </a:lvl1pPr>
            <a:extLst/>
          </a:lstStyle>
          <a:p>
            <a:pPr>
              <a:defRPr/>
            </a:pPr>
            <a:fld id="{50029FEF-43DF-4886-9470-228479741246}"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b="1"/>
            </a:lvl1pPr>
            <a:extLst/>
          </a:lstStyle>
          <a:p>
            <a:pPr>
              <a:defRPr/>
            </a:pPr>
            <a:endParaRPr lang="en-US"/>
          </a:p>
        </p:txBody>
      </p:sp>
    </p:spTree>
    <p:extLst>
      <p:ext uri="{BB962C8B-B14F-4D97-AF65-F5344CB8AC3E}">
        <p14:creationId xmlns:p14="http://schemas.microsoft.com/office/powerpoint/2010/main" val="2409685732"/>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b="1"/>
            </a:lvl1pPr>
            <a:extLst/>
          </a:lstStyle>
          <a:p>
            <a:pPr>
              <a:defRPr/>
            </a:pPr>
            <a:r>
              <a:rPr lang="fa-IR" smtClean="0"/>
              <a:t>1394/06/26</a:t>
            </a: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b="1">
                <a:solidFill>
                  <a:srgbClr val="EAEBDE">
                    <a:shade val="90000"/>
                  </a:srgbClr>
                </a:solidFill>
              </a:defRPr>
            </a:lvl1pPr>
            <a:extLst/>
          </a:lstStyle>
          <a:p>
            <a:pPr>
              <a:defRPr/>
            </a:pPr>
            <a:fld id="{21772740-1949-4F3A-88E5-DD55BF3CC60E}"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b="1"/>
            </a:lvl1pPr>
            <a:extLst/>
          </a:lstStyle>
          <a:p>
            <a:pPr>
              <a:defRPr/>
            </a:pPr>
            <a:endParaRPr lang="en-US"/>
          </a:p>
        </p:txBody>
      </p:sp>
    </p:spTree>
    <p:extLst>
      <p:ext uri="{BB962C8B-B14F-4D97-AF65-F5344CB8AC3E}">
        <p14:creationId xmlns:p14="http://schemas.microsoft.com/office/powerpoint/2010/main" val="5987137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b="1"/>
            </a:lvl1pPr>
          </a:lstStyle>
          <a:p>
            <a:pPr>
              <a:defRPr/>
            </a:pPr>
            <a:endParaRPr lang="en-US"/>
          </a:p>
        </p:txBody>
      </p:sp>
      <p:sp>
        <p:nvSpPr>
          <p:cNvPr id="5" name="Date Placeholder 13"/>
          <p:cNvSpPr>
            <a:spLocks noGrp="1"/>
          </p:cNvSpPr>
          <p:nvPr>
            <p:ph type="dt" sz="half" idx="11"/>
          </p:nvPr>
        </p:nvSpPr>
        <p:spPr/>
        <p:txBody>
          <a:bodyPr/>
          <a:lstStyle>
            <a:lvl1pPr>
              <a:defRPr b="1"/>
            </a:lvl1pPr>
          </a:lstStyle>
          <a:p>
            <a:pPr>
              <a:defRPr/>
            </a:pPr>
            <a:r>
              <a:rPr lang="fa-IR" smtClean="0"/>
              <a:t>1394/06/26</a:t>
            </a:r>
            <a:endParaRPr lang="en-US"/>
          </a:p>
        </p:txBody>
      </p:sp>
      <p:sp>
        <p:nvSpPr>
          <p:cNvPr id="6" name="Slide Number Placeholder 22"/>
          <p:cNvSpPr>
            <a:spLocks noGrp="1"/>
          </p:cNvSpPr>
          <p:nvPr>
            <p:ph type="sldNum" sz="quarter" idx="12"/>
          </p:nvPr>
        </p:nvSpPr>
        <p:spPr/>
        <p:txBody>
          <a:bodyPr/>
          <a:lstStyle>
            <a:lvl1pPr>
              <a:defRPr b="1"/>
            </a:lvl1pPr>
          </a:lstStyle>
          <a:p>
            <a:pPr>
              <a:defRPr/>
            </a:pPr>
            <a:fld id="{1C60514A-7771-42E4-AC4B-327F0DE1430D}" type="slidenum">
              <a:rPr lang="en-US"/>
              <a:pPr>
                <a:defRPr/>
              </a:pPr>
              <a:t>‹#›</a:t>
            </a:fld>
            <a:endParaRPr lang="en-US"/>
          </a:p>
        </p:txBody>
      </p:sp>
    </p:spTree>
    <p:extLst>
      <p:ext uri="{BB962C8B-B14F-4D97-AF65-F5344CB8AC3E}">
        <p14:creationId xmlns:p14="http://schemas.microsoft.com/office/powerpoint/2010/main" val="1397787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23CEE630-A9C2-4DAE-BEA6-BE15B6AD2A99}" type="slidenum">
              <a:rPr lang="en-US"/>
              <a:pPr>
                <a:defRPr/>
              </a:pPr>
              <a:t>‹#›</a:t>
            </a:fld>
            <a:endParaRPr lang="en-US"/>
          </a:p>
        </p:txBody>
      </p:sp>
    </p:spTree>
    <p:extLst>
      <p:ext uri="{BB962C8B-B14F-4D97-AF65-F5344CB8AC3E}">
        <p14:creationId xmlns:p14="http://schemas.microsoft.com/office/powerpoint/2010/main" val="33480368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b="1"/>
            </a:lvl1pPr>
          </a:lstStyle>
          <a:p>
            <a:pPr>
              <a:defRPr/>
            </a:pPr>
            <a:endParaRPr lang="en-US"/>
          </a:p>
        </p:txBody>
      </p:sp>
      <p:sp>
        <p:nvSpPr>
          <p:cNvPr id="5" name="Date Placeholder 13"/>
          <p:cNvSpPr>
            <a:spLocks noGrp="1"/>
          </p:cNvSpPr>
          <p:nvPr>
            <p:ph type="dt" sz="half" idx="11"/>
          </p:nvPr>
        </p:nvSpPr>
        <p:spPr/>
        <p:txBody>
          <a:bodyPr/>
          <a:lstStyle>
            <a:lvl1pPr>
              <a:defRPr b="1"/>
            </a:lvl1pPr>
          </a:lstStyle>
          <a:p>
            <a:pPr>
              <a:defRPr/>
            </a:pPr>
            <a:r>
              <a:rPr lang="fa-IR" smtClean="0"/>
              <a:t>1394/06/26</a:t>
            </a:r>
            <a:endParaRPr lang="en-US"/>
          </a:p>
        </p:txBody>
      </p:sp>
      <p:sp>
        <p:nvSpPr>
          <p:cNvPr id="6" name="Slide Number Placeholder 22"/>
          <p:cNvSpPr>
            <a:spLocks noGrp="1"/>
          </p:cNvSpPr>
          <p:nvPr>
            <p:ph type="sldNum" sz="quarter" idx="12"/>
          </p:nvPr>
        </p:nvSpPr>
        <p:spPr/>
        <p:txBody>
          <a:bodyPr/>
          <a:lstStyle>
            <a:lvl1pPr>
              <a:defRPr b="1"/>
            </a:lvl1pPr>
          </a:lstStyle>
          <a:p>
            <a:pPr>
              <a:defRPr/>
            </a:pPr>
            <a:fld id="{FB37F4DD-C530-4534-951C-36D8FC8B553B}" type="slidenum">
              <a:rPr lang="en-US"/>
              <a:pPr>
                <a:defRPr/>
              </a:pPr>
              <a:t>‹#›</a:t>
            </a:fld>
            <a:endParaRPr lang="en-US"/>
          </a:p>
        </p:txBody>
      </p:sp>
    </p:spTree>
    <p:extLst>
      <p:ext uri="{BB962C8B-B14F-4D97-AF65-F5344CB8AC3E}">
        <p14:creationId xmlns:p14="http://schemas.microsoft.com/office/powerpoint/2010/main" val="18957960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black"/>
                </a:solidFill>
                <a:latin typeface="Lucida Sans Unicode"/>
                <a:cs typeface="Arial" pitchFamily="34" charset="0"/>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black"/>
                </a:solidFill>
                <a:latin typeface="Lucida Sans Unicode"/>
                <a:cs typeface="Arial"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r>
              <a:rPr lang="fa-IR" smtClean="0"/>
              <a:t>1394/06/26</a:t>
            </a: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pPr>
              <a:defRPr/>
            </a:pPr>
            <a:fld id="{768E7508-59B2-445B-AF61-C7403F665B58}" type="slidenum">
              <a:rPr lang="en-US"/>
              <a:pPr>
                <a:defRPr/>
              </a:pPr>
              <a:t>‹#›</a:t>
            </a:fld>
            <a:endParaRPr lang="en-US"/>
          </a:p>
        </p:txBody>
      </p:sp>
    </p:spTree>
    <p:extLst>
      <p:ext uri="{BB962C8B-B14F-4D97-AF65-F5344CB8AC3E}">
        <p14:creationId xmlns:p14="http://schemas.microsoft.com/office/powerpoint/2010/main" val="13250827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r>
              <a:rPr lang="fa-IR" smtClean="0">
                <a:solidFill>
                  <a:prstClr val="black"/>
                </a:solidFill>
              </a:rPr>
              <a:t>1394/06/26</a:t>
            </a: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7583948F-D84D-456D-B7E3-4F0F7079602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979883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r>
              <a:rPr lang="fa-IR" smtClean="0">
                <a:solidFill>
                  <a:prstClr val="white"/>
                </a:solidFill>
              </a:rPr>
              <a:t>1394/06/26</a:t>
            </a:r>
            <a:endParaRPr lang="en-US">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112B170E-A4FB-48F1-8C66-0E2E82A9417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85583073"/>
      </p:ext>
    </p:extLst>
  </p:cSld>
  <p:clrMapOvr>
    <a:overrideClrMapping bg1="dk1" tx1="lt1" bg2="dk2" tx2="lt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r>
              <a:rPr lang="fa-IR" smtClean="0">
                <a:solidFill>
                  <a:prstClr val="white"/>
                </a:solidFill>
              </a:rPr>
              <a:t>1394/06/26</a:t>
            </a:r>
            <a:endParaRPr lang="en-US">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AC13C406-15E2-4932-B778-42FFB4CD890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77704197"/>
      </p:ext>
    </p:extLst>
  </p:cSld>
  <p:clrMapOvr>
    <a:overrideClrMapping bg1="dk1" tx1="lt1" bg2="dk2" tx2="lt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r>
              <a:rPr lang="fa-IR" smtClean="0">
                <a:solidFill>
                  <a:prstClr val="black"/>
                </a:solidFill>
              </a:rPr>
              <a:t>1394/06/26</a:t>
            </a:r>
            <a:endParaRPr lang="en-US">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4287C593-86F8-49FD-8D01-37443D21B14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94769651"/>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r>
              <a:rPr lang="fa-IR" smtClean="0">
                <a:solidFill>
                  <a:prstClr val="white"/>
                </a:solidFill>
              </a:rPr>
              <a:t>1394/06/26</a:t>
            </a:r>
            <a:endParaRPr lang="en-US">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CACE3B14-ED0C-4273-8828-3FF9755BBB3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324984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fa-IR" smtClean="0">
                <a:solidFill>
                  <a:prstClr val="black"/>
                </a:solidFill>
              </a:rPr>
              <a:t>1394/06/26</a:t>
            </a:r>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5697153E-DBE7-4CCE-A9C3-2215F38655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254772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1827D6A9-BBA9-4148-8419-840B47B049A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59331262"/>
      </p:ext>
    </p:extLst>
  </p:cSld>
  <p:clrMapOvr>
    <a:overrideClrMapping bg1="lt1" tx1="dk1" bg2="lt2" tx2="dk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white"/>
              </a:solidFill>
              <a:latin typeface="Lucida Sans Unicode"/>
              <a:cs typeface="Arial" pitchFamily="34" charset="0"/>
            </a:endParaRPr>
          </a:p>
        </p:txBody>
      </p:sp>
      <p:sp>
        <p:nvSpPr>
          <p:cNvPr id="6" name="Freeform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white"/>
              </a:solidFill>
              <a:latin typeface="Lucida Sans Unicode"/>
              <a:cs typeface="Arial" pitchFamily="34" charset="0"/>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r>
              <a:rPr lang="fa-IR" smtClean="0">
                <a:solidFill>
                  <a:prstClr val="white"/>
                </a:solidFill>
              </a:rPr>
              <a:t>1394/06/26</a:t>
            </a:r>
            <a:endParaRPr lang="en-US">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C151756A-FAED-49BF-B6A7-76D2D3D1452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6789544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4A6257DC-E0B6-4568-AB67-F26926CB69EC}" type="slidenum">
              <a:rPr lang="en-US"/>
              <a:pPr>
                <a:defRPr/>
              </a:pPr>
              <a:t>‹#›</a:t>
            </a:fld>
            <a:endParaRPr lang="en-US"/>
          </a:p>
        </p:txBody>
      </p:sp>
    </p:spTree>
    <p:extLst>
      <p:ext uri="{BB962C8B-B14F-4D97-AF65-F5344CB8AC3E}">
        <p14:creationId xmlns:p14="http://schemas.microsoft.com/office/powerpoint/2010/main" val="677264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fa-IR" smtClean="0">
                <a:solidFill>
                  <a:prstClr val="black"/>
                </a:solidFill>
              </a:rPr>
              <a:t>1394/06/26</a:t>
            </a: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EFC4B515-3203-4BFD-AD96-022DD601744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921361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fa-IR" smtClean="0">
                <a:solidFill>
                  <a:prstClr val="black"/>
                </a:solidFill>
              </a:rPr>
              <a:t>1394/06/26</a:t>
            </a: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7BE5BBD9-8AD6-479E-9C52-56B93CF6630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533196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4592 w 6027"/>
                <a:gd name="T1" fmla="*/ 59 h 2296"/>
                <a:gd name="T2" fmla="*/ 0 w 6027"/>
                <a:gd name="T3" fmla="*/ 59 h 2296"/>
                <a:gd name="T4" fmla="*/ 0 w 6027"/>
                <a:gd name="T5" fmla="*/ 0 h 2296"/>
                <a:gd name="T6" fmla="*/ 4592 w 6027"/>
                <a:gd name="T7" fmla="*/ 0 h 2296"/>
                <a:gd name="T8" fmla="*/ 4592 w 6027"/>
                <a:gd name="T9" fmla="*/ 59 h 2296"/>
                <a:gd name="T10" fmla="*/ 4592 w 6027"/>
                <a:gd name="T11" fmla="*/ 5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extLst/>
          </p:spPr>
          <p:txBody>
            <a:bodyPr/>
            <a:lstStyle/>
            <a:p>
              <a:pPr algn="r">
                <a:defRPr/>
              </a:pPr>
              <a:endParaRPr lang="fa-IR" b="0">
                <a:solidFill>
                  <a:srgbClr val="FFFFFF"/>
                </a:solidFill>
                <a:cs typeface="Arial" pitchFamily="34" charset="0"/>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extLst/>
          </p:spPr>
          <p:txBody>
            <a:bodyPr/>
            <a:lstStyle/>
            <a:p>
              <a:pPr algn="r">
                <a:defRPr/>
              </a:pPr>
              <a:endParaRPr lang="fa-IR" b="0">
                <a:solidFill>
                  <a:srgbClr val="FFFFFF"/>
                </a:solidFill>
                <a:cs typeface="Arial"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35 h 353"/>
                  <a:gd name="T4" fmla="*/ 24 w 186"/>
                  <a:gd name="T5" fmla="*/ 60 h 353"/>
                  <a:gd name="T6" fmla="*/ 18 w 186"/>
                  <a:gd name="T7" fmla="*/ 130 h 353"/>
                  <a:gd name="T8" fmla="*/ 42 w 186"/>
                  <a:gd name="T9" fmla="*/ 224 h 353"/>
                  <a:gd name="T10" fmla="*/ 48 w 186"/>
                  <a:gd name="T11" fmla="*/ 318 h 353"/>
                  <a:gd name="T12" fmla="*/ 0 w 186"/>
                  <a:gd name="T13" fmla="*/ 694 h 353"/>
                  <a:gd name="T14" fmla="*/ 54 w 186"/>
                  <a:gd name="T15" fmla="*/ 459 h 353"/>
                  <a:gd name="T16" fmla="*/ 84 w 186"/>
                  <a:gd name="T17" fmla="*/ 424 h 353"/>
                  <a:gd name="T18" fmla="*/ 126 w 186"/>
                  <a:gd name="T19" fmla="*/ 248 h 353"/>
                  <a:gd name="T20" fmla="*/ 144 w 186"/>
                  <a:gd name="T21" fmla="*/ 235 h 353"/>
                  <a:gd name="T22" fmla="*/ 144 w 186"/>
                  <a:gd name="T23" fmla="*/ 177 h 353"/>
                  <a:gd name="T24" fmla="*/ 186 w 186"/>
                  <a:gd name="T25" fmla="*/ 130 h 353"/>
                  <a:gd name="T26" fmla="*/ 162 w 186"/>
                  <a:gd name="T27" fmla="*/ 11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2 h 66"/>
                  <a:gd name="T8" fmla="*/ 6 w 155"/>
                  <a:gd name="T9" fmla="*/ 35 h 66"/>
                  <a:gd name="T10" fmla="*/ 0 w 155"/>
                  <a:gd name="T11" fmla="*/ 48 h 66"/>
                  <a:gd name="T12" fmla="*/ 78 w 155"/>
                  <a:gd name="T13" fmla="*/ 118 h 66"/>
                  <a:gd name="T14" fmla="*/ 96 w 155"/>
                  <a:gd name="T15" fmla="*/ 83 h 66"/>
                  <a:gd name="T16" fmla="*/ 155 w 155"/>
                  <a:gd name="T17" fmla="*/ 131 h 66"/>
                  <a:gd name="T18" fmla="*/ 126 w 155"/>
                  <a:gd name="T19" fmla="*/ 4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3"/>
              <p:cNvSpPr>
                <a:spLocks/>
              </p:cNvSpPr>
              <p:nvPr userDrawn="1"/>
            </p:nvSpPr>
            <p:spPr bwMode="ltGray">
              <a:xfrm>
                <a:off x="2486" y="3859"/>
                <a:ext cx="42" cy="81"/>
              </a:xfrm>
              <a:custGeom>
                <a:avLst/>
                <a:gdLst>
                  <a:gd name="T0" fmla="*/ 6 w 42"/>
                  <a:gd name="T1" fmla="*/ 74 h 72"/>
                  <a:gd name="T2" fmla="*/ 0 w 42"/>
                  <a:gd name="T3" fmla="*/ 37 h 72"/>
                  <a:gd name="T4" fmla="*/ 12 w 42"/>
                  <a:gd name="T5" fmla="*/ 12 h 72"/>
                  <a:gd name="T6" fmla="*/ 0 w 42"/>
                  <a:gd name="T7" fmla="*/ 12 h 72"/>
                  <a:gd name="T8" fmla="*/ 12 w 42"/>
                  <a:gd name="T9" fmla="*/ 12 h 72"/>
                  <a:gd name="T10" fmla="*/ 24 w 42"/>
                  <a:gd name="T11" fmla="*/ 12 h 72"/>
                  <a:gd name="T12" fmla="*/ 36 w 42"/>
                  <a:gd name="T13" fmla="*/ 12 h 72"/>
                  <a:gd name="T14" fmla="*/ 42 w 42"/>
                  <a:gd name="T15" fmla="*/ 0 h 72"/>
                  <a:gd name="T16" fmla="*/ 30 w 42"/>
                  <a:gd name="T17" fmla="*/ 37 h 72"/>
                  <a:gd name="T18" fmla="*/ 42 w 42"/>
                  <a:gd name="T19" fmla="*/ 99 h 72"/>
                  <a:gd name="T20" fmla="*/ 12 w 42"/>
                  <a:gd name="T21" fmla="*/ 145 h 72"/>
                  <a:gd name="T22" fmla="*/ 6 w 42"/>
                  <a:gd name="T23" fmla="*/ 74 h 72"/>
                  <a:gd name="T24" fmla="*/ 6 w 42"/>
                  <a:gd name="T25" fmla="*/ 74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extLst/>
          </p:spPr>
          <p:txBody>
            <a:bodyPr/>
            <a:lstStyle/>
            <a:p>
              <a:pPr algn="r">
                <a:defRPr/>
              </a:pPr>
              <a:endParaRPr lang="fa-IR" b="0">
                <a:solidFill>
                  <a:srgbClr val="FFFFFF"/>
                </a:solidFill>
                <a:cs typeface="Arial" pitchFamily="34"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6 h 287"/>
                <a:gd name="T4" fmla="*/ 66 w 365"/>
                <a:gd name="T5" fmla="*/ 120 h 287"/>
                <a:gd name="T6" fmla="*/ 143 w 365"/>
                <a:gd name="T7" fmla="*/ 198 h 287"/>
                <a:gd name="T8" fmla="*/ 191 w 365"/>
                <a:gd name="T9" fmla="*/ 180 h 287"/>
                <a:gd name="T10" fmla="*/ 341 w 365"/>
                <a:gd name="T11" fmla="*/ 311 h 287"/>
                <a:gd name="T12" fmla="*/ 305 w 365"/>
                <a:gd name="T13" fmla="*/ 189 h 287"/>
                <a:gd name="T14" fmla="*/ 365 w 365"/>
                <a:gd name="T15" fmla="*/ 144 h 287"/>
                <a:gd name="T16" fmla="*/ 359 w 365"/>
                <a:gd name="T17" fmla="*/ 138 h 287"/>
                <a:gd name="T18" fmla="*/ 335 w 365"/>
                <a:gd name="T19" fmla="*/ 126 h 287"/>
                <a:gd name="T20" fmla="*/ 299 w 365"/>
                <a:gd name="T21" fmla="*/ 96 h 287"/>
                <a:gd name="T22" fmla="*/ 257 w 365"/>
                <a:gd name="T23" fmla="*/ 78 h 287"/>
                <a:gd name="T24" fmla="*/ 215 w 365"/>
                <a:gd name="T25" fmla="*/ 60 h 287"/>
                <a:gd name="T26" fmla="*/ 173 w 365"/>
                <a:gd name="T27" fmla="*/ 4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6 h 60"/>
                <a:gd name="T16" fmla="*/ 65 w 71"/>
                <a:gd name="T17" fmla="*/ 48 h 60"/>
                <a:gd name="T18" fmla="*/ 71 w 71"/>
                <a:gd name="T19" fmla="*/ 60 h 60"/>
                <a:gd name="T20" fmla="*/ 71 w 71"/>
                <a:gd name="T21" fmla="*/ 66 h 60"/>
                <a:gd name="T22" fmla="*/ 59 w 71"/>
                <a:gd name="T23" fmla="*/ 60 h 60"/>
                <a:gd name="T24" fmla="*/ 47 w 71"/>
                <a:gd name="T25" fmla="*/ 48 h 60"/>
                <a:gd name="T26" fmla="*/ 23 w 71"/>
                <a:gd name="T27" fmla="*/ 36 h 60"/>
                <a:gd name="T28" fmla="*/ 23 w 71"/>
                <a:gd name="T29" fmla="*/ 42 h 60"/>
                <a:gd name="T30" fmla="*/ 18 w 71"/>
                <a:gd name="T31" fmla="*/ 48 h 60"/>
                <a:gd name="T32" fmla="*/ 12 w 71"/>
                <a:gd name="T33" fmla="*/ 54 h 60"/>
                <a:gd name="T34" fmla="*/ 6 w 71"/>
                <a:gd name="T35" fmla="*/ 54 h 60"/>
                <a:gd name="T36" fmla="*/ 6 w 71"/>
                <a:gd name="T37" fmla="*/ 54 h 60"/>
                <a:gd name="T38" fmla="*/ 6 w 71"/>
                <a:gd name="T39" fmla="*/ 4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0 h 162"/>
                <a:gd name="T10" fmla="*/ 96 w 161"/>
                <a:gd name="T11" fmla="*/ 66 h 162"/>
                <a:gd name="T12" fmla="*/ 102 w 161"/>
                <a:gd name="T13" fmla="*/ 78 h 162"/>
                <a:gd name="T14" fmla="*/ 108 w 161"/>
                <a:gd name="T15" fmla="*/ 90 h 162"/>
                <a:gd name="T16" fmla="*/ 120 w 161"/>
                <a:gd name="T17" fmla="*/ 102 h 162"/>
                <a:gd name="T18" fmla="*/ 143 w 161"/>
                <a:gd name="T19" fmla="*/ 120 h 162"/>
                <a:gd name="T20" fmla="*/ 155 w 161"/>
                <a:gd name="T21" fmla="*/ 150 h 162"/>
                <a:gd name="T22" fmla="*/ 161 w 161"/>
                <a:gd name="T23" fmla="*/ 168 h 162"/>
                <a:gd name="T24" fmla="*/ 161 w 161"/>
                <a:gd name="T25" fmla="*/ 174 h 162"/>
                <a:gd name="T26" fmla="*/ 96 w 161"/>
                <a:gd name="T27" fmla="*/ 108 h 162"/>
                <a:gd name="T28" fmla="*/ 30 w 161"/>
                <a:gd name="T29" fmla="*/ 6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6 h 60"/>
                <a:gd name="T4" fmla="*/ 41 w 59"/>
                <a:gd name="T5" fmla="*/ 42 h 60"/>
                <a:gd name="T6" fmla="*/ 47 w 59"/>
                <a:gd name="T7" fmla="*/ 48 h 60"/>
                <a:gd name="T8" fmla="*/ 53 w 59"/>
                <a:gd name="T9" fmla="*/ 60 h 60"/>
                <a:gd name="T10" fmla="*/ 53 w 59"/>
                <a:gd name="T11" fmla="*/ 66 h 60"/>
                <a:gd name="T12" fmla="*/ 47 w 59"/>
                <a:gd name="T13" fmla="*/ 60 h 60"/>
                <a:gd name="T14" fmla="*/ 35 w 59"/>
                <a:gd name="T15" fmla="*/ 54 h 60"/>
                <a:gd name="T16" fmla="*/ 23 w 59"/>
                <a:gd name="T17" fmla="*/ 42 h 60"/>
                <a:gd name="T18" fmla="*/ 17 w 59"/>
                <a:gd name="T19" fmla="*/ 3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3" name="Freeform 21"/>
            <p:cNvSpPr>
              <a:spLocks/>
            </p:cNvSpPr>
            <p:nvPr userDrawn="1"/>
          </p:nvSpPr>
          <p:spPr bwMode="auto">
            <a:xfrm>
              <a:off x="395" y="3811"/>
              <a:ext cx="245" cy="207"/>
            </a:xfrm>
            <a:custGeom>
              <a:avLst/>
              <a:gdLst>
                <a:gd name="T0" fmla="*/ 233 w 245"/>
                <a:gd name="T1" fmla="*/ 42 h 204"/>
                <a:gd name="T2" fmla="*/ 245 w 245"/>
                <a:gd name="T3" fmla="*/ 48 h 204"/>
                <a:gd name="T4" fmla="*/ 209 w 245"/>
                <a:gd name="T5" fmla="*/ 90 h 204"/>
                <a:gd name="T6" fmla="*/ 143 w 245"/>
                <a:gd name="T7" fmla="*/ 144 h 204"/>
                <a:gd name="T8" fmla="*/ 167 w 245"/>
                <a:gd name="T9" fmla="*/ 168 h 204"/>
                <a:gd name="T10" fmla="*/ 179 w 245"/>
                <a:gd name="T11" fmla="*/ 222 h 204"/>
                <a:gd name="T12" fmla="*/ 77 w 245"/>
                <a:gd name="T13" fmla="*/ 144 h 204"/>
                <a:gd name="T14" fmla="*/ 47 w 245"/>
                <a:gd name="T15" fmla="*/ 90 h 204"/>
                <a:gd name="T16" fmla="*/ 89 w 245"/>
                <a:gd name="T17" fmla="*/ 72 h 204"/>
                <a:gd name="T18" fmla="*/ 59 w 245"/>
                <a:gd name="T19" fmla="*/ 4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2 h 204"/>
                <a:gd name="T50" fmla="*/ 233 w 245"/>
                <a:gd name="T51" fmla="*/ 4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00374"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noProof="0" smtClean="0"/>
              <a:t>Click to edit Master title style</a:t>
            </a:r>
          </a:p>
        </p:txBody>
      </p:sp>
      <p:sp>
        <p:nvSpPr>
          <p:cNvPr id="10037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noProof="0" smtClean="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1E65B6C9-E13A-465B-9D4E-1E2A39A5031D}" type="slidenum">
              <a:rPr lang="ar-SA">
                <a:solidFill>
                  <a:srgbClr val="FFFFFF"/>
                </a:solidFill>
              </a:rPr>
              <a:pPr>
                <a:defRPr/>
              </a:pPr>
              <a:t>‹#›</a:t>
            </a:fld>
            <a:endParaRPr lang="en-US">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06880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2"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5"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8093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809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r>
              <a:rPr lang="fa-IR" smtClean="0"/>
              <a:t>1394/06/26</a:t>
            </a: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lgn="l">
              <a:defRPr/>
            </a:lvl1pPr>
          </a:lstStyle>
          <a:p>
            <a:pPr>
              <a:defRPr/>
            </a:pPr>
            <a:fld id="{364D9541-AF06-4994-9D63-5DE13C7B0D4C}" type="slidenum">
              <a:rPr lang="en-US"/>
              <a:pPr>
                <a:defRPr/>
              </a:pPr>
              <a:t>‹#›</a:t>
            </a:fld>
            <a:endParaRPr lang="en-US"/>
          </a:p>
        </p:txBody>
      </p:sp>
    </p:spTree>
    <p:extLst>
      <p:ext uri="{BB962C8B-B14F-4D97-AF65-F5344CB8AC3E}">
        <p14:creationId xmlns:p14="http://schemas.microsoft.com/office/powerpoint/2010/main" val="38044870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21AB7D39-F3F8-4628-A4A9-CD01B80AFD09}" type="slidenum">
              <a:rPr lang="en-US"/>
              <a:pPr>
                <a:defRPr/>
              </a:pPr>
              <a:t>‹#›</a:t>
            </a:fld>
            <a:endParaRPr lang="en-US"/>
          </a:p>
        </p:txBody>
      </p:sp>
    </p:spTree>
    <p:extLst>
      <p:ext uri="{BB962C8B-B14F-4D97-AF65-F5344CB8AC3E}">
        <p14:creationId xmlns:p14="http://schemas.microsoft.com/office/powerpoint/2010/main" val="24908599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7FE29B1-7A3E-4ACA-8C35-1DC0E38D4975}" type="slidenum">
              <a:rPr lang="en-US"/>
              <a:pPr>
                <a:defRPr/>
              </a:pPr>
              <a:t>‹#›</a:t>
            </a:fld>
            <a:endParaRPr lang="en-US"/>
          </a:p>
        </p:txBody>
      </p:sp>
    </p:spTree>
    <p:extLst>
      <p:ext uri="{BB962C8B-B14F-4D97-AF65-F5344CB8AC3E}">
        <p14:creationId xmlns:p14="http://schemas.microsoft.com/office/powerpoint/2010/main" val="2261110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FE1DEFE9-D113-4B90-8B1E-AAB29897DC26}" type="slidenum">
              <a:rPr lang="en-US"/>
              <a:pPr>
                <a:defRPr/>
              </a:pPr>
              <a:t>‹#›</a:t>
            </a:fld>
            <a:endParaRPr lang="en-US"/>
          </a:p>
        </p:txBody>
      </p:sp>
    </p:spTree>
    <p:extLst>
      <p:ext uri="{BB962C8B-B14F-4D97-AF65-F5344CB8AC3E}">
        <p14:creationId xmlns:p14="http://schemas.microsoft.com/office/powerpoint/2010/main" val="230399491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C2834FFF-7D15-4AB1-9DD2-E7878AA2EEB0}" type="slidenum">
              <a:rPr lang="en-US"/>
              <a:pPr>
                <a:defRPr/>
              </a:pPr>
              <a:t>‹#›</a:t>
            </a:fld>
            <a:endParaRPr lang="en-US"/>
          </a:p>
        </p:txBody>
      </p:sp>
    </p:spTree>
    <p:extLst>
      <p:ext uri="{BB962C8B-B14F-4D97-AF65-F5344CB8AC3E}">
        <p14:creationId xmlns:p14="http://schemas.microsoft.com/office/powerpoint/2010/main" val="40627430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22233BCD-D379-412C-9842-8BA2AF4368E8}" type="slidenum">
              <a:rPr lang="en-US"/>
              <a:pPr>
                <a:defRPr/>
              </a:pPr>
              <a:t>‹#›</a:t>
            </a:fld>
            <a:endParaRPr lang="en-US"/>
          </a:p>
        </p:txBody>
      </p:sp>
    </p:spTree>
    <p:extLst>
      <p:ext uri="{BB962C8B-B14F-4D97-AF65-F5344CB8AC3E}">
        <p14:creationId xmlns:p14="http://schemas.microsoft.com/office/powerpoint/2010/main" val="28102723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50AB5BDC-AFFC-4506-ABD7-5911238CD809}" type="slidenum">
              <a:rPr lang="en-US"/>
              <a:pPr>
                <a:defRPr/>
              </a:pPr>
              <a:t>‹#›</a:t>
            </a:fld>
            <a:endParaRPr lang="en-US"/>
          </a:p>
        </p:txBody>
      </p:sp>
    </p:spTree>
    <p:extLst>
      <p:ext uri="{BB962C8B-B14F-4D97-AF65-F5344CB8AC3E}">
        <p14:creationId xmlns:p14="http://schemas.microsoft.com/office/powerpoint/2010/main" val="551354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FE2DB7BC-3FA8-463C-9D1A-BC9F52C90631}" type="slidenum">
              <a:rPr lang="en-US"/>
              <a:pPr>
                <a:defRPr/>
              </a:pPr>
              <a:t>‹#›</a:t>
            </a:fld>
            <a:endParaRPr lang="en-US"/>
          </a:p>
        </p:txBody>
      </p:sp>
    </p:spTree>
    <p:extLst>
      <p:ext uri="{BB962C8B-B14F-4D97-AF65-F5344CB8AC3E}">
        <p14:creationId xmlns:p14="http://schemas.microsoft.com/office/powerpoint/2010/main" val="38168935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254860BA-E633-4D56-8957-E1757C9E4C66}" type="slidenum">
              <a:rPr lang="en-US"/>
              <a:pPr>
                <a:defRPr/>
              </a:pPr>
              <a:t>‹#›</a:t>
            </a:fld>
            <a:endParaRPr lang="en-US"/>
          </a:p>
        </p:txBody>
      </p:sp>
    </p:spTree>
    <p:extLst>
      <p:ext uri="{BB962C8B-B14F-4D97-AF65-F5344CB8AC3E}">
        <p14:creationId xmlns:p14="http://schemas.microsoft.com/office/powerpoint/2010/main" val="19813687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275D59D9-DDB4-4620-B1FD-1326E321E3F0}" type="slidenum">
              <a:rPr lang="en-US"/>
              <a:pPr>
                <a:defRPr/>
              </a:pPr>
              <a:t>‹#›</a:t>
            </a:fld>
            <a:endParaRPr lang="en-US"/>
          </a:p>
        </p:txBody>
      </p:sp>
    </p:spTree>
    <p:extLst>
      <p:ext uri="{BB962C8B-B14F-4D97-AF65-F5344CB8AC3E}">
        <p14:creationId xmlns:p14="http://schemas.microsoft.com/office/powerpoint/2010/main" val="12751420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22B3E603-95CC-4E9C-ABA6-58A22FC2413E}" type="slidenum">
              <a:rPr lang="en-US"/>
              <a:pPr>
                <a:defRPr/>
              </a:pPr>
              <a:t>‹#›</a:t>
            </a:fld>
            <a:endParaRPr lang="en-US"/>
          </a:p>
        </p:txBody>
      </p:sp>
    </p:spTree>
    <p:extLst>
      <p:ext uri="{BB962C8B-B14F-4D97-AF65-F5344CB8AC3E}">
        <p14:creationId xmlns:p14="http://schemas.microsoft.com/office/powerpoint/2010/main" val="18886904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DF62B099-BC19-46C2-8340-B90BD83CC0BB}" type="slidenum">
              <a:rPr lang="en-US"/>
              <a:pPr>
                <a:defRPr/>
              </a:pPr>
              <a:t>‹#›</a:t>
            </a:fld>
            <a:endParaRPr lang="en-US"/>
          </a:p>
        </p:txBody>
      </p:sp>
    </p:spTree>
    <p:extLst>
      <p:ext uri="{BB962C8B-B14F-4D97-AF65-F5344CB8AC3E}">
        <p14:creationId xmlns:p14="http://schemas.microsoft.com/office/powerpoint/2010/main" val="17913968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143000"/>
          </a:xfrm>
          <a:effectLst>
            <a:outerShdw dist="53882" dir="2700000" algn="ctr" rotWithShape="0">
              <a:schemeClr val="tx1"/>
            </a:outerShdw>
          </a:effectLst>
        </p:spPr>
        <p:txBody>
          <a:bodyPr/>
          <a:lstStyle>
            <a:lvl1pPr>
              <a:defRPr>
                <a:solidFill>
                  <a:schemeClr val="bg1"/>
                </a:solidFill>
              </a:defRPr>
            </a:lvl1pPr>
          </a:lstStyle>
          <a:p>
            <a:pPr lvl="0"/>
            <a:r>
              <a:rPr lang="en-US" noProof="0" smtClean="0"/>
              <a:t>Click to edit Master title style</a:t>
            </a:r>
          </a:p>
        </p:txBody>
      </p:sp>
      <p:sp>
        <p:nvSpPr>
          <p:cNvPr id="2051" name="Rectangle 3"/>
          <p:cNvSpPr>
            <a:spLocks noGrp="1" noChangeArrowheads="1"/>
          </p:cNvSpPr>
          <p:nvPr>
            <p:ph type="subTitle" idx="1"/>
          </p:nvPr>
        </p:nvSpPr>
        <p:spPr>
          <a:xfrm>
            <a:off x="1295400" y="2895600"/>
            <a:ext cx="6400800" cy="1752600"/>
          </a:xfrm>
          <a:effectLst>
            <a:outerShdw dist="53882" dir="2700000" algn="ctr" rotWithShape="0">
              <a:schemeClr val="tx1"/>
            </a:outerShdw>
          </a:effectLst>
        </p:spPr>
        <p:txBody>
          <a:bodyPr/>
          <a:lstStyle>
            <a:lvl1pPr marL="0" indent="0" algn="ctr">
              <a:buFontTx/>
              <a:buNone/>
              <a:defRPr>
                <a:solidFill>
                  <a:schemeClr val="bg1"/>
                </a:solidFill>
              </a:defRPr>
            </a:lvl1pPr>
          </a:lstStyle>
          <a:p>
            <a:pPr lvl="0"/>
            <a:r>
              <a:rPr lang="en-US" noProof="0" smtClean="0"/>
              <a:t>Click to edit Master subtitle style</a:t>
            </a:r>
          </a:p>
        </p:txBody>
      </p:sp>
      <p:sp>
        <p:nvSpPr>
          <p:cNvPr id="2052"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2053"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2054" name="Rectangle 6"/>
          <p:cNvSpPr>
            <a:spLocks noGrp="1" noChangeArrowheads="1"/>
          </p:cNvSpPr>
          <p:nvPr>
            <p:ph type="sldNum" sz="quarter" idx="4"/>
          </p:nvPr>
        </p:nvSpPr>
        <p:spPr/>
        <p:txBody>
          <a:bodyPr/>
          <a:lstStyle>
            <a:lvl1pPr>
              <a:defRPr/>
            </a:lvl1pPr>
          </a:lstStyle>
          <a:p>
            <a:fld id="{E9146796-7E1B-48CD-B9DA-0840BDC2E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455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E7F697-C3DE-415E-974B-F854089E05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64288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1F7255-0F38-4E95-B8AD-9372E2843A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0545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9D8606-DA18-4E43-8C6A-0102BF6C3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3681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39D2FA6-25E5-403F-BEAA-59CB9B472F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3154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F66F5AB-0205-43D9-BA5F-C8D3A63F0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3734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0E6DBBDC-5892-4822-8033-784E3BB6E0FC}" type="slidenum">
              <a:rPr lang="en-US"/>
              <a:pPr>
                <a:defRPr/>
              </a:pPr>
              <a:t>‹#›</a:t>
            </a:fld>
            <a:endParaRPr lang="en-US"/>
          </a:p>
        </p:txBody>
      </p:sp>
    </p:spTree>
    <p:extLst>
      <p:ext uri="{BB962C8B-B14F-4D97-AF65-F5344CB8AC3E}">
        <p14:creationId xmlns:p14="http://schemas.microsoft.com/office/powerpoint/2010/main" val="9548116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85C0D37-12DF-436A-AF47-E67C3B03E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360814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57A0F2-5403-4D4A-AE55-A1DD8823B7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3258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DEF9AF-1440-4CED-A426-9F6B8011CB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1144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84E65C-46BA-4E77-908A-C525C72A72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71305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DBCF7A-7241-4A47-A1DE-32DB9CEC8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32033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b="0">
                <a:solidFill>
                  <a:srgbClr val="2F1311"/>
                </a:solidFill>
                <a:cs typeface="Arial"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b="0">
                <a:solidFill>
                  <a:srgbClr val="2F1311"/>
                </a:solidFill>
                <a:cs typeface="Arial"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kumimoji="1" lang="en-US" b="0">
                <a:solidFill>
                  <a:srgbClr val="2F1311"/>
                </a:solidFill>
                <a:latin typeface="Arial" charset="0"/>
                <a:cs typeface="Arial" charset="0"/>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58"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grpSp>
              <p:sp>
                <p:nvSpPr>
                  <p:cNvPr id="51"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US" b="0">
                      <a:solidFill>
                        <a:srgbClr val="2F1311"/>
                      </a:solidFill>
                      <a:latin typeface="Arial Black" pitchFamily="34" charset="0"/>
                      <a:cs typeface="Tahoma" pitchFamily="34" charset="0"/>
                    </a:endParaRPr>
                  </a:p>
                </p:txBody>
              </p:sp>
              <p:sp>
                <p:nvSpPr>
                  <p:cNvPr id="52"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53"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54"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55"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56"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b="0">
                <a:solidFill>
                  <a:srgbClr val="2F1311"/>
                </a:solidFill>
                <a:cs typeface="Arial" pitchFamily="34" charset="0"/>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9"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solidFill>
                  <a:srgbClr val="2F1311"/>
                </a:solidFill>
              </a:endParaRPr>
            </a:p>
          </p:txBody>
        </p:sp>
      </p:grpSp>
      <p:sp>
        <p:nvSpPr>
          <p:cNvPr id="23609"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noProof="0" smtClean="0"/>
              <a:t>Click to edit Master title style</a:t>
            </a:r>
          </a:p>
        </p:txBody>
      </p:sp>
      <p:sp>
        <p:nvSpPr>
          <p:cNvPr id="23610"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smtClean="0"/>
              <a:t>Click to edit Master subtitle style</a:t>
            </a:r>
          </a:p>
        </p:txBody>
      </p:sp>
      <p:sp>
        <p:nvSpPr>
          <p:cNvPr id="59" name="Rectangle 59"/>
          <p:cNvSpPr>
            <a:spLocks noGrp="1" noChangeArrowheads="1"/>
          </p:cNvSpPr>
          <p:nvPr>
            <p:ph type="dt" sz="quarter" idx="10"/>
          </p:nvPr>
        </p:nvSpPr>
        <p:spPr/>
        <p:txBody>
          <a:bodyPr/>
          <a:lstStyle>
            <a:lvl1pPr>
              <a:defRPr b="1"/>
            </a:lvl1pPr>
          </a:lstStyle>
          <a:p>
            <a:pPr>
              <a:defRPr/>
            </a:pPr>
            <a:r>
              <a:rPr lang="fa-IR" smtClean="0"/>
              <a:t>1394/06/26</a:t>
            </a:r>
            <a:endParaRPr lang="en-US"/>
          </a:p>
        </p:txBody>
      </p:sp>
      <p:sp>
        <p:nvSpPr>
          <p:cNvPr id="60" name="Rectangle 60"/>
          <p:cNvSpPr>
            <a:spLocks noGrp="1" noChangeArrowheads="1"/>
          </p:cNvSpPr>
          <p:nvPr>
            <p:ph type="ftr" sz="quarter" idx="11"/>
          </p:nvPr>
        </p:nvSpPr>
        <p:spPr/>
        <p:txBody>
          <a:bodyPr/>
          <a:lstStyle>
            <a:lvl1pPr>
              <a:defRPr b="1"/>
            </a:lvl1pPr>
          </a:lstStyle>
          <a:p>
            <a:pPr>
              <a:defRPr/>
            </a:pPr>
            <a:endParaRPr lang="en-US"/>
          </a:p>
        </p:txBody>
      </p:sp>
      <p:sp>
        <p:nvSpPr>
          <p:cNvPr id="61" name="Rectangle 61"/>
          <p:cNvSpPr>
            <a:spLocks noGrp="1" noChangeArrowheads="1"/>
          </p:cNvSpPr>
          <p:nvPr>
            <p:ph type="sldNum" sz="quarter" idx="12"/>
          </p:nvPr>
        </p:nvSpPr>
        <p:spPr/>
        <p:txBody>
          <a:bodyPr/>
          <a:lstStyle>
            <a:lvl1pPr algn="l">
              <a:defRPr b="1"/>
            </a:lvl1pPr>
          </a:lstStyle>
          <a:p>
            <a:pPr>
              <a:defRPr/>
            </a:pPr>
            <a:fld id="{3799CC65-4C42-4D27-8EBD-91701D203260}" type="slidenum">
              <a:rPr lang="en-US"/>
              <a:pPr>
                <a:defRPr/>
              </a:pPr>
              <a:t>‹#›</a:t>
            </a:fld>
            <a:endParaRPr lang="en-US"/>
          </a:p>
        </p:txBody>
      </p:sp>
    </p:spTree>
    <p:extLst>
      <p:ext uri="{BB962C8B-B14F-4D97-AF65-F5344CB8AC3E}">
        <p14:creationId xmlns:p14="http://schemas.microsoft.com/office/powerpoint/2010/main" val="15614392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lgn="l">
              <a:defRPr b="1"/>
            </a:lvl1pPr>
          </a:lstStyle>
          <a:p>
            <a:pPr>
              <a:defRPr/>
            </a:pPr>
            <a:fld id="{43ECD4A1-2951-4313-AA76-4E367153818F}" type="slidenum">
              <a:rPr lang="en-US"/>
              <a:pPr>
                <a:defRPr/>
              </a:pPr>
              <a:t>‹#›</a:t>
            </a:fld>
            <a:endParaRPr lang="en-US"/>
          </a:p>
        </p:txBody>
      </p:sp>
    </p:spTree>
    <p:extLst>
      <p:ext uri="{BB962C8B-B14F-4D97-AF65-F5344CB8AC3E}">
        <p14:creationId xmlns:p14="http://schemas.microsoft.com/office/powerpoint/2010/main" val="33805727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lgn="l">
              <a:defRPr b="1"/>
            </a:lvl1pPr>
          </a:lstStyle>
          <a:p>
            <a:pPr>
              <a:defRPr/>
            </a:pPr>
            <a:fld id="{B0983427-2129-409D-90FD-4518BFDF422A}" type="slidenum">
              <a:rPr lang="en-US"/>
              <a:pPr>
                <a:defRPr/>
              </a:pPr>
              <a:t>‹#›</a:t>
            </a:fld>
            <a:endParaRPr lang="en-US"/>
          </a:p>
        </p:txBody>
      </p:sp>
    </p:spTree>
    <p:extLst>
      <p:ext uri="{BB962C8B-B14F-4D97-AF65-F5344CB8AC3E}">
        <p14:creationId xmlns:p14="http://schemas.microsoft.com/office/powerpoint/2010/main" val="12573772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b="1"/>
            </a:lvl1pPr>
          </a:lstStyle>
          <a:p>
            <a:pPr>
              <a:defRPr/>
            </a:pPr>
            <a:endParaRPr lang="en-US"/>
          </a:p>
        </p:txBody>
      </p:sp>
      <p:sp>
        <p:nvSpPr>
          <p:cNvPr id="7" name="Slide Number Placeholder 6"/>
          <p:cNvSpPr>
            <a:spLocks noGrp="1"/>
          </p:cNvSpPr>
          <p:nvPr>
            <p:ph type="sldNum" sz="quarter" idx="12"/>
          </p:nvPr>
        </p:nvSpPr>
        <p:spPr/>
        <p:txBody>
          <a:bodyPr/>
          <a:lstStyle>
            <a:lvl1pPr algn="l">
              <a:defRPr b="1"/>
            </a:lvl1pPr>
          </a:lstStyle>
          <a:p>
            <a:pPr>
              <a:defRPr/>
            </a:pPr>
            <a:fld id="{10B83D24-508E-418C-A2ED-2FB81FC201D0}" type="slidenum">
              <a:rPr lang="en-US"/>
              <a:pPr>
                <a:defRPr/>
              </a:pPr>
              <a:t>‹#›</a:t>
            </a:fld>
            <a:endParaRPr lang="en-US"/>
          </a:p>
        </p:txBody>
      </p:sp>
    </p:spTree>
    <p:extLst>
      <p:ext uri="{BB962C8B-B14F-4D97-AF65-F5344CB8AC3E}">
        <p14:creationId xmlns:p14="http://schemas.microsoft.com/office/powerpoint/2010/main" val="20208763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a:defRPr b="1"/>
            </a:lvl1pPr>
          </a:lstStyle>
          <a:p>
            <a:pPr>
              <a:defRPr/>
            </a:pPr>
            <a:endParaRPr lang="en-US"/>
          </a:p>
        </p:txBody>
      </p:sp>
      <p:sp>
        <p:nvSpPr>
          <p:cNvPr id="9" name="Slide Number Placeholder 8"/>
          <p:cNvSpPr>
            <a:spLocks noGrp="1"/>
          </p:cNvSpPr>
          <p:nvPr>
            <p:ph type="sldNum" sz="quarter" idx="12"/>
          </p:nvPr>
        </p:nvSpPr>
        <p:spPr/>
        <p:txBody>
          <a:bodyPr/>
          <a:lstStyle>
            <a:lvl1pPr algn="l">
              <a:defRPr b="1"/>
            </a:lvl1pPr>
          </a:lstStyle>
          <a:p>
            <a:pPr>
              <a:defRPr/>
            </a:pPr>
            <a:fld id="{158CBF16-7026-4340-9D32-1E622F4D91D2}" type="slidenum">
              <a:rPr lang="en-US"/>
              <a:pPr>
                <a:defRPr/>
              </a:pPr>
              <a:t>‹#›</a:t>
            </a:fld>
            <a:endParaRPr lang="en-US"/>
          </a:p>
        </p:txBody>
      </p:sp>
    </p:spTree>
    <p:extLst>
      <p:ext uri="{BB962C8B-B14F-4D97-AF65-F5344CB8AC3E}">
        <p14:creationId xmlns:p14="http://schemas.microsoft.com/office/powerpoint/2010/main" val="3659565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F86E273E-990E-4376-95DE-92155C8FDCB6}" type="slidenum">
              <a:rPr lang="en-US"/>
              <a:pPr>
                <a:defRPr/>
              </a:pPr>
              <a:t>‹#›</a:t>
            </a:fld>
            <a:endParaRPr lang="en-US"/>
          </a:p>
        </p:txBody>
      </p:sp>
    </p:spTree>
    <p:extLst>
      <p:ext uri="{BB962C8B-B14F-4D97-AF65-F5344CB8AC3E}">
        <p14:creationId xmlns:p14="http://schemas.microsoft.com/office/powerpoint/2010/main" val="34704116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a:defRPr b="1"/>
            </a:lvl1pPr>
          </a:lstStyle>
          <a:p>
            <a:pPr>
              <a:defRPr/>
            </a:pPr>
            <a:endParaRPr lang="en-US"/>
          </a:p>
        </p:txBody>
      </p:sp>
      <p:sp>
        <p:nvSpPr>
          <p:cNvPr id="5" name="Slide Number Placeholder 4"/>
          <p:cNvSpPr>
            <a:spLocks noGrp="1"/>
          </p:cNvSpPr>
          <p:nvPr>
            <p:ph type="sldNum" sz="quarter" idx="12"/>
          </p:nvPr>
        </p:nvSpPr>
        <p:spPr/>
        <p:txBody>
          <a:bodyPr/>
          <a:lstStyle>
            <a:lvl1pPr algn="l">
              <a:defRPr b="1"/>
            </a:lvl1pPr>
          </a:lstStyle>
          <a:p>
            <a:pPr>
              <a:defRPr/>
            </a:pPr>
            <a:fld id="{07933C00-A04E-48AD-B86C-541DFEB9C304}" type="slidenum">
              <a:rPr lang="en-US"/>
              <a:pPr>
                <a:defRPr/>
              </a:pPr>
              <a:t>‹#›</a:t>
            </a:fld>
            <a:endParaRPr lang="en-US"/>
          </a:p>
        </p:txBody>
      </p:sp>
    </p:spTree>
    <p:extLst>
      <p:ext uri="{BB962C8B-B14F-4D97-AF65-F5344CB8AC3E}">
        <p14:creationId xmlns:p14="http://schemas.microsoft.com/office/powerpoint/2010/main" val="19228399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a:defRPr b="1"/>
            </a:lvl1pPr>
          </a:lstStyle>
          <a:p>
            <a:pPr>
              <a:defRPr/>
            </a:pPr>
            <a:endParaRPr lang="en-US"/>
          </a:p>
        </p:txBody>
      </p:sp>
      <p:sp>
        <p:nvSpPr>
          <p:cNvPr id="4" name="Slide Number Placeholder 3"/>
          <p:cNvSpPr>
            <a:spLocks noGrp="1"/>
          </p:cNvSpPr>
          <p:nvPr>
            <p:ph type="sldNum" sz="quarter" idx="12"/>
          </p:nvPr>
        </p:nvSpPr>
        <p:spPr/>
        <p:txBody>
          <a:bodyPr/>
          <a:lstStyle>
            <a:lvl1pPr algn="l">
              <a:defRPr b="1"/>
            </a:lvl1pPr>
          </a:lstStyle>
          <a:p>
            <a:pPr>
              <a:defRPr/>
            </a:pPr>
            <a:fld id="{89C1E3CA-6A0A-4BDC-A5CE-64ADE81BCD62}" type="slidenum">
              <a:rPr lang="en-US"/>
              <a:pPr>
                <a:defRPr/>
              </a:pPr>
              <a:t>‹#›</a:t>
            </a:fld>
            <a:endParaRPr lang="en-US"/>
          </a:p>
        </p:txBody>
      </p:sp>
    </p:spTree>
    <p:extLst>
      <p:ext uri="{BB962C8B-B14F-4D97-AF65-F5344CB8AC3E}">
        <p14:creationId xmlns:p14="http://schemas.microsoft.com/office/powerpoint/2010/main" val="5943672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b="1"/>
            </a:lvl1pPr>
          </a:lstStyle>
          <a:p>
            <a:pPr>
              <a:defRPr/>
            </a:pPr>
            <a:endParaRPr lang="en-US"/>
          </a:p>
        </p:txBody>
      </p:sp>
      <p:sp>
        <p:nvSpPr>
          <p:cNvPr id="7" name="Slide Number Placeholder 6"/>
          <p:cNvSpPr>
            <a:spLocks noGrp="1"/>
          </p:cNvSpPr>
          <p:nvPr>
            <p:ph type="sldNum" sz="quarter" idx="12"/>
          </p:nvPr>
        </p:nvSpPr>
        <p:spPr/>
        <p:txBody>
          <a:bodyPr/>
          <a:lstStyle>
            <a:lvl1pPr algn="l">
              <a:defRPr b="1"/>
            </a:lvl1pPr>
          </a:lstStyle>
          <a:p>
            <a:pPr>
              <a:defRPr/>
            </a:pPr>
            <a:fld id="{266AD3DF-A373-4544-89CA-9AC16267A926}" type="slidenum">
              <a:rPr lang="en-US"/>
              <a:pPr>
                <a:defRPr/>
              </a:pPr>
              <a:t>‹#›</a:t>
            </a:fld>
            <a:endParaRPr lang="en-US"/>
          </a:p>
        </p:txBody>
      </p:sp>
    </p:spTree>
    <p:extLst>
      <p:ext uri="{BB962C8B-B14F-4D97-AF65-F5344CB8AC3E}">
        <p14:creationId xmlns:p14="http://schemas.microsoft.com/office/powerpoint/2010/main" val="27083402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b="1"/>
            </a:lvl1pPr>
          </a:lstStyle>
          <a:p>
            <a:pPr>
              <a:defRPr/>
            </a:pPr>
            <a:endParaRPr lang="en-US"/>
          </a:p>
        </p:txBody>
      </p:sp>
      <p:sp>
        <p:nvSpPr>
          <p:cNvPr id="7" name="Slide Number Placeholder 6"/>
          <p:cNvSpPr>
            <a:spLocks noGrp="1"/>
          </p:cNvSpPr>
          <p:nvPr>
            <p:ph type="sldNum" sz="quarter" idx="12"/>
          </p:nvPr>
        </p:nvSpPr>
        <p:spPr/>
        <p:txBody>
          <a:bodyPr/>
          <a:lstStyle>
            <a:lvl1pPr algn="l">
              <a:defRPr b="1"/>
            </a:lvl1pPr>
          </a:lstStyle>
          <a:p>
            <a:pPr>
              <a:defRPr/>
            </a:pPr>
            <a:fld id="{8E2D14CC-5F92-4378-BDB8-27A33706C552}" type="slidenum">
              <a:rPr lang="en-US"/>
              <a:pPr>
                <a:defRPr/>
              </a:pPr>
              <a:t>‹#›</a:t>
            </a:fld>
            <a:endParaRPr lang="en-US"/>
          </a:p>
        </p:txBody>
      </p:sp>
    </p:spTree>
    <p:extLst>
      <p:ext uri="{BB962C8B-B14F-4D97-AF65-F5344CB8AC3E}">
        <p14:creationId xmlns:p14="http://schemas.microsoft.com/office/powerpoint/2010/main" val="7101215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lgn="l">
              <a:defRPr b="1"/>
            </a:lvl1pPr>
          </a:lstStyle>
          <a:p>
            <a:pPr>
              <a:defRPr/>
            </a:pPr>
            <a:fld id="{1DC143FE-96A8-43D8-8E88-E12BFAAC9728}" type="slidenum">
              <a:rPr lang="en-US"/>
              <a:pPr>
                <a:defRPr/>
              </a:pPr>
              <a:t>‹#›</a:t>
            </a:fld>
            <a:endParaRPr lang="en-US"/>
          </a:p>
        </p:txBody>
      </p:sp>
    </p:spTree>
    <p:extLst>
      <p:ext uri="{BB962C8B-B14F-4D97-AF65-F5344CB8AC3E}">
        <p14:creationId xmlns:p14="http://schemas.microsoft.com/office/powerpoint/2010/main" val="24229611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lgn="l">
              <a:defRPr b="1"/>
            </a:lvl1pPr>
          </a:lstStyle>
          <a:p>
            <a:pPr>
              <a:defRPr/>
            </a:pPr>
            <a:fld id="{FB25C253-E16A-49F1-8377-F35095C9804F}" type="slidenum">
              <a:rPr lang="en-US"/>
              <a:pPr>
                <a:defRPr/>
              </a:pPr>
              <a:t>‹#›</a:t>
            </a:fld>
            <a:endParaRPr lang="en-US"/>
          </a:p>
        </p:txBody>
      </p:sp>
    </p:spTree>
    <p:extLst>
      <p:ext uri="{BB962C8B-B14F-4D97-AF65-F5344CB8AC3E}">
        <p14:creationId xmlns:p14="http://schemas.microsoft.com/office/powerpoint/2010/main" val="11674772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C7185232-C220-4C72-8E14-05C0C1117D29}" type="slidenum">
              <a:rPr lang="en-US"/>
              <a:pPr>
                <a:defRPr/>
              </a:pPr>
              <a:t>‹#›</a:t>
            </a:fld>
            <a:endParaRPr lang="en-US"/>
          </a:p>
        </p:txBody>
      </p:sp>
    </p:spTree>
    <p:extLst>
      <p:ext uri="{BB962C8B-B14F-4D97-AF65-F5344CB8AC3E}">
        <p14:creationId xmlns:p14="http://schemas.microsoft.com/office/powerpoint/2010/main" val="821215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5" name="Footer Placeholder 4"/>
          <p:cNvSpPr>
            <a:spLocks noGrp="1"/>
          </p:cNvSpPr>
          <p:nvPr>
            <p:ph type="ftr" sz="quarter" idx="15"/>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6" name="Slide Number Placeholder 5"/>
          <p:cNvSpPr>
            <a:spLocks noGrp="1"/>
          </p:cNvSpPr>
          <p:nvPr>
            <p:ph type="sldNum" sz="quarter" idx="16"/>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3F94FE6D-78E1-46F9-83D1-ABF155744BA6}" type="slidenum">
              <a:rPr lang="en-US"/>
              <a:pPr>
                <a:defRPr/>
              </a:pPr>
              <a:t>‹#›</a:t>
            </a:fld>
            <a:endParaRPr lang="en-US"/>
          </a:p>
        </p:txBody>
      </p:sp>
    </p:spTree>
    <p:extLst>
      <p:ext uri="{BB962C8B-B14F-4D97-AF65-F5344CB8AC3E}">
        <p14:creationId xmlns:p14="http://schemas.microsoft.com/office/powerpoint/2010/main" val="31383442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E6F39FC5-1197-4C22-B494-536BF499B40A}" type="slidenum">
              <a:rPr lang="en-US"/>
              <a:pPr>
                <a:defRPr/>
              </a:pPr>
              <a:t>‹#›</a:t>
            </a:fld>
            <a:endParaRPr lang="en-US"/>
          </a:p>
        </p:txBody>
      </p:sp>
    </p:spTree>
    <p:extLst>
      <p:ext uri="{BB962C8B-B14F-4D97-AF65-F5344CB8AC3E}">
        <p14:creationId xmlns:p14="http://schemas.microsoft.com/office/powerpoint/2010/main" val="26757656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5"/>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6" name="Footer Placeholder 5"/>
          <p:cNvSpPr>
            <a:spLocks noGrp="1"/>
          </p:cNvSpPr>
          <p:nvPr>
            <p:ph type="ftr" sz="quarter" idx="16"/>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7" name="Slide Number Placeholder 6"/>
          <p:cNvSpPr>
            <a:spLocks noGrp="1"/>
          </p:cNvSpPr>
          <p:nvPr>
            <p:ph type="sldNum" sz="quarter" idx="17"/>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48FEEC94-540D-4899-AF4A-1EB40B718BBE}" type="slidenum">
              <a:rPr lang="en-US"/>
              <a:pPr>
                <a:defRPr/>
              </a:pPr>
              <a:t>‹#›</a:t>
            </a:fld>
            <a:endParaRPr lang="en-US"/>
          </a:p>
        </p:txBody>
      </p:sp>
    </p:spTree>
    <p:extLst>
      <p:ext uri="{BB962C8B-B14F-4D97-AF65-F5344CB8AC3E}">
        <p14:creationId xmlns:p14="http://schemas.microsoft.com/office/powerpoint/2010/main" val="251139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006281-A2EE-4B69-8ED8-D04C8B561916}" type="slidenum">
              <a:rPr lang="ar-SA"/>
              <a:pPr>
                <a:defRPr/>
              </a:pPr>
              <a:t>‹#›</a:t>
            </a:fld>
            <a:endParaRPr lang="en-US"/>
          </a:p>
        </p:txBody>
      </p:sp>
    </p:spTree>
    <p:extLst>
      <p:ext uri="{BB962C8B-B14F-4D97-AF65-F5344CB8AC3E}">
        <p14:creationId xmlns:p14="http://schemas.microsoft.com/office/powerpoint/2010/main" val="2725847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DA0B33B7-087C-4DB4-AF11-5DE17A6B1A62}" type="slidenum">
              <a:rPr lang="en-US"/>
              <a:pPr>
                <a:defRPr/>
              </a:pPr>
              <a:t>‹#›</a:t>
            </a:fld>
            <a:endParaRPr lang="en-US"/>
          </a:p>
        </p:txBody>
      </p:sp>
    </p:spTree>
    <p:extLst>
      <p:ext uri="{BB962C8B-B14F-4D97-AF65-F5344CB8AC3E}">
        <p14:creationId xmlns:p14="http://schemas.microsoft.com/office/powerpoint/2010/main" val="15044697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5"/>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8" name="Footer Placeholder 7"/>
          <p:cNvSpPr>
            <a:spLocks noGrp="1"/>
          </p:cNvSpPr>
          <p:nvPr>
            <p:ph type="ftr" sz="quarter" idx="16"/>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9" name="Slide Number Placeholder 8"/>
          <p:cNvSpPr>
            <a:spLocks noGrp="1"/>
          </p:cNvSpPr>
          <p:nvPr>
            <p:ph type="sldNum" sz="quarter" idx="17"/>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9B8DEE9F-DA55-47A8-AA69-C2E793C1369F}" type="slidenum">
              <a:rPr lang="en-US"/>
              <a:pPr>
                <a:defRPr/>
              </a:pPr>
              <a:t>‹#›</a:t>
            </a:fld>
            <a:endParaRPr lang="en-US"/>
          </a:p>
        </p:txBody>
      </p:sp>
    </p:spTree>
    <p:extLst>
      <p:ext uri="{BB962C8B-B14F-4D97-AF65-F5344CB8AC3E}">
        <p14:creationId xmlns:p14="http://schemas.microsoft.com/office/powerpoint/2010/main" val="17273061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8D49D2C9-3857-4D6F-9E28-01E470FA96F2}" type="slidenum">
              <a:rPr lang="en-US"/>
              <a:pPr>
                <a:defRPr/>
              </a:pPr>
              <a:t>‹#›</a:t>
            </a:fld>
            <a:endParaRPr lang="en-US"/>
          </a:p>
        </p:txBody>
      </p:sp>
    </p:spTree>
    <p:extLst>
      <p:ext uri="{BB962C8B-B14F-4D97-AF65-F5344CB8AC3E}">
        <p14:creationId xmlns:p14="http://schemas.microsoft.com/office/powerpoint/2010/main" val="41402259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9CAFAA49-717B-406A-8559-979F8C779AD7}" type="slidenum">
              <a:rPr lang="en-US"/>
              <a:pPr>
                <a:defRPr/>
              </a:pPr>
              <a:t>‹#›</a:t>
            </a:fld>
            <a:endParaRPr lang="en-US"/>
          </a:p>
        </p:txBody>
      </p:sp>
    </p:spTree>
    <p:extLst>
      <p:ext uri="{BB962C8B-B14F-4D97-AF65-F5344CB8AC3E}">
        <p14:creationId xmlns:p14="http://schemas.microsoft.com/office/powerpoint/2010/main" val="33590881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4"/>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6" name="Footer Placeholder 5"/>
          <p:cNvSpPr>
            <a:spLocks noGrp="1"/>
          </p:cNvSpPr>
          <p:nvPr>
            <p:ph type="ftr" sz="quarter" idx="15"/>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7" name="Slide Number Placeholder 6"/>
          <p:cNvSpPr>
            <a:spLocks noGrp="1"/>
          </p:cNvSpPr>
          <p:nvPr>
            <p:ph type="sldNum" sz="quarter" idx="16"/>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E9F14E24-312C-4D15-833D-BEFE5EF92BE7}" type="slidenum">
              <a:rPr lang="en-US"/>
              <a:pPr>
                <a:defRPr/>
              </a:pPr>
              <a:t>‹#›</a:t>
            </a:fld>
            <a:endParaRPr lang="en-US"/>
          </a:p>
        </p:txBody>
      </p:sp>
    </p:spTree>
    <p:extLst>
      <p:ext uri="{BB962C8B-B14F-4D97-AF65-F5344CB8AC3E}">
        <p14:creationId xmlns:p14="http://schemas.microsoft.com/office/powerpoint/2010/main" val="9798695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7" name="Footer Placeholder 5"/>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68E8BC30-13C0-4B79-B258-1E47ABFDCD0B}" type="slidenum">
              <a:rPr lang="en-US"/>
              <a:pPr>
                <a:defRPr/>
              </a:pPr>
              <a:t>‹#›</a:t>
            </a:fld>
            <a:endParaRPr lang="en-US"/>
          </a:p>
        </p:txBody>
      </p:sp>
    </p:spTree>
    <p:extLst>
      <p:ext uri="{BB962C8B-B14F-4D97-AF65-F5344CB8AC3E}">
        <p14:creationId xmlns:p14="http://schemas.microsoft.com/office/powerpoint/2010/main" val="30721678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B515F3A5-F260-41E1-BB03-FDB15FED6280}" type="slidenum">
              <a:rPr lang="en-US"/>
              <a:pPr>
                <a:defRPr/>
              </a:pPr>
              <a:t>‹#›</a:t>
            </a:fld>
            <a:endParaRPr lang="en-US"/>
          </a:p>
        </p:txBody>
      </p:sp>
    </p:spTree>
    <p:extLst>
      <p:ext uri="{BB962C8B-B14F-4D97-AF65-F5344CB8AC3E}">
        <p14:creationId xmlns:p14="http://schemas.microsoft.com/office/powerpoint/2010/main" val="743426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Constantia" pitchFamily="18" charset="0"/>
                <a:cs typeface="Arial" pitchFamily="34" charset="0"/>
              </a:defRPr>
            </a:lvl1pPr>
          </a:lstStyle>
          <a:p>
            <a:pPr>
              <a:defRPr/>
            </a:pPr>
            <a:fld id="{5C6214CA-BCB7-4B80-AE68-21B959C10478}" type="slidenum">
              <a:rPr lang="en-US"/>
              <a:pPr>
                <a:defRPr/>
              </a:pPr>
              <a:t>‹#›</a:t>
            </a:fld>
            <a:endParaRPr lang="en-US"/>
          </a:p>
        </p:txBody>
      </p:sp>
    </p:spTree>
    <p:extLst>
      <p:ext uri="{BB962C8B-B14F-4D97-AF65-F5344CB8AC3E}">
        <p14:creationId xmlns:p14="http://schemas.microsoft.com/office/powerpoint/2010/main" val="15103984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fa-IR" smtClean="0">
                <a:solidFill>
                  <a:prstClr val="white">
                    <a:tint val="95000"/>
                  </a:prstClr>
                </a:solidFill>
              </a:rPr>
              <a:t>1394/06/26</a:t>
            </a:r>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Tree>
    <p:extLst>
      <p:ext uri="{BB962C8B-B14F-4D97-AF65-F5344CB8AC3E}">
        <p14:creationId xmlns:p14="http://schemas.microsoft.com/office/powerpoint/2010/main" val="98212463"/>
      </p:ext>
    </p:extLst>
  </p:cSld>
  <p:clrMapOvr>
    <a:overrideClrMapping bg1="dk1" tx1="lt1" bg2="dk2" tx2="lt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710524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white">
                    <a:tint val="95000"/>
                  </a:prstClr>
                </a:solidFill>
              </a:rPr>
              <a:t>1394/06/26</a:t>
            </a:r>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355248949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38B8BA1D-1455-4013-A267-9101C8A13FCE}" type="slidenum">
              <a:rPr lang="en-US"/>
              <a:pPr>
                <a:defRPr/>
              </a:pPr>
              <a:t>‹#›</a:t>
            </a:fld>
            <a:endParaRPr lang="en-US"/>
          </a:p>
        </p:txBody>
      </p:sp>
    </p:spTree>
    <p:extLst>
      <p:ext uri="{BB962C8B-B14F-4D97-AF65-F5344CB8AC3E}">
        <p14:creationId xmlns:p14="http://schemas.microsoft.com/office/powerpoint/2010/main" val="11337831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723529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1118778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3299978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7735126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Tree>
    <p:extLst>
      <p:ext uri="{BB962C8B-B14F-4D97-AF65-F5344CB8AC3E}">
        <p14:creationId xmlns:p14="http://schemas.microsoft.com/office/powerpoint/2010/main" val="13989374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23288209"/>
      </p:ext>
    </p:extLst>
  </p:cSld>
  <p:clrMapOvr>
    <a:overrideClrMapping bg1="lt1" tx1="dk1" bg2="lt2" tx2="dk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1177904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prstClr val="black">
                    <a:tint val="95000"/>
                  </a:prstClr>
                </a:solidFill>
              </a:rPr>
              <a:t>1394/06/26</a:t>
            </a:r>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5053035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29283242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683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6F63CC7A-03F0-4BB7-82ED-E585DB469347}" type="slidenum">
              <a:rPr lang="en-US"/>
              <a:pPr>
                <a:defRPr/>
              </a:pPr>
              <a:t>‹#›</a:t>
            </a:fld>
            <a:endParaRPr lang="en-US"/>
          </a:p>
        </p:txBody>
      </p:sp>
    </p:spTree>
    <p:extLst>
      <p:ext uri="{BB962C8B-B14F-4D97-AF65-F5344CB8AC3E}">
        <p14:creationId xmlns:p14="http://schemas.microsoft.com/office/powerpoint/2010/main" val="31187820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062911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84175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119761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1104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036874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816861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35494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23110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3EBC73-2D6F-4953-BFE3-0914D00D7BB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715308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b="0">
              <a:solidFill>
                <a:prstClr val="black"/>
              </a:solidFill>
            </a:endParaRPr>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b="0">
              <a:solidFill>
                <a:prstClr val="black"/>
              </a:solidFill>
            </a:endParaRPr>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b="1"/>
            </a:lvl1pPr>
            <a:extLst/>
          </a:lstStyle>
          <a:p>
            <a:pPr>
              <a:defRPr/>
            </a:pPr>
            <a:r>
              <a:rPr lang="fa-IR" smtClean="0"/>
              <a:t>1394/06/26</a:t>
            </a:r>
            <a:endParaRPr lang="en-US"/>
          </a:p>
        </p:txBody>
      </p:sp>
      <p:sp>
        <p:nvSpPr>
          <p:cNvPr id="7" name="Footer Placeholder 19"/>
          <p:cNvSpPr>
            <a:spLocks noGrp="1"/>
          </p:cNvSpPr>
          <p:nvPr>
            <p:ph type="ftr" sz="quarter" idx="11"/>
          </p:nvPr>
        </p:nvSpPr>
        <p:spPr/>
        <p:txBody>
          <a:bodyPr/>
          <a:lstStyle>
            <a:lvl1pPr>
              <a:defRPr b="1"/>
            </a:lvl1pPr>
            <a:extLst/>
          </a:lstStyle>
          <a:p>
            <a:pPr>
              <a:defRPr/>
            </a:pPr>
            <a:endParaRPr lang="en-US"/>
          </a:p>
        </p:txBody>
      </p:sp>
      <p:sp>
        <p:nvSpPr>
          <p:cNvPr id="8" name="Slide Number Placeholder 9"/>
          <p:cNvSpPr>
            <a:spLocks noGrp="1"/>
          </p:cNvSpPr>
          <p:nvPr>
            <p:ph type="sldNum" sz="quarter" idx="12"/>
          </p:nvPr>
        </p:nvSpPr>
        <p:spPr/>
        <p:txBody>
          <a:bodyPr/>
          <a:lstStyle>
            <a:lvl1pPr>
              <a:defRPr b="1"/>
            </a:lvl1pPr>
            <a:extLst/>
          </a:lstStyle>
          <a:p>
            <a:pPr>
              <a:defRPr/>
            </a:pPr>
            <a:fld id="{9FF27A49-CEC4-44A6-9C91-A66EEEE577EA}" type="slidenum">
              <a:rPr lang="en-US"/>
              <a:pPr>
                <a:defRPr/>
              </a:pPr>
              <a:t>‹#›</a:t>
            </a:fld>
            <a:endParaRPr lang="en-US"/>
          </a:p>
        </p:txBody>
      </p:sp>
    </p:spTree>
    <p:extLst>
      <p:ext uri="{BB962C8B-B14F-4D97-AF65-F5344CB8AC3E}">
        <p14:creationId xmlns:p14="http://schemas.microsoft.com/office/powerpoint/2010/main" val="3727539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32A8632C-7D6B-450C-BC11-32779F3361FF}" type="slidenum">
              <a:rPr lang="en-US"/>
              <a:pPr>
                <a:defRPr/>
              </a:pPr>
              <a:t>‹#›</a:t>
            </a:fld>
            <a:endParaRPr lang="en-US"/>
          </a:p>
        </p:txBody>
      </p:sp>
    </p:spTree>
    <p:extLst>
      <p:ext uri="{BB962C8B-B14F-4D97-AF65-F5344CB8AC3E}">
        <p14:creationId xmlns:p14="http://schemas.microsoft.com/office/powerpoint/2010/main" val="11322510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9"/>
          <p:cNvSpPr>
            <a:spLocks noGrp="1"/>
          </p:cNvSpPr>
          <p:nvPr>
            <p:ph type="ftr" sz="quarter" idx="11"/>
          </p:nvPr>
        </p:nvSpPr>
        <p:spPr/>
        <p:txBody>
          <a:bodyPr/>
          <a:lstStyle>
            <a:lvl1pPr>
              <a:defRPr b="1"/>
            </a:lvl1pPr>
          </a:lstStyle>
          <a:p>
            <a:pPr>
              <a:defRPr/>
            </a:pPr>
            <a:endParaRPr lang="en-US"/>
          </a:p>
        </p:txBody>
      </p:sp>
      <p:sp>
        <p:nvSpPr>
          <p:cNvPr id="6" name="Slide Number Placeholder 21"/>
          <p:cNvSpPr>
            <a:spLocks noGrp="1"/>
          </p:cNvSpPr>
          <p:nvPr>
            <p:ph type="sldNum" sz="quarter" idx="12"/>
          </p:nvPr>
        </p:nvSpPr>
        <p:spPr/>
        <p:txBody>
          <a:bodyPr/>
          <a:lstStyle>
            <a:lvl1pPr>
              <a:defRPr b="1"/>
            </a:lvl1pPr>
          </a:lstStyle>
          <a:p>
            <a:pPr>
              <a:defRPr/>
            </a:pPr>
            <a:fld id="{FC0F7317-A9F6-4278-A439-8DAEFC6C0C3E}" type="slidenum">
              <a:rPr lang="en-US"/>
              <a:pPr>
                <a:defRPr/>
              </a:pPr>
              <a:t>‹#›</a:t>
            </a:fld>
            <a:endParaRPr lang="en-US"/>
          </a:p>
        </p:txBody>
      </p:sp>
    </p:spTree>
    <p:extLst>
      <p:ext uri="{BB962C8B-B14F-4D97-AF65-F5344CB8AC3E}">
        <p14:creationId xmlns:p14="http://schemas.microsoft.com/office/powerpoint/2010/main" val="12109157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b="0">
              <a:solidFill>
                <a:prstClr val="black"/>
              </a:solidFill>
            </a:endParaRPr>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b="0">
              <a:solidFill>
                <a:prstClr val="black"/>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b="1"/>
            </a:lvl1pPr>
            <a:extLst/>
          </a:lstStyle>
          <a:p>
            <a:pPr>
              <a:defRPr/>
            </a:pPr>
            <a:r>
              <a:rPr lang="fa-IR" smtClean="0"/>
              <a:t>1394/06/26</a:t>
            </a:r>
            <a:endParaRPr lang="en-US"/>
          </a:p>
        </p:txBody>
      </p:sp>
      <p:sp>
        <p:nvSpPr>
          <p:cNvPr id="9" name="Footer Placeholder 4"/>
          <p:cNvSpPr>
            <a:spLocks noGrp="1"/>
          </p:cNvSpPr>
          <p:nvPr>
            <p:ph type="ftr" sz="quarter" idx="11"/>
          </p:nvPr>
        </p:nvSpPr>
        <p:spPr/>
        <p:txBody>
          <a:bodyPr/>
          <a:lstStyle>
            <a:lvl1pPr>
              <a:defRPr b="1"/>
            </a:lvl1pPr>
            <a:extLst/>
          </a:lstStyle>
          <a:p>
            <a:pPr>
              <a:defRPr/>
            </a:pPr>
            <a:endParaRPr lang="en-US"/>
          </a:p>
        </p:txBody>
      </p:sp>
      <p:sp>
        <p:nvSpPr>
          <p:cNvPr id="10" name="Slide Number Placeholder 5"/>
          <p:cNvSpPr>
            <a:spLocks noGrp="1"/>
          </p:cNvSpPr>
          <p:nvPr>
            <p:ph type="sldNum" sz="quarter" idx="12"/>
          </p:nvPr>
        </p:nvSpPr>
        <p:spPr/>
        <p:txBody>
          <a:bodyPr/>
          <a:lstStyle>
            <a:lvl1pPr>
              <a:defRPr b="1"/>
            </a:lvl1pPr>
            <a:extLst/>
          </a:lstStyle>
          <a:p>
            <a:pPr>
              <a:defRPr/>
            </a:pPr>
            <a:fld id="{F93F1500-04D5-40BC-9A91-4C6D0693D3EF}" type="slidenum">
              <a:rPr lang="en-US"/>
              <a:pPr>
                <a:defRPr/>
              </a:pPr>
              <a:t>‹#›</a:t>
            </a:fld>
            <a:endParaRPr lang="en-US"/>
          </a:p>
        </p:txBody>
      </p:sp>
    </p:spTree>
    <p:extLst>
      <p:ext uri="{BB962C8B-B14F-4D97-AF65-F5344CB8AC3E}">
        <p14:creationId xmlns:p14="http://schemas.microsoft.com/office/powerpoint/2010/main" val="10958590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b="1"/>
            </a:lvl1pPr>
          </a:lstStyle>
          <a:p>
            <a:pPr>
              <a:defRPr/>
            </a:pPr>
            <a:r>
              <a:rPr lang="fa-IR" smtClean="0"/>
              <a:t>1394/06/26</a:t>
            </a:r>
            <a:endParaRPr lang="en-US"/>
          </a:p>
        </p:txBody>
      </p:sp>
      <p:sp>
        <p:nvSpPr>
          <p:cNvPr id="6" name="Footer Placeholder 9"/>
          <p:cNvSpPr>
            <a:spLocks noGrp="1"/>
          </p:cNvSpPr>
          <p:nvPr>
            <p:ph type="ftr" sz="quarter" idx="11"/>
          </p:nvPr>
        </p:nvSpPr>
        <p:spPr/>
        <p:txBody>
          <a:bodyPr/>
          <a:lstStyle>
            <a:lvl1pPr>
              <a:defRPr b="1"/>
            </a:lvl1pPr>
          </a:lstStyle>
          <a:p>
            <a:pPr>
              <a:defRPr/>
            </a:pPr>
            <a:endParaRPr lang="en-US"/>
          </a:p>
        </p:txBody>
      </p:sp>
      <p:sp>
        <p:nvSpPr>
          <p:cNvPr id="7" name="Slide Number Placeholder 21"/>
          <p:cNvSpPr>
            <a:spLocks noGrp="1"/>
          </p:cNvSpPr>
          <p:nvPr>
            <p:ph type="sldNum" sz="quarter" idx="12"/>
          </p:nvPr>
        </p:nvSpPr>
        <p:spPr/>
        <p:txBody>
          <a:bodyPr/>
          <a:lstStyle>
            <a:lvl1pPr>
              <a:defRPr b="1"/>
            </a:lvl1pPr>
          </a:lstStyle>
          <a:p>
            <a:pPr>
              <a:defRPr/>
            </a:pPr>
            <a:fld id="{C63C5737-E1EA-4875-A5FE-586478F2DE33}" type="slidenum">
              <a:rPr lang="en-US"/>
              <a:pPr>
                <a:defRPr/>
              </a:pPr>
              <a:t>‹#›</a:t>
            </a:fld>
            <a:endParaRPr lang="en-US"/>
          </a:p>
        </p:txBody>
      </p:sp>
    </p:spTree>
    <p:extLst>
      <p:ext uri="{BB962C8B-B14F-4D97-AF65-F5344CB8AC3E}">
        <p14:creationId xmlns:p14="http://schemas.microsoft.com/office/powerpoint/2010/main" val="2677312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a:lvl1pPr>
            <a:extLst/>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a:defRPr b="1"/>
            </a:lvl1pPr>
            <a:extLst/>
          </a:lstStyle>
          <a:p>
            <a:pPr>
              <a:defRPr/>
            </a:pPr>
            <a:endParaRPr lang="en-US"/>
          </a:p>
        </p:txBody>
      </p:sp>
      <p:sp>
        <p:nvSpPr>
          <p:cNvPr id="9" name="Slide Number Placeholder 8"/>
          <p:cNvSpPr>
            <a:spLocks noGrp="1"/>
          </p:cNvSpPr>
          <p:nvPr>
            <p:ph type="sldNum" sz="quarter" idx="12"/>
          </p:nvPr>
        </p:nvSpPr>
        <p:spPr/>
        <p:txBody>
          <a:bodyPr/>
          <a:lstStyle>
            <a:lvl1pPr>
              <a:defRPr b="1"/>
            </a:lvl1pPr>
            <a:extLst/>
          </a:lstStyle>
          <a:p>
            <a:pPr>
              <a:defRPr/>
            </a:pPr>
            <a:fld id="{2F363A56-F3C9-41BF-9919-22229A7DCA9C}" type="slidenum">
              <a:rPr lang="en-US"/>
              <a:pPr>
                <a:defRPr/>
              </a:pPr>
              <a:t>‹#›</a:t>
            </a:fld>
            <a:endParaRPr lang="en-US"/>
          </a:p>
        </p:txBody>
      </p:sp>
    </p:spTree>
    <p:extLst>
      <p:ext uri="{BB962C8B-B14F-4D97-AF65-F5344CB8AC3E}">
        <p14:creationId xmlns:p14="http://schemas.microsoft.com/office/powerpoint/2010/main" val="8040469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b="1"/>
            </a:lvl1pPr>
          </a:lstStyle>
          <a:p>
            <a:pPr>
              <a:defRPr/>
            </a:pPr>
            <a:r>
              <a:rPr lang="fa-IR" smtClean="0"/>
              <a:t>1394/06/26</a:t>
            </a:r>
            <a:endParaRPr lang="en-US"/>
          </a:p>
        </p:txBody>
      </p:sp>
      <p:sp>
        <p:nvSpPr>
          <p:cNvPr id="4" name="Footer Placeholder 9"/>
          <p:cNvSpPr>
            <a:spLocks noGrp="1"/>
          </p:cNvSpPr>
          <p:nvPr>
            <p:ph type="ftr" sz="quarter" idx="11"/>
          </p:nvPr>
        </p:nvSpPr>
        <p:spPr/>
        <p:txBody>
          <a:bodyPr/>
          <a:lstStyle>
            <a:lvl1pPr>
              <a:defRPr b="1"/>
            </a:lvl1pPr>
          </a:lstStyle>
          <a:p>
            <a:pPr>
              <a:defRPr/>
            </a:pPr>
            <a:endParaRPr lang="en-US"/>
          </a:p>
        </p:txBody>
      </p:sp>
      <p:sp>
        <p:nvSpPr>
          <p:cNvPr id="5" name="Slide Number Placeholder 21"/>
          <p:cNvSpPr>
            <a:spLocks noGrp="1"/>
          </p:cNvSpPr>
          <p:nvPr>
            <p:ph type="sldNum" sz="quarter" idx="12"/>
          </p:nvPr>
        </p:nvSpPr>
        <p:spPr/>
        <p:txBody>
          <a:bodyPr/>
          <a:lstStyle>
            <a:lvl1pPr>
              <a:defRPr b="1"/>
            </a:lvl1pPr>
          </a:lstStyle>
          <a:p>
            <a:pPr>
              <a:defRPr/>
            </a:pPr>
            <a:fld id="{398E5ED0-FD20-43B6-8F0D-AEDD5B9C7629}" type="slidenum">
              <a:rPr lang="en-US"/>
              <a:pPr>
                <a:defRPr/>
              </a:pPr>
              <a:t>‹#›</a:t>
            </a:fld>
            <a:endParaRPr lang="en-US"/>
          </a:p>
        </p:txBody>
      </p:sp>
    </p:spTree>
    <p:extLst>
      <p:ext uri="{BB962C8B-B14F-4D97-AF65-F5344CB8AC3E}">
        <p14:creationId xmlns:p14="http://schemas.microsoft.com/office/powerpoint/2010/main" val="37312896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4" name="Date Placeholder 1"/>
          <p:cNvSpPr>
            <a:spLocks noGrp="1"/>
          </p:cNvSpPr>
          <p:nvPr>
            <p:ph type="dt" sz="half" idx="10"/>
          </p:nvPr>
        </p:nvSpPr>
        <p:spPr/>
        <p:txBody>
          <a:bodyPr/>
          <a:lstStyle>
            <a:lvl1pPr>
              <a:defRPr b="1"/>
            </a:lvl1pPr>
            <a:extLst/>
          </a:lstStyle>
          <a:p>
            <a:pPr>
              <a:defRPr/>
            </a:pPr>
            <a:r>
              <a:rPr lang="fa-IR" smtClean="0"/>
              <a:t>1394/06/26</a:t>
            </a:r>
            <a:endParaRPr lang="en-US"/>
          </a:p>
        </p:txBody>
      </p:sp>
      <p:sp>
        <p:nvSpPr>
          <p:cNvPr id="5" name="Footer Placeholder 2"/>
          <p:cNvSpPr>
            <a:spLocks noGrp="1"/>
          </p:cNvSpPr>
          <p:nvPr>
            <p:ph type="ftr" sz="quarter" idx="11"/>
          </p:nvPr>
        </p:nvSpPr>
        <p:spPr/>
        <p:txBody>
          <a:bodyPr/>
          <a:lstStyle>
            <a:lvl1pPr>
              <a:defRPr b="1"/>
            </a:lvl1pPr>
            <a:extLst/>
          </a:lstStyle>
          <a:p>
            <a:pPr>
              <a:defRPr/>
            </a:pPr>
            <a:endParaRPr lang="en-US"/>
          </a:p>
        </p:txBody>
      </p:sp>
      <p:sp>
        <p:nvSpPr>
          <p:cNvPr id="6" name="Slide Number Placeholder 3"/>
          <p:cNvSpPr>
            <a:spLocks noGrp="1"/>
          </p:cNvSpPr>
          <p:nvPr>
            <p:ph type="sldNum" sz="quarter" idx="12"/>
          </p:nvPr>
        </p:nvSpPr>
        <p:spPr/>
        <p:txBody>
          <a:bodyPr/>
          <a:lstStyle>
            <a:lvl1pPr>
              <a:defRPr b="1"/>
            </a:lvl1pPr>
            <a:extLst/>
          </a:lstStyle>
          <a:p>
            <a:pPr>
              <a:defRPr/>
            </a:pPr>
            <a:fld id="{D3388CDB-30D4-44F3-B7FF-FA383DBC625E}" type="slidenum">
              <a:rPr lang="en-US"/>
              <a:pPr>
                <a:defRPr/>
              </a:pPr>
              <a:t>‹#›</a:t>
            </a:fld>
            <a:endParaRPr lang="en-US"/>
          </a:p>
        </p:txBody>
      </p:sp>
    </p:spTree>
    <p:extLst>
      <p:ext uri="{BB962C8B-B14F-4D97-AF65-F5344CB8AC3E}">
        <p14:creationId xmlns:p14="http://schemas.microsoft.com/office/powerpoint/2010/main" val="393172874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a:lvl1pPr>
            <a:extLst/>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b="1"/>
            </a:lvl1pPr>
            <a:extLst/>
          </a:lstStyle>
          <a:p>
            <a:pPr>
              <a:defRPr/>
            </a:pPr>
            <a:endParaRPr lang="en-US"/>
          </a:p>
        </p:txBody>
      </p:sp>
      <p:sp>
        <p:nvSpPr>
          <p:cNvPr id="7" name="Slide Number Placeholder 6"/>
          <p:cNvSpPr>
            <a:spLocks noGrp="1"/>
          </p:cNvSpPr>
          <p:nvPr>
            <p:ph type="sldNum" sz="quarter" idx="12"/>
          </p:nvPr>
        </p:nvSpPr>
        <p:spPr/>
        <p:txBody>
          <a:bodyPr/>
          <a:lstStyle>
            <a:lvl1pPr>
              <a:defRPr b="1"/>
            </a:lvl1pPr>
            <a:extLst/>
          </a:lstStyle>
          <a:p>
            <a:pPr>
              <a:defRPr/>
            </a:pPr>
            <a:fld id="{FC18F7C6-E7DF-4E1E-8194-D28BCFD80880}" type="slidenum">
              <a:rPr lang="en-US"/>
              <a:pPr>
                <a:defRPr/>
              </a:pPr>
              <a:t>‹#›</a:t>
            </a:fld>
            <a:endParaRPr lang="en-US"/>
          </a:p>
        </p:txBody>
      </p:sp>
    </p:spTree>
    <p:extLst>
      <p:ext uri="{BB962C8B-B14F-4D97-AF65-F5344CB8AC3E}">
        <p14:creationId xmlns:p14="http://schemas.microsoft.com/office/powerpoint/2010/main" val="8951412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rgbClr val="3891A7"/>
              </a:buClr>
              <a:buSzPct val="80000"/>
              <a:buFont typeface="Wingdings 2"/>
              <a:buNone/>
              <a:defRPr/>
            </a:pPr>
            <a:endParaRPr lang="en-US" sz="3200" b="0">
              <a:solidFill>
                <a:prstClr val="black"/>
              </a:solidFill>
              <a:latin typeface="Gill Sans MT"/>
              <a:cs typeface="Arial" pitchFamily="34" charset="0"/>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b="1"/>
            </a:lvl1pPr>
            <a:extLst/>
          </a:lstStyle>
          <a:p>
            <a:pPr>
              <a:defRPr/>
            </a:pPr>
            <a:r>
              <a:rPr lang="fa-IR" smtClean="0"/>
              <a:t>1394/06/26</a:t>
            </a:r>
            <a:endParaRPr lang="en-US"/>
          </a:p>
        </p:txBody>
      </p:sp>
      <p:sp>
        <p:nvSpPr>
          <p:cNvPr id="9" name="Footer Placeholder 5"/>
          <p:cNvSpPr>
            <a:spLocks noGrp="1"/>
          </p:cNvSpPr>
          <p:nvPr>
            <p:ph type="ftr" sz="quarter" idx="11"/>
          </p:nvPr>
        </p:nvSpPr>
        <p:spPr/>
        <p:txBody>
          <a:bodyPr/>
          <a:lstStyle>
            <a:lvl1pPr>
              <a:defRPr b="1"/>
            </a:lvl1pPr>
            <a:extLst/>
          </a:lstStyle>
          <a:p>
            <a:pPr>
              <a:defRPr/>
            </a:pPr>
            <a:endParaRPr lang="en-US"/>
          </a:p>
        </p:txBody>
      </p:sp>
      <p:sp>
        <p:nvSpPr>
          <p:cNvPr id="10" name="Slide Number Placeholder 6"/>
          <p:cNvSpPr>
            <a:spLocks noGrp="1"/>
          </p:cNvSpPr>
          <p:nvPr>
            <p:ph type="sldNum" sz="quarter" idx="12"/>
          </p:nvPr>
        </p:nvSpPr>
        <p:spPr/>
        <p:txBody>
          <a:bodyPr/>
          <a:lstStyle>
            <a:lvl1pPr>
              <a:defRPr b="1"/>
            </a:lvl1pPr>
            <a:extLst/>
          </a:lstStyle>
          <a:p>
            <a:pPr>
              <a:defRPr/>
            </a:pPr>
            <a:fld id="{43AA660D-AC3E-465C-AA72-EA350A930BDD}" type="slidenum">
              <a:rPr lang="en-US"/>
              <a:pPr>
                <a:defRPr/>
              </a:pPr>
              <a:t>‹#›</a:t>
            </a:fld>
            <a:endParaRPr lang="en-US"/>
          </a:p>
        </p:txBody>
      </p:sp>
    </p:spTree>
    <p:extLst>
      <p:ext uri="{BB962C8B-B14F-4D97-AF65-F5344CB8AC3E}">
        <p14:creationId xmlns:p14="http://schemas.microsoft.com/office/powerpoint/2010/main" val="3491070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9"/>
          <p:cNvSpPr>
            <a:spLocks noGrp="1"/>
          </p:cNvSpPr>
          <p:nvPr>
            <p:ph type="ftr" sz="quarter" idx="11"/>
          </p:nvPr>
        </p:nvSpPr>
        <p:spPr/>
        <p:txBody>
          <a:bodyPr/>
          <a:lstStyle>
            <a:lvl1pPr>
              <a:defRPr b="1"/>
            </a:lvl1pPr>
          </a:lstStyle>
          <a:p>
            <a:pPr>
              <a:defRPr/>
            </a:pPr>
            <a:endParaRPr lang="en-US"/>
          </a:p>
        </p:txBody>
      </p:sp>
      <p:sp>
        <p:nvSpPr>
          <p:cNvPr id="6" name="Slide Number Placeholder 21"/>
          <p:cNvSpPr>
            <a:spLocks noGrp="1"/>
          </p:cNvSpPr>
          <p:nvPr>
            <p:ph type="sldNum" sz="quarter" idx="12"/>
          </p:nvPr>
        </p:nvSpPr>
        <p:spPr/>
        <p:txBody>
          <a:bodyPr/>
          <a:lstStyle>
            <a:lvl1pPr>
              <a:defRPr b="1"/>
            </a:lvl1pPr>
          </a:lstStyle>
          <a:p>
            <a:pPr>
              <a:defRPr/>
            </a:pPr>
            <a:fld id="{B2745383-842A-463E-B7B4-7193CC99654E}" type="slidenum">
              <a:rPr lang="en-US"/>
              <a:pPr>
                <a:defRPr/>
              </a:pPr>
              <a:t>‹#›</a:t>
            </a:fld>
            <a:endParaRPr lang="en-US"/>
          </a:p>
        </p:txBody>
      </p:sp>
    </p:spTree>
    <p:extLst>
      <p:ext uri="{BB962C8B-B14F-4D97-AF65-F5344CB8AC3E}">
        <p14:creationId xmlns:p14="http://schemas.microsoft.com/office/powerpoint/2010/main" val="35482911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9"/>
          <p:cNvSpPr>
            <a:spLocks noGrp="1"/>
          </p:cNvSpPr>
          <p:nvPr>
            <p:ph type="ftr" sz="quarter" idx="11"/>
          </p:nvPr>
        </p:nvSpPr>
        <p:spPr/>
        <p:txBody>
          <a:bodyPr/>
          <a:lstStyle>
            <a:lvl1pPr>
              <a:defRPr b="1"/>
            </a:lvl1pPr>
          </a:lstStyle>
          <a:p>
            <a:pPr>
              <a:defRPr/>
            </a:pPr>
            <a:endParaRPr lang="en-US"/>
          </a:p>
        </p:txBody>
      </p:sp>
      <p:sp>
        <p:nvSpPr>
          <p:cNvPr id="6" name="Slide Number Placeholder 21"/>
          <p:cNvSpPr>
            <a:spLocks noGrp="1"/>
          </p:cNvSpPr>
          <p:nvPr>
            <p:ph type="sldNum" sz="quarter" idx="12"/>
          </p:nvPr>
        </p:nvSpPr>
        <p:spPr/>
        <p:txBody>
          <a:bodyPr/>
          <a:lstStyle>
            <a:lvl1pPr>
              <a:defRPr b="1"/>
            </a:lvl1pPr>
          </a:lstStyle>
          <a:p>
            <a:pPr>
              <a:defRPr/>
            </a:pPr>
            <a:fld id="{DD9D8FBC-DFFF-477C-8762-08C85C8CF578}" type="slidenum">
              <a:rPr lang="en-US"/>
              <a:pPr>
                <a:defRPr/>
              </a:pPr>
              <a:t>‹#›</a:t>
            </a:fld>
            <a:endParaRPr lang="en-US"/>
          </a:p>
        </p:txBody>
      </p:sp>
    </p:spTree>
    <p:extLst>
      <p:ext uri="{BB962C8B-B14F-4D97-AF65-F5344CB8AC3E}">
        <p14:creationId xmlns:p14="http://schemas.microsoft.com/office/powerpoint/2010/main" val="166140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834E395F-E29E-487A-A221-6882AF5C27CD}" type="slidenum">
              <a:rPr lang="en-US"/>
              <a:pPr>
                <a:defRPr/>
              </a:pPr>
              <a:t>‹#›</a:t>
            </a:fld>
            <a:endParaRPr lang="en-US"/>
          </a:p>
        </p:txBody>
      </p:sp>
    </p:spTree>
    <p:extLst>
      <p:ext uri="{BB962C8B-B14F-4D97-AF65-F5344CB8AC3E}">
        <p14:creationId xmlns:p14="http://schemas.microsoft.com/office/powerpoint/2010/main" val="11203454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46F93F86-DF17-4B21-9CC3-1C248797010A}" type="slidenum">
              <a:rPr lang="en-US"/>
              <a:pPr>
                <a:defRPr/>
              </a:pPr>
              <a:t>‹#›</a:t>
            </a:fld>
            <a:endParaRPr lang="en-US"/>
          </a:p>
        </p:txBody>
      </p:sp>
    </p:spTree>
    <p:extLst>
      <p:ext uri="{BB962C8B-B14F-4D97-AF65-F5344CB8AC3E}">
        <p14:creationId xmlns:p14="http://schemas.microsoft.com/office/powerpoint/2010/main" val="295114664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A0CB68A9-DA6C-454F-9CCC-0C8B5E363F71}" type="slidenum">
              <a:rPr lang="en-US"/>
              <a:pPr>
                <a:defRPr/>
              </a:pPr>
              <a:t>‹#›</a:t>
            </a:fld>
            <a:endParaRPr lang="en-US"/>
          </a:p>
        </p:txBody>
      </p:sp>
    </p:spTree>
    <p:extLst>
      <p:ext uri="{BB962C8B-B14F-4D97-AF65-F5344CB8AC3E}">
        <p14:creationId xmlns:p14="http://schemas.microsoft.com/office/powerpoint/2010/main" val="16140130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7C6CACFB-4F10-4D53-A1C6-6BEB8834D26E}" type="slidenum">
              <a:rPr lang="en-US"/>
              <a:pPr>
                <a:defRPr/>
              </a:pPr>
              <a:t>‹#›</a:t>
            </a:fld>
            <a:endParaRPr lang="en-US"/>
          </a:p>
        </p:txBody>
      </p:sp>
    </p:spTree>
    <p:extLst>
      <p:ext uri="{BB962C8B-B14F-4D97-AF65-F5344CB8AC3E}">
        <p14:creationId xmlns:p14="http://schemas.microsoft.com/office/powerpoint/2010/main" val="74434179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r>
              <a:rPr lang="fa-IR" smtClean="0"/>
              <a:t>1394/06/26</a:t>
            </a: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B21DDDA7-B559-4FDA-A134-0FD14C949938}" type="slidenum">
              <a:rPr lang="en-US"/>
              <a:pPr>
                <a:defRPr/>
              </a:pPr>
              <a:t>‹#›</a:t>
            </a:fld>
            <a:endParaRPr lang="en-US"/>
          </a:p>
        </p:txBody>
      </p:sp>
    </p:spTree>
    <p:extLst>
      <p:ext uri="{BB962C8B-B14F-4D97-AF65-F5344CB8AC3E}">
        <p14:creationId xmlns:p14="http://schemas.microsoft.com/office/powerpoint/2010/main" val="192160980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8B7E9F-4388-4EFA-9D2F-4CADBCED905F}" type="slidenum">
              <a:rPr lang="en-US"/>
              <a:pPr>
                <a:defRPr/>
              </a:pPr>
              <a:t>‹#›</a:t>
            </a:fld>
            <a:endParaRPr lang="en-US"/>
          </a:p>
        </p:txBody>
      </p:sp>
    </p:spTree>
    <p:extLst>
      <p:ext uri="{BB962C8B-B14F-4D97-AF65-F5344CB8AC3E}">
        <p14:creationId xmlns:p14="http://schemas.microsoft.com/office/powerpoint/2010/main" val="1443565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738C46-E654-4208-9812-901476173BFD}" type="slidenum">
              <a:rPr lang="en-US"/>
              <a:pPr>
                <a:defRPr/>
              </a:pPr>
              <a:t>‹#›</a:t>
            </a:fld>
            <a:endParaRPr lang="en-US"/>
          </a:p>
        </p:txBody>
      </p:sp>
    </p:spTree>
    <p:extLst>
      <p:ext uri="{BB962C8B-B14F-4D97-AF65-F5344CB8AC3E}">
        <p14:creationId xmlns:p14="http://schemas.microsoft.com/office/powerpoint/2010/main" val="21892481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35B53CE-5E8A-4C0B-83EA-8E29510F932F}" type="slidenum">
              <a:rPr lang="en-US"/>
              <a:pPr>
                <a:defRPr/>
              </a:pPr>
              <a:t>‹#›</a:t>
            </a:fld>
            <a:endParaRPr lang="en-US"/>
          </a:p>
        </p:txBody>
      </p:sp>
    </p:spTree>
    <p:extLst>
      <p:ext uri="{BB962C8B-B14F-4D97-AF65-F5344CB8AC3E}">
        <p14:creationId xmlns:p14="http://schemas.microsoft.com/office/powerpoint/2010/main" val="15886459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4CEF5A-A62B-4AD6-A9C0-E6AE26D26464}" type="slidenum">
              <a:rPr lang="en-US"/>
              <a:pPr>
                <a:defRPr/>
              </a:pPr>
              <a:t>‹#›</a:t>
            </a:fld>
            <a:endParaRPr lang="en-US"/>
          </a:p>
        </p:txBody>
      </p:sp>
    </p:spTree>
    <p:extLst>
      <p:ext uri="{BB962C8B-B14F-4D97-AF65-F5344CB8AC3E}">
        <p14:creationId xmlns:p14="http://schemas.microsoft.com/office/powerpoint/2010/main" val="42162470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4E04A673-F38C-457E-A09D-9DEA1AFF35D2}" type="slidenum">
              <a:rPr lang="en-US"/>
              <a:pPr>
                <a:defRPr/>
              </a:pPr>
              <a:t>‹#›</a:t>
            </a:fld>
            <a:endParaRPr lang="en-US"/>
          </a:p>
        </p:txBody>
      </p:sp>
    </p:spTree>
    <p:extLst>
      <p:ext uri="{BB962C8B-B14F-4D97-AF65-F5344CB8AC3E}">
        <p14:creationId xmlns:p14="http://schemas.microsoft.com/office/powerpoint/2010/main" val="39831752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866496-50FE-4638-A844-AE4E25603218}" type="slidenum">
              <a:rPr lang="en-US"/>
              <a:pPr>
                <a:defRPr/>
              </a:pPr>
              <a:t>‹#›</a:t>
            </a:fld>
            <a:endParaRPr lang="en-US"/>
          </a:p>
        </p:txBody>
      </p:sp>
    </p:spTree>
    <p:extLst>
      <p:ext uri="{BB962C8B-B14F-4D97-AF65-F5344CB8AC3E}">
        <p14:creationId xmlns:p14="http://schemas.microsoft.com/office/powerpoint/2010/main" val="1359407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324A5CA2-D699-468E-A8DF-74DD3B868630}" type="slidenum">
              <a:rPr lang="en-US"/>
              <a:pPr>
                <a:defRPr/>
              </a:pPr>
              <a:t>‹#›</a:t>
            </a:fld>
            <a:endParaRPr lang="en-US"/>
          </a:p>
        </p:txBody>
      </p:sp>
    </p:spTree>
    <p:extLst>
      <p:ext uri="{BB962C8B-B14F-4D97-AF65-F5344CB8AC3E}">
        <p14:creationId xmlns:p14="http://schemas.microsoft.com/office/powerpoint/2010/main" val="19108400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B4FE87-ED9F-4EA2-9B9A-D23E70856C90}" type="slidenum">
              <a:rPr lang="en-US"/>
              <a:pPr>
                <a:defRPr/>
              </a:pPr>
              <a:t>‹#›</a:t>
            </a:fld>
            <a:endParaRPr lang="en-US"/>
          </a:p>
        </p:txBody>
      </p:sp>
    </p:spTree>
    <p:extLst>
      <p:ext uri="{BB962C8B-B14F-4D97-AF65-F5344CB8AC3E}">
        <p14:creationId xmlns:p14="http://schemas.microsoft.com/office/powerpoint/2010/main" val="5378339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4876800"/>
            <a:ext cx="7772400" cy="1143000"/>
          </a:xfrm>
        </p:spPr>
        <p:txBody>
          <a:bodyPr anchor="b"/>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447800" y="5943600"/>
            <a:ext cx="6400800" cy="8382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3817804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C26ED2-1303-4D81-8B3F-1E3D7CC9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4415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CC68A6-D08C-4143-8DD4-1EDF58FD48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7282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E4BEAC-03DC-4001-9D06-442E526909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9261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C34B348-95AE-4E4A-93DE-15863D02C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45062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43FEB1E-BFB4-4F54-842A-6291E0A1B3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19932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3D663B-C882-4B21-86BF-00B3B387B9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3752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FCD70A-3755-4390-BC62-ED730A374B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51046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E5308B-5BC7-4094-A433-E3053A7B55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797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FBCAD8EB-CEA2-4BD5-BCA7-DC25528D080C}" type="slidenum">
              <a:rPr lang="en-US"/>
              <a:pPr>
                <a:defRPr/>
              </a:pPr>
              <a:t>‹#›</a:t>
            </a:fld>
            <a:endParaRPr lang="en-US"/>
          </a:p>
        </p:txBody>
      </p:sp>
    </p:spTree>
    <p:extLst>
      <p:ext uri="{BB962C8B-B14F-4D97-AF65-F5344CB8AC3E}">
        <p14:creationId xmlns:p14="http://schemas.microsoft.com/office/powerpoint/2010/main" val="33850464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E4227E-5168-407A-A2BD-4E068289C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49802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4DD321-CBD1-4D55-A186-EEFC9A4C38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46307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95400" y="3048000"/>
            <a:ext cx="5867400" cy="762000"/>
          </a:xfrm>
        </p:spPr>
        <p:txBody>
          <a:bodyPr/>
          <a:lstStyle>
            <a:lvl1pPr algn="l">
              <a:defRPr sz="3600">
                <a:solidFill>
                  <a:srgbClr val="45855A"/>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295400" y="3733800"/>
            <a:ext cx="5486400" cy="457200"/>
          </a:xfrm>
        </p:spPr>
        <p:txBody>
          <a:bodyPr/>
          <a:lstStyle>
            <a:lvl1pPr marL="0" indent="0">
              <a:buFontTx/>
              <a:buNone/>
              <a:defRPr sz="2000">
                <a:solidFill>
                  <a:schemeClr val="tx1"/>
                </a:solidFill>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F79B0F13-ECFC-4BFC-9357-EA67B4C666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77782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DAB858-0135-4958-A3DA-795B7AA79C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2150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773451-53DA-49C3-A6E0-8B20E7139F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6120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1530ABA-AEEF-4A9D-A114-04E18B260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8367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4A4AC5E-FF04-45DB-89A1-A8DBDF047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2996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8E68C90-8FCE-437A-95C4-07217931FE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46956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279AE2D-BA89-44DC-B0E6-3F847EFAE9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1531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B7E1A1-9A86-429F-B538-C5A86C42B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751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280871CC-28D3-4892-ADFD-64196AF15F4B}" type="slidenum">
              <a:rPr lang="en-US"/>
              <a:pPr>
                <a:defRPr/>
              </a:pPr>
              <a:t>‹#›</a:t>
            </a:fld>
            <a:endParaRPr lang="en-US"/>
          </a:p>
        </p:txBody>
      </p:sp>
    </p:spTree>
    <p:extLst>
      <p:ext uri="{BB962C8B-B14F-4D97-AF65-F5344CB8AC3E}">
        <p14:creationId xmlns:p14="http://schemas.microsoft.com/office/powerpoint/2010/main" val="12286439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F23771-3761-418C-92FF-ADBA53CD0C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5968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E1A65C-CC69-4393-A9C8-EED96191A0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97278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3517AE-7538-4D4A-B825-1CF76DBA24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33973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12" name="Footer Placeholder 4"/>
          <p:cNvSpPr>
            <a:spLocks noGrp="1"/>
          </p:cNvSpPr>
          <p:nvPr>
            <p:ph type="ftr" sz="quarter" idx="11"/>
          </p:nvPr>
        </p:nvSpPr>
        <p:spPr/>
        <p:txBody>
          <a:bodyPr/>
          <a:lstStyle>
            <a:lvl1pPr>
              <a:defRPr b="1"/>
            </a:lvl1pPr>
          </a:lstStyle>
          <a:p>
            <a:pPr>
              <a:defRPr/>
            </a:pPr>
            <a:endParaRPr lang="en-US"/>
          </a:p>
        </p:txBody>
      </p:sp>
      <p:sp>
        <p:nvSpPr>
          <p:cNvPr id="13" name="Slide Number Placeholder 5"/>
          <p:cNvSpPr>
            <a:spLocks noGrp="1"/>
          </p:cNvSpPr>
          <p:nvPr>
            <p:ph type="sldNum" sz="quarter" idx="12"/>
          </p:nvPr>
        </p:nvSpPr>
        <p:spPr/>
        <p:txBody>
          <a:bodyPr/>
          <a:lstStyle>
            <a:lvl1pPr>
              <a:defRPr b="1"/>
            </a:lvl1pPr>
          </a:lstStyle>
          <a:p>
            <a:pPr>
              <a:defRPr/>
            </a:pPr>
            <a:fld id="{B0F17D04-F73C-48DD-92D7-F92C1404FD2A}" type="slidenum">
              <a:rPr lang="en-US"/>
              <a:pPr>
                <a:defRPr/>
              </a:pPr>
              <a:t>‹#›</a:t>
            </a:fld>
            <a:endParaRPr lang="en-US"/>
          </a:p>
        </p:txBody>
      </p:sp>
    </p:spTree>
    <p:extLst>
      <p:ext uri="{BB962C8B-B14F-4D97-AF65-F5344CB8AC3E}">
        <p14:creationId xmlns:p14="http://schemas.microsoft.com/office/powerpoint/2010/main" val="15388713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A9770169-FB74-49DD-85E0-C782228CFD97}" type="slidenum">
              <a:rPr lang="en-US"/>
              <a:pPr>
                <a:defRPr/>
              </a:pPr>
              <a:t>‹#›</a:t>
            </a:fld>
            <a:endParaRPr lang="en-US"/>
          </a:p>
        </p:txBody>
      </p:sp>
    </p:spTree>
    <p:extLst>
      <p:ext uri="{BB962C8B-B14F-4D97-AF65-F5344CB8AC3E}">
        <p14:creationId xmlns:p14="http://schemas.microsoft.com/office/powerpoint/2010/main" val="255359333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11" name="Footer Placeholder 4"/>
          <p:cNvSpPr>
            <a:spLocks noGrp="1"/>
          </p:cNvSpPr>
          <p:nvPr>
            <p:ph type="ftr" sz="quarter" idx="11"/>
          </p:nvPr>
        </p:nvSpPr>
        <p:spPr/>
        <p:txBody>
          <a:bodyPr/>
          <a:lstStyle>
            <a:lvl1pPr>
              <a:defRPr b="1"/>
            </a:lvl1pPr>
          </a:lstStyle>
          <a:p>
            <a:pPr>
              <a:defRPr/>
            </a:pPr>
            <a:endParaRPr lang="en-US"/>
          </a:p>
        </p:txBody>
      </p:sp>
      <p:sp>
        <p:nvSpPr>
          <p:cNvPr id="12" name="Slide Number Placeholder 5"/>
          <p:cNvSpPr>
            <a:spLocks noGrp="1"/>
          </p:cNvSpPr>
          <p:nvPr>
            <p:ph type="sldNum" sz="quarter" idx="12"/>
          </p:nvPr>
        </p:nvSpPr>
        <p:spPr/>
        <p:txBody>
          <a:bodyPr/>
          <a:lstStyle>
            <a:lvl1pPr>
              <a:defRPr b="1"/>
            </a:lvl1pPr>
          </a:lstStyle>
          <a:p>
            <a:pPr>
              <a:defRPr/>
            </a:pPr>
            <a:fld id="{D395C332-E2B5-4120-9EE4-A05DC770441A}" type="slidenum">
              <a:rPr lang="en-US"/>
              <a:pPr>
                <a:defRPr/>
              </a:pPr>
              <a:t>‹#›</a:t>
            </a:fld>
            <a:endParaRPr lang="en-US"/>
          </a:p>
        </p:txBody>
      </p:sp>
    </p:spTree>
    <p:extLst>
      <p:ext uri="{BB962C8B-B14F-4D97-AF65-F5344CB8AC3E}">
        <p14:creationId xmlns:p14="http://schemas.microsoft.com/office/powerpoint/2010/main" val="243368266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b="1"/>
            </a:lvl1pPr>
          </a:lstStyle>
          <a:p>
            <a:pPr>
              <a:defRPr/>
            </a:pPr>
            <a:r>
              <a:rPr lang="fa-IR" smtClean="0"/>
              <a:t>1394/06/26</a:t>
            </a:r>
            <a:endParaRPr lang="en-US"/>
          </a:p>
        </p:txBody>
      </p:sp>
      <p:sp>
        <p:nvSpPr>
          <p:cNvPr id="6" name="Footer Placeholder 4"/>
          <p:cNvSpPr>
            <a:spLocks noGrp="1"/>
          </p:cNvSpPr>
          <p:nvPr>
            <p:ph type="ftr" sz="quarter" idx="16"/>
          </p:nvPr>
        </p:nvSpPr>
        <p:spPr/>
        <p:txBody>
          <a:bodyPr/>
          <a:lstStyle>
            <a:lvl1pPr>
              <a:defRPr b="1"/>
            </a:lvl1pPr>
          </a:lstStyle>
          <a:p>
            <a:pPr>
              <a:defRPr/>
            </a:pPr>
            <a:endParaRPr lang="en-US"/>
          </a:p>
        </p:txBody>
      </p:sp>
      <p:sp>
        <p:nvSpPr>
          <p:cNvPr id="7" name="Slide Number Placeholder 5"/>
          <p:cNvSpPr>
            <a:spLocks noGrp="1"/>
          </p:cNvSpPr>
          <p:nvPr>
            <p:ph type="sldNum" sz="quarter" idx="17"/>
          </p:nvPr>
        </p:nvSpPr>
        <p:spPr/>
        <p:txBody>
          <a:bodyPr/>
          <a:lstStyle>
            <a:lvl1pPr>
              <a:defRPr b="1"/>
            </a:lvl1pPr>
          </a:lstStyle>
          <a:p>
            <a:pPr>
              <a:defRPr/>
            </a:pPr>
            <a:fld id="{310DB274-01D7-4128-BC12-F78160DBFB7F}" type="slidenum">
              <a:rPr lang="en-US"/>
              <a:pPr>
                <a:defRPr/>
              </a:pPr>
              <a:t>‹#›</a:t>
            </a:fld>
            <a:endParaRPr lang="en-US"/>
          </a:p>
        </p:txBody>
      </p:sp>
    </p:spTree>
    <p:extLst>
      <p:ext uri="{BB962C8B-B14F-4D97-AF65-F5344CB8AC3E}">
        <p14:creationId xmlns:p14="http://schemas.microsoft.com/office/powerpoint/2010/main" val="367488616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8" name="Footer Placeholder 4"/>
          <p:cNvSpPr>
            <a:spLocks noGrp="1"/>
          </p:cNvSpPr>
          <p:nvPr>
            <p:ph type="ftr" sz="quarter" idx="11"/>
          </p:nvPr>
        </p:nvSpPr>
        <p:spPr/>
        <p:txBody>
          <a:bodyPr/>
          <a:lstStyle>
            <a:lvl1pPr>
              <a:defRPr b="1"/>
            </a:lvl1pPr>
          </a:lstStyle>
          <a:p>
            <a:pPr>
              <a:defRPr/>
            </a:pPr>
            <a:endParaRPr lang="en-US"/>
          </a:p>
        </p:txBody>
      </p:sp>
      <p:sp>
        <p:nvSpPr>
          <p:cNvPr id="9" name="Slide Number Placeholder 5"/>
          <p:cNvSpPr>
            <a:spLocks noGrp="1"/>
          </p:cNvSpPr>
          <p:nvPr>
            <p:ph type="sldNum" sz="quarter" idx="12"/>
          </p:nvPr>
        </p:nvSpPr>
        <p:spPr/>
        <p:txBody>
          <a:bodyPr/>
          <a:lstStyle>
            <a:lvl1pPr>
              <a:defRPr b="1"/>
            </a:lvl1pPr>
          </a:lstStyle>
          <a:p>
            <a:pPr>
              <a:defRPr/>
            </a:pPr>
            <a:fld id="{91CB7682-327E-4DB5-81AC-B774E2C33A70}" type="slidenum">
              <a:rPr lang="en-US"/>
              <a:pPr>
                <a:defRPr/>
              </a:pPr>
              <a:t>‹#›</a:t>
            </a:fld>
            <a:endParaRPr lang="en-US"/>
          </a:p>
        </p:txBody>
      </p:sp>
    </p:spTree>
    <p:extLst>
      <p:ext uri="{BB962C8B-B14F-4D97-AF65-F5344CB8AC3E}">
        <p14:creationId xmlns:p14="http://schemas.microsoft.com/office/powerpoint/2010/main" val="3048695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4" name="Footer Placeholder 4"/>
          <p:cNvSpPr>
            <a:spLocks noGrp="1"/>
          </p:cNvSpPr>
          <p:nvPr>
            <p:ph type="ftr" sz="quarter" idx="11"/>
          </p:nvPr>
        </p:nvSpPr>
        <p:spPr/>
        <p:txBody>
          <a:bodyPr/>
          <a:lstStyle>
            <a:lvl1pPr>
              <a:defRPr b="1"/>
            </a:lvl1pPr>
          </a:lstStyle>
          <a:p>
            <a:pPr>
              <a:defRPr/>
            </a:pPr>
            <a:endParaRPr lang="en-US"/>
          </a:p>
        </p:txBody>
      </p:sp>
      <p:sp>
        <p:nvSpPr>
          <p:cNvPr id="5" name="Slide Number Placeholder 5"/>
          <p:cNvSpPr>
            <a:spLocks noGrp="1"/>
          </p:cNvSpPr>
          <p:nvPr>
            <p:ph type="sldNum" sz="quarter" idx="12"/>
          </p:nvPr>
        </p:nvSpPr>
        <p:spPr/>
        <p:txBody>
          <a:bodyPr/>
          <a:lstStyle>
            <a:lvl1pPr>
              <a:defRPr b="1"/>
            </a:lvl1pPr>
          </a:lstStyle>
          <a:p>
            <a:pPr>
              <a:defRPr/>
            </a:pPr>
            <a:fld id="{A0758C9C-F20C-4846-BF78-2B369BD5F9CF}" type="slidenum">
              <a:rPr lang="en-US"/>
              <a:pPr>
                <a:defRPr/>
              </a:pPr>
              <a:t>‹#›</a:t>
            </a:fld>
            <a:endParaRPr lang="en-US"/>
          </a:p>
        </p:txBody>
      </p:sp>
    </p:spTree>
    <p:extLst>
      <p:ext uri="{BB962C8B-B14F-4D97-AF65-F5344CB8AC3E}">
        <p14:creationId xmlns:p14="http://schemas.microsoft.com/office/powerpoint/2010/main" val="16017875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8" name="Freeform 25"/>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sp>
        <p:nvSpPr>
          <p:cNvPr id="9" name="Date Placeholder 1"/>
          <p:cNvSpPr>
            <a:spLocks noGrp="1"/>
          </p:cNvSpPr>
          <p:nvPr>
            <p:ph type="dt" sz="half" idx="10"/>
          </p:nvPr>
        </p:nvSpPr>
        <p:spPr/>
        <p:txBody>
          <a:bodyPr/>
          <a:lstStyle>
            <a:lvl1pPr>
              <a:defRPr b="1"/>
            </a:lvl1pPr>
          </a:lstStyle>
          <a:p>
            <a:pPr>
              <a:defRPr/>
            </a:pPr>
            <a:r>
              <a:rPr lang="fa-IR" smtClean="0"/>
              <a:t>1394/06/26</a:t>
            </a:r>
            <a:endParaRPr lang="en-US"/>
          </a:p>
        </p:txBody>
      </p:sp>
      <p:sp>
        <p:nvSpPr>
          <p:cNvPr id="10" name="Footer Placeholder 2"/>
          <p:cNvSpPr>
            <a:spLocks noGrp="1"/>
          </p:cNvSpPr>
          <p:nvPr>
            <p:ph type="ftr" sz="quarter" idx="11"/>
          </p:nvPr>
        </p:nvSpPr>
        <p:spPr/>
        <p:txBody>
          <a:bodyPr/>
          <a:lstStyle>
            <a:lvl1pPr>
              <a:defRPr b="1"/>
            </a:lvl1pPr>
          </a:lstStyle>
          <a:p>
            <a:pPr>
              <a:defRPr/>
            </a:pPr>
            <a:endParaRPr lang="en-US"/>
          </a:p>
        </p:txBody>
      </p:sp>
      <p:sp>
        <p:nvSpPr>
          <p:cNvPr id="11" name="Slide Number Placeholder 3"/>
          <p:cNvSpPr>
            <a:spLocks noGrp="1"/>
          </p:cNvSpPr>
          <p:nvPr>
            <p:ph type="sldNum" sz="quarter" idx="12"/>
          </p:nvPr>
        </p:nvSpPr>
        <p:spPr/>
        <p:txBody>
          <a:bodyPr/>
          <a:lstStyle>
            <a:lvl1pPr>
              <a:defRPr b="1"/>
            </a:lvl1pPr>
          </a:lstStyle>
          <a:p>
            <a:pPr>
              <a:defRPr/>
            </a:pPr>
            <a:fld id="{8FD373AE-0617-4B4D-8370-021B8AF1D179}" type="slidenum">
              <a:rPr lang="en-US"/>
              <a:pPr>
                <a:defRPr/>
              </a:pPr>
              <a:t>‹#›</a:t>
            </a:fld>
            <a:endParaRPr lang="en-US"/>
          </a:p>
        </p:txBody>
      </p:sp>
    </p:spTree>
    <p:extLst>
      <p:ext uri="{BB962C8B-B14F-4D97-AF65-F5344CB8AC3E}">
        <p14:creationId xmlns:p14="http://schemas.microsoft.com/office/powerpoint/2010/main" val="1625104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8596C7C5-09F8-4BE4-8D08-AD255171B019}" type="slidenum">
              <a:rPr lang="en-US"/>
              <a:pPr>
                <a:defRPr/>
              </a:pPr>
              <a:t>‹#›</a:t>
            </a:fld>
            <a:endParaRPr lang="en-US"/>
          </a:p>
        </p:txBody>
      </p:sp>
    </p:spTree>
    <p:extLst>
      <p:ext uri="{BB962C8B-B14F-4D97-AF65-F5344CB8AC3E}">
        <p14:creationId xmlns:p14="http://schemas.microsoft.com/office/powerpoint/2010/main" val="289943073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11"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b="1"/>
            </a:lvl1pPr>
          </a:lstStyle>
          <a:p>
            <a:pPr>
              <a:defRPr/>
            </a:pPr>
            <a:r>
              <a:rPr lang="fa-IR" smtClean="0"/>
              <a:t>1394/06/26</a:t>
            </a:r>
            <a:endParaRPr lang="en-US"/>
          </a:p>
        </p:txBody>
      </p:sp>
      <p:sp>
        <p:nvSpPr>
          <p:cNvPr id="13" name="Footer Placeholder 5"/>
          <p:cNvSpPr>
            <a:spLocks noGrp="1"/>
          </p:cNvSpPr>
          <p:nvPr>
            <p:ph type="ftr" sz="quarter" idx="11"/>
          </p:nvPr>
        </p:nvSpPr>
        <p:spPr/>
        <p:txBody>
          <a:bodyPr/>
          <a:lstStyle>
            <a:lvl1pPr>
              <a:defRPr b="1"/>
            </a:lvl1pPr>
          </a:lstStyle>
          <a:p>
            <a:pPr>
              <a:defRPr/>
            </a:pPr>
            <a:endParaRPr lang="en-US"/>
          </a:p>
        </p:txBody>
      </p:sp>
      <p:sp>
        <p:nvSpPr>
          <p:cNvPr id="14" name="Slide Number Placeholder 6"/>
          <p:cNvSpPr>
            <a:spLocks noGrp="1"/>
          </p:cNvSpPr>
          <p:nvPr>
            <p:ph type="sldNum" sz="quarter" idx="12"/>
          </p:nvPr>
        </p:nvSpPr>
        <p:spPr/>
        <p:txBody>
          <a:bodyPr/>
          <a:lstStyle>
            <a:lvl1pPr>
              <a:defRPr b="1"/>
            </a:lvl1pPr>
          </a:lstStyle>
          <a:p>
            <a:pPr>
              <a:defRPr/>
            </a:pPr>
            <a:fld id="{757E7EFF-B7F9-4845-B875-A97BC4CA62ED}" type="slidenum">
              <a:rPr lang="en-US"/>
              <a:pPr>
                <a:defRPr/>
              </a:pPr>
              <a:t>‹#›</a:t>
            </a:fld>
            <a:endParaRPr lang="en-US"/>
          </a:p>
        </p:txBody>
      </p:sp>
    </p:spTree>
    <p:extLst>
      <p:ext uri="{BB962C8B-B14F-4D97-AF65-F5344CB8AC3E}">
        <p14:creationId xmlns:p14="http://schemas.microsoft.com/office/powerpoint/2010/main" val="47293003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11" name="Freeform 2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a:defRPr b="1"/>
            </a:lvl1pPr>
          </a:lstStyle>
          <a:p>
            <a:pPr>
              <a:defRPr/>
            </a:pPr>
            <a:r>
              <a:rPr lang="fa-IR" smtClean="0"/>
              <a:t>1394/06/26</a:t>
            </a:r>
            <a:endParaRPr lang="en-US"/>
          </a:p>
        </p:txBody>
      </p:sp>
      <p:sp>
        <p:nvSpPr>
          <p:cNvPr id="13" name="Footer Placeholder 5"/>
          <p:cNvSpPr>
            <a:spLocks noGrp="1"/>
          </p:cNvSpPr>
          <p:nvPr>
            <p:ph type="ftr" sz="quarter" idx="11"/>
          </p:nvPr>
        </p:nvSpPr>
        <p:spPr/>
        <p:txBody>
          <a:bodyPr/>
          <a:lstStyle>
            <a:lvl1pPr>
              <a:defRPr b="1"/>
            </a:lvl1pPr>
          </a:lstStyle>
          <a:p>
            <a:pPr>
              <a:defRPr/>
            </a:pPr>
            <a:endParaRPr lang="en-US"/>
          </a:p>
        </p:txBody>
      </p:sp>
      <p:sp>
        <p:nvSpPr>
          <p:cNvPr id="14" name="Slide Number Placeholder 6"/>
          <p:cNvSpPr>
            <a:spLocks noGrp="1"/>
          </p:cNvSpPr>
          <p:nvPr>
            <p:ph type="sldNum" sz="quarter" idx="12"/>
          </p:nvPr>
        </p:nvSpPr>
        <p:spPr/>
        <p:txBody>
          <a:bodyPr/>
          <a:lstStyle>
            <a:lvl1pPr>
              <a:defRPr b="1"/>
            </a:lvl1pPr>
          </a:lstStyle>
          <a:p>
            <a:pPr>
              <a:defRPr/>
            </a:pPr>
            <a:fld id="{0E05D6BF-3798-40AD-B24C-0B435DD96414}" type="slidenum">
              <a:rPr lang="en-US"/>
              <a:pPr>
                <a:defRPr/>
              </a:pPr>
              <a:t>‹#›</a:t>
            </a:fld>
            <a:endParaRPr lang="en-US"/>
          </a:p>
        </p:txBody>
      </p:sp>
    </p:spTree>
    <p:extLst>
      <p:ext uri="{BB962C8B-B14F-4D97-AF65-F5344CB8AC3E}">
        <p14:creationId xmlns:p14="http://schemas.microsoft.com/office/powerpoint/2010/main" val="36967473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4EA93C9B-91F2-4368-8C35-7651AADEFA03}" type="slidenum">
              <a:rPr lang="en-US"/>
              <a:pPr>
                <a:defRPr/>
              </a:pPr>
              <a:t>‹#›</a:t>
            </a:fld>
            <a:endParaRPr lang="en-US"/>
          </a:p>
        </p:txBody>
      </p:sp>
    </p:spTree>
    <p:extLst>
      <p:ext uri="{BB962C8B-B14F-4D97-AF65-F5344CB8AC3E}">
        <p14:creationId xmlns:p14="http://schemas.microsoft.com/office/powerpoint/2010/main" val="21908618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10"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b="1"/>
            </a:lvl1pPr>
          </a:lstStyle>
          <a:p>
            <a:pPr>
              <a:defRPr/>
            </a:pPr>
            <a:r>
              <a:rPr lang="fa-IR" smtClean="0"/>
              <a:t>1394/06/26</a:t>
            </a:r>
            <a:endParaRPr lang="en-US"/>
          </a:p>
        </p:txBody>
      </p:sp>
      <p:sp>
        <p:nvSpPr>
          <p:cNvPr id="12" name="Footer Placeholder 4"/>
          <p:cNvSpPr>
            <a:spLocks noGrp="1"/>
          </p:cNvSpPr>
          <p:nvPr>
            <p:ph type="ftr" sz="quarter" idx="11"/>
          </p:nvPr>
        </p:nvSpPr>
        <p:spPr/>
        <p:txBody>
          <a:bodyPr/>
          <a:lstStyle>
            <a:lvl1pPr>
              <a:defRPr b="1"/>
            </a:lvl1pPr>
          </a:lstStyle>
          <a:p>
            <a:pPr>
              <a:defRPr/>
            </a:pPr>
            <a:endParaRPr lang="en-US"/>
          </a:p>
        </p:txBody>
      </p:sp>
      <p:sp>
        <p:nvSpPr>
          <p:cNvPr id="13" name="Slide Number Placeholder 5"/>
          <p:cNvSpPr>
            <a:spLocks noGrp="1"/>
          </p:cNvSpPr>
          <p:nvPr>
            <p:ph type="sldNum" sz="quarter" idx="12"/>
          </p:nvPr>
        </p:nvSpPr>
        <p:spPr/>
        <p:txBody>
          <a:bodyPr/>
          <a:lstStyle>
            <a:lvl1pPr>
              <a:defRPr b="1"/>
            </a:lvl1pPr>
          </a:lstStyle>
          <a:p>
            <a:pPr>
              <a:defRPr/>
            </a:pPr>
            <a:fld id="{BACA2769-BAFD-4718-90C0-7B314BC29CE9}" type="slidenum">
              <a:rPr lang="en-US"/>
              <a:pPr>
                <a:defRPr/>
              </a:pPr>
              <a:t>‹#›</a:t>
            </a:fld>
            <a:endParaRPr lang="en-US"/>
          </a:p>
        </p:txBody>
      </p:sp>
    </p:spTree>
    <p:extLst>
      <p:ext uri="{BB962C8B-B14F-4D97-AF65-F5344CB8AC3E}">
        <p14:creationId xmlns:p14="http://schemas.microsoft.com/office/powerpoint/2010/main" val="33678658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60" name="Group 112"/>
          <p:cNvGrpSpPr>
            <a:grpSpLocks/>
          </p:cNvGrpSpPr>
          <p:nvPr/>
        </p:nvGrpSpPr>
        <p:grpSpPr bwMode="auto">
          <a:xfrm>
            <a:off x="0" y="2713038"/>
            <a:ext cx="9132888" cy="4160837"/>
            <a:chOff x="0" y="1709"/>
            <a:chExt cx="5753" cy="2621"/>
          </a:xfrm>
        </p:grpSpPr>
        <p:sp>
          <p:nvSpPr>
            <p:cNvPr id="2050" name="Freeform 2"/>
            <p:cNvSpPr>
              <a:spLocks/>
            </p:cNvSpPr>
            <p:nvPr/>
          </p:nvSpPr>
          <p:spPr bwMode="ltGray">
            <a:xfrm>
              <a:off x="0" y="4062"/>
              <a:ext cx="5753" cy="268"/>
            </a:xfrm>
            <a:custGeom>
              <a:avLst/>
              <a:gdLst>
                <a:gd name="T0" fmla="*/ 0 w 5753"/>
                <a:gd name="T1" fmla="*/ 267 h 268"/>
                <a:gd name="T2" fmla="*/ 5752 w 5753"/>
                <a:gd name="T3" fmla="*/ 267 h 268"/>
                <a:gd name="T4" fmla="*/ 5752 w 5753"/>
                <a:gd name="T5" fmla="*/ 81 h 268"/>
                <a:gd name="T6" fmla="*/ 5567 w 5753"/>
                <a:gd name="T7" fmla="*/ 111 h 268"/>
                <a:gd name="T8" fmla="*/ 5098 w 5753"/>
                <a:gd name="T9" fmla="*/ 131 h 268"/>
                <a:gd name="T10" fmla="*/ 4597 w 5753"/>
                <a:gd name="T11" fmla="*/ 101 h 268"/>
                <a:gd name="T12" fmla="*/ 4138 w 5753"/>
                <a:gd name="T13" fmla="*/ 141 h 268"/>
                <a:gd name="T14" fmla="*/ 3914 w 5753"/>
                <a:gd name="T15" fmla="*/ 141 h 268"/>
                <a:gd name="T16" fmla="*/ 3786 w 5753"/>
                <a:gd name="T17" fmla="*/ 131 h 268"/>
                <a:gd name="T18" fmla="*/ 3455 w 5753"/>
                <a:gd name="T19" fmla="*/ 81 h 268"/>
                <a:gd name="T20" fmla="*/ 2976 w 5753"/>
                <a:gd name="T21" fmla="*/ 91 h 268"/>
                <a:gd name="T22" fmla="*/ 2730 w 5753"/>
                <a:gd name="T23" fmla="*/ 20 h 268"/>
                <a:gd name="T24" fmla="*/ 2432 w 5753"/>
                <a:gd name="T25" fmla="*/ 51 h 268"/>
                <a:gd name="T26" fmla="*/ 2218 w 5753"/>
                <a:gd name="T27" fmla="*/ 81 h 268"/>
                <a:gd name="T28" fmla="*/ 2048 w 5753"/>
                <a:gd name="T29" fmla="*/ 91 h 268"/>
                <a:gd name="T30" fmla="*/ 1749 w 5753"/>
                <a:gd name="T31" fmla="*/ 71 h 268"/>
                <a:gd name="T32" fmla="*/ 1440 w 5753"/>
                <a:gd name="T33" fmla="*/ 51 h 268"/>
                <a:gd name="T34" fmla="*/ 1130 w 5753"/>
                <a:gd name="T35" fmla="*/ 20 h 268"/>
                <a:gd name="T36" fmla="*/ 757 w 5753"/>
                <a:gd name="T37" fmla="*/ 40 h 268"/>
                <a:gd name="T38" fmla="*/ 384 w 5753"/>
                <a:gd name="T39" fmla="*/ 71 h 268"/>
                <a:gd name="T40" fmla="*/ 128 w 5753"/>
                <a:gd name="T41" fmla="*/ 10 h 268"/>
                <a:gd name="T42" fmla="*/ 0 w 5753"/>
                <a:gd name="T43" fmla="*/ 0 h 268"/>
                <a:gd name="T44" fmla="*/ 0 w 5753"/>
                <a:gd name="T45"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53" h="268">
                  <a:moveTo>
                    <a:pt x="0" y="267"/>
                  </a:moveTo>
                  <a:lnTo>
                    <a:pt x="5752" y="267"/>
                  </a:lnTo>
                  <a:lnTo>
                    <a:pt x="5752" y="81"/>
                  </a:lnTo>
                  <a:lnTo>
                    <a:pt x="5567" y="111"/>
                  </a:lnTo>
                  <a:lnTo>
                    <a:pt x="5098" y="131"/>
                  </a:lnTo>
                  <a:lnTo>
                    <a:pt x="4597" y="101"/>
                  </a:lnTo>
                  <a:lnTo>
                    <a:pt x="4138" y="141"/>
                  </a:lnTo>
                  <a:lnTo>
                    <a:pt x="3914" y="141"/>
                  </a:lnTo>
                  <a:lnTo>
                    <a:pt x="3786" y="131"/>
                  </a:lnTo>
                  <a:lnTo>
                    <a:pt x="3455" y="81"/>
                  </a:lnTo>
                  <a:lnTo>
                    <a:pt x="2976" y="91"/>
                  </a:lnTo>
                  <a:lnTo>
                    <a:pt x="2730" y="20"/>
                  </a:lnTo>
                  <a:lnTo>
                    <a:pt x="2432" y="51"/>
                  </a:lnTo>
                  <a:lnTo>
                    <a:pt x="2218" y="81"/>
                  </a:lnTo>
                  <a:lnTo>
                    <a:pt x="2048" y="91"/>
                  </a:lnTo>
                  <a:lnTo>
                    <a:pt x="1749" y="71"/>
                  </a:lnTo>
                  <a:lnTo>
                    <a:pt x="1440" y="51"/>
                  </a:lnTo>
                  <a:lnTo>
                    <a:pt x="1130" y="20"/>
                  </a:lnTo>
                  <a:lnTo>
                    <a:pt x="757" y="40"/>
                  </a:lnTo>
                  <a:lnTo>
                    <a:pt x="384" y="71"/>
                  </a:lnTo>
                  <a:lnTo>
                    <a:pt x="128" y="10"/>
                  </a:lnTo>
                  <a:lnTo>
                    <a:pt x="0" y="0"/>
                  </a:lnTo>
                  <a:lnTo>
                    <a:pt x="0" y="267"/>
                  </a:lnTo>
                </a:path>
              </a:pathLst>
            </a:custGeom>
            <a:solidFill>
              <a:srgbClr val="9DA09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116" name="Group 68"/>
            <p:cNvGrpSpPr>
              <a:grpSpLocks/>
            </p:cNvGrpSpPr>
            <p:nvPr/>
          </p:nvGrpSpPr>
          <p:grpSpPr bwMode="auto">
            <a:xfrm>
              <a:off x="0" y="1709"/>
              <a:ext cx="2353" cy="2611"/>
              <a:chOff x="0" y="1709"/>
              <a:chExt cx="2353" cy="2611"/>
            </a:xfrm>
          </p:grpSpPr>
          <p:grpSp>
            <p:nvGrpSpPr>
              <p:cNvPr id="2076" name="Group 28"/>
              <p:cNvGrpSpPr>
                <a:grpSpLocks/>
              </p:cNvGrpSpPr>
              <p:nvPr/>
            </p:nvGrpSpPr>
            <p:grpSpPr bwMode="auto">
              <a:xfrm>
                <a:off x="99" y="1709"/>
                <a:ext cx="2171" cy="2611"/>
                <a:chOff x="99" y="1709"/>
                <a:chExt cx="2171" cy="2611"/>
              </a:xfrm>
            </p:grpSpPr>
            <p:grpSp>
              <p:nvGrpSpPr>
                <p:cNvPr id="2053" name="Group 5"/>
                <p:cNvGrpSpPr>
                  <a:grpSpLocks/>
                </p:cNvGrpSpPr>
                <p:nvPr/>
              </p:nvGrpSpPr>
              <p:grpSpPr bwMode="auto">
                <a:xfrm>
                  <a:off x="726" y="3200"/>
                  <a:ext cx="210" cy="989"/>
                  <a:chOff x="726" y="3200"/>
                  <a:chExt cx="210" cy="989"/>
                </a:xfrm>
              </p:grpSpPr>
              <p:sp>
                <p:nvSpPr>
                  <p:cNvPr id="2051" name="Freeform 3"/>
                  <p:cNvSpPr>
                    <a:spLocks/>
                  </p:cNvSpPr>
                  <p:nvPr/>
                </p:nvSpPr>
                <p:spPr bwMode="ltGray">
                  <a:xfrm>
                    <a:off x="730" y="3670"/>
                    <a:ext cx="206" cy="404"/>
                  </a:xfrm>
                  <a:custGeom>
                    <a:avLst/>
                    <a:gdLst>
                      <a:gd name="T0" fmla="*/ 0 w 206"/>
                      <a:gd name="T1" fmla="*/ 403 h 404"/>
                      <a:gd name="T2" fmla="*/ 29 w 206"/>
                      <a:gd name="T3" fmla="*/ 312 h 404"/>
                      <a:gd name="T4" fmla="*/ 56 w 206"/>
                      <a:gd name="T5" fmla="*/ 213 h 404"/>
                      <a:gd name="T6" fmla="*/ 69 w 206"/>
                      <a:gd name="T7" fmla="*/ 169 h 404"/>
                      <a:gd name="T8" fmla="*/ 87 w 206"/>
                      <a:gd name="T9" fmla="*/ 119 h 404"/>
                      <a:gd name="T10" fmla="*/ 112 w 206"/>
                      <a:gd name="T11" fmla="*/ 66 h 404"/>
                      <a:gd name="T12" fmla="*/ 131 w 206"/>
                      <a:gd name="T13" fmla="*/ 33 h 404"/>
                      <a:gd name="T14" fmla="*/ 146 w 206"/>
                      <a:gd name="T15" fmla="*/ 18 h 404"/>
                      <a:gd name="T16" fmla="*/ 164 w 206"/>
                      <a:gd name="T17" fmla="*/ 4 h 404"/>
                      <a:gd name="T18" fmla="*/ 185 w 206"/>
                      <a:gd name="T19" fmla="*/ 0 h 404"/>
                      <a:gd name="T20" fmla="*/ 194 w 206"/>
                      <a:gd name="T21" fmla="*/ 11 h 404"/>
                      <a:gd name="T22" fmla="*/ 205 w 206"/>
                      <a:gd name="T23" fmla="*/ 3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404">
                        <a:moveTo>
                          <a:pt x="0" y="403"/>
                        </a:moveTo>
                        <a:lnTo>
                          <a:pt x="29" y="312"/>
                        </a:lnTo>
                        <a:lnTo>
                          <a:pt x="56" y="213"/>
                        </a:lnTo>
                        <a:lnTo>
                          <a:pt x="69" y="169"/>
                        </a:lnTo>
                        <a:lnTo>
                          <a:pt x="87" y="119"/>
                        </a:lnTo>
                        <a:lnTo>
                          <a:pt x="112" y="66"/>
                        </a:lnTo>
                        <a:lnTo>
                          <a:pt x="131" y="33"/>
                        </a:lnTo>
                        <a:lnTo>
                          <a:pt x="146" y="18"/>
                        </a:lnTo>
                        <a:lnTo>
                          <a:pt x="164" y="4"/>
                        </a:lnTo>
                        <a:lnTo>
                          <a:pt x="185" y="0"/>
                        </a:lnTo>
                        <a:lnTo>
                          <a:pt x="194" y="11"/>
                        </a:lnTo>
                        <a:lnTo>
                          <a:pt x="205" y="3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52" name="Freeform 4"/>
                  <p:cNvSpPr>
                    <a:spLocks/>
                  </p:cNvSpPr>
                  <p:nvPr/>
                </p:nvSpPr>
                <p:spPr bwMode="ltGray">
                  <a:xfrm>
                    <a:off x="726" y="3200"/>
                    <a:ext cx="140" cy="989"/>
                  </a:xfrm>
                  <a:custGeom>
                    <a:avLst/>
                    <a:gdLst>
                      <a:gd name="T0" fmla="*/ 1 w 140"/>
                      <a:gd name="T1" fmla="*/ 988 h 989"/>
                      <a:gd name="T2" fmla="*/ 0 w 140"/>
                      <a:gd name="T3" fmla="*/ 896 h 989"/>
                      <a:gd name="T4" fmla="*/ 0 w 140"/>
                      <a:gd name="T5" fmla="*/ 825 h 989"/>
                      <a:gd name="T6" fmla="*/ 3 w 140"/>
                      <a:gd name="T7" fmla="*/ 777 h 989"/>
                      <a:gd name="T8" fmla="*/ 4 w 140"/>
                      <a:gd name="T9" fmla="*/ 718 h 989"/>
                      <a:gd name="T10" fmla="*/ 4 w 140"/>
                      <a:gd name="T11" fmla="*/ 656 h 989"/>
                      <a:gd name="T12" fmla="*/ 5 w 140"/>
                      <a:gd name="T13" fmla="*/ 605 h 989"/>
                      <a:gd name="T14" fmla="*/ 9 w 140"/>
                      <a:gd name="T15" fmla="*/ 558 h 989"/>
                      <a:gd name="T16" fmla="*/ 13 w 140"/>
                      <a:gd name="T17" fmla="*/ 475 h 989"/>
                      <a:gd name="T18" fmla="*/ 20 w 140"/>
                      <a:gd name="T19" fmla="*/ 385 h 989"/>
                      <a:gd name="T20" fmla="*/ 29 w 140"/>
                      <a:gd name="T21" fmla="*/ 294 h 989"/>
                      <a:gd name="T22" fmla="*/ 36 w 140"/>
                      <a:gd name="T23" fmla="*/ 196 h 989"/>
                      <a:gd name="T24" fmla="*/ 42 w 140"/>
                      <a:gd name="T25" fmla="*/ 138 h 989"/>
                      <a:gd name="T26" fmla="*/ 47 w 140"/>
                      <a:gd name="T27" fmla="*/ 116 h 989"/>
                      <a:gd name="T28" fmla="*/ 59 w 140"/>
                      <a:gd name="T29" fmla="*/ 76 h 989"/>
                      <a:gd name="T30" fmla="*/ 72 w 140"/>
                      <a:gd name="T31" fmla="*/ 48 h 989"/>
                      <a:gd name="T32" fmla="*/ 86 w 140"/>
                      <a:gd name="T33" fmla="*/ 26 h 989"/>
                      <a:gd name="T34" fmla="*/ 99 w 140"/>
                      <a:gd name="T35" fmla="*/ 6 h 989"/>
                      <a:gd name="T36" fmla="*/ 109 w 140"/>
                      <a:gd name="T37" fmla="*/ 0 h 989"/>
                      <a:gd name="T38" fmla="*/ 122 w 140"/>
                      <a:gd name="T39" fmla="*/ 0 h 989"/>
                      <a:gd name="T40" fmla="*/ 134 w 140"/>
                      <a:gd name="T41" fmla="*/ 7 h 989"/>
                      <a:gd name="T42" fmla="*/ 139 w 140"/>
                      <a:gd name="T43" fmla="*/ 1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89">
                        <a:moveTo>
                          <a:pt x="1" y="988"/>
                        </a:moveTo>
                        <a:lnTo>
                          <a:pt x="0" y="896"/>
                        </a:lnTo>
                        <a:lnTo>
                          <a:pt x="0" y="825"/>
                        </a:lnTo>
                        <a:lnTo>
                          <a:pt x="3" y="777"/>
                        </a:lnTo>
                        <a:lnTo>
                          <a:pt x="4" y="718"/>
                        </a:lnTo>
                        <a:lnTo>
                          <a:pt x="4" y="656"/>
                        </a:lnTo>
                        <a:lnTo>
                          <a:pt x="5" y="605"/>
                        </a:lnTo>
                        <a:lnTo>
                          <a:pt x="9" y="558"/>
                        </a:lnTo>
                        <a:lnTo>
                          <a:pt x="13" y="475"/>
                        </a:lnTo>
                        <a:lnTo>
                          <a:pt x="20" y="385"/>
                        </a:lnTo>
                        <a:lnTo>
                          <a:pt x="29" y="294"/>
                        </a:lnTo>
                        <a:lnTo>
                          <a:pt x="36" y="196"/>
                        </a:lnTo>
                        <a:lnTo>
                          <a:pt x="42" y="138"/>
                        </a:lnTo>
                        <a:lnTo>
                          <a:pt x="47" y="116"/>
                        </a:lnTo>
                        <a:lnTo>
                          <a:pt x="59" y="76"/>
                        </a:lnTo>
                        <a:lnTo>
                          <a:pt x="72" y="48"/>
                        </a:lnTo>
                        <a:lnTo>
                          <a:pt x="86" y="26"/>
                        </a:lnTo>
                        <a:lnTo>
                          <a:pt x="99" y="6"/>
                        </a:lnTo>
                        <a:lnTo>
                          <a:pt x="109" y="0"/>
                        </a:lnTo>
                        <a:lnTo>
                          <a:pt x="122" y="0"/>
                        </a:lnTo>
                        <a:lnTo>
                          <a:pt x="134" y="7"/>
                        </a:lnTo>
                        <a:lnTo>
                          <a:pt x="139" y="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grpSp>
              <p:nvGrpSpPr>
                <p:cNvPr id="2056" name="Group 8"/>
                <p:cNvGrpSpPr>
                  <a:grpSpLocks/>
                </p:cNvGrpSpPr>
                <p:nvPr/>
              </p:nvGrpSpPr>
              <p:grpSpPr bwMode="auto">
                <a:xfrm>
                  <a:off x="315" y="3132"/>
                  <a:ext cx="421" cy="1066"/>
                  <a:chOff x="315" y="3132"/>
                  <a:chExt cx="421" cy="1066"/>
                </a:xfrm>
              </p:grpSpPr>
              <p:sp>
                <p:nvSpPr>
                  <p:cNvPr id="2054" name="Freeform 6"/>
                  <p:cNvSpPr>
                    <a:spLocks/>
                  </p:cNvSpPr>
                  <p:nvPr/>
                </p:nvSpPr>
                <p:spPr bwMode="ltGray">
                  <a:xfrm>
                    <a:off x="479" y="3751"/>
                    <a:ext cx="257" cy="447"/>
                  </a:xfrm>
                  <a:custGeom>
                    <a:avLst/>
                    <a:gdLst>
                      <a:gd name="T0" fmla="*/ 256 w 257"/>
                      <a:gd name="T1" fmla="*/ 446 h 447"/>
                      <a:gd name="T2" fmla="*/ 218 w 257"/>
                      <a:gd name="T3" fmla="*/ 403 h 447"/>
                      <a:gd name="T4" fmla="*/ 203 w 257"/>
                      <a:gd name="T5" fmla="*/ 376 h 447"/>
                      <a:gd name="T6" fmla="*/ 192 w 257"/>
                      <a:gd name="T7" fmla="*/ 355 h 447"/>
                      <a:gd name="T8" fmla="*/ 136 w 257"/>
                      <a:gd name="T9" fmla="*/ 149 h 447"/>
                      <a:gd name="T10" fmla="*/ 105 w 257"/>
                      <a:gd name="T11" fmla="*/ 84 h 447"/>
                      <a:gd name="T12" fmla="*/ 82 w 257"/>
                      <a:gd name="T13" fmla="*/ 42 h 447"/>
                      <a:gd name="T14" fmla="*/ 65 w 257"/>
                      <a:gd name="T15" fmla="*/ 22 h 447"/>
                      <a:gd name="T16" fmla="*/ 43 w 257"/>
                      <a:gd name="T17" fmla="*/ 6 h 447"/>
                      <a:gd name="T18" fmla="*/ 24 w 257"/>
                      <a:gd name="T19" fmla="*/ 0 h 447"/>
                      <a:gd name="T20" fmla="*/ 8 w 257"/>
                      <a:gd name="T21" fmla="*/ 3 h 447"/>
                      <a:gd name="T22" fmla="*/ 0 w 257"/>
                      <a:gd name="T23" fmla="*/ 2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447">
                        <a:moveTo>
                          <a:pt x="256" y="446"/>
                        </a:moveTo>
                        <a:lnTo>
                          <a:pt x="218" y="403"/>
                        </a:lnTo>
                        <a:lnTo>
                          <a:pt x="203" y="376"/>
                        </a:lnTo>
                        <a:lnTo>
                          <a:pt x="192" y="355"/>
                        </a:lnTo>
                        <a:lnTo>
                          <a:pt x="136" y="149"/>
                        </a:lnTo>
                        <a:lnTo>
                          <a:pt x="105" y="84"/>
                        </a:lnTo>
                        <a:lnTo>
                          <a:pt x="82" y="42"/>
                        </a:lnTo>
                        <a:lnTo>
                          <a:pt x="65" y="22"/>
                        </a:lnTo>
                        <a:lnTo>
                          <a:pt x="43" y="6"/>
                        </a:lnTo>
                        <a:lnTo>
                          <a:pt x="24" y="0"/>
                        </a:lnTo>
                        <a:lnTo>
                          <a:pt x="8" y="3"/>
                        </a:lnTo>
                        <a:lnTo>
                          <a:pt x="0" y="29"/>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55" name="Freeform 7"/>
                  <p:cNvSpPr>
                    <a:spLocks/>
                  </p:cNvSpPr>
                  <p:nvPr/>
                </p:nvSpPr>
                <p:spPr bwMode="ltGray">
                  <a:xfrm>
                    <a:off x="315" y="3132"/>
                    <a:ext cx="390" cy="1061"/>
                  </a:xfrm>
                  <a:custGeom>
                    <a:avLst/>
                    <a:gdLst>
                      <a:gd name="T0" fmla="*/ 389 w 390"/>
                      <a:gd name="T1" fmla="*/ 1060 h 1061"/>
                      <a:gd name="T2" fmla="*/ 378 w 390"/>
                      <a:gd name="T3" fmla="*/ 975 h 1061"/>
                      <a:gd name="T4" fmla="*/ 256 w 390"/>
                      <a:gd name="T5" fmla="*/ 400 h 1061"/>
                      <a:gd name="T6" fmla="*/ 201 w 390"/>
                      <a:gd name="T7" fmla="*/ 223 h 1061"/>
                      <a:gd name="T8" fmla="*/ 185 w 390"/>
                      <a:gd name="T9" fmla="*/ 164 h 1061"/>
                      <a:gd name="T10" fmla="*/ 164 w 390"/>
                      <a:gd name="T11" fmla="*/ 97 h 1061"/>
                      <a:gd name="T12" fmla="*/ 140 w 390"/>
                      <a:gd name="T13" fmla="*/ 45 h 1061"/>
                      <a:gd name="T14" fmla="*/ 117 w 390"/>
                      <a:gd name="T15" fmla="*/ 19 h 1061"/>
                      <a:gd name="T16" fmla="*/ 89 w 390"/>
                      <a:gd name="T17" fmla="*/ 1 h 1061"/>
                      <a:gd name="T18" fmla="*/ 60 w 390"/>
                      <a:gd name="T19" fmla="*/ 0 h 1061"/>
                      <a:gd name="T20" fmla="*/ 41 w 390"/>
                      <a:gd name="T21" fmla="*/ 21 h 1061"/>
                      <a:gd name="T22" fmla="*/ 0 w 390"/>
                      <a:gd name="T23" fmla="*/ 118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1061">
                        <a:moveTo>
                          <a:pt x="389" y="1060"/>
                        </a:moveTo>
                        <a:lnTo>
                          <a:pt x="378" y="975"/>
                        </a:lnTo>
                        <a:lnTo>
                          <a:pt x="256" y="400"/>
                        </a:lnTo>
                        <a:lnTo>
                          <a:pt x="201" y="223"/>
                        </a:lnTo>
                        <a:lnTo>
                          <a:pt x="185" y="164"/>
                        </a:lnTo>
                        <a:lnTo>
                          <a:pt x="164" y="97"/>
                        </a:lnTo>
                        <a:lnTo>
                          <a:pt x="140" y="45"/>
                        </a:lnTo>
                        <a:lnTo>
                          <a:pt x="117" y="19"/>
                        </a:lnTo>
                        <a:lnTo>
                          <a:pt x="89" y="1"/>
                        </a:lnTo>
                        <a:lnTo>
                          <a:pt x="60" y="0"/>
                        </a:lnTo>
                        <a:lnTo>
                          <a:pt x="41" y="21"/>
                        </a:lnTo>
                        <a:lnTo>
                          <a:pt x="0" y="11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57" name="Freeform 9"/>
                <p:cNvSpPr>
                  <a:spLocks/>
                </p:cNvSpPr>
                <p:nvPr/>
              </p:nvSpPr>
              <p:spPr bwMode="ltGray">
                <a:xfrm>
                  <a:off x="481" y="3749"/>
                  <a:ext cx="94" cy="445"/>
                </a:xfrm>
                <a:custGeom>
                  <a:avLst/>
                  <a:gdLst>
                    <a:gd name="T0" fmla="*/ 0 w 94"/>
                    <a:gd name="T1" fmla="*/ 444 h 445"/>
                    <a:gd name="T2" fmla="*/ 13 w 94"/>
                    <a:gd name="T3" fmla="*/ 344 h 445"/>
                    <a:gd name="T4" fmla="*/ 25 w 94"/>
                    <a:gd name="T5" fmla="*/ 235 h 445"/>
                    <a:gd name="T6" fmla="*/ 31 w 94"/>
                    <a:gd name="T7" fmla="*/ 187 h 445"/>
                    <a:gd name="T8" fmla="*/ 39 w 94"/>
                    <a:gd name="T9" fmla="*/ 131 h 445"/>
                    <a:gd name="T10" fmla="*/ 51 w 94"/>
                    <a:gd name="T11" fmla="*/ 74 h 445"/>
                    <a:gd name="T12" fmla="*/ 59 w 94"/>
                    <a:gd name="T13" fmla="*/ 37 h 445"/>
                    <a:gd name="T14" fmla="*/ 66 w 94"/>
                    <a:gd name="T15" fmla="*/ 19 h 445"/>
                    <a:gd name="T16" fmla="*/ 74 w 94"/>
                    <a:gd name="T17" fmla="*/ 4 h 445"/>
                    <a:gd name="T18" fmla="*/ 83 w 94"/>
                    <a:gd name="T19" fmla="*/ 0 h 445"/>
                    <a:gd name="T20" fmla="*/ 88 w 94"/>
                    <a:gd name="T21" fmla="*/ 12 h 445"/>
                    <a:gd name="T22" fmla="*/ 93 w 94"/>
                    <a:gd name="T23" fmla="*/ 4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445">
                      <a:moveTo>
                        <a:pt x="0" y="444"/>
                      </a:moveTo>
                      <a:lnTo>
                        <a:pt x="13" y="344"/>
                      </a:lnTo>
                      <a:lnTo>
                        <a:pt x="25" y="235"/>
                      </a:lnTo>
                      <a:lnTo>
                        <a:pt x="31" y="187"/>
                      </a:lnTo>
                      <a:lnTo>
                        <a:pt x="39" y="131"/>
                      </a:lnTo>
                      <a:lnTo>
                        <a:pt x="51" y="74"/>
                      </a:lnTo>
                      <a:lnTo>
                        <a:pt x="59" y="37"/>
                      </a:lnTo>
                      <a:lnTo>
                        <a:pt x="66" y="19"/>
                      </a:lnTo>
                      <a:lnTo>
                        <a:pt x="74" y="4"/>
                      </a:lnTo>
                      <a:lnTo>
                        <a:pt x="83" y="0"/>
                      </a:lnTo>
                      <a:lnTo>
                        <a:pt x="88" y="12"/>
                      </a:lnTo>
                      <a:lnTo>
                        <a:pt x="93" y="4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58" name="Freeform 10"/>
                <p:cNvSpPr>
                  <a:spLocks/>
                </p:cNvSpPr>
                <p:nvPr/>
              </p:nvSpPr>
              <p:spPr bwMode="ltGray">
                <a:xfrm>
                  <a:off x="478" y="3237"/>
                  <a:ext cx="64" cy="1083"/>
                </a:xfrm>
                <a:custGeom>
                  <a:avLst/>
                  <a:gdLst>
                    <a:gd name="T0" fmla="*/ 0 w 64"/>
                    <a:gd name="T1" fmla="*/ 1082 h 1083"/>
                    <a:gd name="T2" fmla="*/ 0 w 64"/>
                    <a:gd name="T3" fmla="*/ 981 h 1083"/>
                    <a:gd name="T4" fmla="*/ 0 w 64"/>
                    <a:gd name="T5" fmla="*/ 904 h 1083"/>
                    <a:gd name="T6" fmla="*/ 1 w 64"/>
                    <a:gd name="T7" fmla="*/ 851 h 1083"/>
                    <a:gd name="T8" fmla="*/ 2 w 64"/>
                    <a:gd name="T9" fmla="*/ 786 h 1083"/>
                    <a:gd name="T10" fmla="*/ 2 w 64"/>
                    <a:gd name="T11" fmla="*/ 719 h 1083"/>
                    <a:gd name="T12" fmla="*/ 2 w 64"/>
                    <a:gd name="T13" fmla="*/ 662 h 1083"/>
                    <a:gd name="T14" fmla="*/ 4 w 64"/>
                    <a:gd name="T15" fmla="*/ 611 h 1083"/>
                    <a:gd name="T16" fmla="*/ 6 w 64"/>
                    <a:gd name="T17" fmla="*/ 521 h 1083"/>
                    <a:gd name="T18" fmla="*/ 9 w 64"/>
                    <a:gd name="T19" fmla="*/ 422 h 1083"/>
                    <a:gd name="T20" fmla="*/ 13 w 64"/>
                    <a:gd name="T21" fmla="*/ 323 h 1083"/>
                    <a:gd name="T22" fmla="*/ 16 w 64"/>
                    <a:gd name="T23" fmla="*/ 215 h 1083"/>
                    <a:gd name="T24" fmla="*/ 19 w 64"/>
                    <a:gd name="T25" fmla="*/ 152 h 1083"/>
                    <a:gd name="T26" fmla="*/ 21 w 64"/>
                    <a:gd name="T27" fmla="*/ 127 h 1083"/>
                    <a:gd name="T28" fmla="*/ 27 w 64"/>
                    <a:gd name="T29" fmla="*/ 84 h 1083"/>
                    <a:gd name="T30" fmla="*/ 32 w 64"/>
                    <a:gd name="T31" fmla="*/ 53 h 1083"/>
                    <a:gd name="T32" fmla="*/ 38 w 64"/>
                    <a:gd name="T33" fmla="*/ 28 h 1083"/>
                    <a:gd name="T34" fmla="*/ 44 w 64"/>
                    <a:gd name="T35" fmla="*/ 6 h 1083"/>
                    <a:gd name="T36" fmla="*/ 49 w 64"/>
                    <a:gd name="T37" fmla="*/ 0 h 1083"/>
                    <a:gd name="T38" fmla="*/ 56 w 64"/>
                    <a:gd name="T39" fmla="*/ 0 h 1083"/>
                    <a:gd name="T40" fmla="*/ 60 w 64"/>
                    <a:gd name="T41" fmla="*/ 8 h 1083"/>
                    <a:gd name="T42" fmla="*/ 63 w 64"/>
                    <a:gd name="T43" fmla="*/ 18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083">
                      <a:moveTo>
                        <a:pt x="0" y="1082"/>
                      </a:moveTo>
                      <a:lnTo>
                        <a:pt x="0" y="981"/>
                      </a:lnTo>
                      <a:lnTo>
                        <a:pt x="0" y="904"/>
                      </a:lnTo>
                      <a:lnTo>
                        <a:pt x="1" y="851"/>
                      </a:lnTo>
                      <a:lnTo>
                        <a:pt x="2" y="786"/>
                      </a:lnTo>
                      <a:lnTo>
                        <a:pt x="2" y="719"/>
                      </a:lnTo>
                      <a:lnTo>
                        <a:pt x="2" y="662"/>
                      </a:lnTo>
                      <a:lnTo>
                        <a:pt x="4" y="611"/>
                      </a:lnTo>
                      <a:lnTo>
                        <a:pt x="6" y="521"/>
                      </a:lnTo>
                      <a:lnTo>
                        <a:pt x="9" y="422"/>
                      </a:lnTo>
                      <a:lnTo>
                        <a:pt x="13" y="323"/>
                      </a:lnTo>
                      <a:lnTo>
                        <a:pt x="16" y="215"/>
                      </a:lnTo>
                      <a:lnTo>
                        <a:pt x="19" y="152"/>
                      </a:lnTo>
                      <a:lnTo>
                        <a:pt x="21" y="127"/>
                      </a:lnTo>
                      <a:lnTo>
                        <a:pt x="27" y="84"/>
                      </a:lnTo>
                      <a:lnTo>
                        <a:pt x="32" y="53"/>
                      </a:lnTo>
                      <a:lnTo>
                        <a:pt x="38" y="28"/>
                      </a:lnTo>
                      <a:lnTo>
                        <a:pt x="44" y="6"/>
                      </a:lnTo>
                      <a:lnTo>
                        <a:pt x="49" y="0"/>
                      </a:lnTo>
                      <a:lnTo>
                        <a:pt x="56" y="0"/>
                      </a:lnTo>
                      <a:lnTo>
                        <a:pt x="60" y="8"/>
                      </a:lnTo>
                      <a:lnTo>
                        <a:pt x="63" y="1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59" name="Freeform 11"/>
                <p:cNvSpPr>
                  <a:spLocks/>
                </p:cNvSpPr>
                <p:nvPr/>
              </p:nvSpPr>
              <p:spPr bwMode="ltGray">
                <a:xfrm>
                  <a:off x="99" y="2234"/>
                  <a:ext cx="219" cy="1856"/>
                </a:xfrm>
                <a:custGeom>
                  <a:avLst/>
                  <a:gdLst>
                    <a:gd name="T0" fmla="*/ 218 w 219"/>
                    <a:gd name="T1" fmla="*/ 1855 h 1856"/>
                    <a:gd name="T2" fmla="*/ 212 w 219"/>
                    <a:gd name="T3" fmla="*/ 1707 h 1856"/>
                    <a:gd name="T4" fmla="*/ 142 w 219"/>
                    <a:gd name="T5" fmla="*/ 702 h 1856"/>
                    <a:gd name="T6" fmla="*/ 112 w 219"/>
                    <a:gd name="T7" fmla="*/ 390 h 1856"/>
                    <a:gd name="T8" fmla="*/ 104 w 219"/>
                    <a:gd name="T9" fmla="*/ 288 h 1856"/>
                    <a:gd name="T10" fmla="*/ 91 w 219"/>
                    <a:gd name="T11" fmla="*/ 170 h 1856"/>
                    <a:gd name="T12" fmla="*/ 79 w 219"/>
                    <a:gd name="T13" fmla="*/ 80 h 1856"/>
                    <a:gd name="T14" fmla="*/ 65 w 219"/>
                    <a:gd name="T15" fmla="*/ 33 h 1856"/>
                    <a:gd name="T16" fmla="*/ 50 w 219"/>
                    <a:gd name="T17" fmla="*/ 2 h 1856"/>
                    <a:gd name="T18" fmla="*/ 34 w 219"/>
                    <a:gd name="T19" fmla="*/ 0 h 1856"/>
                    <a:gd name="T20" fmla="*/ 22 w 219"/>
                    <a:gd name="T21" fmla="*/ 35 h 1856"/>
                    <a:gd name="T22" fmla="*/ 0 w 219"/>
                    <a:gd name="T23" fmla="*/ 207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1856">
                      <a:moveTo>
                        <a:pt x="218" y="1855"/>
                      </a:moveTo>
                      <a:lnTo>
                        <a:pt x="212" y="1707"/>
                      </a:lnTo>
                      <a:lnTo>
                        <a:pt x="142" y="702"/>
                      </a:lnTo>
                      <a:lnTo>
                        <a:pt x="112" y="390"/>
                      </a:lnTo>
                      <a:lnTo>
                        <a:pt x="104" y="288"/>
                      </a:lnTo>
                      <a:lnTo>
                        <a:pt x="91" y="170"/>
                      </a:lnTo>
                      <a:lnTo>
                        <a:pt x="79" y="80"/>
                      </a:lnTo>
                      <a:lnTo>
                        <a:pt x="65" y="33"/>
                      </a:lnTo>
                      <a:lnTo>
                        <a:pt x="50" y="2"/>
                      </a:lnTo>
                      <a:lnTo>
                        <a:pt x="34" y="0"/>
                      </a:lnTo>
                      <a:lnTo>
                        <a:pt x="22" y="35"/>
                      </a:lnTo>
                      <a:lnTo>
                        <a:pt x="0" y="20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064" name="Group 16"/>
                <p:cNvGrpSpPr>
                  <a:grpSpLocks/>
                </p:cNvGrpSpPr>
                <p:nvPr/>
              </p:nvGrpSpPr>
              <p:grpSpPr bwMode="auto">
                <a:xfrm>
                  <a:off x="235" y="1709"/>
                  <a:ext cx="237" cy="2589"/>
                  <a:chOff x="235" y="1709"/>
                  <a:chExt cx="237" cy="2589"/>
                </a:xfrm>
              </p:grpSpPr>
              <p:sp>
                <p:nvSpPr>
                  <p:cNvPr id="2060" name="Freeform 12"/>
                  <p:cNvSpPr>
                    <a:spLocks/>
                  </p:cNvSpPr>
                  <p:nvPr/>
                </p:nvSpPr>
                <p:spPr bwMode="ltGray">
                  <a:xfrm>
                    <a:off x="235" y="3644"/>
                    <a:ext cx="144" cy="654"/>
                  </a:xfrm>
                  <a:custGeom>
                    <a:avLst/>
                    <a:gdLst>
                      <a:gd name="T0" fmla="*/ 143 w 144"/>
                      <a:gd name="T1" fmla="*/ 653 h 654"/>
                      <a:gd name="T2" fmla="*/ 122 w 144"/>
                      <a:gd name="T3" fmla="*/ 589 h 654"/>
                      <a:gd name="T4" fmla="*/ 113 w 144"/>
                      <a:gd name="T5" fmla="*/ 551 h 654"/>
                      <a:gd name="T6" fmla="*/ 108 w 144"/>
                      <a:gd name="T7" fmla="*/ 520 h 654"/>
                      <a:gd name="T8" fmla="*/ 76 w 144"/>
                      <a:gd name="T9" fmla="*/ 219 h 654"/>
                      <a:gd name="T10" fmla="*/ 58 w 144"/>
                      <a:gd name="T11" fmla="*/ 123 h 654"/>
                      <a:gd name="T12" fmla="*/ 45 w 144"/>
                      <a:gd name="T13" fmla="*/ 63 h 654"/>
                      <a:gd name="T14" fmla="*/ 36 w 144"/>
                      <a:gd name="T15" fmla="*/ 32 h 654"/>
                      <a:gd name="T16" fmla="*/ 24 w 144"/>
                      <a:gd name="T17" fmla="*/ 8 h 654"/>
                      <a:gd name="T18" fmla="*/ 13 w 144"/>
                      <a:gd name="T19" fmla="*/ 0 h 654"/>
                      <a:gd name="T20" fmla="*/ 4 w 144"/>
                      <a:gd name="T21" fmla="*/ 6 h 654"/>
                      <a:gd name="T22" fmla="*/ 0 w 144"/>
                      <a:gd name="T23" fmla="*/ 4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654">
                        <a:moveTo>
                          <a:pt x="143" y="653"/>
                        </a:moveTo>
                        <a:lnTo>
                          <a:pt x="122" y="589"/>
                        </a:lnTo>
                        <a:lnTo>
                          <a:pt x="113" y="551"/>
                        </a:lnTo>
                        <a:lnTo>
                          <a:pt x="108" y="520"/>
                        </a:lnTo>
                        <a:lnTo>
                          <a:pt x="76" y="219"/>
                        </a:lnTo>
                        <a:lnTo>
                          <a:pt x="58" y="123"/>
                        </a:lnTo>
                        <a:lnTo>
                          <a:pt x="45" y="63"/>
                        </a:lnTo>
                        <a:lnTo>
                          <a:pt x="36" y="32"/>
                        </a:lnTo>
                        <a:lnTo>
                          <a:pt x="24" y="8"/>
                        </a:lnTo>
                        <a:lnTo>
                          <a:pt x="13" y="0"/>
                        </a:lnTo>
                        <a:lnTo>
                          <a:pt x="4" y="6"/>
                        </a:lnTo>
                        <a:lnTo>
                          <a:pt x="0" y="4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1" name="Freeform 13"/>
                  <p:cNvSpPr>
                    <a:spLocks/>
                  </p:cNvSpPr>
                  <p:nvPr/>
                </p:nvSpPr>
                <p:spPr bwMode="ltGray">
                  <a:xfrm>
                    <a:off x="269" y="1709"/>
                    <a:ext cx="203" cy="2391"/>
                  </a:xfrm>
                  <a:custGeom>
                    <a:avLst/>
                    <a:gdLst>
                      <a:gd name="T0" fmla="*/ 0 w 203"/>
                      <a:gd name="T1" fmla="*/ 2390 h 2391"/>
                      <a:gd name="T2" fmla="*/ 71 w 203"/>
                      <a:gd name="T3" fmla="*/ 1504 h 2391"/>
                      <a:gd name="T4" fmla="*/ 79 w 203"/>
                      <a:gd name="T5" fmla="*/ 1362 h 2391"/>
                      <a:gd name="T6" fmla="*/ 97 w 203"/>
                      <a:gd name="T7" fmla="*/ 1131 h 2391"/>
                      <a:gd name="T8" fmla="*/ 114 w 203"/>
                      <a:gd name="T9" fmla="*/ 891 h 2391"/>
                      <a:gd name="T10" fmla="*/ 123 w 203"/>
                      <a:gd name="T11" fmla="*/ 762 h 2391"/>
                      <a:gd name="T12" fmla="*/ 128 w 203"/>
                      <a:gd name="T13" fmla="*/ 623 h 2391"/>
                      <a:gd name="T14" fmla="*/ 134 w 203"/>
                      <a:gd name="T15" fmla="*/ 493 h 2391"/>
                      <a:gd name="T16" fmla="*/ 146 w 203"/>
                      <a:gd name="T17" fmla="*/ 342 h 2391"/>
                      <a:gd name="T18" fmla="*/ 157 w 203"/>
                      <a:gd name="T19" fmla="*/ 204 h 2391"/>
                      <a:gd name="T20" fmla="*/ 173 w 203"/>
                      <a:gd name="T21" fmla="*/ 82 h 2391"/>
                      <a:gd name="T22" fmla="*/ 183 w 203"/>
                      <a:gd name="T23" fmla="*/ 6 h 2391"/>
                      <a:gd name="T24" fmla="*/ 191 w 203"/>
                      <a:gd name="T25" fmla="*/ 0 h 2391"/>
                      <a:gd name="T26" fmla="*/ 197 w 203"/>
                      <a:gd name="T27" fmla="*/ 39 h 2391"/>
                      <a:gd name="T28" fmla="*/ 202 w 203"/>
                      <a:gd name="T29" fmla="*/ 173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391">
                        <a:moveTo>
                          <a:pt x="0" y="2390"/>
                        </a:moveTo>
                        <a:lnTo>
                          <a:pt x="71" y="1504"/>
                        </a:lnTo>
                        <a:lnTo>
                          <a:pt x="79" y="1362"/>
                        </a:lnTo>
                        <a:lnTo>
                          <a:pt x="97" y="1131"/>
                        </a:lnTo>
                        <a:lnTo>
                          <a:pt x="114" y="891"/>
                        </a:lnTo>
                        <a:lnTo>
                          <a:pt x="123" y="762"/>
                        </a:lnTo>
                        <a:lnTo>
                          <a:pt x="128" y="623"/>
                        </a:lnTo>
                        <a:lnTo>
                          <a:pt x="134" y="493"/>
                        </a:lnTo>
                        <a:lnTo>
                          <a:pt x="146" y="342"/>
                        </a:lnTo>
                        <a:lnTo>
                          <a:pt x="157" y="204"/>
                        </a:lnTo>
                        <a:lnTo>
                          <a:pt x="173" y="82"/>
                        </a:lnTo>
                        <a:lnTo>
                          <a:pt x="183" y="6"/>
                        </a:lnTo>
                        <a:lnTo>
                          <a:pt x="191" y="0"/>
                        </a:lnTo>
                        <a:lnTo>
                          <a:pt x="197" y="39"/>
                        </a:lnTo>
                        <a:lnTo>
                          <a:pt x="202" y="17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2" name="Freeform 14"/>
                  <p:cNvSpPr>
                    <a:spLocks/>
                  </p:cNvSpPr>
                  <p:nvPr/>
                </p:nvSpPr>
                <p:spPr bwMode="ltGray">
                  <a:xfrm>
                    <a:off x="306" y="2782"/>
                    <a:ext cx="161" cy="882"/>
                  </a:xfrm>
                  <a:custGeom>
                    <a:avLst/>
                    <a:gdLst>
                      <a:gd name="T0" fmla="*/ 0 w 161"/>
                      <a:gd name="T1" fmla="*/ 881 h 882"/>
                      <a:gd name="T2" fmla="*/ 30 w 161"/>
                      <a:gd name="T3" fmla="*/ 690 h 882"/>
                      <a:gd name="T4" fmla="*/ 48 w 161"/>
                      <a:gd name="T5" fmla="*/ 470 h 882"/>
                      <a:gd name="T6" fmla="*/ 59 w 161"/>
                      <a:gd name="T7" fmla="*/ 372 h 882"/>
                      <a:gd name="T8" fmla="*/ 72 w 161"/>
                      <a:gd name="T9" fmla="*/ 259 h 882"/>
                      <a:gd name="T10" fmla="*/ 90 w 161"/>
                      <a:gd name="T11" fmla="*/ 142 h 882"/>
                      <a:gd name="T12" fmla="*/ 105 w 161"/>
                      <a:gd name="T13" fmla="*/ 69 h 882"/>
                      <a:gd name="T14" fmla="*/ 115 w 161"/>
                      <a:gd name="T15" fmla="*/ 32 h 882"/>
                      <a:gd name="T16" fmla="*/ 129 w 161"/>
                      <a:gd name="T17" fmla="*/ 6 h 882"/>
                      <a:gd name="T18" fmla="*/ 146 w 161"/>
                      <a:gd name="T19" fmla="*/ 0 h 882"/>
                      <a:gd name="T20" fmla="*/ 154 w 161"/>
                      <a:gd name="T21" fmla="*/ 19 h 882"/>
                      <a:gd name="T22" fmla="*/ 160 w 161"/>
                      <a:gd name="T23" fmla="*/ 77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882">
                        <a:moveTo>
                          <a:pt x="0" y="881"/>
                        </a:moveTo>
                        <a:lnTo>
                          <a:pt x="30" y="690"/>
                        </a:lnTo>
                        <a:lnTo>
                          <a:pt x="48" y="470"/>
                        </a:lnTo>
                        <a:lnTo>
                          <a:pt x="59" y="372"/>
                        </a:lnTo>
                        <a:lnTo>
                          <a:pt x="72" y="259"/>
                        </a:lnTo>
                        <a:lnTo>
                          <a:pt x="90" y="142"/>
                        </a:lnTo>
                        <a:lnTo>
                          <a:pt x="105" y="69"/>
                        </a:lnTo>
                        <a:lnTo>
                          <a:pt x="115" y="32"/>
                        </a:lnTo>
                        <a:lnTo>
                          <a:pt x="129" y="6"/>
                        </a:lnTo>
                        <a:lnTo>
                          <a:pt x="146" y="0"/>
                        </a:lnTo>
                        <a:lnTo>
                          <a:pt x="154" y="19"/>
                        </a:lnTo>
                        <a:lnTo>
                          <a:pt x="160" y="7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3" name="Freeform 15"/>
                  <p:cNvSpPr>
                    <a:spLocks/>
                  </p:cNvSpPr>
                  <p:nvPr/>
                </p:nvSpPr>
                <p:spPr bwMode="ltGray">
                  <a:xfrm>
                    <a:off x="237" y="3096"/>
                    <a:ext cx="74" cy="429"/>
                  </a:xfrm>
                  <a:custGeom>
                    <a:avLst/>
                    <a:gdLst>
                      <a:gd name="T0" fmla="*/ 0 w 74"/>
                      <a:gd name="T1" fmla="*/ 0 h 429"/>
                      <a:gd name="T2" fmla="*/ 12 w 74"/>
                      <a:gd name="T3" fmla="*/ 28 h 429"/>
                      <a:gd name="T4" fmla="*/ 28 w 74"/>
                      <a:gd name="T5" fmla="*/ 57 h 429"/>
                      <a:gd name="T6" fmla="*/ 41 w 74"/>
                      <a:gd name="T7" fmla="*/ 118 h 429"/>
                      <a:gd name="T8" fmla="*/ 52 w 74"/>
                      <a:gd name="T9" fmla="*/ 170 h 429"/>
                      <a:gd name="T10" fmla="*/ 62 w 74"/>
                      <a:gd name="T11" fmla="*/ 223 h 429"/>
                      <a:gd name="T12" fmla="*/ 67 w 74"/>
                      <a:gd name="T13" fmla="*/ 267 h 429"/>
                      <a:gd name="T14" fmla="*/ 70 w 74"/>
                      <a:gd name="T15" fmla="*/ 310 h 429"/>
                      <a:gd name="T16" fmla="*/ 73 w 74"/>
                      <a:gd name="T17" fmla="*/ 370 h 429"/>
                      <a:gd name="T18" fmla="*/ 73 w 74"/>
                      <a:gd name="T19"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29">
                        <a:moveTo>
                          <a:pt x="0" y="0"/>
                        </a:moveTo>
                        <a:lnTo>
                          <a:pt x="12" y="28"/>
                        </a:lnTo>
                        <a:lnTo>
                          <a:pt x="28" y="57"/>
                        </a:lnTo>
                        <a:lnTo>
                          <a:pt x="41" y="118"/>
                        </a:lnTo>
                        <a:lnTo>
                          <a:pt x="52" y="170"/>
                        </a:lnTo>
                        <a:lnTo>
                          <a:pt x="62" y="223"/>
                        </a:lnTo>
                        <a:lnTo>
                          <a:pt x="67" y="267"/>
                        </a:lnTo>
                        <a:lnTo>
                          <a:pt x="70" y="310"/>
                        </a:lnTo>
                        <a:lnTo>
                          <a:pt x="73" y="370"/>
                        </a:lnTo>
                        <a:lnTo>
                          <a:pt x="73" y="4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65" name="Freeform 17"/>
                <p:cNvSpPr>
                  <a:spLocks/>
                </p:cNvSpPr>
                <p:nvPr/>
              </p:nvSpPr>
              <p:spPr bwMode="ltGray">
                <a:xfrm>
                  <a:off x="1158" y="3932"/>
                  <a:ext cx="256" cy="218"/>
                </a:xfrm>
                <a:custGeom>
                  <a:avLst/>
                  <a:gdLst>
                    <a:gd name="T0" fmla="*/ 255 w 256"/>
                    <a:gd name="T1" fmla="*/ 217 h 218"/>
                    <a:gd name="T2" fmla="*/ 217 w 256"/>
                    <a:gd name="T3" fmla="*/ 196 h 218"/>
                    <a:gd name="T4" fmla="*/ 202 w 256"/>
                    <a:gd name="T5" fmla="*/ 183 h 218"/>
                    <a:gd name="T6" fmla="*/ 192 w 256"/>
                    <a:gd name="T7" fmla="*/ 173 h 218"/>
                    <a:gd name="T8" fmla="*/ 135 w 256"/>
                    <a:gd name="T9" fmla="*/ 72 h 218"/>
                    <a:gd name="T10" fmla="*/ 105 w 256"/>
                    <a:gd name="T11" fmla="*/ 40 h 218"/>
                    <a:gd name="T12" fmla="*/ 82 w 256"/>
                    <a:gd name="T13" fmla="*/ 20 h 218"/>
                    <a:gd name="T14" fmla="*/ 65 w 256"/>
                    <a:gd name="T15" fmla="*/ 11 h 218"/>
                    <a:gd name="T16" fmla="*/ 43 w 256"/>
                    <a:gd name="T17" fmla="*/ 3 h 218"/>
                    <a:gd name="T18" fmla="*/ 22 w 256"/>
                    <a:gd name="T19" fmla="*/ 0 h 218"/>
                    <a:gd name="T20" fmla="*/ 8 w 256"/>
                    <a:gd name="T21" fmla="*/ 1 h 218"/>
                    <a:gd name="T22" fmla="*/ 0 w 256"/>
                    <a:gd name="T23" fmla="*/ 1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218">
                      <a:moveTo>
                        <a:pt x="255" y="217"/>
                      </a:moveTo>
                      <a:lnTo>
                        <a:pt x="217" y="196"/>
                      </a:lnTo>
                      <a:lnTo>
                        <a:pt x="202" y="183"/>
                      </a:lnTo>
                      <a:lnTo>
                        <a:pt x="192" y="173"/>
                      </a:lnTo>
                      <a:lnTo>
                        <a:pt x="135" y="72"/>
                      </a:lnTo>
                      <a:lnTo>
                        <a:pt x="105" y="40"/>
                      </a:lnTo>
                      <a:lnTo>
                        <a:pt x="82" y="20"/>
                      </a:lnTo>
                      <a:lnTo>
                        <a:pt x="65" y="11"/>
                      </a:lnTo>
                      <a:lnTo>
                        <a:pt x="43" y="3"/>
                      </a:lnTo>
                      <a:lnTo>
                        <a:pt x="22" y="0"/>
                      </a:lnTo>
                      <a:lnTo>
                        <a:pt x="8" y="1"/>
                      </a:lnTo>
                      <a:lnTo>
                        <a:pt x="0" y="1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6" name="Freeform 18"/>
                <p:cNvSpPr>
                  <a:spLocks/>
                </p:cNvSpPr>
                <p:nvPr/>
              </p:nvSpPr>
              <p:spPr bwMode="ltGray">
                <a:xfrm>
                  <a:off x="1930" y="3849"/>
                  <a:ext cx="340" cy="236"/>
                </a:xfrm>
                <a:custGeom>
                  <a:avLst/>
                  <a:gdLst>
                    <a:gd name="T0" fmla="*/ 0 w 340"/>
                    <a:gd name="T1" fmla="*/ 235 h 236"/>
                    <a:gd name="T2" fmla="*/ 50 w 340"/>
                    <a:gd name="T3" fmla="*/ 183 h 236"/>
                    <a:gd name="T4" fmla="*/ 92 w 340"/>
                    <a:gd name="T5" fmla="*/ 124 h 236"/>
                    <a:gd name="T6" fmla="*/ 114 w 340"/>
                    <a:gd name="T7" fmla="*/ 98 h 236"/>
                    <a:gd name="T8" fmla="*/ 145 w 340"/>
                    <a:gd name="T9" fmla="*/ 70 h 236"/>
                    <a:gd name="T10" fmla="*/ 186 w 340"/>
                    <a:gd name="T11" fmla="*/ 39 h 236"/>
                    <a:gd name="T12" fmla="*/ 217 w 340"/>
                    <a:gd name="T13" fmla="*/ 19 h 236"/>
                    <a:gd name="T14" fmla="*/ 240 w 340"/>
                    <a:gd name="T15" fmla="*/ 9 h 236"/>
                    <a:gd name="T16" fmla="*/ 271 w 340"/>
                    <a:gd name="T17" fmla="*/ 2 h 236"/>
                    <a:gd name="T18" fmla="*/ 306 w 340"/>
                    <a:gd name="T19" fmla="*/ 0 h 236"/>
                    <a:gd name="T20" fmla="*/ 321 w 340"/>
                    <a:gd name="T21" fmla="*/ 6 h 236"/>
                    <a:gd name="T22" fmla="*/ 339 w 340"/>
                    <a:gd name="T23" fmla="*/ 2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36">
                      <a:moveTo>
                        <a:pt x="0" y="235"/>
                      </a:moveTo>
                      <a:lnTo>
                        <a:pt x="50" y="183"/>
                      </a:lnTo>
                      <a:lnTo>
                        <a:pt x="92" y="124"/>
                      </a:lnTo>
                      <a:lnTo>
                        <a:pt x="114" y="98"/>
                      </a:lnTo>
                      <a:lnTo>
                        <a:pt x="145" y="70"/>
                      </a:lnTo>
                      <a:lnTo>
                        <a:pt x="186" y="39"/>
                      </a:lnTo>
                      <a:lnTo>
                        <a:pt x="217" y="19"/>
                      </a:lnTo>
                      <a:lnTo>
                        <a:pt x="240" y="9"/>
                      </a:lnTo>
                      <a:lnTo>
                        <a:pt x="271" y="2"/>
                      </a:lnTo>
                      <a:lnTo>
                        <a:pt x="306" y="0"/>
                      </a:lnTo>
                      <a:lnTo>
                        <a:pt x="321" y="6"/>
                      </a:lnTo>
                      <a:lnTo>
                        <a:pt x="339" y="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7" name="Freeform 19"/>
                <p:cNvSpPr>
                  <a:spLocks/>
                </p:cNvSpPr>
                <p:nvPr/>
              </p:nvSpPr>
              <p:spPr bwMode="ltGray">
                <a:xfrm>
                  <a:off x="1919" y="3570"/>
                  <a:ext cx="233" cy="583"/>
                </a:xfrm>
                <a:custGeom>
                  <a:avLst/>
                  <a:gdLst>
                    <a:gd name="T0" fmla="*/ 1 w 233"/>
                    <a:gd name="T1" fmla="*/ 582 h 583"/>
                    <a:gd name="T2" fmla="*/ 0 w 233"/>
                    <a:gd name="T3" fmla="*/ 527 h 583"/>
                    <a:gd name="T4" fmla="*/ 0 w 233"/>
                    <a:gd name="T5" fmla="*/ 486 h 583"/>
                    <a:gd name="T6" fmla="*/ 5 w 233"/>
                    <a:gd name="T7" fmla="*/ 458 h 583"/>
                    <a:gd name="T8" fmla="*/ 8 w 233"/>
                    <a:gd name="T9" fmla="*/ 422 h 583"/>
                    <a:gd name="T10" fmla="*/ 8 w 233"/>
                    <a:gd name="T11" fmla="*/ 386 h 583"/>
                    <a:gd name="T12" fmla="*/ 9 w 233"/>
                    <a:gd name="T13" fmla="*/ 357 h 583"/>
                    <a:gd name="T14" fmla="*/ 16 w 233"/>
                    <a:gd name="T15" fmla="*/ 328 h 583"/>
                    <a:gd name="T16" fmla="*/ 22 w 233"/>
                    <a:gd name="T17" fmla="*/ 280 h 583"/>
                    <a:gd name="T18" fmla="*/ 34 w 233"/>
                    <a:gd name="T19" fmla="*/ 227 h 583"/>
                    <a:gd name="T20" fmla="*/ 49 w 233"/>
                    <a:gd name="T21" fmla="*/ 172 h 583"/>
                    <a:gd name="T22" fmla="*/ 60 w 233"/>
                    <a:gd name="T23" fmla="*/ 116 h 583"/>
                    <a:gd name="T24" fmla="*/ 70 w 233"/>
                    <a:gd name="T25" fmla="*/ 81 h 583"/>
                    <a:gd name="T26" fmla="*/ 78 w 233"/>
                    <a:gd name="T27" fmla="*/ 69 h 583"/>
                    <a:gd name="T28" fmla="*/ 100 w 233"/>
                    <a:gd name="T29" fmla="*/ 45 h 583"/>
                    <a:gd name="T30" fmla="*/ 120 w 233"/>
                    <a:gd name="T31" fmla="*/ 28 h 583"/>
                    <a:gd name="T32" fmla="*/ 142 w 233"/>
                    <a:gd name="T33" fmla="*/ 14 h 583"/>
                    <a:gd name="T34" fmla="*/ 165 w 233"/>
                    <a:gd name="T35" fmla="*/ 3 h 583"/>
                    <a:gd name="T36" fmla="*/ 182 w 233"/>
                    <a:gd name="T37" fmla="*/ 0 h 583"/>
                    <a:gd name="T38" fmla="*/ 204 w 233"/>
                    <a:gd name="T39" fmla="*/ 0 h 583"/>
                    <a:gd name="T40" fmla="*/ 224 w 233"/>
                    <a:gd name="T41" fmla="*/ 4 h 583"/>
                    <a:gd name="T42" fmla="*/ 232 w 233"/>
                    <a:gd name="T43" fmla="*/ 9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583">
                      <a:moveTo>
                        <a:pt x="1" y="582"/>
                      </a:moveTo>
                      <a:lnTo>
                        <a:pt x="0" y="527"/>
                      </a:lnTo>
                      <a:lnTo>
                        <a:pt x="0" y="486"/>
                      </a:lnTo>
                      <a:lnTo>
                        <a:pt x="5" y="458"/>
                      </a:lnTo>
                      <a:lnTo>
                        <a:pt x="8" y="422"/>
                      </a:lnTo>
                      <a:lnTo>
                        <a:pt x="8" y="386"/>
                      </a:lnTo>
                      <a:lnTo>
                        <a:pt x="9" y="357"/>
                      </a:lnTo>
                      <a:lnTo>
                        <a:pt x="16" y="328"/>
                      </a:lnTo>
                      <a:lnTo>
                        <a:pt x="22" y="280"/>
                      </a:lnTo>
                      <a:lnTo>
                        <a:pt x="34" y="227"/>
                      </a:lnTo>
                      <a:lnTo>
                        <a:pt x="49" y="172"/>
                      </a:lnTo>
                      <a:lnTo>
                        <a:pt x="60" y="116"/>
                      </a:lnTo>
                      <a:lnTo>
                        <a:pt x="70" y="81"/>
                      </a:lnTo>
                      <a:lnTo>
                        <a:pt x="78" y="69"/>
                      </a:lnTo>
                      <a:lnTo>
                        <a:pt x="100" y="45"/>
                      </a:lnTo>
                      <a:lnTo>
                        <a:pt x="120" y="28"/>
                      </a:lnTo>
                      <a:lnTo>
                        <a:pt x="142" y="14"/>
                      </a:lnTo>
                      <a:lnTo>
                        <a:pt x="165" y="3"/>
                      </a:lnTo>
                      <a:lnTo>
                        <a:pt x="182" y="0"/>
                      </a:lnTo>
                      <a:lnTo>
                        <a:pt x="204" y="0"/>
                      </a:lnTo>
                      <a:lnTo>
                        <a:pt x="224" y="4"/>
                      </a:lnTo>
                      <a:lnTo>
                        <a:pt x="232"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8" name="Freeform 20"/>
                <p:cNvSpPr>
                  <a:spLocks/>
                </p:cNvSpPr>
                <p:nvPr/>
              </p:nvSpPr>
              <p:spPr bwMode="ltGray">
                <a:xfrm>
                  <a:off x="1041" y="3712"/>
                  <a:ext cx="408" cy="530"/>
                </a:xfrm>
                <a:custGeom>
                  <a:avLst/>
                  <a:gdLst>
                    <a:gd name="T0" fmla="*/ 407 w 408"/>
                    <a:gd name="T1" fmla="*/ 529 h 530"/>
                    <a:gd name="T2" fmla="*/ 395 w 408"/>
                    <a:gd name="T3" fmla="*/ 486 h 530"/>
                    <a:gd name="T4" fmla="*/ 267 w 408"/>
                    <a:gd name="T5" fmla="*/ 199 h 530"/>
                    <a:gd name="T6" fmla="*/ 210 w 408"/>
                    <a:gd name="T7" fmla="*/ 111 h 530"/>
                    <a:gd name="T8" fmla="*/ 194 w 408"/>
                    <a:gd name="T9" fmla="*/ 81 h 530"/>
                    <a:gd name="T10" fmla="*/ 171 w 408"/>
                    <a:gd name="T11" fmla="*/ 48 h 530"/>
                    <a:gd name="T12" fmla="*/ 147 w 408"/>
                    <a:gd name="T13" fmla="*/ 23 h 530"/>
                    <a:gd name="T14" fmla="*/ 123 w 408"/>
                    <a:gd name="T15" fmla="*/ 9 h 530"/>
                    <a:gd name="T16" fmla="*/ 93 w 408"/>
                    <a:gd name="T17" fmla="*/ 0 h 530"/>
                    <a:gd name="T18" fmla="*/ 63 w 408"/>
                    <a:gd name="T19" fmla="*/ 0 h 530"/>
                    <a:gd name="T20" fmla="*/ 42 w 408"/>
                    <a:gd name="T21" fmla="*/ 9 h 530"/>
                    <a:gd name="T22" fmla="*/ 0 w 408"/>
                    <a:gd name="T23" fmla="*/ 5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8" h="530">
                      <a:moveTo>
                        <a:pt x="407" y="529"/>
                      </a:moveTo>
                      <a:lnTo>
                        <a:pt x="395" y="486"/>
                      </a:lnTo>
                      <a:lnTo>
                        <a:pt x="267" y="199"/>
                      </a:lnTo>
                      <a:lnTo>
                        <a:pt x="210" y="111"/>
                      </a:lnTo>
                      <a:lnTo>
                        <a:pt x="194" y="81"/>
                      </a:lnTo>
                      <a:lnTo>
                        <a:pt x="171" y="48"/>
                      </a:lnTo>
                      <a:lnTo>
                        <a:pt x="147" y="23"/>
                      </a:lnTo>
                      <a:lnTo>
                        <a:pt x="123" y="9"/>
                      </a:lnTo>
                      <a:lnTo>
                        <a:pt x="93" y="0"/>
                      </a:lnTo>
                      <a:lnTo>
                        <a:pt x="63" y="0"/>
                      </a:lnTo>
                      <a:lnTo>
                        <a:pt x="42" y="9"/>
                      </a:lnTo>
                      <a:lnTo>
                        <a:pt x="0" y="59"/>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69" name="Freeform 21"/>
                <p:cNvSpPr>
                  <a:spLocks/>
                </p:cNvSpPr>
                <p:nvPr/>
              </p:nvSpPr>
              <p:spPr bwMode="ltGray">
                <a:xfrm>
                  <a:off x="1540" y="3336"/>
                  <a:ext cx="369" cy="811"/>
                </a:xfrm>
                <a:custGeom>
                  <a:avLst/>
                  <a:gdLst>
                    <a:gd name="T0" fmla="*/ 0 w 369"/>
                    <a:gd name="T1" fmla="*/ 810 h 811"/>
                    <a:gd name="T2" fmla="*/ 131 w 369"/>
                    <a:gd name="T3" fmla="*/ 509 h 811"/>
                    <a:gd name="T4" fmla="*/ 146 w 369"/>
                    <a:gd name="T5" fmla="*/ 461 h 811"/>
                    <a:gd name="T6" fmla="*/ 178 w 369"/>
                    <a:gd name="T7" fmla="*/ 383 h 811"/>
                    <a:gd name="T8" fmla="*/ 209 w 369"/>
                    <a:gd name="T9" fmla="*/ 302 h 811"/>
                    <a:gd name="T10" fmla="*/ 225 w 369"/>
                    <a:gd name="T11" fmla="*/ 258 h 811"/>
                    <a:gd name="T12" fmla="*/ 233 w 369"/>
                    <a:gd name="T13" fmla="*/ 211 h 811"/>
                    <a:gd name="T14" fmla="*/ 246 w 369"/>
                    <a:gd name="T15" fmla="*/ 166 h 811"/>
                    <a:gd name="T16" fmla="*/ 265 w 369"/>
                    <a:gd name="T17" fmla="*/ 116 h 811"/>
                    <a:gd name="T18" fmla="*/ 286 w 369"/>
                    <a:gd name="T19" fmla="*/ 69 h 811"/>
                    <a:gd name="T20" fmla="*/ 314 w 369"/>
                    <a:gd name="T21" fmla="*/ 27 h 811"/>
                    <a:gd name="T22" fmla="*/ 335 w 369"/>
                    <a:gd name="T23" fmla="*/ 2 h 811"/>
                    <a:gd name="T24" fmla="*/ 348 w 369"/>
                    <a:gd name="T25" fmla="*/ 0 h 811"/>
                    <a:gd name="T26" fmla="*/ 361 w 369"/>
                    <a:gd name="T27" fmla="*/ 13 h 811"/>
                    <a:gd name="T28" fmla="*/ 368 w 369"/>
                    <a:gd name="T29" fmla="*/ 58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811">
                      <a:moveTo>
                        <a:pt x="0" y="810"/>
                      </a:moveTo>
                      <a:lnTo>
                        <a:pt x="131" y="509"/>
                      </a:lnTo>
                      <a:lnTo>
                        <a:pt x="146" y="461"/>
                      </a:lnTo>
                      <a:lnTo>
                        <a:pt x="178" y="383"/>
                      </a:lnTo>
                      <a:lnTo>
                        <a:pt x="209" y="302"/>
                      </a:lnTo>
                      <a:lnTo>
                        <a:pt x="225" y="258"/>
                      </a:lnTo>
                      <a:lnTo>
                        <a:pt x="233" y="211"/>
                      </a:lnTo>
                      <a:lnTo>
                        <a:pt x="246" y="166"/>
                      </a:lnTo>
                      <a:lnTo>
                        <a:pt x="265" y="116"/>
                      </a:lnTo>
                      <a:lnTo>
                        <a:pt x="286" y="69"/>
                      </a:lnTo>
                      <a:lnTo>
                        <a:pt x="314" y="27"/>
                      </a:lnTo>
                      <a:lnTo>
                        <a:pt x="335" y="2"/>
                      </a:lnTo>
                      <a:lnTo>
                        <a:pt x="348" y="0"/>
                      </a:lnTo>
                      <a:lnTo>
                        <a:pt x="361" y="13"/>
                      </a:lnTo>
                      <a:lnTo>
                        <a:pt x="368"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0" name="Freeform 22"/>
                <p:cNvSpPr>
                  <a:spLocks/>
                </p:cNvSpPr>
                <p:nvPr/>
              </p:nvSpPr>
              <p:spPr bwMode="ltGray">
                <a:xfrm>
                  <a:off x="1605" y="3698"/>
                  <a:ext cx="295" cy="300"/>
                </a:xfrm>
                <a:custGeom>
                  <a:avLst/>
                  <a:gdLst>
                    <a:gd name="T0" fmla="*/ 0 w 295"/>
                    <a:gd name="T1" fmla="*/ 299 h 300"/>
                    <a:gd name="T2" fmla="*/ 56 w 295"/>
                    <a:gd name="T3" fmla="*/ 234 h 300"/>
                    <a:gd name="T4" fmla="*/ 90 w 295"/>
                    <a:gd name="T5" fmla="*/ 159 h 300"/>
                    <a:gd name="T6" fmla="*/ 109 w 295"/>
                    <a:gd name="T7" fmla="*/ 126 h 300"/>
                    <a:gd name="T8" fmla="*/ 134 w 295"/>
                    <a:gd name="T9" fmla="*/ 87 h 300"/>
                    <a:gd name="T10" fmla="*/ 168 w 295"/>
                    <a:gd name="T11" fmla="*/ 48 h 300"/>
                    <a:gd name="T12" fmla="*/ 193 w 295"/>
                    <a:gd name="T13" fmla="*/ 23 h 300"/>
                    <a:gd name="T14" fmla="*/ 212 w 295"/>
                    <a:gd name="T15" fmla="*/ 11 h 300"/>
                    <a:gd name="T16" fmla="*/ 239 w 295"/>
                    <a:gd name="T17" fmla="*/ 2 h 300"/>
                    <a:gd name="T18" fmla="*/ 267 w 295"/>
                    <a:gd name="T19" fmla="*/ 0 h 300"/>
                    <a:gd name="T20" fmla="*/ 281 w 295"/>
                    <a:gd name="T21" fmla="*/ 6 h 300"/>
                    <a:gd name="T22" fmla="*/ 294 w 295"/>
                    <a:gd name="T23" fmla="*/ 2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300">
                      <a:moveTo>
                        <a:pt x="0" y="299"/>
                      </a:moveTo>
                      <a:lnTo>
                        <a:pt x="56" y="234"/>
                      </a:lnTo>
                      <a:lnTo>
                        <a:pt x="90" y="159"/>
                      </a:lnTo>
                      <a:lnTo>
                        <a:pt x="109" y="126"/>
                      </a:lnTo>
                      <a:lnTo>
                        <a:pt x="134" y="87"/>
                      </a:lnTo>
                      <a:lnTo>
                        <a:pt x="168" y="48"/>
                      </a:lnTo>
                      <a:lnTo>
                        <a:pt x="193" y="23"/>
                      </a:lnTo>
                      <a:lnTo>
                        <a:pt x="212" y="11"/>
                      </a:lnTo>
                      <a:lnTo>
                        <a:pt x="239" y="2"/>
                      </a:lnTo>
                      <a:lnTo>
                        <a:pt x="267" y="0"/>
                      </a:lnTo>
                      <a:lnTo>
                        <a:pt x="281" y="6"/>
                      </a:lnTo>
                      <a:lnTo>
                        <a:pt x="294"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1" name="Freeform 23"/>
                <p:cNvSpPr>
                  <a:spLocks/>
                </p:cNvSpPr>
                <p:nvPr/>
              </p:nvSpPr>
              <p:spPr bwMode="ltGray">
                <a:xfrm>
                  <a:off x="1480" y="3807"/>
                  <a:ext cx="142" cy="145"/>
                </a:xfrm>
                <a:custGeom>
                  <a:avLst/>
                  <a:gdLst>
                    <a:gd name="T0" fmla="*/ 0 w 142"/>
                    <a:gd name="T1" fmla="*/ 0 h 145"/>
                    <a:gd name="T2" fmla="*/ 24 w 142"/>
                    <a:gd name="T3" fmla="*/ 9 h 145"/>
                    <a:gd name="T4" fmla="*/ 52 w 142"/>
                    <a:gd name="T5" fmla="*/ 19 h 145"/>
                    <a:gd name="T6" fmla="*/ 79 w 142"/>
                    <a:gd name="T7" fmla="*/ 39 h 145"/>
                    <a:gd name="T8" fmla="*/ 102 w 142"/>
                    <a:gd name="T9" fmla="*/ 56 h 145"/>
                    <a:gd name="T10" fmla="*/ 121 w 142"/>
                    <a:gd name="T11" fmla="*/ 75 h 145"/>
                    <a:gd name="T12" fmla="*/ 131 w 142"/>
                    <a:gd name="T13" fmla="*/ 89 h 145"/>
                    <a:gd name="T14" fmla="*/ 137 w 142"/>
                    <a:gd name="T15" fmla="*/ 104 h 145"/>
                    <a:gd name="T16" fmla="*/ 141 w 142"/>
                    <a:gd name="T17" fmla="*/ 124 h 145"/>
                    <a:gd name="T18" fmla="*/ 141 w 142"/>
                    <a:gd name="T19"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5">
                      <a:moveTo>
                        <a:pt x="0" y="0"/>
                      </a:moveTo>
                      <a:lnTo>
                        <a:pt x="24" y="9"/>
                      </a:lnTo>
                      <a:lnTo>
                        <a:pt x="52" y="19"/>
                      </a:lnTo>
                      <a:lnTo>
                        <a:pt x="79" y="39"/>
                      </a:lnTo>
                      <a:lnTo>
                        <a:pt x="102" y="56"/>
                      </a:lnTo>
                      <a:lnTo>
                        <a:pt x="121" y="75"/>
                      </a:lnTo>
                      <a:lnTo>
                        <a:pt x="131" y="89"/>
                      </a:lnTo>
                      <a:lnTo>
                        <a:pt x="137" y="104"/>
                      </a:lnTo>
                      <a:lnTo>
                        <a:pt x="141" y="124"/>
                      </a:lnTo>
                      <a:lnTo>
                        <a:pt x="141" y="14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2" name="Freeform 24"/>
                <p:cNvSpPr>
                  <a:spLocks/>
                </p:cNvSpPr>
                <p:nvPr/>
              </p:nvSpPr>
              <p:spPr bwMode="ltGray">
                <a:xfrm>
                  <a:off x="654" y="2533"/>
                  <a:ext cx="353" cy="1638"/>
                </a:xfrm>
                <a:custGeom>
                  <a:avLst/>
                  <a:gdLst>
                    <a:gd name="T0" fmla="*/ 0 w 353"/>
                    <a:gd name="T1" fmla="*/ 1637 h 1638"/>
                    <a:gd name="T2" fmla="*/ 126 w 353"/>
                    <a:gd name="T3" fmla="*/ 1030 h 1638"/>
                    <a:gd name="T4" fmla="*/ 139 w 353"/>
                    <a:gd name="T5" fmla="*/ 931 h 1638"/>
                    <a:gd name="T6" fmla="*/ 170 w 353"/>
                    <a:gd name="T7" fmla="*/ 775 h 1638"/>
                    <a:gd name="T8" fmla="*/ 200 w 353"/>
                    <a:gd name="T9" fmla="*/ 611 h 1638"/>
                    <a:gd name="T10" fmla="*/ 215 w 353"/>
                    <a:gd name="T11" fmla="*/ 520 h 1638"/>
                    <a:gd name="T12" fmla="*/ 223 w 353"/>
                    <a:gd name="T13" fmla="*/ 426 h 1638"/>
                    <a:gd name="T14" fmla="*/ 236 w 353"/>
                    <a:gd name="T15" fmla="*/ 337 h 1638"/>
                    <a:gd name="T16" fmla="*/ 254 w 353"/>
                    <a:gd name="T17" fmla="*/ 233 h 1638"/>
                    <a:gd name="T18" fmla="*/ 274 w 353"/>
                    <a:gd name="T19" fmla="*/ 138 h 1638"/>
                    <a:gd name="T20" fmla="*/ 300 w 353"/>
                    <a:gd name="T21" fmla="*/ 55 h 1638"/>
                    <a:gd name="T22" fmla="*/ 321 w 353"/>
                    <a:gd name="T23" fmla="*/ 3 h 1638"/>
                    <a:gd name="T24" fmla="*/ 333 w 353"/>
                    <a:gd name="T25" fmla="*/ 0 h 1638"/>
                    <a:gd name="T26" fmla="*/ 345 w 353"/>
                    <a:gd name="T27" fmla="*/ 25 h 1638"/>
                    <a:gd name="T28" fmla="*/ 352 w 353"/>
                    <a:gd name="T29" fmla="*/ 117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1638">
                      <a:moveTo>
                        <a:pt x="0" y="1637"/>
                      </a:moveTo>
                      <a:lnTo>
                        <a:pt x="126" y="1030"/>
                      </a:lnTo>
                      <a:lnTo>
                        <a:pt x="139" y="931"/>
                      </a:lnTo>
                      <a:lnTo>
                        <a:pt x="170" y="775"/>
                      </a:lnTo>
                      <a:lnTo>
                        <a:pt x="200" y="611"/>
                      </a:lnTo>
                      <a:lnTo>
                        <a:pt x="215" y="520"/>
                      </a:lnTo>
                      <a:lnTo>
                        <a:pt x="223" y="426"/>
                      </a:lnTo>
                      <a:lnTo>
                        <a:pt x="236" y="337"/>
                      </a:lnTo>
                      <a:lnTo>
                        <a:pt x="254" y="233"/>
                      </a:lnTo>
                      <a:lnTo>
                        <a:pt x="274" y="138"/>
                      </a:lnTo>
                      <a:lnTo>
                        <a:pt x="300" y="55"/>
                      </a:lnTo>
                      <a:lnTo>
                        <a:pt x="321" y="3"/>
                      </a:lnTo>
                      <a:lnTo>
                        <a:pt x="333" y="0"/>
                      </a:lnTo>
                      <a:lnTo>
                        <a:pt x="345" y="25"/>
                      </a:lnTo>
                      <a:lnTo>
                        <a:pt x="352" y="1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3" name="Freeform 25"/>
                <p:cNvSpPr>
                  <a:spLocks/>
                </p:cNvSpPr>
                <p:nvPr/>
              </p:nvSpPr>
              <p:spPr bwMode="ltGray">
                <a:xfrm>
                  <a:off x="718" y="3264"/>
                  <a:ext cx="278" cy="610"/>
                </a:xfrm>
                <a:custGeom>
                  <a:avLst/>
                  <a:gdLst>
                    <a:gd name="T0" fmla="*/ 0 w 278"/>
                    <a:gd name="T1" fmla="*/ 609 h 610"/>
                    <a:gd name="T2" fmla="*/ 52 w 278"/>
                    <a:gd name="T3" fmla="*/ 477 h 610"/>
                    <a:gd name="T4" fmla="*/ 85 w 278"/>
                    <a:gd name="T5" fmla="*/ 324 h 610"/>
                    <a:gd name="T6" fmla="*/ 102 w 278"/>
                    <a:gd name="T7" fmla="*/ 256 h 610"/>
                    <a:gd name="T8" fmla="*/ 126 w 278"/>
                    <a:gd name="T9" fmla="*/ 178 h 610"/>
                    <a:gd name="T10" fmla="*/ 158 w 278"/>
                    <a:gd name="T11" fmla="*/ 97 h 610"/>
                    <a:gd name="T12" fmla="*/ 182 w 278"/>
                    <a:gd name="T13" fmla="*/ 48 h 610"/>
                    <a:gd name="T14" fmla="*/ 200 w 278"/>
                    <a:gd name="T15" fmla="*/ 22 h 610"/>
                    <a:gd name="T16" fmla="*/ 224 w 278"/>
                    <a:gd name="T17" fmla="*/ 3 h 610"/>
                    <a:gd name="T18" fmla="*/ 253 w 278"/>
                    <a:gd name="T19" fmla="*/ 0 h 610"/>
                    <a:gd name="T20" fmla="*/ 264 w 278"/>
                    <a:gd name="T21" fmla="*/ 13 h 610"/>
                    <a:gd name="T22" fmla="*/ 277 w 278"/>
                    <a:gd name="T23" fmla="*/ 5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8" h="610">
                      <a:moveTo>
                        <a:pt x="0" y="609"/>
                      </a:moveTo>
                      <a:lnTo>
                        <a:pt x="52" y="477"/>
                      </a:lnTo>
                      <a:lnTo>
                        <a:pt x="85" y="324"/>
                      </a:lnTo>
                      <a:lnTo>
                        <a:pt x="102" y="256"/>
                      </a:lnTo>
                      <a:lnTo>
                        <a:pt x="126" y="178"/>
                      </a:lnTo>
                      <a:lnTo>
                        <a:pt x="158" y="97"/>
                      </a:lnTo>
                      <a:lnTo>
                        <a:pt x="182" y="48"/>
                      </a:lnTo>
                      <a:lnTo>
                        <a:pt x="200" y="22"/>
                      </a:lnTo>
                      <a:lnTo>
                        <a:pt x="224" y="3"/>
                      </a:lnTo>
                      <a:lnTo>
                        <a:pt x="253" y="0"/>
                      </a:lnTo>
                      <a:lnTo>
                        <a:pt x="264" y="13"/>
                      </a:lnTo>
                      <a:lnTo>
                        <a:pt x="277" y="5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4" name="Freeform 26"/>
                <p:cNvSpPr>
                  <a:spLocks/>
                </p:cNvSpPr>
                <p:nvPr/>
              </p:nvSpPr>
              <p:spPr bwMode="ltGray">
                <a:xfrm>
                  <a:off x="599" y="3485"/>
                  <a:ext cx="137" cy="292"/>
                </a:xfrm>
                <a:custGeom>
                  <a:avLst/>
                  <a:gdLst>
                    <a:gd name="T0" fmla="*/ 0 w 137"/>
                    <a:gd name="T1" fmla="*/ 0 h 292"/>
                    <a:gd name="T2" fmla="*/ 22 w 137"/>
                    <a:gd name="T3" fmla="*/ 18 h 292"/>
                    <a:gd name="T4" fmla="*/ 50 w 137"/>
                    <a:gd name="T5" fmla="*/ 40 h 292"/>
                    <a:gd name="T6" fmla="*/ 75 w 137"/>
                    <a:gd name="T7" fmla="*/ 80 h 292"/>
                    <a:gd name="T8" fmla="*/ 98 w 137"/>
                    <a:gd name="T9" fmla="*/ 115 h 292"/>
                    <a:gd name="T10" fmla="*/ 117 w 137"/>
                    <a:gd name="T11" fmla="*/ 151 h 292"/>
                    <a:gd name="T12" fmla="*/ 126 w 137"/>
                    <a:gd name="T13" fmla="*/ 182 h 292"/>
                    <a:gd name="T14" fmla="*/ 132 w 137"/>
                    <a:gd name="T15" fmla="*/ 210 h 292"/>
                    <a:gd name="T16" fmla="*/ 136 w 137"/>
                    <a:gd name="T17" fmla="*/ 250 h 292"/>
                    <a:gd name="T18" fmla="*/ 136 w 137"/>
                    <a:gd name="T19"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292">
                      <a:moveTo>
                        <a:pt x="0" y="0"/>
                      </a:moveTo>
                      <a:lnTo>
                        <a:pt x="22" y="18"/>
                      </a:lnTo>
                      <a:lnTo>
                        <a:pt x="50" y="40"/>
                      </a:lnTo>
                      <a:lnTo>
                        <a:pt x="75" y="80"/>
                      </a:lnTo>
                      <a:lnTo>
                        <a:pt x="98" y="115"/>
                      </a:lnTo>
                      <a:lnTo>
                        <a:pt x="117" y="151"/>
                      </a:lnTo>
                      <a:lnTo>
                        <a:pt x="126" y="182"/>
                      </a:lnTo>
                      <a:lnTo>
                        <a:pt x="132" y="210"/>
                      </a:lnTo>
                      <a:lnTo>
                        <a:pt x="136" y="250"/>
                      </a:lnTo>
                      <a:lnTo>
                        <a:pt x="136" y="29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5" name="Freeform 27"/>
                <p:cNvSpPr>
                  <a:spLocks/>
                </p:cNvSpPr>
                <p:nvPr/>
              </p:nvSpPr>
              <p:spPr bwMode="ltGray">
                <a:xfrm>
                  <a:off x="1365" y="2870"/>
                  <a:ext cx="192" cy="1365"/>
                </a:xfrm>
                <a:custGeom>
                  <a:avLst/>
                  <a:gdLst>
                    <a:gd name="T0" fmla="*/ 189 w 192"/>
                    <a:gd name="T1" fmla="*/ 1364 h 1365"/>
                    <a:gd name="T2" fmla="*/ 191 w 192"/>
                    <a:gd name="T3" fmla="*/ 1167 h 1365"/>
                    <a:gd name="T4" fmla="*/ 191 w 192"/>
                    <a:gd name="T5" fmla="*/ 1076 h 1365"/>
                    <a:gd name="T6" fmla="*/ 186 w 192"/>
                    <a:gd name="T7" fmla="*/ 1012 h 1365"/>
                    <a:gd name="T8" fmla="*/ 184 w 192"/>
                    <a:gd name="T9" fmla="*/ 935 h 1365"/>
                    <a:gd name="T10" fmla="*/ 185 w 192"/>
                    <a:gd name="T11" fmla="*/ 854 h 1365"/>
                    <a:gd name="T12" fmla="*/ 183 w 192"/>
                    <a:gd name="T13" fmla="*/ 787 h 1365"/>
                    <a:gd name="T14" fmla="*/ 178 w 192"/>
                    <a:gd name="T15" fmla="*/ 727 h 1365"/>
                    <a:gd name="T16" fmla="*/ 171 w 192"/>
                    <a:gd name="T17" fmla="*/ 619 h 1365"/>
                    <a:gd name="T18" fmla="*/ 162 w 192"/>
                    <a:gd name="T19" fmla="*/ 502 h 1365"/>
                    <a:gd name="T20" fmla="*/ 151 w 192"/>
                    <a:gd name="T21" fmla="*/ 384 h 1365"/>
                    <a:gd name="T22" fmla="*/ 140 w 192"/>
                    <a:gd name="T23" fmla="*/ 256 h 1365"/>
                    <a:gd name="T24" fmla="*/ 133 w 192"/>
                    <a:gd name="T25" fmla="*/ 180 h 1365"/>
                    <a:gd name="T26" fmla="*/ 126 w 192"/>
                    <a:gd name="T27" fmla="*/ 151 h 1365"/>
                    <a:gd name="T28" fmla="*/ 108 w 192"/>
                    <a:gd name="T29" fmla="*/ 100 h 1365"/>
                    <a:gd name="T30" fmla="*/ 92 w 192"/>
                    <a:gd name="T31" fmla="*/ 63 h 1365"/>
                    <a:gd name="T32" fmla="*/ 73 w 192"/>
                    <a:gd name="T33" fmla="*/ 32 h 1365"/>
                    <a:gd name="T34" fmla="*/ 54 w 192"/>
                    <a:gd name="T35" fmla="*/ 7 h 1365"/>
                    <a:gd name="T36" fmla="*/ 40 w 192"/>
                    <a:gd name="T37" fmla="*/ 1 h 1365"/>
                    <a:gd name="T38" fmla="*/ 22 w 192"/>
                    <a:gd name="T39" fmla="*/ 0 h 1365"/>
                    <a:gd name="T40" fmla="*/ 7 w 192"/>
                    <a:gd name="T41" fmla="*/ 8 h 1365"/>
                    <a:gd name="T42" fmla="*/ 0 w 192"/>
                    <a:gd name="T43" fmla="*/ 22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1365">
                      <a:moveTo>
                        <a:pt x="189" y="1364"/>
                      </a:moveTo>
                      <a:lnTo>
                        <a:pt x="191" y="1167"/>
                      </a:lnTo>
                      <a:lnTo>
                        <a:pt x="191" y="1076"/>
                      </a:lnTo>
                      <a:lnTo>
                        <a:pt x="186" y="1012"/>
                      </a:lnTo>
                      <a:lnTo>
                        <a:pt x="184" y="935"/>
                      </a:lnTo>
                      <a:lnTo>
                        <a:pt x="185" y="854"/>
                      </a:lnTo>
                      <a:lnTo>
                        <a:pt x="183" y="787"/>
                      </a:lnTo>
                      <a:lnTo>
                        <a:pt x="178" y="727"/>
                      </a:lnTo>
                      <a:lnTo>
                        <a:pt x="171" y="619"/>
                      </a:lnTo>
                      <a:lnTo>
                        <a:pt x="162" y="502"/>
                      </a:lnTo>
                      <a:lnTo>
                        <a:pt x="151" y="384"/>
                      </a:lnTo>
                      <a:lnTo>
                        <a:pt x="140" y="256"/>
                      </a:lnTo>
                      <a:lnTo>
                        <a:pt x="133" y="180"/>
                      </a:lnTo>
                      <a:lnTo>
                        <a:pt x="126" y="151"/>
                      </a:lnTo>
                      <a:lnTo>
                        <a:pt x="108" y="100"/>
                      </a:lnTo>
                      <a:lnTo>
                        <a:pt x="92" y="63"/>
                      </a:lnTo>
                      <a:lnTo>
                        <a:pt x="73" y="32"/>
                      </a:lnTo>
                      <a:lnTo>
                        <a:pt x="54" y="7"/>
                      </a:lnTo>
                      <a:lnTo>
                        <a:pt x="40" y="1"/>
                      </a:lnTo>
                      <a:lnTo>
                        <a:pt x="22" y="0"/>
                      </a:lnTo>
                      <a:lnTo>
                        <a:pt x="7" y="8"/>
                      </a:lnTo>
                      <a:lnTo>
                        <a:pt x="0" y="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77" name="Freeform 29"/>
              <p:cNvSpPr>
                <a:spLocks/>
              </p:cNvSpPr>
              <p:nvPr/>
            </p:nvSpPr>
            <p:spPr bwMode="ltGray">
              <a:xfrm>
                <a:off x="441" y="3576"/>
                <a:ext cx="43" cy="377"/>
              </a:xfrm>
              <a:custGeom>
                <a:avLst/>
                <a:gdLst>
                  <a:gd name="T0" fmla="*/ 40 w 43"/>
                  <a:gd name="T1" fmla="*/ 59 h 377"/>
                  <a:gd name="T2" fmla="*/ 31 w 43"/>
                  <a:gd name="T3" fmla="*/ 0 h 377"/>
                  <a:gd name="T4" fmla="*/ 26 w 43"/>
                  <a:gd name="T5" fmla="*/ 1 h 377"/>
                  <a:gd name="T6" fmla="*/ 21 w 43"/>
                  <a:gd name="T7" fmla="*/ 3 h 377"/>
                  <a:gd name="T8" fmla="*/ 18 w 43"/>
                  <a:gd name="T9" fmla="*/ 19 h 377"/>
                  <a:gd name="T10" fmla="*/ 7 w 43"/>
                  <a:gd name="T11" fmla="*/ 69 h 377"/>
                  <a:gd name="T12" fmla="*/ 5 w 43"/>
                  <a:gd name="T13" fmla="*/ 89 h 377"/>
                  <a:gd name="T14" fmla="*/ 3 w 43"/>
                  <a:gd name="T15" fmla="*/ 112 h 377"/>
                  <a:gd name="T16" fmla="*/ 1 w 43"/>
                  <a:gd name="T17" fmla="*/ 176 h 377"/>
                  <a:gd name="T18" fmla="*/ 0 w 43"/>
                  <a:gd name="T19" fmla="*/ 196 h 377"/>
                  <a:gd name="T20" fmla="*/ 1 w 43"/>
                  <a:gd name="T21" fmla="*/ 220 h 377"/>
                  <a:gd name="T22" fmla="*/ 2 w 43"/>
                  <a:gd name="T23" fmla="*/ 246 h 377"/>
                  <a:gd name="T24" fmla="*/ 5 w 43"/>
                  <a:gd name="T25" fmla="*/ 286 h 377"/>
                  <a:gd name="T26" fmla="*/ 9 w 43"/>
                  <a:gd name="T27" fmla="*/ 313 h 377"/>
                  <a:gd name="T28" fmla="*/ 14 w 43"/>
                  <a:gd name="T29" fmla="*/ 341 h 377"/>
                  <a:gd name="T30" fmla="*/ 23 w 43"/>
                  <a:gd name="T31" fmla="*/ 376 h 377"/>
                  <a:gd name="T32" fmla="*/ 19 w 43"/>
                  <a:gd name="T33" fmla="*/ 332 h 377"/>
                  <a:gd name="T34" fmla="*/ 14 w 43"/>
                  <a:gd name="T35" fmla="*/ 292 h 377"/>
                  <a:gd name="T36" fmla="*/ 12 w 43"/>
                  <a:gd name="T37" fmla="*/ 256 h 377"/>
                  <a:gd name="T38" fmla="*/ 13 w 43"/>
                  <a:gd name="T39" fmla="*/ 220 h 377"/>
                  <a:gd name="T40" fmla="*/ 14 w 43"/>
                  <a:gd name="T41" fmla="*/ 196 h 377"/>
                  <a:gd name="T42" fmla="*/ 12 w 43"/>
                  <a:gd name="T43" fmla="*/ 165 h 377"/>
                  <a:gd name="T44" fmla="*/ 11 w 43"/>
                  <a:gd name="T45" fmla="*/ 140 h 377"/>
                  <a:gd name="T46" fmla="*/ 15 w 43"/>
                  <a:gd name="T47" fmla="*/ 89 h 377"/>
                  <a:gd name="T48" fmla="*/ 15 w 43"/>
                  <a:gd name="T49" fmla="*/ 64 h 377"/>
                  <a:gd name="T50" fmla="*/ 19 w 43"/>
                  <a:gd name="T51" fmla="*/ 43 h 377"/>
                  <a:gd name="T52" fmla="*/ 26 w 43"/>
                  <a:gd name="T53" fmla="*/ 14 h 377"/>
                  <a:gd name="T54" fmla="*/ 29 w 43"/>
                  <a:gd name="T55" fmla="*/ 36 h 377"/>
                  <a:gd name="T56" fmla="*/ 42 w 43"/>
                  <a:gd name="T57" fmla="*/ 71 h 377"/>
                  <a:gd name="T58" fmla="*/ 40 w 43"/>
                  <a:gd name="T59" fmla="*/ 5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77">
                    <a:moveTo>
                      <a:pt x="40" y="59"/>
                    </a:moveTo>
                    <a:lnTo>
                      <a:pt x="31" y="0"/>
                    </a:lnTo>
                    <a:lnTo>
                      <a:pt x="26" y="1"/>
                    </a:lnTo>
                    <a:lnTo>
                      <a:pt x="21" y="3"/>
                    </a:lnTo>
                    <a:lnTo>
                      <a:pt x="18" y="19"/>
                    </a:lnTo>
                    <a:lnTo>
                      <a:pt x="7" y="69"/>
                    </a:lnTo>
                    <a:lnTo>
                      <a:pt x="5" y="89"/>
                    </a:lnTo>
                    <a:lnTo>
                      <a:pt x="3" y="112"/>
                    </a:lnTo>
                    <a:lnTo>
                      <a:pt x="1" y="176"/>
                    </a:lnTo>
                    <a:lnTo>
                      <a:pt x="0" y="196"/>
                    </a:lnTo>
                    <a:lnTo>
                      <a:pt x="1" y="220"/>
                    </a:lnTo>
                    <a:lnTo>
                      <a:pt x="2" y="246"/>
                    </a:lnTo>
                    <a:lnTo>
                      <a:pt x="5" y="286"/>
                    </a:lnTo>
                    <a:lnTo>
                      <a:pt x="9" y="313"/>
                    </a:lnTo>
                    <a:lnTo>
                      <a:pt x="14" y="341"/>
                    </a:lnTo>
                    <a:lnTo>
                      <a:pt x="23" y="376"/>
                    </a:lnTo>
                    <a:lnTo>
                      <a:pt x="19" y="332"/>
                    </a:lnTo>
                    <a:lnTo>
                      <a:pt x="14" y="292"/>
                    </a:lnTo>
                    <a:lnTo>
                      <a:pt x="12" y="256"/>
                    </a:lnTo>
                    <a:lnTo>
                      <a:pt x="13" y="220"/>
                    </a:lnTo>
                    <a:lnTo>
                      <a:pt x="14" y="196"/>
                    </a:lnTo>
                    <a:lnTo>
                      <a:pt x="12" y="165"/>
                    </a:lnTo>
                    <a:lnTo>
                      <a:pt x="11" y="140"/>
                    </a:lnTo>
                    <a:lnTo>
                      <a:pt x="15" y="89"/>
                    </a:lnTo>
                    <a:lnTo>
                      <a:pt x="15" y="64"/>
                    </a:lnTo>
                    <a:lnTo>
                      <a:pt x="19" y="43"/>
                    </a:lnTo>
                    <a:lnTo>
                      <a:pt x="26" y="14"/>
                    </a:lnTo>
                    <a:lnTo>
                      <a:pt x="29" y="36"/>
                    </a:lnTo>
                    <a:lnTo>
                      <a:pt x="42" y="71"/>
                    </a:lnTo>
                    <a:lnTo>
                      <a:pt x="40" y="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081" name="Group 33"/>
              <p:cNvGrpSpPr>
                <a:grpSpLocks/>
              </p:cNvGrpSpPr>
              <p:nvPr/>
            </p:nvGrpSpPr>
            <p:grpSpPr bwMode="auto">
              <a:xfrm>
                <a:off x="644" y="3206"/>
                <a:ext cx="399" cy="842"/>
                <a:chOff x="644" y="3206"/>
                <a:chExt cx="399" cy="842"/>
              </a:xfrm>
            </p:grpSpPr>
            <p:sp>
              <p:nvSpPr>
                <p:cNvPr id="2078" name="Freeform 30"/>
                <p:cNvSpPr>
                  <a:spLocks/>
                </p:cNvSpPr>
                <p:nvPr/>
              </p:nvSpPr>
              <p:spPr bwMode="ltGray">
                <a:xfrm>
                  <a:off x="924" y="3699"/>
                  <a:ext cx="59" cy="349"/>
                </a:xfrm>
                <a:custGeom>
                  <a:avLst/>
                  <a:gdLst>
                    <a:gd name="T0" fmla="*/ 11 w 59"/>
                    <a:gd name="T1" fmla="*/ 0 h 349"/>
                    <a:gd name="T2" fmla="*/ 22 w 59"/>
                    <a:gd name="T3" fmla="*/ 26 h 349"/>
                    <a:gd name="T4" fmla="*/ 35 w 59"/>
                    <a:gd name="T5" fmla="*/ 68 h 349"/>
                    <a:gd name="T6" fmla="*/ 46 w 59"/>
                    <a:gd name="T7" fmla="*/ 126 h 349"/>
                    <a:gd name="T8" fmla="*/ 58 w 59"/>
                    <a:gd name="T9" fmla="*/ 200 h 349"/>
                    <a:gd name="T10" fmla="*/ 58 w 59"/>
                    <a:gd name="T11" fmla="*/ 278 h 349"/>
                    <a:gd name="T12" fmla="*/ 52 w 59"/>
                    <a:gd name="T13" fmla="*/ 348 h 349"/>
                    <a:gd name="T14" fmla="*/ 46 w 59"/>
                    <a:gd name="T15" fmla="*/ 348 h 349"/>
                    <a:gd name="T16" fmla="*/ 52 w 59"/>
                    <a:gd name="T17" fmla="*/ 278 h 349"/>
                    <a:gd name="T18" fmla="*/ 52 w 59"/>
                    <a:gd name="T19" fmla="*/ 221 h 349"/>
                    <a:gd name="T20" fmla="*/ 40 w 59"/>
                    <a:gd name="T21" fmla="*/ 158 h 349"/>
                    <a:gd name="T22" fmla="*/ 22 w 59"/>
                    <a:gd name="T23" fmla="*/ 95 h 349"/>
                    <a:gd name="T24" fmla="*/ 0 w 59"/>
                    <a:gd name="T25" fmla="*/ 16 h 349"/>
                    <a:gd name="T26" fmla="*/ 11 w 59"/>
                    <a:gd name="T2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49">
                      <a:moveTo>
                        <a:pt x="11" y="0"/>
                      </a:moveTo>
                      <a:lnTo>
                        <a:pt x="22" y="26"/>
                      </a:lnTo>
                      <a:lnTo>
                        <a:pt x="35" y="68"/>
                      </a:lnTo>
                      <a:lnTo>
                        <a:pt x="46" y="126"/>
                      </a:lnTo>
                      <a:lnTo>
                        <a:pt x="58" y="200"/>
                      </a:lnTo>
                      <a:lnTo>
                        <a:pt x="58" y="278"/>
                      </a:lnTo>
                      <a:lnTo>
                        <a:pt x="52" y="348"/>
                      </a:lnTo>
                      <a:lnTo>
                        <a:pt x="46" y="348"/>
                      </a:lnTo>
                      <a:lnTo>
                        <a:pt x="52" y="278"/>
                      </a:lnTo>
                      <a:lnTo>
                        <a:pt x="52" y="221"/>
                      </a:lnTo>
                      <a:lnTo>
                        <a:pt x="40" y="158"/>
                      </a:lnTo>
                      <a:lnTo>
                        <a:pt x="22" y="95"/>
                      </a:lnTo>
                      <a:lnTo>
                        <a:pt x="0" y="16"/>
                      </a:lnTo>
                      <a:lnTo>
                        <a:pt x="1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79" name="Freeform 31"/>
                <p:cNvSpPr>
                  <a:spLocks/>
                </p:cNvSpPr>
                <p:nvPr/>
              </p:nvSpPr>
              <p:spPr bwMode="ltGray">
                <a:xfrm>
                  <a:off x="644" y="3512"/>
                  <a:ext cx="97" cy="347"/>
                </a:xfrm>
                <a:custGeom>
                  <a:avLst/>
                  <a:gdLst>
                    <a:gd name="T0" fmla="*/ 93 w 97"/>
                    <a:gd name="T1" fmla="*/ 54 h 347"/>
                    <a:gd name="T2" fmla="*/ 74 w 97"/>
                    <a:gd name="T3" fmla="*/ 0 h 347"/>
                    <a:gd name="T4" fmla="*/ 60 w 97"/>
                    <a:gd name="T5" fmla="*/ 1 h 347"/>
                    <a:gd name="T6" fmla="*/ 49 w 97"/>
                    <a:gd name="T7" fmla="*/ 3 h 347"/>
                    <a:gd name="T8" fmla="*/ 41 w 97"/>
                    <a:gd name="T9" fmla="*/ 18 h 347"/>
                    <a:gd name="T10" fmla="*/ 19 w 97"/>
                    <a:gd name="T11" fmla="*/ 63 h 347"/>
                    <a:gd name="T12" fmla="*/ 11 w 97"/>
                    <a:gd name="T13" fmla="*/ 83 h 347"/>
                    <a:gd name="T14" fmla="*/ 6 w 97"/>
                    <a:gd name="T15" fmla="*/ 102 h 347"/>
                    <a:gd name="T16" fmla="*/ 1 w 97"/>
                    <a:gd name="T17" fmla="*/ 162 h 347"/>
                    <a:gd name="T18" fmla="*/ 0 w 97"/>
                    <a:gd name="T19" fmla="*/ 181 h 347"/>
                    <a:gd name="T20" fmla="*/ 1 w 97"/>
                    <a:gd name="T21" fmla="*/ 203 h 347"/>
                    <a:gd name="T22" fmla="*/ 4 w 97"/>
                    <a:gd name="T23" fmla="*/ 226 h 347"/>
                    <a:gd name="T24" fmla="*/ 13 w 97"/>
                    <a:gd name="T25" fmla="*/ 264 h 347"/>
                    <a:gd name="T26" fmla="*/ 21 w 97"/>
                    <a:gd name="T27" fmla="*/ 287 h 347"/>
                    <a:gd name="T28" fmla="*/ 32 w 97"/>
                    <a:gd name="T29" fmla="*/ 313 h 347"/>
                    <a:gd name="T30" fmla="*/ 54 w 97"/>
                    <a:gd name="T31" fmla="*/ 346 h 347"/>
                    <a:gd name="T32" fmla="*/ 42 w 97"/>
                    <a:gd name="T33" fmla="*/ 306 h 347"/>
                    <a:gd name="T34" fmla="*/ 33 w 97"/>
                    <a:gd name="T35" fmla="*/ 269 h 347"/>
                    <a:gd name="T36" fmla="*/ 28 w 97"/>
                    <a:gd name="T37" fmla="*/ 235 h 347"/>
                    <a:gd name="T38" fmla="*/ 30 w 97"/>
                    <a:gd name="T39" fmla="*/ 203 h 347"/>
                    <a:gd name="T40" fmla="*/ 32 w 97"/>
                    <a:gd name="T41" fmla="*/ 181 h 347"/>
                    <a:gd name="T42" fmla="*/ 28 w 97"/>
                    <a:gd name="T43" fmla="*/ 152 h 347"/>
                    <a:gd name="T44" fmla="*/ 26 w 97"/>
                    <a:gd name="T45" fmla="*/ 128 h 347"/>
                    <a:gd name="T46" fmla="*/ 35 w 97"/>
                    <a:gd name="T47" fmla="*/ 83 h 347"/>
                    <a:gd name="T48" fmla="*/ 37 w 97"/>
                    <a:gd name="T49" fmla="*/ 59 h 347"/>
                    <a:gd name="T50" fmla="*/ 45 w 97"/>
                    <a:gd name="T51" fmla="*/ 39 h 347"/>
                    <a:gd name="T52" fmla="*/ 60 w 97"/>
                    <a:gd name="T53" fmla="*/ 13 h 347"/>
                    <a:gd name="T54" fmla="*/ 68 w 97"/>
                    <a:gd name="T55" fmla="*/ 33 h 347"/>
                    <a:gd name="T56" fmla="*/ 96 w 97"/>
                    <a:gd name="T57" fmla="*/ 65 h 347"/>
                    <a:gd name="T58" fmla="*/ 93 w 97"/>
                    <a:gd name="T59" fmla="*/ 5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347">
                      <a:moveTo>
                        <a:pt x="93" y="54"/>
                      </a:moveTo>
                      <a:lnTo>
                        <a:pt x="74" y="0"/>
                      </a:lnTo>
                      <a:lnTo>
                        <a:pt x="60" y="1"/>
                      </a:lnTo>
                      <a:lnTo>
                        <a:pt x="49" y="3"/>
                      </a:lnTo>
                      <a:lnTo>
                        <a:pt x="41" y="18"/>
                      </a:lnTo>
                      <a:lnTo>
                        <a:pt x="19" y="63"/>
                      </a:lnTo>
                      <a:lnTo>
                        <a:pt x="11" y="83"/>
                      </a:lnTo>
                      <a:lnTo>
                        <a:pt x="6" y="102"/>
                      </a:lnTo>
                      <a:lnTo>
                        <a:pt x="1" y="162"/>
                      </a:lnTo>
                      <a:lnTo>
                        <a:pt x="0" y="181"/>
                      </a:lnTo>
                      <a:lnTo>
                        <a:pt x="1" y="203"/>
                      </a:lnTo>
                      <a:lnTo>
                        <a:pt x="4" y="226"/>
                      </a:lnTo>
                      <a:lnTo>
                        <a:pt x="13" y="264"/>
                      </a:lnTo>
                      <a:lnTo>
                        <a:pt x="21" y="287"/>
                      </a:lnTo>
                      <a:lnTo>
                        <a:pt x="32" y="313"/>
                      </a:lnTo>
                      <a:lnTo>
                        <a:pt x="54" y="346"/>
                      </a:lnTo>
                      <a:lnTo>
                        <a:pt x="42" y="306"/>
                      </a:lnTo>
                      <a:lnTo>
                        <a:pt x="33" y="269"/>
                      </a:lnTo>
                      <a:lnTo>
                        <a:pt x="28" y="235"/>
                      </a:lnTo>
                      <a:lnTo>
                        <a:pt x="30" y="203"/>
                      </a:lnTo>
                      <a:lnTo>
                        <a:pt x="32" y="181"/>
                      </a:lnTo>
                      <a:lnTo>
                        <a:pt x="28" y="152"/>
                      </a:lnTo>
                      <a:lnTo>
                        <a:pt x="26" y="128"/>
                      </a:lnTo>
                      <a:lnTo>
                        <a:pt x="35" y="83"/>
                      </a:lnTo>
                      <a:lnTo>
                        <a:pt x="37" y="59"/>
                      </a:lnTo>
                      <a:lnTo>
                        <a:pt x="45" y="39"/>
                      </a:lnTo>
                      <a:lnTo>
                        <a:pt x="60" y="13"/>
                      </a:lnTo>
                      <a:lnTo>
                        <a:pt x="68" y="33"/>
                      </a:lnTo>
                      <a:lnTo>
                        <a:pt x="96" y="65"/>
                      </a:lnTo>
                      <a:lnTo>
                        <a:pt x="93" y="5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80" name="Freeform 32"/>
                <p:cNvSpPr>
                  <a:spLocks/>
                </p:cNvSpPr>
                <p:nvPr/>
              </p:nvSpPr>
              <p:spPr bwMode="ltGray">
                <a:xfrm>
                  <a:off x="807" y="3206"/>
                  <a:ext cx="236" cy="623"/>
                </a:xfrm>
                <a:custGeom>
                  <a:avLst/>
                  <a:gdLst>
                    <a:gd name="T0" fmla="*/ 76 w 236"/>
                    <a:gd name="T1" fmla="*/ 7 h 623"/>
                    <a:gd name="T2" fmla="*/ 83 w 236"/>
                    <a:gd name="T3" fmla="*/ 25 h 623"/>
                    <a:gd name="T4" fmla="*/ 134 w 236"/>
                    <a:gd name="T5" fmla="*/ 23 h 623"/>
                    <a:gd name="T6" fmla="*/ 114 w 236"/>
                    <a:gd name="T7" fmla="*/ 32 h 623"/>
                    <a:gd name="T8" fmla="*/ 92 w 236"/>
                    <a:gd name="T9" fmla="*/ 42 h 623"/>
                    <a:gd name="T10" fmla="*/ 141 w 236"/>
                    <a:gd name="T11" fmla="*/ 58 h 623"/>
                    <a:gd name="T12" fmla="*/ 102 w 236"/>
                    <a:gd name="T13" fmla="*/ 64 h 623"/>
                    <a:gd name="T14" fmla="*/ 100 w 236"/>
                    <a:gd name="T15" fmla="*/ 81 h 623"/>
                    <a:gd name="T16" fmla="*/ 211 w 236"/>
                    <a:gd name="T17" fmla="*/ 169 h 623"/>
                    <a:gd name="T18" fmla="*/ 108 w 236"/>
                    <a:gd name="T19" fmla="*/ 106 h 623"/>
                    <a:gd name="T20" fmla="*/ 130 w 236"/>
                    <a:gd name="T21" fmla="*/ 142 h 623"/>
                    <a:gd name="T22" fmla="*/ 116 w 236"/>
                    <a:gd name="T23" fmla="*/ 144 h 623"/>
                    <a:gd name="T24" fmla="*/ 134 w 236"/>
                    <a:gd name="T25" fmla="*/ 195 h 623"/>
                    <a:gd name="T26" fmla="*/ 176 w 236"/>
                    <a:gd name="T27" fmla="*/ 247 h 623"/>
                    <a:gd name="T28" fmla="*/ 130 w 236"/>
                    <a:gd name="T29" fmla="*/ 208 h 623"/>
                    <a:gd name="T30" fmla="*/ 168 w 236"/>
                    <a:gd name="T31" fmla="*/ 288 h 623"/>
                    <a:gd name="T32" fmla="*/ 134 w 236"/>
                    <a:gd name="T33" fmla="*/ 234 h 623"/>
                    <a:gd name="T34" fmla="*/ 125 w 236"/>
                    <a:gd name="T35" fmla="*/ 234 h 623"/>
                    <a:gd name="T36" fmla="*/ 138 w 236"/>
                    <a:gd name="T37" fmla="*/ 281 h 623"/>
                    <a:gd name="T38" fmla="*/ 127 w 236"/>
                    <a:gd name="T39" fmla="*/ 281 h 623"/>
                    <a:gd name="T40" fmla="*/ 149 w 236"/>
                    <a:gd name="T41" fmla="*/ 335 h 623"/>
                    <a:gd name="T42" fmla="*/ 136 w 236"/>
                    <a:gd name="T43" fmla="*/ 322 h 623"/>
                    <a:gd name="T44" fmla="*/ 147 w 236"/>
                    <a:gd name="T45" fmla="*/ 372 h 623"/>
                    <a:gd name="T46" fmla="*/ 138 w 236"/>
                    <a:gd name="T47" fmla="*/ 356 h 623"/>
                    <a:gd name="T48" fmla="*/ 128 w 236"/>
                    <a:gd name="T49" fmla="*/ 351 h 623"/>
                    <a:gd name="T50" fmla="*/ 134 w 236"/>
                    <a:gd name="T51" fmla="*/ 388 h 623"/>
                    <a:gd name="T52" fmla="*/ 157 w 236"/>
                    <a:gd name="T53" fmla="*/ 456 h 623"/>
                    <a:gd name="T54" fmla="*/ 128 w 236"/>
                    <a:gd name="T55" fmla="*/ 403 h 623"/>
                    <a:gd name="T56" fmla="*/ 122 w 236"/>
                    <a:gd name="T57" fmla="*/ 394 h 623"/>
                    <a:gd name="T58" fmla="*/ 124 w 236"/>
                    <a:gd name="T59" fmla="*/ 451 h 623"/>
                    <a:gd name="T60" fmla="*/ 114 w 236"/>
                    <a:gd name="T61" fmla="*/ 479 h 623"/>
                    <a:gd name="T62" fmla="*/ 111 w 236"/>
                    <a:gd name="T63" fmla="*/ 447 h 623"/>
                    <a:gd name="T64" fmla="*/ 27 w 236"/>
                    <a:gd name="T65" fmla="*/ 532 h 623"/>
                    <a:gd name="T66" fmla="*/ 102 w 236"/>
                    <a:gd name="T67" fmla="*/ 408 h 623"/>
                    <a:gd name="T68" fmla="*/ 87 w 236"/>
                    <a:gd name="T69" fmla="*/ 435 h 623"/>
                    <a:gd name="T70" fmla="*/ 109 w 236"/>
                    <a:gd name="T71" fmla="*/ 366 h 623"/>
                    <a:gd name="T72" fmla="*/ 17 w 236"/>
                    <a:gd name="T73" fmla="*/ 420 h 623"/>
                    <a:gd name="T74" fmla="*/ 109 w 236"/>
                    <a:gd name="T75" fmla="*/ 345 h 623"/>
                    <a:gd name="T76" fmla="*/ 96 w 236"/>
                    <a:gd name="T77" fmla="*/ 326 h 623"/>
                    <a:gd name="T78" fmla="*/ 107 w 236"/>
                    <a:gd name="T79" fmla="*/ 299 h 623"/>
                    <a:gd name="T80" fmla="*/ 92 w 236"/>
                    <a:gd name="T81" fmla="*/ 299 h 623"/>
                    <a:gd name="T82" fmla="*/ 51 w 236"/>
                    <a:gd name="T83" fmla="*/ 352 h 623"/>
                    <a:gd name="T84" fmla="*/ 91 w 236"/>
                    <a:gd name="T85" fmla="*/ 251 h 623"/>
                    <a:gd name="T86" fmla="*/ 98 w 236"/>
                    <a:gd name="T87" fmla="*/ 213 h 623"/>
                    <a:gd name="T88" fmla="*/ 87 w 236"/>
                    <a:gd name="T89" fmla="*/ 206 h 623"/>
                    <a:gd name="T90" fmla="*/ 90 w 236"/>
                    <a:gd name="T91" fmla="*/ 171 h 623"/>
                    <a:gd name="T92" fmla="*/ 84 w 236"/>
                    <a:gd name="T93" fmla="*/ 168 h 623"/>
                    <a:gd name="T94" fmla="*/ 55 w 236"/>
                    <a:gd name="T95" fmla="*/ 199 h 623"/>
                    <a:gd name="T96" fmla="*/ 78 w 236"/>
                    <a:gd name="T97" fmla="*/ 148 h 623"/>
                    <a:gd name="T98" fmla="*/ 76 w 236"/>
                    <a:gd name="T99" fmla="*/ 105 h 623"/>
                    <a:gd name="T100" fmla="*/ 78 w 236"/>
                    <a:gd name="T101" fmla="*/ 79 h 623"/>
                    <a:gd name="T102" fmla="*/ 54 w 236"/>
                    <a:gd name="T103" fmla="*/ 77 h 623"/>
                    <a:gd name="T104" fmla="*/ 60 w 236"/>
                    <a:gd name="T105" fmla="*/ 42 h 623"/>
                    <a:gd name="T106" fmla="*/ 50 w 236"/>
                    <a:gd name="T107" fmla="*/ 33 h 623"/>
                    <a:gd name="T108" fmla="*/ 52 w 236"/>
                    <a:gd name="T109"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6" h="623">
                      <a:moveTo>
                        <a:pt x="52" y="0"/>
                      </a:moveTo>
                      <a:lnTo>
                        <a:pt x="62" y="2"/>
                      </a:lnTo>
                      <a:lnTo>
                        <a:pt x="76" y="7"/>
                      </a:lnTo>
                      <a:lnTo>
                        <a:pt x="67" y="9"/>
                      </a:lnTo>
                      <a:lnTo>
                        <a:pt x="74" y="17"/>
                      </a:lnTo>
                      <a:lnTo>
                        <a:pt x="83" y="25"/>
                      </a:lnTo>
                      <a:lnTo>
                        <a:pt x="95" y="29"/>
                      </a:lnTo>
                      <a:lnTo>
                        <a:pt x="114" y="28"/>
                      </a:lnTo>
                      <a:lnTo>
                        <a:pt x="134" y="23"/>
                      </a:lnTo>
                      <a:lnTo>
                        <a:pt x="188" y="28"/>
                      </a:lnTo>
                      <a:lnTo>
                        <a:pt x="136" y="24"/>
                      </a:lnTo>
                      <a:lnTo>
                        <a:pt x="114" y="32"/>
                      </a:lnTo>
                      <a:lnTo>
                        <a:pt x="95" y="29"/>
                      </a:lnTo>
                      <a:lnTo>
                        <a:pt x="83" y="35"/>
                      </a:lnTo>
                      <a:lnTo>
                        <a:pt x="92" y="42"/>
                      </a:lnTo>
                      <a:lnTo>
                        <a:pt x="85" y="45"/>
                      </a:lnTo>
                      <a:lnTo>
                        <a:pt x="102" y="59"/>
                      </a:lnTo>
                      <a:lnTo>
                        <a:pt x="141" y="58"/>
                      </a:lnTo>
                      <a:lnTo>
                        <a:pt x="191" y="107"/>
                      </a:lnTo>
                      <a:lnTo>
                        <a:pt x="141" y="59"/>
                      </a:lnTo>
                      <a:lnTo>
                        <a:pt x="102" y="64"/>
                      </a:lnTo>
                      <a:lnTo>
                        <a:pt x="92" y="65"/>
                      </a:lnTo>
                      <a:lnTo>
                        <a:pt x="112" y="81"/>
                      </a:lnTo>
                      <a:lnTo>
                        <a:pt x="100" y="81"/>
                      </a:lnTo>
                      <a:lnTo>
                        <a:pt x="122" y="101"/>
                      </a:lnTo>
                      <a:lnTo>
                        <a:pt x="163" y="126"/>
                      </a:lnTo>
                      <a:lnTo>
                        <a:pt x="211" y="169"/>
                      </a:lnTo>
                      <a:lnTo>
                        <a:pt x="163" y="129"/>
                      </a:lnTo>
                      <a:lnTo>
                        <a:pt x="120" y="105"/>
                      </a:lnTo>
                      <a:lnTo>
                        <a:pt x="108" y="106"/>
                      </a:lnTo>
                      <a:lnTo>
                        <a:pt x="127" y="119"/>
                      </a:lnTo>
                      <a:lnTo>
                        <a:pt x="114" y="123"/>
                      </a:lnTo>
                      <a:lnTo>
                        <a:pt x="130" y="142"/>
                      </a:lnTo>
                      <a:lnTo>
                        <a:pt x="230" y="291"/>
                      </a:lnTo>
                      <a:lnTo>
                        <a:pt x="130" y="144"/>
                      </a:lnTo>
                      <a:lnTo>
                        <a:pt x="116" y="144"/>
                      </a:lnTo>
                      <a:lnTo>
                        <a:pt x="132" y="168"/>
                      </a:lnTo>
                      <a:lnTo>
                        <a:pt x="120" y="165"/>
                      </a:lnTo>
                      <a:lnTo>
                        <a:pt x="134" y="195"/>
                      </a:lnTo>
                      <a:lnTo>
                        <a:pt x="176" y="246"/>
                      </a:lnTo>
                      <a:lnTo>
                        <a:pt x="219" y="320"/>
                      </a:lnTo>
                      <a:lnTo>
                        <a:pt x="176" y="247"/>
                      </a:lnTo>
                      <a:lnTo>
                        <a:pt x="134" y="196"/>
                      </a:lnTo>
                      <a:lnTo>
                        <a:pt x="120" y="190"/>
                      </a:lnTo>
                      <a:lnTo>
                        <a:pt x="130" y="208"/>
                      </a:lnTo>
                      <a:lnTo>
                        <a:pt x="122" y="205"/>
                      </a:lnTo>
                      <a:lnTo>
                        <a:pt x="134" y="233"/>
                      </a:lnTo>
                      <a:lnTo>
                        <a:pt x="168" y="288"/>
                      </a:lnTo>
                      <a:lnTo>
                        <a:pt x="235" y="357"/>
                      </a:lnTo>
                      <a:lnTo>
                        <a:pt x="169" y="288"/>
                      </a:lnTo>
                      <a:lnTo>
                        <a:pt x="134" y="234"/>
                      </a:lnTo>
                      <a:lnTo>
                        <a:pt x="128" y="234"/>
                      </a:lnTo>
                      <a:lnTo>
                        <a:pt x="190" y="394"/>
                      </a:lnTo>
                      <a:lnTo>
                        <a:pt x="125" y="234"/>
                      </a:lnTo>
                      <a:lnTo>
                        <a:pt x="134" y="257"/>
                      </a:lnTo>
                      <a:lnTo>
                        <a:pt x="125" y="249"/>
                      </a:lnTo>
                      <a:lnTo>
                        <a:pt x="138" y="281"/>
                      </a:lnTo>
                      <a:lnTo>
                        <a:pt x="181" y="356"/>
                      </a:lnTo>
                      <a:lnTo>
                        <a:pt x="138" y="288"/>
                      </a:lnTo>
                      <a:lnTo>
                        <a:pt x="127" y="281"/>
                      </a:lnTo>
                      <a:lnTo>
                        <a:pt x="138" y="302"/>
                      </a:lnTo>
                      <a:lnTo>
                        <a:pt x="189" y="447"/>
                      </a:lnTo>
                      <a:lnTo>
                        <a:pt x="149" y="335"/>
                      </a:lnTo>
                      <a:lnTo>
                        <a:pt x="134" y="302"/>
                      </a:lnTo>
                      <a:lnTo>
                        <a:pt x="127" y="299"/>
                      </a:lnTo>
                      <a:lnTo>
                        <a:pt x="136" y="322"/>
                      </a:lnTo>
                      <a:lnTo>
                        <a:pt x="128" y="319"/>
                      </a:lnTo>
                      <a:lnTo>
                        <a:pt x="141" y="347"/>
                      </a:lnTo>
                      <a:lnTo>
                        <a:pt x="147" y="372"/>
                      </a:lnTo>
                      <a:lnTo>
                        <a:pt x="213" y="455"/>
                      </a:lnTo>
                      <a:lnTo>
                        <a:pt x="146" y="373"/>
                      </a:lnTo>
                      <a:lnTo>
                        <a:pt x="138" y="356"/>
                      </a:lnTo>
                      <a:lnTo>
                        <a:pt x="130" y="351"/>
                      </a:lnTo>
                      <a:lnTo>
                        <a:pt x="146" y="398"/>
                      </a:lnTo>
                      <a:lnTo>
                        <a:pt x="128" y="351"/>
                      </a:lnTo>
                      <a:lnTo>
                        <a:pt x="138" y="373"/>
                      </a:lnTo>
                      <a:lnTo>
                        <a:pt x="127" y="368"/>
                      </a:lnTo>
                      <a:lnTo>
                        <a:pt x="134" y="388"/>
                      </a:lnTo>
                      <a:lnTo>
                        <a:pt x="157" y="456"/>
                      </a:lnTo>
                      <a:lnTo>
                        <a:pt x="179" y="497"/>
                      </a:lnTo>
                      <a:lnTo>
                        <a:pt x="157" y="456"/>
                      </a:lnTo>
                      <a:lnTo>
                        <a:pt x="134" y="390"/>
                      </a:lnTo>
                      <a:lnTo>
                        <a:pt x="125" y="388"/>
                      </a:lnTo>
                      <a:lnTo>
                        <a:pt x="128" y="403"/>
                      </a:lnTo>
                      <a:lnTo>
                        <a:pt x="146" y="447"/>
                      </a:lnTo>
                      <a:lnTo>
                        <a:pt x="127" y="408"/>
                      </a:lnTo>
                      <a:lnTo>
                        <a:pt x="122" y="394"/>
                      </a:lnTo>
                      <a:lnTo>
                        <a:pt x="130" y="430"/>
                      </a:lnTo>
                      <a:lnTo>
                        <a:pt x="120" y="422"/>
                      </a:lnTo>
                      <a:lnTo>
                        <a:pt x="124" y="451"/>
                      </a:lnTo>
                      <a:lnTo>
                        <a:pt x="117" y="438"/>
                      </a:lnTo>
                      <a:lnTo>
                        <a:pt x="112" y="450"/>
                      </a:lnTo>
                      <a:lnTo>
                        <a:pt x="114" y="479"/>
                      </a:lnTo>
                      <a:lnTo>
                        <a:pt x="156" y="622"/>
                      </a:lnTo>
                      <a:lnTo>
                        <a:pt x="111" y="479"/>
                      </a:lnTo>
                      <a:lnTo>
                        <a:pt x="111" y="447"/>
                      </a:lnTo>
                      <a:lnTo>
                        <a:pt x="111" y="429"/>
                      </a:lnTo>
                      <a:lnTo>
                        <a:pt x="102" y="438"/>
                      </a:lnTo>
                      <a:lnTo>
                        <a:pt x="27" y="532"/>
                      </a:lnTo>
                      <a:lnTo>
                        <a:pt x="104" y="430"/>
                      </a:lnTo>
                      <a:lnTo>
                        <a:pt x="111" y="403"/>
                      </a:lnTo>
                      <a:lnTo>
                        <a:pt x="102" y="408"/>
                      </a:lnTo>
                      <a:lnTo>
                        <a:pt x="114" y="377"/>
                      </a:lnTo>
                      <a:lnTo>
                        <a:pt x="104" y="389"/>
                      </a:lnTo>
                      <a:lnTo>
                        <a:pt x="87" y="435"/>
                      </a:lnTo>
                      <a:lnTo>
                        <a:pt x="102" y="385"/>
                      </a:lnTo>
                      <a:lnTo>
                        <a:pt x="111" y="366"/>
                      </a:lnTo>
                      <a:lnTo>
                        <a:pt x="109" y="366"/>
                      </a:lnTo>
                      <a:lnTo>
                        <a:pt x="100" y="377"/>
                      </a:lnTo>
                      <a:lnTo>
                        <a:pt x="80" y="401"/>
                      </a:lnTo>
                      <a:lnTo>
                        <a:pt x="17" y="420"/>
                      </a:lnTo>
                      <a:lnTo>
                        <a:pt x="83" y="398"/>
                      </a:lnTo>
                      <a:lnTo>
                        <a:pt x="102" y="368"/>
                      </a:lnTo>
                      <a:lnTo>
                        <a:pt x="109" y="345"/>
                      </a:lnTo>
                      <a:lnTo>
                        <a:pt x="100" y="345"/>
                      </a:lnTo>
                      <a:lnTo>
                        <a:pt x="109" y="322"/>
                      </a:lnTo>
                      <a:lnTo>
                        <a:pt x="96" y="326"/>
                      </a:lnTo>
                      <a:lnTo>
                        <a:pt x="52" y="372"/>
                      </a:lnTo>
                      <a:lnTo>
                        <a:pt x="96" y="326"/>
                      </a:lnTo>
                      <a:lnTo>
                        <a:pt x="107" y="299"/>
                      </a:lnTo>
                      <a:lnTo>
                        <a:pt x="95" y="306"/>
                      </a:lnTo>
                      <a:lnTo>
                        <a:pt x="102" y="284"/>
                      </a:lnTo>
                      <a:lnTo>
                        <a:pt x="92" y="299"/>
                      </a:lnTo>
                      <a:lnTo>
                        <a:pt x="100" y="267"/>
                      </a:lnTo>
                      <a:lnTo>
                        <a:pt x="91" y="283"/>
                      </a:lnTo>
                      <a:lnTo>
                        <a:pt x="51" y="352"/>
                      </a:lnTo>
                      <a:lnTo>
                        <a:pt x="92" y="283"/>
                      </a:lnTo>
                      <a:lnTo>
                        <a:pt x="102" y="242"/>
                      </a:lnTo>
                      <a:lnTo>
                        <a:pt x="91" y="251"/>
                      </a:lnTo>
                      <a:lnTo>
                        <a:pt x="25" y="290"/>
                      </a:lnTo>
                      <a:lnTo>
                        <a:pt x="91" y="249"/>
                      </a:lnTo>
                      <a:lnTo>
                        <a:pt x="98" y="213"/>
                      </a:lnTo>
                      <a:lnTo>
                        <a:pt x="90" y="220"/>
                      </a:lnTo>
                      <a:lnTo>
                        <a:pt x="96" y="199"/>
                      </a:lnTo>
                      <a:lnTo>
                        <a:pt x="87" y="206"/>
                      </a:lnTo>
                      <a:lnTo>
                        <a:pt x="57" y="304"/>
                      </a:lnTo>
                      <a:lnTo>
                        <a:pt x="90" y="199"/>
                      </a:lnTo>
                      <a:lnTo>
                        <a:pt x="90" y="171"/>
                      </a:lnTo>
                      <a:lnTo>
                        <a:pt x="79" y="184"/>
                      </a:lnTo>
                      <a:lnTo>
                        <a:pt x="60" y="238"/>
                      </a:lnTo>
                      <a:lnTo>
                        <a:pt x="84" y="168"/>
                      </a:lnTo>
                      <a:lnTo>
                        <a:pt x="87" y="144"/>
                      </a:lnTo>
                      <a:lnTo>
                        <a:pt x="79" y="155"/>
                      </a:lnTo>
                      <a:lnTo>
                        <a:pt x="55" y="199"/>
                      </a:lnTo>
                      <a:lnTo>
                        <a:pt x="0" y="225"/>
                      </a:lnTo>
                      <a:lnTo>
                        <a:pt x="57" y="196"/>
                      </a:lnTo>
                      <a:lnTo>
                        <a:pt x="78" y="148"/>
                      </a:lnTo>
                      <a:lnTo>
                        <a:pt x="80" y="118"/>
                      </a:lnTo>
                      <a:lnTo>
                        <a:pt x="71" y="133"/>
                      </a:lnTo>
                      <a:lnTo>
                        <a:pt x="76" y="105"/>
                      </a:lnTo>
                      <a:lnTo>
                        <a:pt x="39" y="179"/>
                      </a:lnTo>
                      <a:lnTo>
                        <a:pt x="74" y="101"/>
                      </a:lnTo>
                      <a:lnTo>
                        <a:pt x="78" y="79"/>
                      </a:lnTo>
                      <a:lnTo>
                        <a:pt x="67" y="96"/>
                      </a:lnTo>
                      <a:lnTo>
                        <a:pt x="68" y="61"/>
                      </a:lnTo>
                      <a:lnTo>
                        <a:pt x="54" y="77"/>
                      </a:lnTo>
                      <a:lnTo>
                        <a:pt x="3" y="137"/>
                      </a:lnTo>
                      <a:lnTo>
                        <a:pt x="54" y="75"/>
                      </a:lnTo>
                      <a:lnTo>
                        <a:pt x="60" y="42"/>
                      </a:lnTo>
                      <a:lnTo>
                        <a:pt x="52" y="51"/>
                      </a:lnTo>
                      <a:lnTo>
                        <a:pt x="57" y="25"/>
                      </a:lnTo>
                      <a:lnTo>
                        <a:pt x="50" y="33"/>
                      </a:lnTo>
                      <a:lnTo>
                        <a:pt x="47" y="13"/>
                      </a:lnTo>
                      <a:lnTo>
                        <a:pt x="50" y="6"/>
                      </a:lnTo>
                      <a:lnTo>
                        <a:pt x="5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82" name="Freeform 34"/>
              <p:cNvSpPr>
                <a:spLocks/>
              </p:cNvSpPr>
              <p:nvPr/>
            </p:nvSpPr>
            <p:spPr bwMode="ltGray">
              <a:xfrm>
                <a:off x="570" y="3784"/>
                <a:ext cx="26" cy="379"/>
              </a:xfrm>
              <a:custGeom>
                <a:avLst/>
                <a:gdLst>
                  <a:gd name="T0" fmla="*/ 4 w 26"/>
                  <a:gd name="T1" fmla="*/ 0 h 379"/>
                  <a:gd name="T2" fmla="*/ 10 w 26"/>
                  <a:gd name="T3" fmla="*/ 28 h 379"/>
                  <a:gd name="T4" fmla="*/ 14 w 26"/>
                  <a:gd name="T5" fmla="*/ 74 h 379"/>
                  <a:gd name="T6" fmla="*/ 20 w 26"/>
                  <a:gd name="T7" fmla="*/ 137 h 379"/>
                  <a:gd name="T8" fmla="*/ 25 w 26"/>
                  <a:gd name="T9" fmla="*/ 217 h 379"/>
                  <a:gd name="T10" fmla="*/ 25 w 26"/>
                  <a:gd name="T11" fmla="*/ 302 h 379"/>
                  <a:gd name="T12" fmla="*/ 22 w 26"/>
                  <a:gd name="T13" fmla="*/ 378 h 379"/>
                  <a:gd name="T14" fmla="*/ 20 w 26"/>
                  <a:gd name="T15" fmla="*/ 378 h 379"/>
                  <a:gd name="T16" fmla="*/ 22 w 26"/>
                  <a:gd name="T17" fmla="*/ 302 h 379"/>
                  <a:gd name="T18" fmla="*/ 22 w 26"/>
                  <a:gd name="T19" fmla="*/ 240 h 379"/>
                  <a:gd name="T20" fmla="*/ 17 w 26"/>
                  <a:gd name="T21" fmla="*/ 171 h 379"/>
                  <a:gd name="T22" fmla="*/ 10 w 26"/>
                  <a:gd name="T23" fmla="*/ 103 h 379"/>
                  <a:gd name="T24" fmla="*/ 0 w 26"/>
                  <a:gd name="T25" fmla="*/ 17 h 379"/>
                  <a:gd name="T26" fmla="*/ 4 w 26"/>
                  <a:gd name="T27"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79">
                    <a:moveTo>
                      <a:pt x="4" y="0"/>
                    </a:moveTo>
                    <a:lnTo>
                      <a:pt x="10" y="28"/>
                    </a:lnTo>
                    <a:lnTo>
                      <a:pt x="14" y="74"/>
                    </a:lnTo>
                    <a:lnTo>
                      <a:pt x="20" y="137"/>
                    </a:lnTo>
                    <a:lnTo>
                      <a:pt x="25" y="217"/>
                    </a:lnTo>
                    <a:lnTo>
                      <a:pt x="25" y="302"/>
                    </a:lnTo>
                    <a:lnTo>
                      <a:pt x="22" y="378"/>
                    </a:lnTo>
                    <a:lnTo>
                      <a:pt x="20" y="378"/>
                    </a:lnTo>
                    <a:lnTo>
                      <a:pt x="22" y="302"/>
                    </a:lnTo>
                    <a:lnTo>
                      <a:pt x="22" y="240"/>
                    </a:lnTo>
                    <a:lnTo>
                      <a:pt x="17" y="171"/>
                    </a:lnTo>
                    <a:lnTo>
                      <a:pt x="10" y="103"/>
                    </a:lnTo>
                    <a:lnTo>
                      <a:pt x="0" y="17"/>
                    </a:lnTo>
                    <a:lnTo>
                      <a:pt x="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83" name="Freeform 35"/>
              <p:cNvSpPr>
                <a:spLocks/>
              </p:cNvSpPr>
              <p:nvPr/>
            </p:nvSpPr>
            <p:spPr bwMode="ltGray">
              <a:xfrm>
                <a:off x="515" y="3243"/>
                <a:ext cx="111" cy="682"/>
              </a:xfrm>
              <a:custGeom>
                <a:avLst/>
                <a:gdLst>
                  <a:gd name="T0" fmla="*/ 35 w 111"/>
                  <a:gd name="T1" fmla="*/ 8 h 682"/>
                  <a:gd name="T2" fmla="*/ 38 w 111"/>
                  <a:gd name="T3" fmla="*/ 28 h 682"/>
                  <a:gd name="T4" fmla="*/ 63 w 111"/>
                  <a:gd name="T5" fmla="*/ 25 h 682"/>
                  <a:gd name="T6" fmla="*/ 53 w 111"/>
                  <a:gd name="T7" fmla="*/ 34 h 682"/>
                  <a:gd name="T8" fmla="*/ 42 w 111"/>
                  <a:gd name="T9" fmla="*/ 45 h 682"/>
                  <a:gd name="T10" fmla="*/ 66 w 111"/>
                  <a:gd name="T11" fmla="*/ 63 h 682"/>
                  <a:gd name="T12" fmla="*/ 48 w 111"/>
                  <a:gd name="T13" fmla="*/ 69 h 682"/>
                  <a:gd name="T14" fmla="*/ 46 w 111"/>
                  <a:gd name="T15" fmla="*/ 88 h 682"/>
                  <a:gd name="T16" fmla="*/ 98 w 111"/>
                  <a:gd name="T17" fmla="*/ 185 h 682"/>
                  <a:gd name="T18" fmla="*/ 50 w 111"/>
                  <a:gd name="T19" fmla="*/ 116 h 682"/>
                  <a:gd name="T20" fmla="*/ 61 w 111"/>
                  <a:gd name="T21" fmla="*/ 155 h 682"/>
                  <a:gd name="T22" fmla="*/ 54 w 111"/>
                  <a:gd name="T23" fmla="*/ 159 h 682"/>
                  <a:gd name="T24" fmla="*/ 63 w 111"/>
                  <a:gd name="T25" fmla="*/ 213 h 682"/>
                  <a:gd name="T26" fmla="*/ 82 w 111"/>
                  <a:gd name="T27" fmla="*/ 270 h 682"/>
                  <a:gd name="T28" fmla="*/ 61 w 111"/>
                  <a:gd name="T29" fmla="*/ 228 h 682"/>
                  <a:gd name="T30" fmla="*/ 78 w 111"/>
                  <a:gd name="T31" fmla="*/ 315 h 682"/>
                  <a:gd name="T32" fmla="*/ 62 w 111"/>
                  <a:gd name="T33" fmla="*/ 257 h 682"/>
                  <a:gd name="T34" fmla="*/ 59 w 111"/>
                  <a:gd name="T35" fmla="*/ 257 h 682"/>
                  <a:gd name="T36" fmla="*/ 64 w 111"/>
                  <a:gd name="T37" fmla="*/ 308 h 682"/>
                  <a:gd name="T38" fmla="*/ 59 w 111"/>
                  <a:gd name="T39" fmla="*/ 308 h 682"/>
                  <a:gd name="T40" fmla="*/ 70 w 111"/>
                  <a:gd name="T41" fmla="*/ 367 h 682"/>
                  <a:gd name="T42" fmla="*/ 63 w 111"/>
                  <a:gd name="T43" fmla="*/ 352 h 682"/>
                  <a:gd name="T44" fmla="*/ 69 w 111"/>
                  <a:gd name="T45" fmla="*/ 406 h 682"/>
                  <a:gd name="T46" fmla="*/ 64 w 111"/>
                  <a:gd name="T47" fmla="*/ 389 h 682"/>
                  <a:gd name="T48" fmla="*/ 60 w 111"/>
                  <a:gd name="T49" fmla="*/ 384 h 682"/>
                  <a:gd name="T50" fmla="*/ 63 w 111"/>
                  <a:gd name="T51" fmla="*/ 425 h 682"/>
                  <a:gd name="T52" fmla="*/ 74 w 111"/>
                  <a:gd name="T53" fmla="*/ 499 h 682"/>
                  <a:gd name="T54" fmla="*/ 60 w 111"/>
                  <a:gd name="T55" fmla="*/ 442 h 682"/>
                  <a:gd name="T56" fmla="*/ 56 w 111"/>
                  <a:gd name="T57" fmla="*/ 431 h 682"/>
                  <a:gd name="T58" fmla="*/ 57 w 111"/>
                  <a:gd name="T59" fmla="*/ 494 h 682"/>
                  <a:gd name="T60" fmla="*/ 53 w 111"/>
                  <a:gd name="T61" fmla="*/ 525 h 682"/>
                  <a:gd name="T62" fmla="*/ 52 w 111"/>
                  <a:gd name="T63" fmla="*/ 490 h 682"/>
                  <a:gd name="T64" fmla="*/ 12 w 111"/>
                  <a:gd name="T65" fmla="*/ 583 h 682"/>
                  <a:gd name="T66" fmla="*/ 48 w 111"/>
                  <a:gd name="T67" fmla="*/ 447 h 682"/>
                  <a:gd name="T68" fmla="*/ 41 w 111"/>
                  <a:gd name="T69" fmla="*/ 477 h 682"/>
                  <a:gd name="T70" fmla="*/ 50 w 111"/>
                  <a:gd name="T71" fmla="*/ 400 h 682"/>
                  <a:gd name="T72" fmla="*/ 8 w 111"/>
                  <a:gd name="T73" fmla="*/ 461 h 682"/>
                  <a:gd name="T74" fmla="*/ 50 w 111"/>
                  <a:gd name="T75" fmla="*/ 376 h 682"/>
                  <a:gd name="T76" fmla="*/ 45 w 111"/>
                  <a:gd name="T77" fmla="*/ 358 h 682"/>
                  <a:gd name="T78" fmla="*/ 49 w 111"/>
                  <a:gd name="T79" fmla="*/ 327 h 682"/>
                  <a:gd name="T80" fmla="*/ 42 w 111"/>
                  <a:gd name="T81" fmla="*/ 327 h 682"/>
                  <a:gd name="T82" fmla="*/ 24 w 111"/>
                  <a:gd name="T83" fmla="*/ 385 h 682"/>
                  <a:gd name="T84" fmla="*/ 42 w 111"/>
                  <a:gd name="T85" fmla="*/ 274 h 682"/>
                  <a:gd name="T86" fmla="*/ 46 w 111"/>
                  <a:gd name="T87" fmla="*/ 234 h 682"/>
                  <a:gd name="T88" fmla="*/ 41 w 111"/>
                  <a:gd name="T89" fmla="*/ 226 h 682"/>
                  <a:gd name="T90" fmla="*/ 41 w 111"/>
                  <a:gd name="T91" fmla="*/ 187 h 682"/>
                  <a:gd name="T92" fmla="*/ 39 w 111"/>
                  <a:gd name="T93" fmla="*/ 184 h 682"/>
                  <a:gd name="T94" fmla="*/ 26 w 111"/>
                  <a:gd name="T95" fmla="*/ 218 h 682"/>
                  <a:gd name="T96" fmla="*/ 37 w 111"/>
                  <a:gd name="T97" fmla="*/ 163 h 682"/>
                  <a:gd name="T98" fmla="*/ 35 w 111"/>
                  <a:gd name="T99" fmla="*/ 114 h 682"/>
                  <a:gd name="T100" fmla="*/ 37 w 111"/>
                  <a:gd name="T101" fmla="*/ 87 h 682"/>
                  <a:gd name="T102" fmla="*/ 25 w 111"/>
                  <a:gd name="T103" fmla="*/ 85 h 682"/>
                  <a:gd name="T104" fmla="*/ 28 w 111"/>
                  <a:gd name="T105" fmla="*/ 45 h 682"/>
                  <a:gd name="T106" fmla="*/ 23 w 111"/>
                  <a:gd name="T107" fmla="*/ 37 h 682"/>
                  <a:gd name="T108" fmla="*/ 24 w 111"/>
                  <a:gd name="T109"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682">
                    <a:moveTo>
                      <a:pt x="24" y="0"/>
                    </a:moveTo>
                    <a:lnTo>
                      <a:pt x="28" y="2"/>
                    </a:lnTo>
                    <a:lnTo>
                      <a:pt x="35" y="8"/>
                    </a:lnTo>
                    <a:lnTo>
                      <a:pt x="31" y="11"/>
                    </a:lnTo>
                    <a:lnTo>
                      <a:pt x="34" y="19"/>
                    </a:lnTo>
                    <a:lnTo>
                      <a:pt x="38" y="28"/>
                    </a:lnTo>
                    <a:lnTo>
                      <a:pt x="45" y="33"/>
                    </a:lnTo>
                    <a:lnTo>
                      <a:pt x="53" y="30"/>
                    </a:lnTo>
                    <a:lnTo>
                      <a:pt x="63" y="25"/>
                    </a:lnTo>
                    <a:lnTo>
                      <a:pt x="88" y="30"/>
                    </a:lnTo>
                    <a:lnTo>
                      <a:pt x="63" y="27"/>
                    </a:lnTo>
                    <a:lnTo>
                      <a:pt x="53" y="34"/>
                    </a:lnTo>
                    <a:lnTo>
                      <a:pt x="45" y="33"/>
                    </a:lnTo>
                    <a:lnTo>
                      <a:pt x="38" y="39"/>
                    </a:lnTo>
                    <a:lnTo>
                      <a:pt x="42" y="45"/>
                    </a:lnTo>
                    <a:lnTo>
                      <a:pt x="40" y="50"/>
                    </a:lnTo>
                    <a:lnTo>
                      <a:pt x="48" y="65"/>
                    </a:lnTo>
                    <a:lnTo>
                      <a:pt x="66" y="63"/>
                    </a:lnTo>
                    <a:lnTo>
                      <a:pt x="89" y="117"/>
                    </a:lnTo>
                    <a:lnTo>
                      <a:pt x="66" y="65"/>
                    </a:lnTo>
                    <a:lnTo>
                      <a:pt x="48" y="69"/>
                    </a:lnTo>
                    <a:lnTo>
                      <a:pt x="42" y="71"/>
                    </a:lnTo>
                    <a:lnTo>
                      <a:pt x="53" y="88"/>
                    </a:lnTo>
                    <a:lnTo>
                      <a:pt x="46" y="88"/>
                    </a:lnTo>
                    <a:lnTo>
                      <a:pt x="56" y="111"/>
                    </a:lnTo>
                    <a:lnTo>
                      <a:pt x="76" y="137"/>
                    </a:lnTo>
                    <a:lnTo>
                      <a:pt x="98" y="185"/>
                    </a:lnTo>
                    <a:lnTo>
                      <a:pt x="76" y="142"/>
                    </a:lnTo>
                    <a:lnTo>
                      <a:pt x="56" y="114"/>
                    </a:lnTo>
                    <a:lnTo>
                      <a:pt x="50" y="116"/>
                    </a:lnTo>
                    <a:lnTo>
                      <a:pt x="59" y="131"/>
                    </a:lnTo>
                    <a:lnTo>
                      <a:pt x="53" y="135"/>
                    </a:lnTo>
                    <a:lnTo>
                      <a:pt x="61" y="155"/>
                    </a:lnTo>
                    <a:lnTo>
                      <a:pt x="107" y="320"/>
                    </a:lnTo>
                    <a:lnTo>
                      <a:pt x="61" y="159"/>
                    </a:lnTo>
                    <a:lnTo>
                      <a:pt x="54" y="159"/>
                    </a:lnTo>
                    <a:lnTo>
                      <a:pt x="61" y="184"/>
                    </a:lnTo>
                    <a:lnTo>
                      <a:pt x="56" y="181"/>
                    </a:lnTo>
                    <a:lnTo>
                      <a:pt x="63" y="213"/>
                    </a:lnTo>
                    <a:lnTo>
                      <a:pt x="82" y="269"/>
                    </a:lnTo>
                    <a:lnTo>
                      <a:pt x="103" y="351"/>
                    </a:lnTo>
                    <a:lnTo>
                      <a:pt x="82" y="270"/>
                    </a:lnTo>
                    <a:lnTo>
                      <a:pt x="62" y="215"/>
                    </a:lnTo>
                    <a:lnTo>
                      <a:pt x="56" y="207"/>
                    </a:lnTo>
                    <a:lnTo>
                      <a:pt x="61" y="228"/>
                    </a:lnTo>
                    <a:lnTo>
                      <a:pt x="56" y="224"/>
                    </a:lnTo>
                    <a:lnTo>
                      <a:pt x="63" y="255"/>
                    </a:lnTo>
                    <a:lnTo>
                      <a:pt x="78" y="315"/>
                    </a:lnTo>
                    <a:lnTo>
                      <a:pt x="110" y="391"/>
                    </a:lnTo>
                    <a:lnTo>
                      <a:pt x="79" y="316"/>
                    </a:lnTo>
                    <a:lnTo>
                      <a:pt x="62" y="257"/>
                    </a:lnTo>
                    <a:lnTo>
                      <a:pt x="60" y="257"/>
                    </a:lnTo>
                    <a:lnTo>
                      <a:pt x="89" y="431"/>
                    </a:lnTo>
                    <a:lnTo>
                      <a:pt x="59" y="257"/>
                    </a:lnTo>
                    <a:lnTo>
                      <a:pt x="62" y="280"/>
                    </a:lnTo>
                    <a:lnTo>
                      <a:pt x="59" y="273"/>
                    </a:lnTo>
                    <a:lnTo>
                      <a:pt x="64" y="308"/>
                    </a:lnTo>
                    <a:lnTo>
                      <a:pt x="84" y="389"/>
                    </a:lnTo>
                    <a:lnTo>
                      <a:pt x="64" y="315"/>
                    </a:lnTo>
                    <a:lnTo>
                      <a:pt x="59" y="308"/>
                    </a:lnTo>
                    <a:lnTo>
                      <a:pt x="64" y="331"/>
                    </a:lnTo>
                    <a:lnTo>
                      <a:pt x="89" y="490"/>
                    </a:lnTo>
                    <a:lnTo>
                      <a:pt x="70" y="367"/>
                    </a:lnTo>
                    <a:lnTo>
                      <a:pt x="63" y="331"/>
                    </a:lnTo>
                    <a:lnTo>
                      <a:pt x="59" y="327"/>
                    </a:lnTo>
                    <a:lnTo>
                      <a:pt x="63" y="352"/>
                    </a:lnTo>
                    <a:lnTo>
                      <a:pt x="60" y="348"/>
                    </a:lnTo>
                    <a:lnTo>
                      <a:pt x="66" y="380"/>
                    </a:lnTo>
                    <a:lnTo>
                      <a:pt x="69" y="406"/>
                    </a:lnTo>
                    <a:lnTo>
                      <a:pt x="99" y="498"/>
                    </a:lnTo>
                    <a:lnTo>
                      <a:pt x="68" y="409"/>
                    </a:lnTo>
                    <a:lnTo>
                      <a:pt x="64" y="389"/>
                    </a:lnTo>
                    <a:lnTo>
                      <a:pt x="61" y="384"/>
                    </a:lnTo>
                    <a:lnTo>
                      <a:pt x="68" y="436"/>
                    </a:lnTo>
                    <a:lnTo>
                      <a:pt x="60" y="384"/>
                    </a:lnTo>
                    <a:lnTo>
                      <a:pt x="64" y="409"/>
                    </a:lnTo>
                    <a:lnTo>
                      <a:pt x="59" y="402"/>
                    </a:lnTo>
                    <a:lnTo>
                      <a:pt x="63" y="425"/>
                    </a:lnTo>
                    <a:lnTo>
                      <a:pt x="74" y="499"/>
                    </a:lnTo>
                    <a:lnTo>
                      <a:pt x="83" y="545"/>
                    </a:lnTo>
                    <a:lnTo>
                      <a:pt x="74" y="499"/>
                    </a:lnTo>
                    <a:lnTo>
                      <a:pt x="62" y="427"/>
                    </a:lnTo>
                    <a:lnTo>
                      <a:pt x="59" y="425"/>
                    </a:lnTo>
                    <a:lnTo>
                      <a:pt x="60" y="442"/>
                    </a:lnTo>
                    <a:lnTo>
                      <a:pt x="68" y="490"/>
                    </a:lnTo>
                    <a:lnTo>
                      <a:pt x="59" y="447"/>
                    </a:lnTo>
                    <a:lnTo>
                      <a:pt x="56" y="431"/>
                    </a:lnTo>
                    <a:lnTo>
                      <a:pt x="61" y="470"/>
                    </a:lnTo>
                    <a:lnTo>
                      <a:pt x="56" y="463"/>
                    </a:lnTo>
                    <a:lnTo>
                      <a:pt x="57" y="494"/>
                    </a:lnTo>
                    <a:lnTo>
                      <a:pt x="55" y="480"/>
                    </a:lnTo>
                    <a:lnTo>
                      <a:pt x="53" y="491"/>
                    </a:lnTo>
                    <a:lnTo>
                      <a:pt x="53" y="525"/>
                    </a:lnTo>
                    <a:lnTo>
                      <a:pt x="72" y="681"/>
                    </a:lnTo>
                    <a:lnTo>
                      <a:pt x="52" y="525"/>
                    </a:lnTo>
                    <a:lnTo>
                      <a:pt x="52" y="490"/>
                    </a:lnTo>
                    <a:lnTo>
                      <a:pt x="52" y="469"/>
                    </a:lnTo>
                    <a:lnTo>
                      <a:pt x="47" y="480"/>
                    </a:lnTo>
                    <a:lnTo>
                      <a:pt x="12" y="583"/>
                    </a:lnTo>
                    <a:lnTo>
                      <a:pt x="48" y="470"/>
                    </a:lnTo>
                    <a:lnTo>
                      <a:pt x="52" y="442"/>
                    </a:lnTo>
                    <a:lnTo>
                      <a:pt x="48" y="447"/>
                    </a:lnTo>
                    <a:lnTo>
                      <a:pt x="53" y="412"/>
                    </a:lnTo>
                    <a:lnTo>
                      <a:pt x="48" y="426"/>
                    </a:lnTo>
                    <a:lnTo>
                      <a:pt x="41" y="477"/>
                    </a:lnTo>
                    <a:lnTo>
                      <a:pt x="48" y="422"/>
                    </a:lnTo>
                    <a:lnTo>
                      <a:pt x="52" y="400"/>
                    </a:lnTo>
                    <a:lnTo>
                      <a:pt x="50" y="400"/>
                    </a:lnTo>
                    <a:lnTo>
                      <a:pt x="46" y="412"/>
                    </a:lnTo>
                    <a:lnTo>
                      <a:pt x="38" y="439"/>
                    </a:lnTo>
                    <a:lnTo>
                      <a:pt x="8" y="461"/>
                    </a:lnTo>
                    <a:lnTo>
                      <a:pt x="38" y="436"/>
                    </a:lnTo>
                    <a:lnTo>
                      <a:pt x="48" y="402"/>
                    </a:lnTo>
                    <a:lnTo>
                      <a:pt x="50" y="376"/>
                    </a:lnTo>
                    <a:lnTo>
                      <a:pt x="46" y="376"/>
                    </a:lnTo>
                    <a:lnTo>
                      <a:pt x="50" y="352"/>
                    </a:lnTo>
                    <a:lnTo>
                      <a:pt x="45" y="358"/>
                    </a:lnTo>
                    <a:lnTo>
                      <a:pt x="24" y="406"/>
                    </a:lnTo>
                    <a:lnTo>
                      <a:pt x="45" y="357"/>
                    </a:lnTo>
                    <a:lnTo>
                      <a:pt x="49" y="327"/>
                    </a:lnTo>
                    <a:lnTo>
                      <a:pt x="45" y="334"/>
                    </a:lnTo>
                    <a:lnTo>
                      <a:pt x="48" y="311"/>
                    </a:lnTo>
                    <a:lnTo>
                      <a:pt x="42" y="327"/>
                    </a:lnTo>
                    <a:lnTo>
                      <a:pt x="46" y="291"/>
                    </a:lnTo>
                    <a:lnTo>
                      <a:pt x="42" y="310"/>
                    </a:lnTo>
                    <a:lnTo>
                      <a:pt x="24" y="385"/>
                    </a:lnTo>
                    <a:lnTo>
                      <a:pt x="42" y="310"/>
                    </a:lnTo>
                    <a:lnTo>
                      <a:pt x="47" y="265"/>
                    </a:lnTo>
                    <a:lnTo>
                      <a:pt x="42" y="274"/>
                    </a:lnTo>
                    <a:lnTo>
                      <a:pt x="11" y="317"/>
                    </a:lnTo>
                    <a:lnTo>
                      <a:pt x="42" y="273"/>
                    </a:lnTo>
                    <a:lnTo>
                      <a:pt x="46" y="234"/>
                    </a:lnTo>
                    <a:lnTo>
                      <a:pt x="41" y="241"/>
                    </a:lnTo>
                    <a:lnTo>
                      <a:pt x="45" y="218"/>
                    </a:lnTo>
                    <a:lnTo>
                      <a:pt x="41" y="226"/>
                    </a:lnTo>
                    <a:lnTo>
                      <a:pt x="26" y="333"/>
                    </a:lnTo>
                    <a:lnTo>
                      <a:pt x="41" y="217"/>
                    </a:lnTo>
                    <a:lnTo>
                      <a:pt x="41" y="187"/>
                    </a:lnTo>
                    <a:lnTo>
                      <a:pt x="37" y="201"/>
                    </a:lnTo>
                    <a:lnTo>
                      <a:pt x="28" y="262"/>
                    </a:lnTo>
                    <a:lnTo>
                      <a:pt x="39" y="184"/>
                    </a:lnTo>
                    <a:lnTo>
                      <a:pt x="41" y="159"/>
                    </a:lnTo>
                    <a:lnTo>
                      <a:pt x="37" y="170"/>
                    </a:lnTo>
                    <a:lnTo>
                      <a:pt x="26" y="218"/>
                    </a:lnTo>
                    <a:lnTo>
                      <a:pt x="0" y="245"/>
                    </a:lnTo>
                    <a:lnTo>
                      <a:pt x="26" y="215"/>
                    </a:lnTo>
                    <a:lnTo>
                      <a:pt x="37" y="163"/>
                    </a:lnTo>
                    <a:lnTo>
                      <a:pt x="38" y="129"/>
                    </a:lnTo>
                    <a:lnTo>
                      <a:pt x="33" y="145"/>
                    </a:lnTo>
                    <a:lnTo>
                      <a:pt x="35" y="114"/>
                    </a:lnTo>
                    <a:lnTo>
                      <a:pt x="18" y="195"/>
                    </a:lnTo>
                    <a:lnTo>
                      <a:pt x="34" y="111"/>
                    </a:lnTo>
                    <a:lnTo>
                      <a:pt x="37" y="87"/>
                    </a:lnTo>
                    <a:lnTo>
                      <a:pt x="31" y="105"/>
                    </a:lnTo>
                    <a:lnTo>
                      <a:pt x="32" y="67"/>
                    </a:lnTo>
                    <a:lnTo>
                      <a:pt x="25" y="85"/>
                    </a:lnTo>
                    <a:lnTo>
                      <a:pt x="1" y="149"/>
                    </a:lnTo>
                    <a:lnTo>
                      <a:pt x="25" y="82"/>
                    </a:lnTo>
                    <a:lnTo>
                      <a:pt x="28" y="45"/>
                    </a:lnTo>
                    <a:lnTo>
                      <a:pt x="24" y="56"/>
                    </a:lnTo>
                    <a:lnTo>
                      <a:pt x="26" y="28"/>
                    </a:lnTo>
                    <a:lnTo>
                      <a:pt x="23" y="37"/>
                    </a:lnTo>
                    <a:lnTo>
                      <a:pt x="22" y="14"/>
                    </a:lnTo>
                    <a:lnTo>
                      <a:pt x="23" y="6"/>
                    </a:lnTo>
                    <a:lnTo>
                      <a:pt x="2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086" name="Group 38"/>
              <p:cNvGrpSpPr>
                <a:grpSpLocks/>
              </p:cNvGrpSpPr>
              <p:nvPr/>
            </p:nvGrpSpPr>
            <p:grpSpPr bwMode="auto">
              <a:xfrm>
                <a:off x="149" y="3240"/>
                <a:ext cx="340" cy="959"/>
                <a:chOff x="149" y="3240"/>
                <a:chExt cx="340" cy="959"/>
              </a:xfrm>
            </p:grpSpPr>
            <p:sp>
              <p:nvSpPr>
                <p:cNvPr id="2084" name="Freeform 36"/>
                <p:cNvSpPr>
                  <a:spLocks/>
                </p:cNvSpPr>
                <p:nvPr/>
              </p:nvSpPr>
              <p:spPr bwMode="ltGray">
                <a:xfrm>
                  <a:off x="414" y="3766"/>
                  <a:ext cx="75" cy="433"/>
                </a:xfrm>
                <a:custGeom>
                  <a:avLst/>
                  <a:gdLst>
                    <a:gd name="T0" fmla="*/ 58 w 75"/>
                    <a:gd name="T1" fmla="*/ 0 h 433"/>
                    <a:gd name="T2" fmla="*/ 54 w 75"/>
                    <a:gd name="T3" fmla="*/ 8 h 433"/>
                    <a:gd name="T4" fmla="*/ 29 w 75"/>
                    <a:gd name="T5" fmla="*/ 85 h 433"/>
                    <a:gd name="T6" fmla="*/ 15 w 75"/>
                    <a:gd name="T7" fmla="*/ 157 h 433"/>
                    <a:gd name="T8" fmla="*/ 0 w 75"/>
                    <a:gd name="T9" fmla="*/ 248 h 433"/>
                    <a:gd name="T10" fmla="*/ 0 w 75"/>
                    <a:gd name="T11" fmla="*/ 346 h 433"/>
                    <a:gd name="T12" fmla="*/ 7 w 75"/>
                    <a:gd name="T13" fmla="*/ 432 h 433"/>
                    <a:gd name="T14" fmla="*/ 15 w 75"/>
                    <a:gd name="T15" fmla="*/ 432 h 433"/>
                    <a:gd name="T16" fmla="*/ 7 w 75"/>
                    <a:gd name="T17" fmla="*/ 346 h 433"/>
                    <a:gd name="T18" fmla="*/ 7 w 75"/>
                    <a:gd name="T19" fmla="*/ 274 h 433"/>
                    <a:gd name="T20" fmla="*/ 22 w 75"/>
                    <a:gd name="T21" fmla="*/ 196 h 433"/>
                    <a:gd name="T22" fmla="*/ 44 w 75"/>
                    <a:gd name="T23" fmla="*/ 117 h 433"/>
                    <a:gd name="T24" fmla="*/ 74 w 75"/>
                    <a:gd name="T25" fmla="*/ 19 h 433"/>
                    <a:gd name="T26" fmla="*/ 58 w 75"/>
                    <a:gd name="T2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433">
                      <a:moveTo>
                        <a:pt x="58" y="0"/>
                      </a:moveTo>
                      <a:lnTo>
                        <a:pt x="54" y="8"/>
                      </a:lnTo>
                      <a:lnTo>
                        <a:pt x="29" y="85"/>
                      </a:lnTo>
                      <a:lnTo>
                        <a:pt x="15" y="157"/>
                      </a:lnTo>
                      <a:lnTo>
                        <a:pt x="0" y="248"/>
                      </a:lnTo>
                      <a:lnTo>
                        <a:pt x="0" y="346"/>
                      </a:lnTo>
                      <a:lnTo>
                        <a:pt x="7" y="432"/>
                      </a:lnTo>
                      <a:lnTo>
                        <a:pt x="15" y="432"/>
                      </a:lnTo>
                      <a:lnTo>
                        <a:pt x="7" y="346"/>
                      </a:lnTo>
                      <a:lnTo>
                        <a:pt x="7" y="274"/>
                      </a:lnTo>
                      <a:lnTo>
                        <a:pt x="22" y="196"/>
                      </a:lnTo>
                      <a:lnTo>
                        <a:pt x="44" y="117"/>
                      </a:lnTo>
                      <a:lnTo>
                        <a:pt x="74" y="19"/>
                      </a:lnTo>
                      <a:lnTo>
                        <a:pt x="5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85" name="Freeform 37"/>
                <p:cNvSpPr>
                  <a:spLocks/>
                </p:cNvSpPr>
                <p:nvPr/>
              </p:nvSpPr>
              <p:spPr bwMode="ltGray">
                <a:xfrm>
                  <a:off x="149" y="3240"/>
                  <a:ext cx="292" cy="551"/>
                </a:xfrm>
                <a:custGeom>
                  <a:avLst/>
                  <a:gdLst>
                    <a:gd name="T0" fmla="*/ 132 w 292"/>
                    <a:gd name="T1" fmla="*/ 14 h 551"/>
                    <a:gd name="T2" fmla="*/ 20 w 292"/>
                    <a:gd name="T3" fmla="*/ 24 h 551"/>
                    <a:gd name="T4" fmla="*/ 124 w 292"/>
                    <a:gd name="T5" fmla="*/ 24 h 551"/>
                    <a:gd name="T6" fmla="*/ 107 w 292"/>
                    <a:gd name="T7" fmla="*/ 48 h 551"/>
                    <a:gd name="T8" fmla="*/ 107 w 292"/>
                    <a:gd name="T9" fmla="*/ 58 h 551"/>
                    <a:gd name="T10" fmla="*/ 57 w 292"/>
                    <a:gd name="T11" fmla="*/ 82 h 551"/>
                    <a:gd name="T12" fmla="*/ 95 w 292"/>
                    <a:gd name="T13" fmla="*/ 73 h 551"/>
                    <a:gd name="T14" fmla="*/ 95 w 292"/>
                    <a:gd name="T15" fmla="*/ 86 h 551"/>
                    <a:gd name="T16" fmla="*/ 104 w 292"/>
                    <a:gd name="T17" fmla="*/ 91 h 551"/>
                    <a:gd name="T18" fmla="*/ 12 w 292"/>
                    <a:gd name="T19" fmla="*/ 149 h 551"/>
                    <a:gd name="T20" fmla="*/ 99 w 292"/>
                    <a:gd name="T21" fmla="*/ 121 h 551"/>
                    <a:gd name="T22" fmla="*/ 77 w 292"/>
                    <a:gd name="T23" fmla="*/ 159 h 551"/>
                    <a:gd name="T24" fmla="*/ 12 w 292"/>
                    <a:gd name="T25" fmla="*/ 184 h 551"/>
                    <a:gd name="T26" fmla="*/ 82 w 292"/>
                    <a:gd name="T27" fmla="*/ 164 h 551"/>
                    <a:gd name="T28" fmla="*/ 28 w 292"/>
                    <a:gd name="T29" fmla="*/ 208 h 551"/>
                    <a:gd name="T30" fmla="*/ 61 w 292"/>
                    <a:gd name="T31" fmla="*/ 188 h 551"/>
                    <a:gd name="T32" fmla="*/ 82 w 292"/>
                    <a:gd name="T33" fmla="*/ 184 h 551"/>
                    <a:gd name="T34" fmla="*/ 82 w 292"/>
                    <a:gd name="T35" fmla="*/ 198 h 551"/>
                    <a:gd name="T36" fmla="*/ 69 w 292"/>
                    <a:gd name="T37" fmla="*/ 226 h 551"/>
                    <a:gd name="T38" fmla="*/ 8 w 292"/>
                    <a:gd name="T39" fmla="*/ 261 h 551"/>
                    <a:gd name="T40" fmla="*/ 77 w 292"/>
                    <a:gd name="T41" fmla="*/ 231 h 551"/>
                    <a:gd name="T42" fmla="*/ 66 w 292"/>
                    <a:gd name="T43" fmla="*/ 271 h 551"/>
                    <a:gd name="T44" fmla="*/ 50 w 292"/>
                    <a:gd name="T45" fmla="*/ 294 h 551"/>
                    <a:gd name="T46" fmla="*/ 57 w 292"/>
                    <a:gd name="T47" fmla="*/ 294 h 551"/>
                    <a:gd name="T48" fmla="*/ 57 w 292"/>
                    <a:gd name="T49" fmla="*/ 309 h 551"/>
                    <a:gd name="T50" fmla="*/ 12 w 292"/>
                    <a:gd name="T51" fmla="*/ 343 h 551"/>
                    <a:gd name="T52" fmla="*/ 50 w 292"/>
                    <a:gd name="T53" fmla="*/ 338 h 551"/>
                    <a:gd name="T54" fmla="*/ 50 w 292"/>
                    <a:gd name="T55" fmla="*/ 343 h 551"/>
                    <a:gd name="T56" fmla="*/ 53 w 292"/>
                    <a:gd name="T57" fmla="*/ 357 h 551"/>
                    <a:gd name="T58" fmla="*/ 44 w 292"/>
                    <a:gd name="T59" fmla="*/ 386 h 551"/>
                    <a:gd name="T60" fmla="*/ 53 w 292"/>
                    <a:gd name="T61" fmla="*/ 401 h 551"/>
                    <a:gd name="T62" fmla="*/ 57 w 292"/>
                    <a:gd name="T63" fmla="*/ 463 h 551"/>
                    <a:gd name="T64" fmla="*/ 66 w 292"/>
                    <a:gd name="T65" fmla="*/ 386 h 551"/>
                    <a:gd name="T66" fmla="*/ 136 w 292"/>
                    <a:gd name="T67" fmla="*/ 550 h 551"/>
                    <a:gd name="T68" fmla="*/ 95 w 292"/>
                    <a:gd name="T69" fmla="*/ 357 h 551"/>
                    <a:gd name="T70" fmla="*/ 95 w 292"/>
                    <a:gd name="T71" fmla="*/ 353 h 551"/>
                    <a:gd name="T72" fmla="*/ 99 w 292"/>
                    <a:gd name="T73" fmla="*/ 338 h 551"/>
                    <a:gd name="T74" fmla="*/ 158 w 292"/>
                    <a:gd name="T75" fmla="*/ 434 h 551"/>
                    <a:gd name="T76" fmla="*/ 120 w 292"/>
                    <a:gd name="T77" fmla="*/ 381 h 551"/>
                    <a:gd name="T78" fmla="*/ 107 w 292"/>
                    <a:gd name="T79" fmla="*/ 294 h 551"/>
                    <a:gd name="T80" fmla="*/ 111 w 292"/>
                    <a:gd name="T81" fmla="*/ 271 h 551"/>
                    <a:gd name="T82" fmla="*/ 132 w 292"/>
                    <a:gd name="T83" fmla="*/ 328 h 551"/>
                    <a:gd name="T84" fmla="*/ 120 w 292"/>
                    <a:gd name="T85" fmla="*/ 241 h 551"/>
                    <a:gd name="T86" fmla="*/ 140 w 292"/>
                    <a:gd name="T87" fmla="*/ 226 h 551"/>
                    <a:gd name="T88" fmla="*/ 158 w 292"/>
                    <a:gd name="T89" fmla="*/ 284 h 551"/>
                    <a:gd name="T90" fmla="*/ 136 w 292"/>
                    <a:gd name="T91" fmla="*/ 184 h 551"/>
                    <a:gd name="T92" fmla="*/ 140 w 292"/>
                    <a:gd name="T93" fmla="*/ 173 h 551"/>
                    <a:gd name="T94" fmla="*/ 145 w 292"/>
                    <a:gd name="T95" fmla="*/ 126 h 551"/>
                    <a:gd name="T96" fmla="*/ 166 w 292"/>
                    <a:gd name="T97" fmla="*/ 130 h 551"/>
                    <a:gd name="T98" fmla="*/ 240 w 292"/>
                    <a:gd name="T99" fmla="*/ 256 h 551"/>
                    <a:gd name="T100" fmla="*/ 186 w 292"/>
                    <a:gd name="T101" fmla="*/ 184 h 551"/>
                    <a:gd name="T102" fmla="*/ 158 w 292"/>
                    <a:gd name="T103" fmla="*/ 82 h 551"/>
                    <a:gd name="T104" fmla="*/ 166 w 292"/>
                    <a:gd name="T105" fmla="*/ 64 h 551"/>
                    <a:gd name="T106" fmla="*/ 202 w 292"/>
                    <a:gd name="T107" fmla="*/ 121 h 551"/>
                    <a:gd name="T108" fmla="*/ 194 w 292"/>
                    <a:gd name="T109" fmla="*/ 115 h 551"/>
                    <a:gd name="T110" fmla="*/ 178 w 292"/>
                    <a:gd name="T111" fmla="*/ 38 h 551"/>
                    <a:gd name="T112" fmla="*/ 224 w 292"/>
                    <a:gd name="T113" fmla="*/ 115 h 551"/>
                    <a:gd name="T114" fmla="*/ 194 w 292"/>
                    <a:gd name="T115" fmla="*/ 78 h 551"/>
                    <a:gd name="T116" fmla="*/ 170 w 292"/>
                    <a:gd name="T117" fmla="*/ 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551">
                      <a:moveTo>
                        <a:pt x="163" y="7"/>
                      </a:moveTo>
                      <a:lnTo>
                        <a:pt x="145" y="0"/>
                      </a:lnTo>
                      <a:lnTo>
                        <a:pt x="132" y="14"/>
                      </a:lnTo>
                      <a:lnTo>
                        <a:pt x="120" y="19"/>
                      </a:lnTo>
                      <a:lnTo>
                        <a:pt x="91" y="24"/>
                      </a:lnTo>
                      <a:lnTo>
                        <a:pt x="20" y="24"/>
                      </a:lnTo>
                      <a:lnTo>
                        <a:pt x="91" y="28"/>
                      </a:lnTo>
                      <a:lnTo>
                        <a:pt x="111" y="19"/>
                      </a:lnTo>
                      <a:lnTo>
                        <a:pt x="124" y="24"/>
                      </a:lnTo>
                      <a:lnTo>
                        <a:pt x="107" y="33"/>
                      </a:lnTo>
                      <a:lnTo>
                        <a:pt x="120" y="33"/>
                      </a:lnTo>
                      <a:lnTo>
                        <a:pt x="107" y="48"/>
                      </a:lnTo>
                      <a:lnTo>
                        <a:pt x="16" y="130"/>
                      </a:lnTo>
                      <a:lnTo>
                        <a:pt x="111" y="48"/>
                      </a:lnTo>
                      <a:lnTo>
                        <a:pt x="107" y="58"/>
                      </a:lnTo>
                      <a:lnTo>
                        <a:pt x="95" y="73"/>
                      </a:lnTo>
                      <a:lnTo>
                        <a:pt x="82" y="78"/>
                      </a:lnTo>
                      <a:lnTo>
                        <a:pt x="57" y="82"/>
                      </a:lnTo>
                      <a:lnTo>
                        <a:pt x="16" y="73"/>
                      </a:lnTo>
                      <a:lnTo>
                        <a:pt x="82" y="82"/>
                      </a:lnTo>
                      <a:lnTo>
                        <a:pt x="95" y="73"/>
                      </a:lnTo>
                      <a:lnTo>
                        <a:pt x="107" y="68"/>
                      </a:lnTo>
                      <a:lnTo>
                        <a:pt x="104" y="82"/>
                      </a:lnTo>
                      <a:lnTo>
                        <a:pt x="95" y="86"/>
                      </a:lnTo>
                      <a:lnTo>
                        <a:pt x="12" y="135"/>
                      </a:lnTo>
                      <a:lnTo>
                        <a:pt x="95" y="91"/>
                      </a:lnTo>
                      <a:lnTo>
                        <a:pt x="104" y="91"/>
                      </a:lnTo>
                      <a:lnTo>
                        <a:pt x="95" y="106"/>
                      </a:lnTo>
                      <a:lnTo>
                        <a:pt x="82" y="121"/>
                      </a:lnTo>
                      <a:lnTo>
                        <a:pt x="12" y="149"/>
                      </a:lnTo>
                      <a:lnTo>
                        <a:pt x="91" y="115"/>
                      </a:lnTo>
                      <a:lnTo>
                        <a:pt x="95" y="115"/>
                      </a:lnTo>
                      <a:lnTo>
                        <a:pt x="99" y="121"/>
                      </a:lnTo>
                      <a:lnTo>
                        <a:pt x="82" y="139"/>
                      </a:lnTo>
                      <a:lnTo>
                        <a:pt x="99" y="135"/>
                      </a:lnTo>
                      <a:lnTo>
                        <a:pt x="77" y="159"/>
                      </a:lnTo>
                      <a:lnTo>
                        <a:pt x="61" y="173"/>
                      </a:lnTo>
                      <a:lnTo>
                        <a:pt x="28" y="184"/>
                      </a:lnTo>
                      <a:lnTo>
                        <a:pt x="12" y="184"/>
                      </a:lnTo>
                      <a:lnTo>
                        <a:pt x="41" y="179"/>
                      </a:lnTo>
                      <a:lnTo>
                        <a:pt x="74" y="168"/>
                      </a:lnTo>
                      <a:lnTo>
                        <a:pt x="82" y="164"/>
                      </a:lnTo>
                      <a:lnTo>
                        <a:pt x="74" y="179"/>
                      </a:lnTo>
                      <a:lnTo>
                        <a:pt x="57" y="198"/>
                      </a:lnTo>
                      <a:lnTo>
                        <a:pt x="28" y="208"/>
                      </a:lnTo>
                      <a:lnTo>
                        <a:pt x="0" y="216"/>
                      </a:lnTo>
                      <a:lnTo>
                        <a:pt x="36" y="203"/>
                      </a:lnTo>
                      <a:lnTo>
                        <a:pt x="61" y="188"/>
                      </a:lnTo>
                      <a:lnTo>
                        <a:pt x="82" y="173"/>
                      </a:lnTo>
                      <a:lnTo>
                        <a:pt x="87" y="168"/>
                      </a:lnTo>
                      <a:lnTo>
                        <a:pt x="82" y="184"/>
                      </a:lnTo>
                      <a:lnTo>
                        <a:pt x="91" y="179"/>
                      </a:lnTo>
                      <a:lnTo>
                        <a:pt x="99" y="184"/>
                      </a:lnTo>
                      <a:lnTo>
                        <a:pt x="82" y="198"/>
                      </a:lnTo>
                      <a:lnTo>
                        <a:pt x="82" y="208"/>
                      </a:lnTo>
                      <a:lnTo>
                        <a:pt x="61" y="226"/>
                      </a:lnTo>
                      <a:lnTo>
                        <a:pt x="69" y="226"/>
                      </a:lnTo>
                      <a:lnTo>
                        <a:pt x="61" y="237"/>
                      </a:lnTo>
                      <a:lnTo>
                        <a:pt x="33" y="256"/>
                      </a:lnTo>
                      <a:lnTo>
                        <a:pt x="8" y="261"/>
                      </a:lnTo>
                      <a:lnTo>
                        <a:pt x="44" y="250"/>
                      </a:lnTo>
                      <a:lnTo>
                        <a:pt x="66" y="237"/>
                      </a:lnTo>
                      <a:lnTo>
                        <a:pt x="77" y="231"/>
                      </a:lnTo>
                      <a:lnTo>
                        <a:pt x="77" y="246"/>
                      </a:lnTo>
                      <a:lnTo>
                        <a:pt x="77" y="250"/>
                      </a:lnTo>
                      <a:lnTo>
                        <a:pt x="66" y="271"/>
                      </a:lnTo>
                      <a:lnTo>
                        <a:pt x="53" y="284"/>
                      </a:lnTo>
                      <a:lnTo>
                        <a:pt x="61" y="284"/>
                      </a:lnTo>
                      <a:lnTo>
                        <a:pt x="50" y="294"/>
                      </a:lnTo>
                      <a:lnTo>
                        <a:pt x="8" y="319"/>
                      </a:lnTo>
                      <a:lnTo>
                        <a:pt x="36" y="303"/>
                      </a:lnTo>
                      <a:lnTo>
                        <a:pt x="57" y="294"/>
                      </a:lnTo>
                      <a:lnTo>
                        <a:pt x="57" y="309"/>
                      </a:lnTo>
                      <a:lnTo>
                        <a:pt x="44" y="313"/>
                      </a:lnTo>
                      <a:lnTo>
                        <a:pt x="57" y="309"/>
                      </a:lnTo>
                      <a:lnTo>
                        <a:pt x="57" y="319"/>
                      </a:lnTo>
                      <a:lnTo>
                        <a:pt x="50" y="328"/>
                      </a:lnTo>
                      <a:lnTo>
                        <a:pt x="12" y="343"/>
                      </a:lnTo>
                      <a:lnTo>
                        <a:pt x="44" y="328"/>
                      </a:lnTo>
                      <a:lnTo>
                        <a:pt x="44" y="333"/>
                      </a:lnTo>
                      <a:lnTo>
                        <a:pt x="50" y="338"/>
                      </a:lnTo>
                      <a:lnTo>
                        <a:pt x="12" y="371"/>
                      </a:lnTo>
                      <a:lnTo>
                        <a:pt x="41" y="346"/>
                      </a:lnTo>
                      <a:lnTo>
                        <a:pt x="50" y="343"/>
                      </a:lnTo>
                      <a:lnTo>
                        <a:pt x="53" y="353"/>
                      </a:lnTo>
                      <a:lnTo>
                        <a:pt x="44" y="361"/>
                      </a:lnTo>
                      <a:lnTo>
                        <a:pt x="53" y="357"/>
                      </a:lnTo>
                      <a:lnTo>
                        <a:pt x="44" y="386"/>
                      </a:lnTo>
                      <a:lnTo>
                        <a:pt x="8" y="419"/>
                      </a:lnTo>
                      <a:lnTo>
                        <a:pt x="44" y="386"/>
                      </a:lnTo>
                      <a:lnTo>
                        <a:pt x="41" y="401"/>
                      </a:lnTo>
                      <a:lnTo>
                        <a:pt x="53" y="386"/>
                      </a:lnTo>
                      <a:lnTo>
                        <a:pt x="53" y="401"/>
                      </a:lnTo>
                      <a:lnTo>
                        <a:pt x="57" y="468"/>
                      </a:lnTo>
                      <a:lnTo>
                        <a:pt x="95" y="550"/>
                      </a:lnTo>
                      <a:lnTo>
                        <a:pt x="57" y="463"/>
                      </a:lnTo>
                      <a:lnTo>
                        <a:pt x="57" y="429"/>
                      </a:lnTo>
                      <a:lnTo>
                        <a:pt x="61" y="405"/>
                      </a:lnTo>
                      <a:lnTo>
                        <a:pt x="66" y="386"/>
                      </a:lnTo>
                      <a:lnTo>
                        <a:pt x="74" y="353"/>
                      </a:lnTo>
                      <a:lnTo>
                        <a:pt x="82" y="366"/>
                      </a:lnTo>
                      <a:lnTo>
                        <a:pt x="136" y="550"/>
                      </a:lnTo>
                      <a:lnTo>
                        <a:pt x="87" y="366"/>
                      </a:lnTo>
                      <a:lnTo>
                        <a:pt x="87" y="346"/>
                      </a:lnTo>
                      <a:lnTo>
                        <a:pt x="95" y="357"/>
                      </a:lnTo>
                      <a:lnTo>
                        <a:pt x="104" y="536"/>
                      </a:lnTo>
                      <a:lnTo>
                        <a:pt x="99" y="381"/>
                      </a:lnTo>
                      <a:lnTo>
                        <a:pt x="95" y="353"/>
                      </a:lnTo>
                      <a:lnTo>
                        <a:pt x="91" y="343"/>
                      </a:lnTo>
                      <a:lnTo>
                        <a:pt x="95" y="319"/>
                      </a:lnTo>
                      <a:lnTo>
                        <a:pt x="99" y="338"/>
                      </a:lnTo>
                      <a:lnTo>
                        <a:pt x="111" y="376"/>
                      </a:lnTo>
                      <a:lnTo>
                        <a:pt x="124" y="401"/>
                      </a:lnTo>
                      <a:lnTo>
                        <a:pt x="158" y="434"/>
                      </a:lnTo>
                      <a:lnTo>
                        <a:pt x="229" y="497"/>
                      </a:lnTo>
                      <a:lnTo>
                        <a:pt x="136" y="405"/>
                      </a:lnTo>
                      <a:lnTo>
                        <a:pt x="120" y="381"/>
                      </a:lnTo>
                      <a:lnTo>
                        <a:pt x="111" y="366"/>
                      </a:lnTo>
                      <a:lnTo>
                        <a:pt x="104" y="346"/>
                      </a:lnTo>
                      <a:lnTo>
                        <a:pt x="107" y="294"/>
                      </a:lnTo>
                      <a:lnTo>
                        <a:pt x="111" y="309"/>
                      </a:lnTo>
                      <a:lnTo>
                        <a:pt x="111" y="279"/>
                      </a:lnTo>
                      <a:lnTo>
                        <a:pt x="111" y="271"/>
                      </a:lnTo>
                      <a:lnTo>
                        <a:pt x="120" y="294"/>
                      </a:lnTo>
                      <a:lnTo>
                        <a:pt x="199" y="473"/>
                      </a:lnTo>
                      <a:lnTo>
                        <a:pt x="132" y="328"/>
                      </a:lnTo>
                      <a:lnTo>
                        <a:pt x="124" y="313"/>
                      </a:lnTo>
                      <a:lnTo>
                        <a:pt x="120" y="294"/>
                      </a:lnTo>
                      <a:lnTo>
                        <a:pt x="120" y="241"/>
                      </a:lnTo>
                      <a:lnTo>
                        <a:pt x="124" y="246"/>
                      </a:lnTo>
                      <a:lnTo>
                        <a:pt x="128" y="216"/>
                      </a:lnTo>
                      <a:lnTo>
                        <a:pt x="140" y="226"/>
                      </a:lnTo>
                      <a:lnTo>
                        <a:pt x="202" y="424"/>
                      </a:lnTo>
                      <a:lnTo>
                        <a:pt x="170" y="328"/>
                      </a:lnTo>
                      <a:lnTo>
                        <a:pt x="158" y="284"/>
                      </a:lnTo>
                      <a:lnTo>
                        <a:pt x="140" y="246"/>
                      </a:lnTo>
                      <a:lnTo>
                        <a:pt x="140" y="222"/>
                      </a:lnTo>
                      <a:lnTo>
                        <a:pt x="136" y="184"/>
                      </a:lnTo>
                      <a:lnTo>
                        <a:pt x="145" y="188"/>
                      </a:lnTo>
                      <a:lnTo>
                        <a:pt x="178" y="386"/>
                      </a:lnTo>
                      <a:lnTo>
                        <a:pt x="140" y="173"/>
                      </a:lnTo>
                      <a:lnTo>
                        <a:pt x="140" y="154"/>
                      </a:lnTo>
                      <a:lnTo>
                        <a:pt x="145" y="168"/>
                      </a:lnTo>
                      <a:lnTo>
                        <a:pt x="145" y="126"/>
                      </a:lnTo>
                      <a:lnTo>
                        <a:pt x="153" y="139"/>
                      </a:lnTo>
                      <a:lnTo>
                        <a:pt x="153" y="115"/>
                      </a:lnTo>
                      <a:lnTo>
                        <a:pt x="166" y="130"/>
                      </a:lnTo>
                      <a:lnTo>
                        <a:pt x="183" y="179"/>
                      </a:lnTo>
                      <a:lnTo>
                        <a:pt x="202" y="208"/>
                      </a:lnTo>
                      <a:lnTo>
                        <a:pt x="240" y="256"/>
                      </a:lnTo>
                      <a:lnTo>
                        <a:pt x="261" y="299"/>
                      </a:lnTo>
                      <a:lnTo>
                        <a:pt x="202" y="208"/>
                      </a:lnTo>
                      <a:lnTo>
                        <a:pt x="186" y="184"/>
                      </a:lnTo>
                      <a:lnTo>
                        <a:pt x="170" y="149"/>
                      </a:lnTo>
                      <a:lnTo>
                        <a:pt x="166" y="126"/>
                      </a:lnTo>
                      <a:lnTo>
                        <a:pt x="158" y="82"/>
                      </a:lnTo>
                      <a:lnTo>
                        <a:pt x="161" y="86"/>
                      </a:lnTo>
                      <a:lnTo>
                        <a:pt x="170" y="82"/>
                      </a:lnTo>
                      <a:lnTo>
                        <a:pt x="166" y="64"/>
                      </a:lnTo>
                      <a:lnTo>
                        <a:pt x="174" y="82"/>
                      </a:lnTo>
                      <a:lnTo>
                        <a:pt x="183" y="101"/>
                      </a:lnTo>
                      <a:lnTo>
                        <a:pt x="202" y="121"/>
                      </a:lnTo>
                      <a:lnTo>
                        <a:pt x="233" y="139"/>
                      </a:lnTo>
                      <a:lnTo>
                        <a:pt x="291" y="188"/>
                      </a:lnTo>
                      <a:lnTo>
                        <a:pt x="194" y="115"/>
                      </a:lnTo>
                      <a:lnTo>
                        <a:pt x="183" y="96"/>
                      </a:lnTo>
                      <a:lnTo>
                        <a:pt x="178" y="86"/>
                      </a:lnTo>
                      <a:lnTo>
                        <a:pt x="178" y="38"/>
                      </a:lnTo>
                      <a:lnTo>
                        <a:pt x="186" y="53"/>
                      </a:lnTo>
                      <a:lnTo>
                        <a:pt x="199" y="78"/>
                      </a:lnTo>
                      <a:lnTo>
                        <a:pt x="224" y="115"/>
                      </a:lnTo>
                      <a:lnTo>
                        <a:pt x="257" y="154"/>
                      </a:lnTo>
                      <a:lnTo>
                        <a:pt x="265" y="173"/>
                      </a:lnTo>
                      <a:lnTo>
                        <a:pt x="194" y="78"/>
                      </a:lnTo>
                      <a:lnTo>
                        <a:pt x="186" y="43"/>
                      </a:lnTo>
                      <a:lnTo>
                        <a:pt x="190" y="19"/>
                      </a:lnTo>
                      <a:lnTo>
                        <a:pt x="170" y="4"/>
                      </a:lnTo>
                      <a:lnTo>
                        <a:pt x="163" y="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87" name="Freeform 39"/>
              <p:cNvSpPr>
                <a:spLocks/>
              </p:cNvSpPr>
              <p:nvPr/>
            </p:nvSpPr>
            <p:spPr bwMode="ltGray">
              <a:xfrm>
                <a:off x="0" y="2432"/>
                <a:ext cx="169" cy="957"/>
              </a:xfrm>
              <a:custGeom>
                <a:avLst/>
                <a:gdLst>
                  <a:gd name="T0" fmla="*/ 75 w 169"/>
                  <a:gd name="T1" fmla="*/ 25 h 957"/>
                  <a:gd name="T2" fmla="*/ 12 w 169"/>
                  <a:gd name="T3" fmla="*/ 41 h 957"/>
                  <a:gd name="T4" fmla="*/ 71 w 169"/>
                  <a:gd name="T5" fmla="*/ 41 h 957"/>
                  <a:gd name="T6" fmla="*/ 60 w 169"/>
                  <a:gd name="T7" fmla="*/ 85 h 957"/>
                  <a:gd name="T8" fmla="*/ 60 w 169"/>
                  <a:gd name="T9" fmla="*/ 101 h 957"/>
                  <a:gd name="T10" fmla="*/ 32 w 169"/>
                  <a:gd name="T11" fmla="*/ 142 h 957"/>
                  <a:gd name="T12" fmla="*/ 55 w 169"/>
                  <a:gd name="T13" fmla="*/ 127 h 957"/>
                  <a:gd name="T14" fmla="*/ 55 w 169"/>
                  <a:gd name="T15" fmla="*/ 153 h 957"/>
                  <a:gd name="T16" fmla="*/ 59 w 169"/>
                  <a:gd name="T17" fmla="*/ 160 h 957"/>
                  <a:gd name="T18" fmla="*/ 5 w 169"/>
                  <a:gd name="T19" fmla="*/ 261 h 957"/>
                  <a:gd name="T20" fmla="*/ 57 w 169"/>
                  <a:gd name="T21" fmla="*/ 209 h 957"/>
                  <a:gd name="T22" fmla="*/ 44 w 169"/>
                  <a:gd name="T23" fmla="*/ 276 h 957"/>
                  <a:gd name="T24" fmla="*/ 5 w 169"/>
                  <a:gd name="T25" fmla="*/ 318 h 957"/>
                  <a:gd name="T26" fmla="*/ 47 w 169"/>
                  <a:gd name="T27" fmla="*/ 285 h 957"/>
                  <a:gd name="T28" fmla="*/ 16 w 169"/>
                  <a:gd name="T29" fmla="*/ 363 h 957"/>
                  <a:gd name="T30" fmla="*/ 34 w 169"/>
                  <a:gd name="T31" fmla="*/ 326 h 957"/>
                  <a:gd name="T32" fmla="*/ 47 w 169"/>
                  <a:gd name="T33" fmla="*/ 318 h 957"/>
                  <a:gd name="T34" fmla="*/ 47 w 169"/>
                  <a:gd name="T35" fmla="*/ 344 h 957"/>
                  <a:gd name="T36" fmla="*/ 41 w 169"/>
                  <a:gd name="T37" fmla="*/ 394 h 957"/>
                  <a:gd name="T38" fmla="*/ 4 w 169"/>
                  <a:gd name="T39" fmla="*/ 453 h 957"/>
                  <a:gd name="T40" fmla="*/ 44 w 169"/>
                  <a:gd name="T41" fmla="*/ 403 h 957"/>
                  <a:gd name="T42" fmla="*/ 39 w 169"/>
                  <a:gd name="T43" fmla="*/ 471 h 957"/>
                  <a:gd name="T44" fmla="*/ 28 w 169"/>
                  <a:gd name="T45" fmla="*/ 512 h 957"/>
                  <a:gd name="T46" fmla="*/ 32 w 169"/>
                  <a:gd name="T47" fmla="*/ 512 h 957"/>
                  <a:gd name="T48" fmla="*/ 32 w 169"/>
                  <a:gd name="T49" fmla="*/ 538 h 957"/>
                  <a:gd name="T50" fmla="*/ 5 w 169"/>
                  <a:gd name="T51" fmla="*/ 595 h 957"/>
                  <a:gd name="T52" fmla="*/ 28 w 169"/>
                  <a:gd name="T53" fmla="*/ 587 h 957"/>
                  <a:gd name="T54" fmla="*/ 28 w 169"/>
                  <a:gd name="T55" fmla="*/ 595 h 957"/>
                  <a:gd name="T56" fmla="*/ 31 w 169"/>
                  <a:gd name="T57" fmla="*/ 621 h 957"/>
                  <a:gd name="T58" fmla="*/ 26 w 169"/>
                  <a:gd name="T59" fmla="*/ 670 h 957"/>
                  <a:gd name="T60" fmla="*/ 31 w 169"/>
                  <a:gd name="T61" fmla="*/ 696 h 957"/>
                  <a:gd name="T62" fmla="*/ 32 w 169"/>
                  <a:gd name="T63" fmla="*/ 805 h 957"/>
                  <a:gd name="T64" fmla="*/ 39 w 169"/>
                  <a:gd name="T65" fmla="*/ 670 h 957"/>
                  <a:gd name="T66" fmla="*/ 79 w 169"/>
                  <a:gd name="T67" fmla="*/ 956 h 957"/>
                  <a:gd name="T68" fmla="*/ 55 w 169"/>
                  <a:gd name="T69" fmla="*/ 621 h 957"/>
                  <a:gd name="T70" fmla="*/ 55 w 169"/>
                  <a:gd name="T71" fmla="*/ 613 h 957"/>
                  <a:gd name="T72" fmla="*/ 57 w 169"/>
                  <a:gd name="T73" fmla="*/ 587 h 957"/>
                  <a:gd name="T74" fmla="*/ 92 w 169"/>
                  <a:gd name="T75" fmla="*/ 755 h 957"/>
                  <a:gd name="T76" fmla="*/ 70 w 169"/>
                  <a:gd name="T77" fmla="*/ 663 h 957"/>
                  <a:gd name="T78" fmla="*/ 60 w 169"/>
                  <a:gd name="T79" fmla="*/ 512 h 957"/>
                  <a:gd name="T80" fmla="*/ 63 w 169"/>
                  <a:gd name="T81" fmla="*/ 471 h 957"/>
                  <a:gd name="T82" fmla="*/ 75 w 169"/>
                  <a:gd name="T83" fmla="*/ 569 h 957"/>
                  <a:gd name="T84" fmla="*/ 70 w 169"/>
                  <a:gd name="T85" fmla="*/ 419 h 957"/>
                  <a:gd name="T86" fmla="*/ 81 w 169"/>
                  <a:gd name="T87" fmla="*/ 394 h 957"/>
                  <a:gd name="T88" fmla="*/ 92 w 169"/>
                  <a:gd name="T89" fmla="*/ 495 h 957"/>
                  <a:gd name="T90" fmla="*/ 79 w 169"/>
                  <a:gd name="T91" fmla="*/ 318 h 957"/>
                  <a:gd name="T92" fmla="*/ 81 w 169"/>
                  <a:gd name="T93" fmla="*/ 300 h 957"/>
                  <a:gd name="T94" fmla="*/ 84 w 169"/>
                  <a:gd name="T95" fmla="*/ 217 h 957"/>
                  <a:gd name="T96" fmla="*/ 96 w 169"/>
                  <a:gd name="T97" fmla="*/ 228 h 957"/>
                  <a:gd name="T98" fmla="*/ 139 w 169"/>
                  <a:gd name="T99" fmla="*/ 445 h 957"/>
                  <a:gd name="T100" fmla="*/ 108 w 169"/>
                  <a:gd name="T101" fmla="*/ 318 h 957"/>
                  <a:gd name="T102" fmla="*/ 92 w 169"/>
                  <a:gd name="T103" fmla="*/ 142 h 957"/>
                  <a:gd name="T104" fmla="*/ 96 w 169"/>
                  <a:gd name="T105" fmla="*/ 111 h 957"/>
                  <a:gd name="T106" fmla="*/ 116 w 169"/>
                  <a:gd name="T107" fmla="*/ 209 h 957"/>
                  <a:gd name="T108" fmla="*/ 112 w 169"/>
                  <a:gd name="T109" fmla="*/ 200 h 957"/>
                  <a:gd name="T110" fmla="*/ 102 w 169"/>
                  <a:gd name="T111" fmla="*/ 67 h 957"/>
                  <a:gd name="T112" fmla="*/ 128 w 169"/>
                  <a:gd name="T113" fmla="*/ 200 h 957"/>
                  <a:gd name="T114" fmla="*/ 112 w 169"/>
                  <a:gd name="T115" fmla="*/ 134 h 957"/>
                  <a:gd name="T116" fmla="*/ 97 w 169"/>
                  <a:gd name="T117" fmla="*/ 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957">
                    <a:moveTo>
                      <a:pt x="94" y="12"/>
                    </a:moveTo>
                    <a:lnTo>
                      <a:pt x="84" y="0"/>
                    </a:lnTo>
                    <a:lnTo>
                      <a:pt x="75" y="25"/>
                    </a:lnTo>
                    <a:lnTo>
                      <a:pt x="70" y="33"/>
                    </a:lnTo>
                    <a:lnTo>
                      <a:pt x="52" y="41"/>
                    </a:lnTo>
                    <a:lnTo>
                      <a:pt x="12" y="41"/>
                    </a:lnTo>
                    <a:lnTo>
                      <a:pt x="52" y="49"/>
                    </a:lnTo>
                    <a:lnTo>
                      <a:pt x="63" y="33"/>
                    </a:lnTo>
                    <a:lnTo>
                      <a:pt x="71" y="41"/>
                    </a:lnTo>
                    <a:lnTo>
                      <a:pt x="60" y="59"/>
                    </a:lnTo>
                    <a:lnTo>
                      <a:pt x="70" y="59"/>
                    </a:lnTo>
                    <a:lnTo>
                      <a:pt x="60" y="85"/>
                    </a:lnTo>
                    <a:lnTo>
                      <a:pt x="8" y="228"/>
                    </a:lnTo>
                    <a:lnTo>
                      <a:pt x="63" y="85"/>
                    </a:lnTo>
                    <a:lnTo>
                      <a:pt x="60" y="101"/>
                    </a:lnTo>
                    <a:lnTo>
                      <a:pt x="55" y="127"/>
                    </a:lnTo>
                    <a:lnTo>
                      <a:pt x="47" y="134"/>
                    </a:lnTo>
                    <a:lnTo>
                      <a:pt x="32" y="142"/>
                    </a:lnTo>
                    <a:lnTo>
                      <a:pt x="8" y="127"/>
                    </a:lnTo>
                    <a:lnTo>
                      <a:pt x="47" y="142"/>
                    </a:lnTo>
                    <a:lnTo>
                      <a:pt x="55" y="127"/>
                    </a:lnTo>
                    <a:lnTo>
                      <a:pt x="60" y="116"/>
                    </a:lnTo>
                    <a:lnTo>
                      <a:pt x="59" y="142"/>
                    </a:lnTo>
                    <a:lnTo>
                      <a:pt x="55" y="153"/>
                    </a:lnTo>
                    <a:lnTo>
                      <a:pt x="5" y="235"/>
                    </a:lnTo>
                    <a:lnTo>
                      <a:pt x="55" y="160"/>
                    </a:lnTo>
                    <a:lnTo>
                      <a:pt x="59" y="160"/>
                    </a:lnTo>
                    <a:lnTo>
                      <a:pt x="55" y="184"/>
                    </a:lnTo>
                    <a:lnTo>
                      <a:pt x="47" y="209"/>
                    </a:lnTo>
                    <a:lnTo>
                      <a:pt x="5" y="261"/>
                    </a:lnTo>
                    <a:lnTo>
                      <a:pt x="52" y="200"/>
                    </a:lnTo>
                    <a:lnTo>
                      <a:pt x="55" y="200"/>
                    </a:lnTo>
                    <a:lnTo>
                      <a:pt x="57" y="209"/>
                    </a:lnTo>
                    <a:lnTo>
                      <a:pt x="47" y="243"/>
                    </a:lnTo>
                    <a:lnTo>
                      <a:pt x="57" y="235"/>
                    </a:lnTo>
                    <a:lnTo>
                      <a:pt x="44" y="276"/>
                    </a:lnTo>
                    <a:lnTo>
                      <a:pt x="34" y="300"/>
                    </a:lnTo>
                    <a:lnTo>
                      <a:pt x="16" y="318"/>
                    </a:lnTo>
                    <a:lnTo>
                      <a:pt x="5" y="318"/>
                    </a:lnTo>
                    <a:lnTo>
                      <a:pt x="24" y="311"/>
                    </a:lnTo>
                    <a:lnTo>
                      <a:pt x="42" y="292"/>
                    </a:lnTo>
                    <a:lnTo>
                      <a:pt x="47" y="285"/>
                    </a:lnTo>
                    <a:lnTo>
                      <a:pt x="42" y="311"/>
                    </a:lnTo>
                    <a:lnTo>
                      <a:pt x="32" y="344"/>
                    </a:lnTo>
                    <a:lnTo>
                      <a:pt x="16" y="363"/>
                    </a:lnTo>
                    <a:lnTo>
                      <a:pt x="0" y="375"/>
                    </a:lnTo>
                    <a:lnTo>
                      <a:pt x="20" y="352"/>
                    </a:lnTo>
                    <a:lnTo>
                      <a:pt x="34" y="326"/>
                    </a:lnTo>
                    <a:lnTo>
                      <a:pt x="47" y="300"/>
                    </a:lnTo>
                    <a:lnTo>
                      <a:pt x="49" y="292"/>
                    </a:lnTo>
                    <a:lnTo>
                      <a:pt x="47" y="318"/>
                    </a:lnTo>
                    <a:lnTo>
                      <a:pt x="52" y="311"/>
                    </a:lnTo>
                    <a:lnTo>
                      <a:pt x="57" y="318"/>
                    </a:lnTo>
                    <a:lnTo>
                      <a:pt x="47" y="344"/>
                    </a:lnTo>
                    <a:lnTo>
                      <a:pt x="47" y="363"/>
                    </a:lnTo>
                    <a:lnTo>
                      <a:pt x="34" y="394"/>
                    </a:lnTo>
                    <a:lnTo>
                      <a:pt x="41" y="394"/>
                    </a:lnTo>
                    <a:lnTo>
                      <a:pt x="34" y="412"/>
                    </a:lnTo>
                    <a:lnTo>
                      <a:pt x="18" y="445"/>
                    </a:lnTo>
                    <a:lnTo>
                      <a:pt x="4" y="453"/>
                    </a:lnTo>
                    <a:lnTo>
                      <a:pt x="26" y="434"/>
                    </a:lnTo>
                    <a:lnTo>
                      <a:pt x="39" y="412"/>
                    </a:lnTo>
                    <a:lnTo>
                      <a:pt x="44" y="403"/>
                    </a:lnTo>
                    <a:lnTo>
                      <a:pt x="44" y="427"/>
                    </a:lnTo>
                    <a:lnTo>
                      <a:pt x="44" y="434"/>
                    </a:lnTo>
                    <a:lnTo>
                      <a:pt x="39" y="471"/>
                    </a:lnTo>
                    <a:lnTo>
                      <a:pt x="31" y="495"/>
                    </a:lnTo>
                    <a:lnTo>
                      <a:pt x="34" y="495"/>
                    </a:lnTo>
                    <a:lnTo>
                      <a:pt x="28" y="512"/>
                    </a:lnTo>
                    <a:lnTo>
                      <a:pt x="4" y="554"/>
                    </a:lnTo>
                    <a:lnTo>
                      <a:pt x="20" y="528"/>
                    </a:lnTo>
                    <a:lnTo>
                      <a:pt x="32" y="512"/>
                    </a:lnTo>
                    <a:lnTo>
                      <a:pt x="32" y="538"/>
                    </a:lnTo>
                    <a:lnTo>
                      <a:pt x="26" y="543"/>
                    </a:lnTo>
                    <a:lnTo>
                      <a:pt x="32" y="538"/>
                    </a:lnTo>
                    <a:lnTo>
                      <a:pt x="32" y="554"/>
                    </a:lnTo>
                    <a:lnTo>
                      <a:pt x="28" y="569"/>
                    </a:lnTo>
                    <a:lnTo>
                      <a:pt x="5" y="595"/>
                    </a:lnTo>
                    <a:lnTo>
                      <a:pt x="26" y="569"/>
                    </a:lnTo>
                    <a:lnTo>
                      <a:pt x="26" y="580"/>
                    </a:lnTo>
                    <a:lnTo>
                      <a:pt x="28" y="587"/>
                    </a:lnTo>
                    <a:lnTo>
                      <a:pt x="5" y="644"/>
                    </a:lnTo>
                    <a:lnTo>
                      <a:pt x="24" y="603"/>
                    </a:lnTo>
                    <a:lnTo>
                      <a:pt x="28" y="595"/>
                    </a:lnTo>
                    <a:lnTo>
                      <a:pt x="31" y="613"/>
                    </a:lnTo>
                    <a:lnTo>
                      <a:pt x="26" y="629"/>
                    </a:lnTo>
                    <a:lnTo>
                      <a:pt x="31" y="621"/>
                    </a:lnTo>
                    <a:lnTo>
                      <a:pt x="26" y="670"/>
                    </a:lnTo>
                    <a:lnTo>
                      <a:pt x="4" y="727"/>
                    </a:lnTo>
                    <a:lnTo>
                      <a:pt x="26" y="670"/>
                    </a:lnTo>
                    <a:lnTo>
                      <a:pt x="24" y="696"/>
                    </a:lnTo>
                    <a:lnTo>
                      <a:pt x="31" y="670"/>
                    </a:lnTo>
                    <a:lnTo>
                      <a:pt x="31" y="696"/>
                    </a:lnTo>
                    <a:lnTo>
                      <a:pt x="32" y="813"/>
                    </a:lnTo>
                    <a:lnTo>
                      <a:pt x="55" y="956"/>
                    </a:lnTo>
                    <a:lnTo>
                      <a:pt x="32" y="805"/>
                    </a:lnTo>
                    <a:lnTo>
                      <a:pt x="32" y="746"/>
                    </a:lnTo>
                    <a:lnTo>
                      <a:pt x="34" y="705"/>
                    </a:lnTo>
                    <a:lnTo>
                      <a:pt x="39" y="670"/>
                    </a:lnTo>
                    <a:lnTo>
                      <a:pt x="42" y="613"/>
                    </a:lnTo>
                    <a:lnTo>
                      <a:pt x="47" y="637"/>
                    </a:lnTo>
                    <a:lnTo>
                      <a:pt x="79" y="956"/>
                    </a:lnTo>
                    <a:lnTo>
                      <a:pt x="49" y="637"/>
                    </a:lnTo>
                    <a:lnTo>
                      <a:pt x="49" y="603"/>
                    </a:lnTo>
                    <a:lnTo>
                      <a:pt x="55" y="621"/>
                    </a:lnTo>
                    <a:lnTo>
                      <a:pt x="59" y="932"/>
                    </a:lnTo>
                    <a:lnTo>
                      <a:pt x="57" y="663"/>
                    </a:lnTo>
                    <a:lnTo>
                      <a:pt x="55" y="613"/>
                    </a:lnTo>
                    <a:lnTo>
                      <a:pt x="52" y="595"/>
                    </a:lnTo>
                    <a:lnTo>
                      <a:pt x="55" y="554"/>
                    </a:lnTo>
                    <a:lnTo>
                      <a:pt x="57" y="587"/>
                    </a:lnTo>
                    <a:lnTo>
                      <a:pt x="63" y="655"/>
                    </a:lnTo>
                    <a:lnTo>
                      <a:pt x="71" y="696"/>
                    </a:lnTo>
                    <a:lnTo>
                      <a:pt x="92" y="755"/>
                    </a:lnTo>
                    <a:lnTo>
                      <a:pt x="131" y="865"/>
                    </a:lnTo>
                    <a:lnTo>
                      <a:pt x="79" y="705"/>
                    </a:lnTo>
                    <a:lnTo>
                      <a:pt x="70" y="663"/>
                    </a:lnTo>
                    <a:lnTo>
                      <a:pt x="63" y="637"/>
                    </a:lnTo>
                    <a:lnTo>
                      <a:pt x="59" y="603"/>
                    </a:lnTo>
                    <a:lnTo>
                      <a:pt x="60" y="512"/>
                    </a:lnTo>
                    <a:lnTo>
                      <a:pt x="63" y="538"/>
                    </a:lnTo>
                    <a:lnTo>
                      <a:pt x="63" y="486"/>
                    </a:lnTo>
                    <a:lnTo>
                      <a:pt x="63" y="471"/>
                    </a:lnTo>
                    <a:lnTo>
                      <a:pt x="70" y="512"/>
                    </a:lnTo>
                    <a:lnTo>
                      <a:pt x="115" y="821"/>
                    </a:lnTo>
                    <a:lnTo>
                      <a:pt x="75" y="569"/>
                    </a:lnTo>
                    <a:lnTo>
                      <a:pt x="71" y="543"/>
                    </a:lnTo>
                    <a:lnTo>
                      <a:pt x="70" y="512"/>
                    </a:lnTo>
                    <a:lnTo>
                      <a:pt x="70" y="419"/>
                    </a:lnTo>
                    <a:lnTo>
                      <a:pt x="71" y="427"/>
                    </a:lnTo>
                    <a:lnTo>
                      <a:pt x="73" y="375"/>
                    </a:lnTo>
                    <a:lnTo>
                      <a:pt x="81" y="394"/>
                    </a:lnTo>
                    <a:lnTo>
                      <a:pt x="116" y="738"/>
                    </a:lnTo>
                    <a:lnTo>
                      <a:pt x="97" y="569"/>
                    </a:lnTo>
                    <a:lnTo>
                      <a:pt x="92" y="495"/>
                    </a:lnTo>
                    <a:lnTo>
                      <a:pt x="81" y="427"/>
                    </a:lnTo>
                    <a:lnTo>
                      <a:pt x="81" y="386"/>
                    </a:lnTo>
                    <a:lnTo>
                      <a:pt x="79" y="318"/>
                    </a:lnTo>
                    <a:lnTo>
                      <a:pt x="84" y="326"/>
                    </a:lnTo>
                    <a:lnTo>
                      <a:pt x="102" y="670"/>
                    </a:lnTo>
                    <a:lnTo>
                      <a:pt x="81" y="300"/>
                    </a:lnTo>
                    <a:lnTo>
                      <a:pt x="81" y="269"/>
                    </a:lnTo>
                    <a:lnTo>
                      <a:pt x="84" y="292"/>
                    </a:lnTo>
                    <a:lnTo>
                      <a:pt x="84" y="217"/>
                    </a:lnTo>
                    <a:lnTo>
                      <a:pt x="88" y="243"/>
                    </a:lnTo>
                    <a:lnTo>
                      <a:pt x="88" y="200"/>
                    </a:lnTo>
                    <a:lnTo>
                      <a:pt x="96" y="228"/>
                    </a:lnTo>
                    <a:lnTo>
                      <a:pt x="107" y="311"/>
                    </a:lnTo>
                    <a:lnTo>
                      <a:pt x="116" y="363"/>
                    </a:lnTo>
                    <a:lnTo>
                      <a:pt x="139" y="445"/>
                    </a:lnTo>
                    <a:lnTo>
                      <a:pt x="151" y="521"/>
                    </a:lnTo>
                    <a:lnTo>
                      <a:pt x="116" y="363"/>
                    </a:lnTo>
                    <a:lnTo>
                      <a:pt x="108" y="318"/>
                    </a:lnTo>
                    <a:lnTo>
                      <a:pt x="97" y="261"/>
                    </a:lnTo>
                    <a:lnTo>
                      <a:pt x="96" y="217"/>
                    </a:lnTo>
                    <a:lnTo>
                      <a:pt x="92" y="142"/>
                    </a:lnTo>
                    <a:lnTo>
                      <a:pt x="94" y="153"/>
                    </a:lnTo>
                    <a:lnTo>
                      <a:pt x="97" y="142"/>
                    </a:lnTo>
                    <a:lnTo>
                      <a:pt x="96" y="111"/>
                    </a:lnTo>
                    <a:lnTo>
                      <a:pt x="100" y="142"/>
                    </a:lnTo>
                    <a:lnTo>
                      <a:pt x="107" y="176"/>
                    </a:lnTo>
                    <a:lnTo>
                      <a:pt x="116" y="209"/>
                    </a:lnTo>
                    <a:lnTo>
                      <a:pt x="135" y="243"/>
                    </a:lnTo>
                    <a:lnTo>
                      <a:pt x="168" y="326"/>
                    </a:lnTo>
                    <a:lnTo>
                      <a:pt x="112" y="200"/>
                    </a:lnTo>
                    <a:lnTo>
                      <a:pt x="107" y="167"/>
                    </a:lnTo>
                    <a:lnTo>
                      <a:pt x="102" y="153"/>
                    </a:lnTo>
                    <a:lnTo>
                      <a:pt x="102" y="67"/>
                    </a:lnTo>
                    <a:lnTo>
                      <a:pt x="108" y="93"/>
                    </a:lnTo>
                    <a:lnTo>
                      <a:pt x="115" y="134"/>
                    </a:lnTo>
                    <a:lnTo>
                      <a:pt x="128" y="200"/>
                    </a:lnTo>
                    <a:lnTo>
                      <a:pt x="149" y="269"/>
                    </a:lnTo>
                    <a:lnTo>
                      <a:pt x="154" y="300"/>
                    </a:lnTo>
                    <a:lnTo>
                      <a:pt x="112" y="134"/>
                    </a:lnTo>
                    <a:lnTo>
                      <a:pt x="108" y="75"/>
                    </a:lnTo>
                    <a:lnTo>
                      <a:pt x="110" y="33"/>
                    </a:lnTo>
                    <a:lnTo>
                      <a:pt x="97" y="7"/>
                    </a:lnTo>
                    <a:lnTo>
                      <a:pt x="94" y="1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095" name="Group 47"/>
              <p:cNvGrpSpPr>
                <a:grpSpLocks/>
              </p:cNvGrpSpPr>
              <p:nvPr/>
            </p:nvGrpSpPr>
            <p:grpSpPr bwMode="auto">
              <a:xfrm>
                <a:off x="114" y="1735"/>
                <a:ext cx="522" cy="2564"/>
                <a:chOff x="114" y="1735"/>
                <a:chExt cx="522" cy="2564"/>
              </a:xfrm>
            </p:grpSpPr>
            <p:sp>
              <p:nvSpPr>
                <p:cNvPr id="2088" name="Freeform 40"/>
                <p:cNvSpPr>
                  <a:spLocks/>
                </p:cNvSpPr>
                <p:nvPr/>
              </p:nvSpPr>
              <p:spPr bwMode="ltGray">
                <a:xfrm>
                  <a:off x="195" y="3670"/>
                  <a:ext cx="43" cy="629"/>
                </a:xfrm>
                <a:custGeom>
                  <a:avLst/>
                  <a:gdLst>
                    <a:gd name="T0" fmla="*/ 33 w 43"/>
                    <a:gd name="T1" fmla="*/ 0 h 629"/>
                    <a:gd name="T2" fmla="*/ 30 w 43"/>
                    <a:gd name="T3" fmla="*/ 12 h 629"/>
                    <a:gd name="T4" fmla="*/ 17 w 43"/>
                    <a:gd name="T5" fmla="*/ 123 h 629"/>
                    <a:gd name="T6" fmla="*/ 8 w 43"/>
                    <a:gd name="T7" fmla="*/ 229 h 629"/>
                    <a:gd name="T8" fmla="*/ 0 w 43"/>
                    <a:gd name="T9" fmla="*/ 360 h 629"/>
                    <a:gd name="T10" fmla="*/ 0 w 43"/>
                    <a:gd name="T11" fmla="*/ 502 h 629"/>
                    <a:gd name="T12" fmla="*/ 4 w 43"/>
                    <a:gd name="T13" fmla="*/ 628 h 629"/>
                    <a:gd name="T14" fmla="*/ 8 w 43"/>
                    <a:gd name="T15" fmla="*/ 628 h 629"/>
                    <a:gd name="T16" fmla="*/ 4 w 43"/>
                    <a:gd name="T17" fmla="*/ 502 h 629"/>
                    <a:gd name="T18" fmla="*/ 4 w 43"/>
                    <a:gd name="T19" fmla="*/ 398 h 629"/>
                    <a:gd name="T20" fmla="*/ 12 w 43"/>
                    <a:gd name="T21" fmla="*/ 284 h 629"/>
                    <a:gd name="T22" fmla="*/ 24 w 43"/>
                    <a:gd name="T23" fmla="*/ 172 h 629"/>
                    <a:gd name="T24" fmla="*/ 42 w 43"/>
                    <a:gd name="T25" fmla="*/ 28 h 629"/>
                    <a:gd name="T26" fmla="*/ 33 w 43"/>
                    <a:gd name="T2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29">
                      <a:moveTo>
                        <a:pt x="33" y="0"/>
                      </a:moveTo>
                      <a:lnTo>
                        <a:pt x="30" y="12"/>
                      </a:lnTo>
                      <a:lnTo>
                        <a:pt x="17" y="123"/>
                      </a:lnTo>
                      <a:lnTo>
                        <a:pt x="8" y="229"/>
                      </a:lnTo>
                      <a:lnTo>
                        <a:pt x="0" y="360"/>
                      </a:lnTo>
                      <a:lnTo>
                        <a:pt x="0" y="502"/>
                      </a:lnTo>
                      <a:lnTo>
                        <a:pt x="4" y="628"/>
                      </a:lnTo>
                      <a:lnTo>
                        <a:pt x="8" y="628"/>
                      </a:lnTo>
                      <a:lnTo>
                        <a:pt x="4" y="502"/>
                      </a:lnTo>
                      <a:lnTo>
                        <a:pt x="4" y="398"/>
                      </a:lnTo>
                      <a:lnTo>
                        <a:pt x="12" y="284"/>
                      </a:lnTo>
                      <a:lnTo>
                        <a:pt x="24" y="172"/>
                      </a:lnTo>
                      <a:lnTo>
                        <a:pt x="42" y="28"/>
                      </a:lnTo>
                      <a:lnTo>
                        <a:pt x="33"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89" name="Freeform 41"/>
                <p:cNvSpPr>
                  <a:spLocks/>
                </p:cNvSpPr>
                <p:nvPr/>
              </p:nvSpPr>
              <p:spPr bwMode="ltGray">
                <a:xfrm>
                  <a:off x="114" y="3027"/>
                  <a:ext cx="139" cy="763"/>
                </a:xfrm>
                <a:custGeom>
                  <a:avLst/>
                  <a:gdLst>
                    <a:gd name="T0" fmla="*/ 136 w 139"/>
                    <a:gd name="T1" fmla="*/ 118 h 763"/>
                    <a:gd name="T2" fmla="*/ 126 w 139"/>
                    <a:gd name="T3" fmla="*/ 68 h 763"/>
                    <a:gd name="T4" fmla="*/ 121 w 139"/>
                    <a:gd name="T5" fmla="*/ 49 h 763"/>
                    <a:gd name="T6" fmla="*/ 111 w 139"/>
                    <a:gd name="T7" fmla="*/ 32 h 763"/>
                    <a:gd name="T8" fmla="*/ 102 w 139"/>
                    <a:gd name="T9" fmla="*/ 17 h 763"/>
                    <a:gd name="T10" fmla="*/ 89 w 139"/>
                    <a:gd name="T11" fmla="*/ 2 h 763"/>
                    <a:gd name="T12" fmla="*/ 78 w 139"/>
                    <a:gd name="T13" fmla="*/ 0 h 763"/>
                    <a:gd name="T14" fmla="*/ 67 w 139"/>
                    <a:gd name="T15" fmla="*/ 7 h 763"/>
                    <a:gd name="T16" fmla="*/ 56 w 139"/>
                    <a:gd name="T17" fmla="*/ 14 h 763"/>
                    <a:gd name="T18" fmla="*/ 43 w 139"/>
                    <a:gd name="T19" fmla="*/ 28 h 763"/>
                    <a:gd name="T20" fmla="*/ 35 w 139"/>
                    <a:gd name="T21" fmla="*/ 56 h 763"/>
                    <a:gd name="T22" fmla="*/ 27 w 139"/>
                    <a:gd name="T23" fmla="*/ 97 h 763"/>
                    <a:gd name="T24" fmla="*/ 19 w 139"/>
                    <a:gd name="T25" fmla="*/ 130 h 763"/>
                    <a:gd name="T26" fmla="*/ 12 w 139"/>
                    <a:gd name="T27" fmla="*/ 162 h 763"/>
                    <a:gd name="T28" fmla="*/ 4 w 139"/>
                    <a:gd name="T29" fmla="*/ 205 h 763"/>
                    <a:gd name="T30" fmla="*/ 0 w 139"/>
                    <a:gd name="T31" fmla="*/ 297 h 763"/>
                    <a:gd name="T32" fmla="*/ 1 w 139"/>
                    <a:gd name="T33" fmla="*/ 366 h 763"/>
                    <a:gd name="T34" fmla="*/ 8 w 139"/>
                    <a:gd name="T35" fmla="*/ 467 h 763"/>
                    <a:gd name="T36" fmla="*/ 19 w 139"/>
                    <a:gd name="T37" fmla="*/ 555 h 763"/>
                    <a:gd name="T38" fmla="*/ 43 w 139"/>
                    <a:gd name="T39" fmla="*/ 762 h 763"/>
                    <a:gd name="T40" fmla="*/ 34 w 139"/>
                    <a:gd name="T41" fmla="*/ 540 h 763"/>
                    <a:gd name="T42" fmla="*/ 28 w 139"/>
                    <a:gd name="T43" fmla="*/ 463 h 763"/>
                    <a:gd name="T44" fmla="*/ 25 w 139"/>
                    <a:gd name="T45" fmla="*/ 395 h 763"/>
                    <a:gd name="T46" fmla="*/ 24 w 139"/>
                    <a:gd name="T47" fmla="*/ 323 h 763"/>
                    <a:gd name="T48" fmla="*/ 27 w 139"/>
                    <a:gd name="T49" fmla="*/ 242 h 763"/>
                    <a:gd name="T50" fmla="*/ 31 w 139"/>
                    <a:gd name="T51" fmla="*/ 180 h 763"/>
                    <a:gd name="T52" fmla="*/ 37 w 139"/>
                    <a:gd name="T53" fmla="*/ 105 h 763"/>
                    <a:gd name="T54" fmla="*/ 47 w 139"/>
                    <a:gd name="T55" fmla="*/ 68 h 763"/>
                    <a:gd name="T56" fmla="*/ 59 w 139"/>
                    <a:gd name="T57" fmla="*/ 54 h 763"/>
                    <a:gd name="T58" fmla="*/ 94 w 139"/>
                    <a:gd name="T59" fmla="*/ 45 h 763"/>
                    <a:gd name="T60" fmla="*/ 115 w 139"/>
                    <a:gd name="T61" fmla="*/ 71 h 763"/>
                    <a:gd name="T62" fmla="*/ 138 w 139"/>
                    <a:gd name="T63" fmla="*/ 127 h 763"/>
                    <a:gd name="T64" fmla="*/ 136 w 139"/>
                    <a:gd name="T65" fmla="*/ 118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763">
                      <a:moveTo>
                        <a:pt x="136" y="118"/>
                      </a:moveTo>
                      <a:lnTo>
                        <a:pt x="126" y="68"/>
                      </a:lnTo>
                      <a:lnTo>
                        <a:pt x="121" y="49"/>
                      </a:lnTo>
                      <a:lnTo>
                        <a:pt x="111" y="32"/>
                      </a:lnTo>
                      <a:lnTo>
                        <a:pt x="102" y="17"/>
                      </a:lnTo>
                      <a:lnTo>
                        <a:pt x="89" y="2"/>
                      </a:lnTo>
                      <a:lnTo>
                        <a:pt x="78" y="0"/>
                      </a:lnTo>
                      <a:lnTo>
                        <a:pt x="67" y="7"/>
                      </a:lnTo>
                      <a:lnTo>
                        <a:pt x="56" y="14"/>
                      </a:lnTo>
                      <a:lnTo>
                        <a:pt x="43" y="28"/>
                      </a:lnTo>
                      <a:lnTo>
                        <a:pt x="35" y="56"/>
                      </a:lnTo>
                      <a:lnTo>
                        <a:pt x="27" y="97"/>
                      </a:lnTo>
                      <a:lnTo>
                        <a:pt x="19" y="130"/>
                      </a:lnTo>
                      <a:lnTo>
                        <a:pt x="12" y="162"/>
                      </a:lnTo>
                      <a:lnTo>
                        <a:pt x="4" y="205"/>
                      </a:lnTo>
                      <a:lnTo>
                        <a:pt x="0" y="297"/>
                      </a:lnTo>
                      <a:lnTo>
                        <a:pt x="1" y="366"/>
                      </a:lnTo>
                      <a:lnTo>
                        <a:pt x="8" y="467"/>
                      </a:lnTo>
                      <a:lnTo>
                        <a:pt x="19" y="555"/>
                      </a:lnTo>
                      <a:lnTo>
                        <a:pt x="43" y="762"/>
                      </a:lnTo>
                      <a:lnTo>
                        <a:pt x="34" y="540"/>
                      </a:lnTo>
                      <a:lnTo>
                        <a:pt x="28" y="463"/>
                      </a:lnTo>
                      <a:lnTo>
                        <a:pt x="25" y="395"/>
                      </a:lnTo>
                      <a:lnTo>
                        <a:pt x="24" y="323"/>
                      </a:lnTo>
                      <a:lnTo>
                        <a:pt x="27" y="242"/>
                      </a:lnTo>
                      <a:lnTo>
                        <a:pt x="31" y="180"/>
                      </a:lnTo>
                      <a:lnTo>
                        <a:pt x="37" y="105"/>
                      </a:lnTo>
                      <a:lnTo>
                        <a:pt x="47" y="68"/>
                      </a:lnTo>
                      <a:lnTo>
                        <a:pt x="59" y="54"/>
                      </a:lnTo>
                      <a:lnTo>
                        <a:pt x="94" y="45"/>
                      </a:lnTo>
                      <a:lnTo>
                        <a:pt x="115" y="71"/>
                      </a:lnTo>
                      <a:lnTo>
                        <a:pt x="138" y="127"/>
                      </a:lnTo>
                      <a:lnTo>
                        <a:pt x="136" y="11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092" name="Group 44"/>
                <p:cNvGrpSpPr>
                  <a:grpSpLocks/>
                </p:cNvGrpSpPr>
                <p:nvPr/>
              </p:nvGrpSpPr>
              <p:grpSpPr bwMode="auto">
                <a:xfrm>
                  <a:off x="294" y="1735"/>
                  <a:ext cx="342" cy="1085"/>
                  <a:chOff x="294" y="1735"/>
                  <a:chExt cx="342" cy="1085"/>
                </a:xfrm>
              </p:grpSpPr>
              <p:sp>
                <p:nvSpPr>
                  <p:cNvPr id="2090" name="Freeform 42"/>
                  <p:cNvSpPr>
                    <a:spLocks/>
                  </p:cNvSpPr>
                  <p:nvPr/>
                </p:nvSpPr>
                <p:spPr bwMode="ltGray">
                  <a:xfrm>
                    <a:off x="294" y="1735"/>
                    <a:ext cx="189" cy="1084"/>
                  </a:xfrm>
                  <a:custGeom>
                    <a:avLst/>
                    <a:gdLst>
                      <a:gd name="T0" fmla="*/ 177 w 189"/>
                      <a:gd name="T1" fmla="*/ 24 h 1084"/>
                      <a:gd name="T2" fmla="*/ 175 w 189"/>
                      <a:gd name="T3" fmla="*/ 0 h 1084"/>
                      <a:gd name="T4" fmla="*/ 162 w 189"/>
                      <a:gd name="T5" fmla="*/ 9 h 1084"/>
                      <a:gd name="T6" fmla="*/ 154 w 189"/>
                      <a:gd name="T7" fmla="*/ 38 h 1084"/>
                      <a:gd name="T8" fmla="*/ 5 w 189"/>
                      <a:gd name="T9" fmla="*/ 237 h 1084"/>
                      <a:gd name="T10" fmla="*/ 138 w 189"/>
                      <a:gd name="T11" fmla="*/ 96 h 1084"/>
                      <a:gd name="T12" fmla="*/ 139 w 189"/>
                      <a:gd name="T13" fmla="*/ 123 h 1084"/>
                      <a:gd name="T14" fmla="*/ 74 w 189"/>
                      <a:gd name="T15" fmla="*/ 293 h 1084"/>
                      <a:gd name="T16" fmla="*/ 155 w 189"/>
                      <a:gd name="T17" fmla="*/ 158 h 1084"/>
                      <a:gd name="T18" fmla="*/ 145 w 189"/>
                      <a:gd name="T19" fmla="*/ 214 h 1084"/>
                      <a:gd name="T20" fmla="*/ 119 w 189"/>
                      <a:gd name="T21" fmla="*/ 306 h 1084"/>
                      <a:gd name="T22" fmla="*/ 41 w 189"/>
                      <a:gd name="T23" fmla="*/ 553 h 1084"/>
                      <a:gd name="T24" fmla="*/ 43 w 189"/>
                      <a:gd name="T25" fmla="*/ 533 h 1084"/>
                      <a:gd name="T26" fmla="*/ 95 w 189"/>
                      <a:gd name="T27" fmla="*/ 379 h 1084"/>
                      <a:gd name="T28" fmla="*/ 135 w 189"/>
                      <a:gd name="T29" fmla="*/ 261 h 1084"/>
                      <a:gd name="T30" fmla="*/ 154 w 189"/>
                      <a:gd name="T31" fmla="*/ 204 h 1084"/>
                      <a:gd name="T32" fmla="*/ 158 w 189"/>
                      <a:gd name="T33" fmla="*/ 224 h 1084"/>
                      <a:gd name="T34" fmla="*/ 135 w 189"/>
                      <a:gd name="T35" fmla="*/ 298 h 1084"/>
                      <a:gd name="T36" fmla="*/ 104 w 189"/>
                      <a:gd name="T37" fmla="*/ 402 h 1084"/>
                      <a:gd name="T38" fmla="*/ 145 w 189"/>
                      <a:gd name="T39" fmla="*/ 261 h 1084"/>
                      <a:gd name="T40" fmla="*/ 158 w 189"/>
                      <a:gd name="T41" fmla="*/ 224 h 1084"/>
                      <a:gd name="T42" fmla="*/ 159 w 189"/>
                      <a:gd name="T43" fmla="*/ 264 h 1084"/>
                      <a:gd name="T44" fmla="*/ 145 w 189"/>
                      <a:gd name="T45" fmla="*/ 336 h 1084"/>
                      <a:gd name="T46" fmla="*/ 104 w 189"/>
                      <a:gd name="T47" fmla="*/ 430 h 1084"/>
                      <a:gd name="T48" fmla="*/ 68 w 189"/>
                      <a:gd name="T49" fmla="*/ 516 h 1084"/>
                      <a:gd name="T50" fmla="*/ 110 w 189"/>
                      <a:gd name="T51" fmla="*/ 428 h 1084"/>
                      <a:gd name="T52" fmla="*/ 151 w 189"/>
                      <a:gd name="T53" fmla="*/ 326 h 1084"/>
                      <a:gd name="T54" fmla="*/ 150 w 189"/>
                      <a:gd name="T55" fmla="*/ 361 h 1084"/>
                      <a:gd name="T56" fmla="*/ 151 w 189"/>
                      <a:gd name="T57" fmla="*/ 420 h 1084"/>
                      <a:gd name="T58" fmla="*/ 144 w 189"/>
                      <a:gd name="T59" fmla="*/ 450 h 1084"/>
                      <a:gd name="T60" fmla="*/ 111 w 189"/>
                      <a:gd name="T61" fmla="*/ 537 h 1084"/>
                      <a:gd name="T62" fmla="*/ 47 w 189"/>
                      <a:gd name="T63" fmla="*/ 675 h 1084"/>
                      <a:gd name="T64" fmla="*/ 56 w 189"/>
                      <a:gd name="T65" fmla="*/ 646 h 1084"/>
                      <a:gd name="T66" fmla="*/ 135 w 189"/>
                      <a:gd name="T67" fmla="*/ 477 h 1084"/>
                      <a:gd name="T68" fmla="*/ 160 w 189"/>
                      <a:gd name="T69" fmla="*/ 404 h 1084"/>
                      <a:gd name="T70" fmla="*/ 97 w 189"/>
                      <a:gd name="T71" fmla="*/ 621 h 1084"/>
                      <a:gd name="T72" fmla="*/ 159 w 189"/>
                      <a:gd name="T73" fmla="*/ 469 h 1084"/>
                      <a:gd name="T74" fmla="*/ 158 w 189"/>
                      <a:gd name="T75" fmla="*/ 530 h 1084"/>
                      <a:gd name="T76" fmla="*/ 126 w 189"/>
                      <a:gd name="T77" fmla="*/ 675 h 1084"/>
                      <a:gd name="T78" fmla="*/ 72 w 189"/>
                      <a:gd name="T79" fmla="*/ 778 h 1084"/>
                      <a:gd name="T80" fmla="*/ 21 w 189"/>
                      <a:gd name="T81" fmla="*/ 872 h 1084"/>
                      <a:gd name="T82" fmla="*/ 98 w 189"/>
                      <a:gd name="T83" fmla="*/ 741 h 1084"/>
                      <a:gd name="T84" fmla="*/ 129 w 189"/>
                      <a:gd name="T85" fmla="*/ 665 h 1084"/>
                      <a:gd name="T86" fmla="*/ 158 w 189"/>
                      <a:gd name="T87" fmla="*/ 555 h 1084"/>
                      <a:gd name="T88" fmla="*/ 154 w 189"/>
                      <a:gd name="T89" fmla="*/ 605 h 1084"/>
                      <a:gd name="T90" fmla="*/ 152 w 189"/>
                      <a:gd name="T91" fmla="*/ 654 h 1084"/>
                      <a:gd name="T92" fmla="*/ 154 w 189"/>
                      <a:gd name="T93" fmla="*/ 703 h 1084"/>
                      <a:gd name="T94" fmla="*/ 126 w 189"/>
                      <a:gd name="T95" fmla="*/ 797 h 1084"/>
                      <a:gd name="T96" fmla="*/ 74 w 189"/>
                      <a:gd name="T97" fmla="*/ 882 h 1084"/>
                      <a:gd name="T98" fmla="*/ 77 w 189"/>
                      <a:gd name="T99" fmla="*/ 876 h 1084"/>
                      <a:gd name="T100" fmla="*/ 142 w 189"/>
                      <a:gd name="T101" fmla="*/ 759 h 1084"/>
                      <a:gd name="T102" fmla="*/ 138 w 189"/>
                      <a:gd name="T103" fmla="*/ 789 h 1084"/>
                      <a:gd name="T104" fmla="*/ 142 w 189"/>
                      <a:gd name="T105" fmla="*/ 806 h 1084"/>
                      <a:gd name="T106" fmla="*/ 145 w 189"/>
                      <a:gd name="T107" fmla="*/ 834 h 1084"/>
                      <a:gd name="T108" fmla="*/ 113 w 189"/>
                      <a:gd name="T109" fmla="*/ 920 h 1084"/>
                      <a:gd name="T110" fmla="*/ 79 w 189"/>
                      <a:gd name="T111" fmla="*/ 939 h 1084"/>
                      <a:gd name="T112" fmla="*/ 142 w 189"/>
                      <a:gd name="T113" fmla="*/ 863 h 1084"/>
                      <a:gd name="T114" fmla="*/ 138 w 189"/>
                      <a:gd name="T115" fmla="*/ 907 h 1084"/>
                      <a:gd name="T116" fmla="*/ 143 w 189"/>
                      <a:gd name="T117" fmla="*/ 930 h 1084"/>
                      <a:gd name="T118" fmla="*/ 68 w 189"/>
                      <a:gd name="T119" fmla="*/ 1083 h 1084"/>
                      <a:gd name="T120" fmla="*/ 138 w 189"/>
                      <a:gd name="T121" fmla="*/ 967 h 1084"/>
                      <a:gd name="T122" fmla="*/ 153 w 189"/>
                      <a:gd name="T123" fmla="*/ 924 h 1084"/>
                      <a:gd name="T124" fmla="*/ 163 w 189"/>
                      <a:gd name="T125" fmla="*/ 886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 h="1084">
                        <a:moveTo>
                          <a:pt x="174" y="84"/>
                        </a:moveTo>
                        <a:lnTo>
                          <a:pt x="177" y="24"/>
                        </a:lnTo>
                        <a:lnTo>
                          <a:pt x="188" y="21"/>
                        </a:lnTo>
                        <a:lnTo>
                          <a:pt x="175" y="0"/>
                        </a:lnTo>
                        <a:lnTo>
                          <a:pt x="170" y="1"/>
                        </a:lnTo>
                        <a:lnTo>
                          <a:pt x="162" y="9"/>
                        </a:lnTo>
                        <a:lnTo>
                          <a:pt x="161" y="27"/>
                        </a:lnTo>
                        <a:lnTo>
                          <a:pt x="154" y="38"/>
                        </a:lnTo>
                        <a:lnTo>
                          <a:pt x="91" y="193"/>
                        </a:lnTo>
                        <a:lnTo>
                          <a:pt x="5" y="237"/>
                        </a:lnTo>
                        <a:lnTo>
                          <a:pt x="90" y="191"/>
                        </a:lnTo>
                        <a:lnTo>
                          <a:pt x="138" y="96"/>
                        </a:lnTo>
                        <a:lnTo>
                          <a:pt x="154" y="82"/>
                        </a:lnTo>
                        <a:lnTo>
                          <a:pt x="139" y="123"/>
                        </a:lnTo>
                        <a:lnTo>
                          <a:pt x="154" y="126"/>
                        </a:lnTo>
                        <a:lnTo>
                          <a:pt x="74" y="293"/>
                        </a:lnTo>
                        <a:lnTo>
                          <a:pt x="129" y="188"/>
                        </a:lnTo>
                        <a:lnTo>
                          <a:pt x="155" y="158"/>
                        </a:lnTo>
                        <a:lnTo>
                          <a:pt x="154" y="180"/>
                        </a:lnTo>
                        <a:lnTo>
                          <a:pt x="145" y="214"/>
                        </a:lnTo>
                        <a:lnTo>
                          <a:pt x="138" y="242"/>
                        </a:lnTo>
                        <a:lnTo>
                          <a:pt x="119" y="306"/>
                        </a:lnTo>
                        <a:lnTo>
                          <a:pt x="84" y="420"/>
                        </a:lnTo>
                        <a:lnTo>
                          <a:pt x="41" y="553"/>
                        </a:lnTo>
                        <a:lnTo>
                          <a:pt x="5" y="646"/>
                        </a:lnTo>
                        <a:lnTo>
                          <a:pt x="43" y="533"/>
                        </a:lnTo>
                        <a:lnTo>
                          <a:pt x="66" y="465"/>
                        </a:lnTo>
                        <a:lnTo>
                          <a:pt x="95" y="379"/>
                        </a:lnTo>
                        <a:lnTo>
                          <a:pt x="111" y="326"/>
                        </a:lnTo>
                        <a:lnTo>
                          <a:pt x="135" y="261"/>
                        </a:lnTo>
                        <a:lnTo>
                          <a:pt x="145" y="231"/>
                        </a:lnTo>
                        <a:lnTo>
                          <a:pt x="154" y="204"/>
                        </a:lnTo>
                        <a:lnTo>
                          <a:pt x="149" y="206"/>
                        </a:lnTo>
                        <a:lnTo>
                          <a:pt x="158" y="224"/>
                        </a:lnTo>
                        <a:lnTo>
                          <a:pt x="149" y="242"/>
                        </a:lnTo>
                        <a:lnTo>
                          <a:pt x="135" y="298"/>
                        </a:lnTo>
                        <a:lnTo>
                          <a:pt x="121" y="356"/>
                        </a:lnTo>
                        <a:lnTo>
                          <a:pt x="104" y="402"/>
                        </a:lnTo>
                        <a:lnTo>
                          <a:pt x="132" y="306"/>
                        </a:lnTo>
                        <a:lnTo>
                          <a:pt x="145" y="261"/>
                        </a:lnTo>
                        <a:lnTo>
                          <a:pt x="154" y="224"/>
                        </a:lnTo>
                        <a:lnTo>
                          <a:pt x="158" y="224"/>
                        </a:lnTo>
                        <a:lnTo>
                          <a:pt x="151" y="278"/>
                        </a:lnTo>
                        <a:lnTo>
                          <a:pt x="159" y="264"/>
                        </a:lnTo>
                        <a:lnTo>
                          <a:pt x="154" y="298"/>
                        </a:lnTo>
                        <a:lnTo>
                          <a:pt x="145" y="336"/>
                        </a:lnTo>
                        <a:lnTo>
                          <a:pt x="126" y="392"/>
                        </a:lnTo>
                        <a:lnTo>
                          <a:pt x="104" y="430"/>
                        </a:lnTo>
                        <a:lnTo>
                          <a:pt x="84" y="477"/>
                        </a:lnTo>
                        <a:lnTo>
                          <a:pt x="68" y="516"/>
                        </a:lnTo>
                        <a:lnTo>
                          <a:pt x="79" y="496"/>
                        </a:lnTo>
                        <a:lnTo>
                          <a:pt x="110" y="428"/>
                        </a:lnTo>
                        <a:lnTo>
                          <a:pt x="145" y="345"/>
                        </a:lnTo>
                        <a:lnTo>
                          <a:pt x="151" y="326"/>
                        </a:lnTo>
                        <a:lnTo>
                          <a:pt x="158" y="298"/>
                        </a:lnTo>
                        <a:lnTo>
                          <a:pt x="150" y="361"/>
                        </a:lnTo>
                        <a:lnTo>
                          <a:pt x="163" y="337"/>
                        </a:lnTo>
                        <a:lnTo>
                          <a:pt x="151" y="420"/>
                        </a:lnTo>
                        <a:lnTo>
                          <a:pt x="149" y="439"/>
                        </a:lnTo>
                        <a:lnTo>
                          <a:pt x="144" y="450"/>
                        </a:lnTo>
                        <a:lnTo>
                          <a:pt x="128" y="495"/>
                        </a:lnTo>
                        <a:lnTo>
                          <a:pt x="111" y="537"/>
                        </a:lnTo>
                        <a:lnTo>
                          <a:pt x="77" y="608"/>
                        </a:lnTo>
                        <a:lnTo>
                          <a:pt x="47" y="675"/>
                        </a:lnTo>
                        <a:lnTo>
                          <a:pt x="0" y="769"/>
                        </a:lnTo>
                        <a:lnTo>
                          <a:pt x="56" y="646"/>
                        </a:lnTo>
                        <a:lnTo>
                          <a:pt x="113" y="524"/>
                        </a:lnTo>
                        <a:lnTo>
                          <a:pt x="135" y="477"/>
                        </a:lnTo>
                        <a:lnTo>
                          <a:pt x="149" y="427"/>
                        </a:lnTo>
                        <a:lnTo>
                          <a:pt x="160" y="404"/>
                        </a:lnTo>
                        <a:lnTo>
                          <a:pt x="162" y="407"/>
                        </a:lnTo>
                        <a:lnTo>
                          <a:pt x="97" y="621"/>
                        </a:lnTo>
                        <a:lnTo>
                          <a:pt x="147" y="475"/>
                        </a:lnTo>
                        <a:lnTo>
                          <a:pt x="159" y="469"/>
                        </a:lnTo>
                        <a:lnTo>
                          <a:pt x="145" y="549"/>
                        </a:lnTo>
                        <a:lnTo>
                          <a:pt x="158" y="530"/>
                        </a:lnTo>
                        <a:lnTo>
                          <a:pt x="138" y="618"/>
                        </a:lnTo>
                        <a:lnTo>
                          <a:pt x="126" y="675"/>
                        </a:lnTo>
                        <a:lnTo>
                          <a:pt x="104" y="721"/>
                        </a:lnTo>
                        <a:lnTo>
                          <a:pt x="72" y="778"/>
                        </a:lnTo>
                        <a:lnTo>
                          <a:pt x="43" y="834"/>
                        </a:lnTo>
                        <a:lnTo>
                          <a:pt x="21" y="872"/>
                        </a:lnTo>
                        <a:lnTo>
                          <a:pt x="5" y="892"/>
                        </a:lnTo>
                        <a:lnTo>
                          <a:pt x="98" y="741"/>
                        </a:lnTo>
                        <a:lnTo>
                          <a:pt x="119" y="696"/>
                        </a:lnTo>
                        <a:lnTo>
                          <a:pt x="129" y="665"/>
                        </a:lnTo>
                        <a:lnTo>
                          <a:pt x="144" y="608"/>
                        </a:lnTo>
                        <a:lnTo>
                          <a:pt x="158" y="555"/>
                        </a:lnTo>
                        <a:lnTo>
                          <a:pt x="143" y="632"/>
                        </a:lnTo>
                        <a:lnTo>
                          <a:pt x="154" y="605"/>
                        </a:lnTo>
                        <a:lnTo>
                          <a:pt x="142" y="668"/>
                        </a:lnTo>
                        <a:lnTo>
                          <a:pt x="152" y="654"/>
                        </a:lnTo>
                        <a:lnTo>
                          <a:pt x="141" y="729"/>
                        </a:lnTo>
                        <a:lnTo>
                          <a:pt x="154" y="703"/>
                        </a:lnTo>
                        <a:lnTo>
                          <a:pt x="142" y="741"/>
                        </a:lnTo>
                        <a:lnTo>
                          <a:pt x="126" y="797"/>
                        </a:lnTo>
                        <a:lnTo>
                          <a:pt x="113" y="814"/>
                        </a:lnTo>
                        <a:lnTo>
                          <a:pt x="74" y="882"/>
                        </a:lnTo>
                        <a:lnTo>
                          <a:pt x="37" y="920"/>
                        </a:lnTo>
                        <a:lnTo>
                          <a:pt x="77" y="876"/>
                        </a:lnTo>
                        <a:lnTo>
                          <a:pt x="111" y="816"/>
                        </a:lnTo>
                        <a:lnTo>
                          <a:pt x="142" y="759"/>
                        </a:lnTo>
                        <a:lnTo>
                          <a:pt x="151" y="732"/>
                        </a:lnTo>
                        <a:lnTo>
                          <a:pt x="138" y="789"/>
                        </a:lnTo>
                        <a:lnTo>
                          <a:pt x="149" y="778"/>
                        </a:lnTo>
                        <a:lnTo>
                          <a:pt x="142" y="806"/>
                        </a:lnTo>
                        <a:lnTo>
                          <a:pt x="138" y="845"/>
                        </a:lnTo>
                        <a:lnTo>
                          <a:pt x="145" y="834"/>
                        </a:lnTo>
                        <a:lnTo>
                          <a:pt x="137" y="867"/>
                        </a:lnTo>
                        <a:lnTo>
                          <a:pt x="113" y="920"/>
                        </a:lnTo>
                        <a:lnTo>
                          <a:pt x="98" y="929"/>
                        </a:lnTo>
                        <a:lnTo>
                          <a:pt x="79" y="939"/>
                        </a:lnTo>
                        <a:lnTo>
                          <a:pt x="116" y="910"/>
                        </a:lnTo>
                        <a:lnTo>
                          <a:pt x="142" y="863"/>
                        </a:lnTo>
                        <a:lnTo>
                          <a:pt x="149" y="826"/>
                        </a:lnTo>
                        <a:lnTo>
                          <a:pt x="138" y="907"/>
                        </a:lnTo>
                        <a:lnTo>
                          <a:pt x="149" y="886"/>
                        </a:lnTo>
                        <a:lnTo>
                          <a:pt x="143" y="930"/>
                        </a:lnTo>
                        <a:lnTo>
                          <a:pt x="132" y="991"/>
                        </a:lnTo>
                        <a:lnTo>
                          <a:pt x="68" y="1083"/>
                        </a:lnTo>
                        <a:lnTo>
                          <a:pt x="132" y="997"/>
                        </a:lnTo>
                        <a:lnTo>
                          <a:pt x="138" y="967"/>
                        </a:lnTo>
                        <a:lnTo>
                          <a:pt x="143" y="948"/>
                        </a:lnTo>
                        <a:lnTo>
                          <a:pt x="153" y="924"/>
                        </a:lnTo>
                        <a:lnTo>
                          <a:pt x="160" y="969"/>
                        </a:lnTo>
                        <a:lnTo>
                          <a:pt x="163" y="886"/>
                        </a:lnTo>
                        <a:lnTo>
                          <a:pt x="174" y="8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91" name="Freeform 43"/>
                  <p:cNvSpPr>
                    <a:spLocks/>
                  </p:cNvSpPr>
                  <p:nvPr/>
                </p:nvSpPr>
                <p:spPr bwMode="ltGray">
                  <a:xfrm>
                    <a:off x="456" y="1735"/>
                    <a:ext cx="180" cy="1085"/>
                  </a:xfrm>
                  <a:custGeom>
                    <a:avLst/>
                    <a:gdLst>
                      <a:gd name="T0" fmla="*/ 1 w 180"/>
                      <a:gd name="T1" fmla="*/ 897 h 1085"/>
                      <a:gd name="T2" fmla="*/ 6 w 180"/>
                      <a:gd name="T3" fmla="*/ 858 h 1085"/>
                      <a:gd name="T4" fmla="*/ 51 w 180"/>
                      <a:gd name="T5" fmla="*/ 1084 h 1085"/>
                      <a:gd name="T6" fmla="*/ 16 w 180"/>
                      <a:gd name="T7" fmla="*/ 864 h 1085"/>
                      <a:gd name="T8" fmla="*/ 19 w 180"/>
                      <a:gd name="T9" fmla="*/ 840 h 1085"/>
                      <a:gd name="T10" fmla="*/ 63 w 180"/>
                      <a:gd name="T11" fmla="*/ 1001 h 1085"/>
                      <a:gd name="T12" fmla="*/ 18 w 180"/>
                      <a:gd name="T13" fmla="*/ 831 h 1085"/>
                      <a:gd name="T14" fmla="*/ 24 w 180"/>
                      <a:gd name="T15" fmla="*/ 795 h 1085"/>
                      <a:gd name="T16" fmla="*/ 29 w 180"/>
                      <a:gd name="T17" fmla="*/ 756 h 1085"/>
                      <a:gd name="T18" fmla="*/ 26 w 180"/>
                      <a:gd name="T19" fmla="*/ 728 h 1085"/>
                      <a:gd name="T20" fmla="*/ 32 w 180"/>
                      <a:gd name="T21" fmla="*/ 712 h 1085"/>
                      <a:gd name="T22" fmla="*/ 29 w 180"/>
                      <a:gd name="T23" fmla="*/ 709 h 1085"/>
                      <a:gd name="T24" fmla="*/ 29 w 180"/>
                      <a:gd name="T25" fmla="*/ 670 h 1085"/>
                      <a:gd name="T26" fmla="*/ 32 w 180"/>
                      <a:gd name="T27" fmla="*/ 643 h 1085"/>
                      <a:gd name="T28" fmla="*/ 84 w 180"/>
                      <a:gd name="T29" fmla="*/ 832 h 1085"/>
                      <a:gd name="T30" fmla="*/ 29 w 180"/>
                      <a:gd name="T31" fmla="*/ 634 h 1085"/>
                      <a:gd name="T32" fmla="*/ 35 w 180"/>
                      <a:gd name="T33" fmla="*/ 634 h 1085"/>
                      <a:gd name="T34" fmla="*/ 35 w 180"/>
                      <a:gd name="T35" fmla="*/ 576 h 1085"/>
                      <a:gd name="T36" fmla="*/ 102 w 180"/>
                      <a:gd name="T37" fmla="*/ 710 h 1085"/>
                      <a:gd name="T38" fmla="*/ 49 w 180"/>
                      <a:gd name="T39" fmla="*/ 617 h 1085"/>
                      <a:gd name="T40" fmla="*/ 30 w 180"/>
                      <a:gd name="T41" fmla="*/ 539 h 1085"/>
                      <a:gd name="T42" fmla="*/ 32 w 180"/>
                      <a:gd name="T43" fmla="*/ 511 h 1085"/>
                      <a:gd name="T44" fmla="*/ 43 w 180"/>
                      <a:gd name="T45" fmla="*/ 535 h 1085"/>
                      <a:gd name="T46" fmla="*/ 44 w 180"/>
                      <a:gd name="T47" fmla="*/ 501 h 1085"/>
                      <a:gd name="T48" fmla="*/ 94 w 180"/>
                      <a:gd name="T49" fmla="*/ 560 h 1085"/>
                      <a:gd name="T50" fmla="*/ 75 w 180"/>
                      <a:gd name="T51" fmla="*/ 530 h 1085"/>
                      <a:gd name="T52" fmla="*/ 37 w 180"/>
                      <a:gd name="T53" fmla="*/ 456 h 1085"/>
                      <a:gd name="T54" fmla="*/ 35 w 180"/>
                      <a:gd name="T55" fmla="*/ 407 h 1085"/>
                      <a:gd name="T56" fmla="*/ 39 w 180"/>
                      <a:gd name="T57" fmla="*/ 377 h 1085"/>
                      <a:gd name="T58" fmla="*/ 51 w 180"/>
                      <a:gd name="T59" fmla="*/ 399 h 1085"/>
                      <a:gd name="T60" fmla="*/ 49 w 180"/>
                      <a:gd name="T61" fmla="*/ 348 h 1085"/>
                      <a:gd name="T62" fmla="*/ 44 w 180"/>
                      <a:gd name="T63" fmla="*/ 314 h 1085"/>
                      <a:gd name="T64" fmla="*/ 48 w 180"/>
                      <a:gd name="T65" fmla="*/ 295 h 1085"/>
                      <a:gd name="T66" fmla="*/ 99 w 180"/>
                      <a:gd name="T67" fmla="*/ 387 h 1085"/>
                      <a:gd name="T68" fmla="*/ 160 w 180"/>
                      <a:gd name="T69" fmla="*/ 456 h 1085"/>
                      <a:gd name="T70" fmla="*/ 75 w 180"/>
                      <a:gd name="T71" fmla="*/ 342 h 1085"/>
                      <a:gd name="T72" fmla="*/ 48 w 180"/>
                      <a:gd name="T73" fmla="*/ 295 h 1085"/>
                      <a:gd name="T74" fmla="*/ 51 w 180"/>
                      <a:gd name="T75" fmla="*/ 268 h 1085"/>
                      <a:gd name="T76" fmla="*/ 45 w 180"/>
                      <a:gd name="T77" fmla="*/ 207 h 1085"/>
                      <a:gd name="T78" fmla="*/ 48 w 180"/>
                      <a:gd name="T79" fmla="*/ 165 h 1085"/>
                      <a:gd name="T80" fmla="*/ 75 w 180"/>
                      <a:gd name="T81" fmla="*/ 216 h 1085"/>
                      <a:gd name="T82" fmla="*/ 69 w 180"/>
                      <a:gd name="T83" fmla="*/ 201 h 1085"/>
                      <a:gd name="T84" fmla="*/ 51 w 180"/>
                      <a:gd name="T85" fmla="*/ 165 h 1085"/>
                      <a:gd name="T86" fmla="*/ 48 w 180"/>
                      <a:gd name="T87" fmla="*/ 146 h 1085"/>
                      <a:gd name="T88" fmla="*/ 39 w 180"/>
                      <a:gd name="T89" fmla="*/ 118 h 1085"/>
                      <a:gd name="T90" fmla="*/ 94 w 180"/>
                      <a:gd name="T91" fmla="*/ 168 h 1085"/>
                      <a:gd name="T92" fmla="*/ 39 w 180"/>
                      <a:gd name="T93" fmla="*/ 80 h 1085"/>
                      <a:gd name="T94" fmla="*/ 104 w 180"/>
                      <a:gd name="T95" fmla="*/ 80 h 1085"/>
                      <a:gd name="T96" fmla="*/ 133 w 180"/>
                      <a:gd name="T97" fmla="*/ 69 h 1085"/>
                      <a:gd name="T98" fmla="*/ 48 w 180"/>
                      <a:gd name="T99" fmla="*/ 80 h 1085"/>
                      <a:gd name="T100" fmla="*/ 35 w 180"/>
                      <a:gd name="T101" fmla="*/ 33 h 1085"/>
                      <a:gd name="T102" fmla="*/ 17 w 180"/>
                      <a:gd name="T103" fmla="*/ 13 h 1085"/>
                      <a:gd name="T104" fmla="*/ 0 w 180"/>
                      <a:gd name="T105" fmla="*/ 942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085">
                        <a:moveTo>
                          <a:pt x="0" y="942"/>
                        </a:moveTo>
                        <a:lnTo>
                          <a:pt x="1" y="897"/>
                        </a:lnTo>
                        <a:lnTo>
                          <a:pt x="11" y="923"/>
                        </a:lnTo>
                        <a:lnTo>
                          <a:pt x="6" y="858"/>
                        </a:lnTo>
                        <a:lnTo>
                          <a:pt x="17" y="867"/>
                        </a:lnTo>
                        <a:lnTo>
                          <a:pt x="51" y="1084"/>
                        </a:lnTo>
                        <a:lnTo>
                          <a:pt x="19" y="897"/>
                        </a:lnTo>
                        <a:lnTo>
                          <a:pt x="16" y="864"/>
                        </a:lnTo>
                        <a:lnTo>
                          <a:pt x="13" y="832"/>
                        </a:lnTo>
                        <a:lnTo>
                          <a:pt x="19" y="840"/>
                        </a:lnTo>
                        <a:lnTo>
                          <a:pt x="40" y="900"/>
                        </a:lnTo>
                        <a:lnTo>
                          <a:pt x="63" y="1001"/>
                        </a:lnTo>
                        <a:lnTo>
                          <a:pt x="29" y="867"/>
                        </a:lnTo>
                        <a:lnTo>
                          <a:pt x="18" y="831"/>
                        </a:lnTo>
                        <a:lnTo>
                          <a:pt x="17" y="779"/>
                        </a:lnTo>
                        <a:lnTo>
                          <a:pt x="24" y="795"/>
                        </a:lnTo>
                        <a:lnTo>
                          <a:pt x="22" y="736"/>
                        </a:lnTo>
                        <a:lnTo>
                          <a:pt x="29" y="756"/>
                        </a:lnTo>
                        <a:lnTo>
                          <a:pt x="60" y="952"/>
                        </a:lnTo>
                        <a:lnTo>
                          <a:pt x="26" y="728"/>
                        </a:lnTo>
                        <a:lnTo>
                          <a:pt x="22" y="690"/>
                        </a:lnTo>
                        <a:lnTo>
                          <a:pt x="32" y="712"/>
                        </a:lnTo>
                        <a:lnTo>
                          <a:pt x="57" y="821"/>
                        </a:lnTo>
                        <a:lnTo>
                          <a:pt x="29" y="709"/>
                        </a:lnTo>
                        <a:lnTo>
                          <a:pt x="19" y="652"/>
                        </a:lnTo>
                        <a:lnTo>
                          <a:pt x="29" y="670"/>
                        </a:lnTo>
                        <a:lnTo>
                          <a:pt x="22" y="634"/>
                        </a:lnTo>
                        <a:lnTo>
                          <a:pt x="32" y="643"/>
                        </a:lnTo>
                        <a:lnTo>
                          <a:pt x="41" y="709"/>
                        </a:lnTo>
                        <a:lnTo>
                          <a:pt x="84" y="832"/>
                        </a:lnTo>
                        <a:lnTo>
                          <a:pt x="39" y="690"/>
                        </a:lnTo>
                        <a:lnTo>
                          <a:pt x="29" y="634"/>
                        </a:lnTo>
                        <a:lnTo>
                          <a:pt x="26" y="605"/>
                        </a:lnTo>
                        <a:lnTo>
                          <a:pt x="35" y="634"/>
                        </a:lnTo>
                        <a:lnTo>
                          <a:pt x="29" y="569"/>
                        </a:lnTo>
                        <a:lnTo>
                          <a:pt x="35" y="576"/>
                        </a:lnTo>
                        <a:lnTo>
                          <a:pt x="40" y="610"/>
                        </a:lnTo>
                        <a:lnTo>
                          <a:pt x="102" y="710"/>
                        </a:lnTo>
                        <a:lnTo>
                          <a:pt x="68" y="650"/>
                        </a:lnTo>
                        <a:lnTo>
                          <a:pt x="49" y="617"/>
                        </a:lnTo>
                        <a:lnTo>
                          <a:pt x="44" y="606"/>
                        </a:lnTo>
                        <a:lnTo>
                          <a:pt x="30" y="539"/>
                        </a:lnTo>
                        <a:lnTo>
                          <a:pt x="35" y="551"/>
                        </a:lnTo>
                        <a:lnTo>
                          <a:pt x="32" y="511"/>
                        </a:lnTo>
                        <a:lnTo>
                          <a:pt x="30" y="518"/>
                        </a:lnTo>
                        <a:lnTo>
                          <a:pt x="43" y="535"/>
                        </a:lnTo>
                        <a:lnTo>
                          <a:pt x="34" y="491"/>
                        </a:lnTo>
                        <a:lnTo>
                          <a:pt x="44" y="501"/>
                        </a:lnTo>
                        <a:lnTo>
                          <a:pt x="68" y="522"/>
                        </a:lnTo>
                        <a:lnTo>
                          <a:pt x="94" y="560"/>
                        </a:lnTo>
                        <a:lnTo>
                          <a:pt x="157" y="700"/>
                        </a:lnTo>
                        <a:lnTo>
                          <a:pt x="75" y="530"/>
                        </a:lnTo>
                        <a:lnTo>
                          <a:pt x="45" y="491"/>
                        </a:lnTo>
                        <a:lnTo>
                          <a:pt x="37" y="456"/>
                        </a:lnTo>
                        <a:lnTo>
                          <a:pt x="49" y="473"/>
                        </a:lnTo>
                        <a:lnTo>
                          <a:pt x="35" y="407"/>
                        </a:lnTo>
                        <a:lnTo>
                          <a:pt x="44" y="412"/>
                        </a:lnTo>
                        <a:lnTo>
                          <a:pt x="39" y="377"/>
                        </a:lnTo>
                        <a:lnTo>
                          <a:pt x="40" y="369"/>
                        </a:lnTo>
                        <a:lnTo>
                          <a:pt x="51" y="399"/>
                        </a:lnTo>
                        <a:lnTo>
                          <a:pt x="40" y="348"/>
                        </a:lnTo>
                        <a:lnTo>
                          <a:pt x="49" y="348"/>
                        </a:lnTo>
                        <a:lnTo>
                          <a:pt x="39" y="314"/>
                        </a:lnTo>
                        <a:lnTo>
                          <a:pt x="44" y="314"/>
                        </a:lnTo>
                        <a:lnTo>
                          <a:pt x="39" y="295"/>
                        </a:lnTo>
                        <a:lnTo>
                          <a:pt x="48" y="295"/>
                        </a:lnTo>
                        <a:lnTo>
                          <a:pt x="67" y="336"/>
                        </a:lnTo>
                        <a:lnTo>
                          <a:pt x="99" y="387"/>
                        </a:lnTo>
                        <a:lnTo>
                          <a:pt x="131" y="428"/>
                        </a:lnTo>
                        <a:lnTo>
                          <a:pt x="160" y="456"/>
                        </a:lnTo>
                        <a:lnTo>
                          <a:pt x="91" y="369"/>
                        </a:lnTo>
                        <a:lnTo>
                          <a:pt x="75" y="342"/>
                        </a:lnTo>
                        <a:lnTo>
                          <a:pt x="51" y="308"/>
                        </a:lnTo>
                        <a:lnTo>
                          <a:pt x="48" y="295"/>
                        </a:lnTo>
                        <a:lnTo>
                          <a:pt x="41" y="258"/>
                        </a:lnTo>
                        <a:lnTo>
                          <a:pt x="51" y="268"/>
                        </a:lnTo>
                        <a:lnTo>
                          <a:pt x="40" y="207"/>
                        </a:lnTo>
                        <a:lnTo>
                          <a:pt x="45" y="207"/>
                        </a:lnTo>
                        <a:lnTo>
                          <a:pt x="39" y="165"/>
                        </a:lnTo>
                        <a:lnTo>
                          <a:pt x="48" y="165"/>
                        </a:lnTo>
                        <a:lnTo>
                          <a:pt x="53" y="185"/>
                        </a:lnTo>
                        <a:lnTo>
                          <a:pt x="75" y="216"/>
                        </a:lnTo>
                        <a:lnTo>
                          <a:pt x="138" y="287"/>
                        </a:lnTo>
                        <a:lnTo>
                          <a:pt x="69" y="201"/>
                        </a:lnTo>
                        <a:lnTo>
                          <a:pt x="53" y="183"/>
                        </a:lnTo>
                        <a:lnTo>
                          <a:pt x="51" y="165"/>
                        </a:lnTo>
                        <a:lnTo>
                          <a:pt x="41" y="136"/>
                        </a:lnTo>
                        <a:lnTo>
                          <a:pt x="48" y="146"/>
                        </a:lnTo>
                        <a:lnTo>
                          <a:pt x="32" y="107"/>
                        </a:lnTo>
                        <a:lnTo>
                          <a:pt x="39" y="118"/>
                        </a:lnTo>
                        <a:lnTo>
                          <a:pt x="52" y="117"/>
                        </a:lnTo>
                        <a:lnTo>
                          <a:pt x="94" y="168"/>
                        </a:lnTo>
                        <a:lnTo>
                          <a:pt x="51" y="118"/>
                        </a:lnTo>
                        <a:lnTo>
                          <a:pt x="39" y="80"/>
                        </a:lnTo>
                        <a:lnTo>
                          <a:pt x="51" y="80"/>
                        </a:lnTo>
                        <a:lnTo>
                          <a:pt x="104" y="80"/>
                        </a:lnTo>
                        <a:lnTo>
                          <a:pt x="179" y="42"/>
                        </a:lnTo>
                        <a:lnTo>
                          <a:pt x="133" y="69"/>
                        </a:lnTo>
                        <a:lnTo>
                          <a:pt x="66" y="89"/>
                        </a:lnTo>
                        <a:lnTo>
                          <a:pt x="48" y="80"/>
                        </a:lnTo>
                        <a:lnTo>
                          <a:pt x="41" y="61"/>
                        </a:lnTo>
                        <a:lnTo>
                          <a:pt x="35" y="33"/>
                        </a:lnTo>
                        <a:lnTo>
                          <a:pt x="20" y="0"/>
                        </a:lnTo>
                        <a:lnTo>
                          <a:pt x="17" y="13"/>
                        </a:lnTo>
                        <a:lnTo>
                          <a:pt x="13" y="2"/>
                        </a:lnTo>
                        <a:lnTo>
                          <a:pt x="0" y="94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93" name="Freeform 45"/>
                <p:cNvSpPr>
                  <a:spLocks/>
                </p:cNvSpPr>
                <p:nvPr/>
              </p:nvSpPr>
              <p:spPr bwMode="ltGray">
                <a:xfrm>
                  <a:off x="458" y="2825"/>
                  <a:ext cx="48" cy="828"/>
                </a:xfrm>
                <a:custGeom>
                  <a:avLst/>
                  <a:gdLst>
                    <a:gd name="T0" fmla="*/ 9 w 48"/>
                    <a:gd name="T1" fmla="*/ 0 h 828"/>
                    <a:gd name="T2" fmla="*/ 18 w 48"/>
                    <a:gd name="T3" fmla="*/ 63 h 828"/>
                    <a:gd name="T4" fmla="*/ 28 w 48"/>
                    <a:gd name="T5" fmla="*/ 163 h 828"/>
                    <a:gd name="T6" fmla="*/ 37 w 48"/>
                    <a:gd name="T7" fmla="*/ 301 h 828"/>
                    <a:gd name="T8" fmla="*/ 47 w 48"/>
                    <a:gd name="T9" fmla="*/ 477 h 828"/>
                    <a:gd name="T10" fmla="*/ 47 w 48"/>
                    <a:gd name="T11" fmla="*/ 665 h 828"/>
                    <a:gd name="T12" fmla="*/ 42 w 48"/>
                    <a:gd name="T13" fmla="*/ 827 h 828"/>
                    <a:gd name="T14" fmla="*/ 37 w 48"/>
                    <a:gd name="T15" fmla="*/ 827 h 828"/>
                    <a:gd name="T16" fmla="*/ 42 w 48"/>
                    <a:gd name="T17" fmla="*/ 665 h 828"/>
                    <a:gd name="T18" fmla="*/ 42 w 48"/>
                    <a:gd name="T19" fmla="*/ 526 h 828"/>
                    <a:gd name="T20" fmla="*/ 33 w 48"/>
                    <a:gd name="T21" fmla="*/ 375 h 828"/>
                    <a:gd name="T22" fmla="*/ 18 w 48"/>
                    <a:gd name="T23" fmla="*/ 226 h 828"/>
                    <a:gd name="T24" fmla="*/ 0 w 48"/>
                    <a:gd name="T25" fmla="*/ 38 h 828"/>
                    <a:gd name="T26" fmla="*/ 9 w 48"/>
                    <a:gd name="T27"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828">
                      <a:moveTo>
                        <a:pt x="9" y="0"/>
                      </a:moveTo>
                      <a:lnTo>
                        <a:pt x="18" y="63"/>
                      </a:lnTo>
                      <a:lnTo>
                        <a:pt x="28" y="163"/>
                      </a:lnTo>
                      <a:lnTo>
                        <a:pt x="37" y="301"/>
                      </a:lnTo>
                      <a:lnTo>
                        <a:pt x="47" y="477"/>
                      </a:lnTo>
                      <a:lnTo>
                        <a:pt x="47" y="665"/>
                      </a:lnTo>
                      <a:lnTo>
                        <a:pt x="42" y="827"/>
                      </a:lnTo>
                      <a:lnTo>
                        <a:pt x="37" y="827"/>
                      </a:lnTo>
                      <a:lnTo>
                        <a:pt x="42" y="665"/>
                      </a:lnTo>
                      <a:lnTo>
                        <a:pt x="42" y="526"/>
                      </a:lnTo>
                      <a:lnTo>
                        <a:pt x="33" y="375"/>
                      </a:lnTo>
                      <a:lnTo>
                        <a:pt x="18" y="226"/>
                      </a:lnTo>
                      <a:lnTo>
                        <a:pt x="0" y="38"/>
                      </a:lnTo>
                      <a:lnTo>
                        <a:pt x="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94" name="Freeform 46"/>
                <p:cNvSpPr>
                  <a:spLocks/>
                </p:cNvSpPr>
                <p:nvPr/>
              </p:nvSpPr>
              <p:spPr bwMode="ltGray">
                <a:xfrm>
                  <a:off x="216" y="2485"/>
                  <a:ext cx="141" cy="742"/>
                </a:xfrm>
                <a:custGeom>
                  <a:avLst/>
                  <a:gdLst>
                    <a:gd name="T0" fmla="*/ 40 w 141"/>
                    <a:gd name="T1" fmla="*/ 741 h 742"/>
                    <a:gd name="T2" fmla="*/ 30 w 141"/>
                    <a:gd name="T3" fmla="*/ 613 h 742"/>
                    <a:gd name="T4" fmla="*/ 26 w 141"/>
                    <a:gd name="T5" fmla="*/ 559 h 742"/>
                    <a:gd name="T6" fmla="*/ 16 w 141"/>
                    <a:gd name="T7" fmla="*/ 492 h 742"/>
                    <a:gd name="T8" fmla="*/ 5 w 141"/>
                    <a:gd name="T9" fmla="*/ 428 h 742"/>
                    <a:gd name="T10" fmla="*/ 2 w 141"/>
                    <a:gd name="T11" fmla="*/ 390 h 742"/>
                    <a:gd name="T12" fmla="*/ 0 w 141"/>
                    <a:gd name="T13" fmla="*/ 353 h 742"/>
                    <a:gd name="T14" fmla="*/ 2 w 141"/>
                    <a:gd name="T15" fmla="*/ 298 h 742"/>
                    <a:gd name="T16" fmla="*/ 4 w 141"/>
                    <a:gd name="T17" fmla="*/ 242 h 742"/>
                    <a:gd name="T18" fmla="*/ 20 w 141"/>
                    <a:gd name="T19" fmla="*/ 101 h 742"/>
                    <a:gd name="T20" fmla="*/ 26 w 141"/>
                    <a:gd name="T21" fmla="*/ 69 h 742"/>
                    <a:gd name="T22" fmla="*/ 40 w 141"/>
                    <a:gd name="T23" fmla="*/ 32 h 742"/>
                    <a:gd name="T24" fmla="*/ 50 w 141"/>
                    <a:gd name="T25" fmla="*/ 8 h 742"/>
                    <a:gd name="T26" fmla="*/ 65 w 141"/>
                    <a:gd name="T27" fmla="*/ 0 h 742"/>
                    <a:gd name="T28" fmla="*/ 76 w 141"/>
                    <a:gd name="T29" fmla="*/ 8 h 742"/>
                    <a:gd name="T30" fmla="*/ 91 w 141"/>
                    <a:gd name="T31" fmla="*/ 32 h 742"/>
                    <a:gd name="T32" fmla="*/ 105 w 141"/>
                    <a:gd name="T33" fmla="*/ 75 h 742"/>
                    <a:gd name="T34" fmla="*/ 109 w 141"/>
                    <a:gd name="T35" fmla="*/ 106 h 742"/>
                    <a:gd name="T36" fmla="*/ 119 w 141"/>
                    <a:gd name="T37" fmla="*/ 150 h 742"/>
                    <a:gd name="T38" fmla="*/ 126 w 141"/>
                    <a:gd name="T39" fmla="*/ 190 h 742"/>
                    <a:gd name="T40" fmla="*/ 137 w 141"/>
                    <a:gd name="T41" fmla="*/ 384 h 742"/>
                    <a:gd name="T42" fmla="*/ 140 w 141"/>
                    <a:gd name="T43" fmla="*/ 421 h 742"/>
                    <a:gd name="T44" fmla="*/ 137 w 141"/>
                    <a:gd name="T45" fmla="*/ 483 h 742"/>
                    <a:gd name="T46" fmla="*/ 129 w 141"/>
                    <a:gd name="T47" fmla="*/ 665 h 742"/>
                    <a:gd name="T48" fmla="*/ 129 w 141"/>
                    <a:gd name="T49" fmla="*/ 488 h 742"/>
                    <a:gd name="T50" fmla="*/ 126 w 141"/>
                    <a:gd name="T51" fmla="*/ 410 h 742"/>
                    <a:gd name="T52" fmla="*/ 123 w 141"/>
                    <a:gd name="T53" fmla="*/ 361 h 742"/>
                    <a:gd name="T54" fmla="*/ 118 w 141"/>
                    <a:gd name="T55" fmla="*/ 298 h 742"/>
                    <a:gd name="T56" fmla="*/ 111 w 141"/>
                    <a:gd name="T57" fmla="*/ 233 h 742"/>
                    <a:gd name="T58" fmla="*/ 103 w 141"/>
                    <a:gd name="T59" fmla="*/ 170 h 742"/>
                    <a:gd name="T60" fmla="*/ 92 w 141"/>
                    <a:gd name="T61" fmla="*/ 112 h 742"/>
                    <a:gd name="T62" fmla="*/ 84 w 141"/>
                    <a:gd name="T63" fmla="*/ 60 h 742"/>
                    <a:gd name="T64" fmla="*/ 76 w 141"/>
                    <a:gd name="T65" fmla="*/ 32 h 742"/>
                    <a:gd name="T66" fmla="*/ 66 w 141"/>
                    <a:gd name="T67" fmla="*/ 19 h 742"/>
                    <a:gd name="T68" fmla="*/ 57 w 141"/>
                    <a:gd name="T69" fmla="*/ 32 h 742"/>
                    <a:gd name="T70" fmla="*/ 48 w 141"/>
                    <a:gd name="T71" fmla="*/ 58 h 742"/>
                    <a:gd name="T72" fmla="*/ 44 w 141"/>
                    <a:gd name="T73" fmla="*/ 106 h 742"/>
                    <a:gd name="T74" fmla="*/ 44 w 141"/>
                    <a:gd name="T75" fmla="*/ 142 h 742"/>
                    <a:gd name="T76" fmla="*/ 42 w 141"/>
                    <a:gd name="T77" fmla="*/ 211 h 742"/>
                    <a:gd name="T78" fmla="*/ 39 w 141"/>
                    <a:gd name="T79" fmla="*/ 252 h 742"/>
                    <a:gd name="T80" fmla="*/ 28 w 141"/>
                    <a:gd name="T81" fmla="*/ 319 h 742"/>
                    <a:gd name="T82" fmla="*/ 26 w 141"/>
                    <a:gd name="T83" fmla="*/ 353 h 742"/>
                    <a:gd name="T84" fmla="*/ 24 w 141"/>
                    <a:gd name="T85" fmla="*/ 387 h 742"/>
                    <a:gd name="T86" fmla="*/ 24 w 141"/>
                    <a:gd name="T87" fmla="*/ 436 h 742"/>
                    <a:gd name="T88" fmla="*/ 42 w 141"/>
                    <a:gd name="T89" fmla="*/ 602 h 742"/>
                    <a:gd name="T90" fmla="*/ 40 w 141"/>
                    <a:gd name="T91" fmla="*/ 741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 h="742">
                      <a:moveTo>
                        <a:pt x="40" y="741"/>
                      </a:moveTo>
                      <a:lnTo>
                        <a:pt x="30" y="613"/>
                      </a:lnTo>
                      <a:lnTo>
                        <a:pt x="26" y="559"/>
                      </a:lnTo>
                      <a:lnTo>
                        <a:pt x="16" y="492"/>
                      </a:lnTo>
                      <a:lnTo>
                        <a:pt x="5" y="428"/>
                      </a:lnTo>
                      <a:lnTo>
                        <a:pt x="2" y="390"/>
                      </a:lnTo>
                      <a:lnTo>
                        <a:pt x="0" y="353"/>
                      </a:lnTo>
                      <a:lnTo>
                        <a:pt x="2" y="298"/>
                      </a:lnTo>
                      <a:lnTo>
                        <a:pt x="4" y="242"/>
                      </a:lnTo>
                      <a:lnTo>
                        <a:pt x="20" y="101"/>
                      </a:lnTo>
                      <a:lnTo>
                        <a:pt x="26" y="69"/>
                      </a:lnTo>
                      <a:lnTo>
                        <a:pt x="40" y="32"/>
                      </a:lnTo>
                      <a:lnTo>
                        <a:pt x="50" y="8"/>
                      </a:lnTo>
                      <a:lnTo>
                        <a:pt x="65" y="0"/>
                      </a:lnTo>
                      <a:lnTo>
                        <a:pt x="76" y="8"/>
                      </a:lnTo>
                      <a:lnTo>
                        <a:pt x="91" y="32"/>
                      </a:lnTo>
                      <a:lnTo>
                        <a:pt x="105" y="75"/>
                      </a:lnTo>
                      <a:lnTo>
                        <a:pt x="109" y="106"/>
                      </a:lnTo>
                      <a:lnTo>
                        <a:pt x="119" y="150"/>
                      </a:lnTo>
                      <a:lnTo>
                        <a:pt x="126" y="190"/>
                      </a:lnTo>
                      <a:lnTo>
                        <a:pt x="137" y="384"/>
                      </a:lnTo>
                      <a:lnTo>
                        <a:pt x="140" y="421"/>
                      </a:lnTo>
                      <a:lnTo>
                        <a:pt x="137" y="483"/>
                      </a:lnTo>
                      <a:lnTo>
                        <a:pt x="129" y="665"/>
                      </a:lnTo>
                      <a:lnTo>
                        <a:pt x="129" y="488"/>
                      </a:lnTo>
                      <a:lnTo>
                        <a:pt x="126" y="410"/>
                      </a:lnTo>
                      <a:lnTo>
                        <a:pt x="123" y="361"/>
                      </a:lnTo>
                      <a:lnTo>
                        <a:pt x="118" y="298"/>
                      </a:lnTo>
                      <a:lnTo>
                        <a:pt x="111" y="233"/>
                      </a:lnTo>
                      <a:lnTo>
                        <a:pt x="103" y="170"/>
                      </a:lnTo>
                      <a:lnTo>
                        <a:pt x="92" y="112"/>
                      </a:lnTo>
                      <a:lnTo>
                        <a:pt x="84" y="60"/>
                      </a:lnTo>
                      <a:lnTo>
                        <a:pt x="76" y="32"/>
                      </a:lnTo>
                      <a:lnTo>
                        <a:pt x="66" y="19"/>
                      </a:lnTo>
                      <a:lnTo>
                        <a:pt x="57" y="32"/>
                      </a:lnTo>
                      <a:lnTo>
                        <a:pt x="48" y="58"/>
                      </a:lnTo>
                      <a:lnTo>
                        <a:pt x="44" y="106"/>
                      </a:lnTo>
                      <a:lnTo>
                        <a:pt x="44" y="142"/>
                      </a:lnTo>
                      <a:lnTo>
                        <a:pt x="42" y="211"/>
                      </a:lnTo>
                      <a:lnTo>
                        <a:pt x="39" y="252"/>
                      </a:lnTo>
                      <a:lnTo>
                        <a:pt x="28" y="319"/>
                      </a:lnTo>
                      <a:lnTo>
                        <a:pt x="26" y="353"/>
                      </a:lnTo>
                      <a:lnTo>
                        <a:pt x="24" y="387"/>
                      </a:lnTo>
                      <a:lnTo>
                        <a:pt x="24" y="436"/>
                      </a:lnTo>
                      <a:lnTo>
                        <a:pt x="42" y="602"/>
                      </a:lnTo>
                      <a:lnTo>
                        <a:pt x="40" y="74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096" name="Freeform 48"/>
              <p:cNvSpPr>
                <a:spLocks/>
              </p:cNvSpPr>
              <p:nvPr/>
            </p:nvSpPr>
            <p:spPr bwMode="ltGray">
              <a:xfrm>
                <a:off x="1088" y="3940"/>
                <a:ext cx="74" cy="211"/>
              </a:xfrm>
              <a:custGeom>
                <a:avLst/>
                <a:gdLst>
                  <a:gd name="T0" fmla="*/ 57 w 74"/>
                  <a:gd name="T1" fmla="*/ 0 h 211"/>
                  <a:gd name="T2" fmla="*/ 53 w 74"/>
                  <a:gd name="T3" fmla="*/ 3 h 211"/>
                  <a:gd name="T4" fmla="*/ 28 w 74"/>
                  <a:gd name="T5" fmla="*/ 42 h 211"/>
                  <a:gd name="T6" fmla="*/ 15 w 74"/>
                  <a:gd name="T7" fmla="*/ 76 h 211"/>
                  <a:gd name="T8" fmla="*/ 0 w 74"/>
                  <a:gd name="T9" fmla="*/ 121 h 211"/>
                  <a:gd name="T10" fmla="*/ 0 w 74"/>
                  <a:gd name="T11" fmla="*/ 168 h 211"/>
                  <a:gd name="T12" fmla="*/ 6 w 74"/>
                  <a:gd name="T13" fmla="*/ 210 h 211"/>
                  <a:gd name="T14" fmla="*/ 15 w 74"/>
                  <a:gd name="T15" fmla="*/ 210 h 211"/>
                  <a:gd name="T16" fmla="*/ 6 w 74"/>
                  <a:gd name="T17" fmla="*/ 168 h 211"/>
                  <a:gd name="T18" fmla="*/ 6 w 74"/>
                  <a:gd name="T19" fmla="*/ 133 h 211"/>
                  <a:gd name="T20" fmla="*/ 22 w 74"/>
                  <a:gd name="T21" fmla="*/ 95 h 211"/>
                  <a:gd name="T22" fmla="*/ 44 w 74"/>
                  <a:gd name="T23" fmla="*/ 56 h 211"/>
                  <a:gd name="T24" fmla="*/ 73 w 74"/>
                  <a:gd name="T25" fmla="*/ 9 h 211"/>
                  <a:gd name="T26" fmla="*/ 57 w 74"/>
                  <a:gd name="T2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1">
                    <a:moveTo>
                      <a:pt x="57" y="0"/>
                    </a:moveTo>
                    <a:lnTo>
                      <a:pt x="53" y="3"/>
                    </a:lnTo>
                    <a:lnTo>
                      <a:pt x="28" y="42"/>
                    </a:lnTo>
                    <a:lnTo>
                      <a:pt x="15" y="76"/>
                    </a:lnTo>
                    <a:lnTo>
                      <a:pt x="0" y="121"/>
                    </a:lnTo>
                    <a:lnTo>
                      <a:pt x="0" y="168"/>
                    </a:lnTo>
                    <a:lnTo>
                      <a:pt x="6" y="210"/>
                    </a:lnTo>
                    <a:lnTo>
                      <a:pt x="15" y="210"/>
                    </a:lnTo>
                    <a:lnTo>
                      <a:pt x="6" y="168"/>
                    </a:lnTo>
                    <a:lnTo>
                      <a:pt x="6" y="133"/>
                    </a:lnTo>
                    <a:lnTo>
                      <a:pt x="22" y="95"/>
                    </a:lnTo>
                    <a:lnTo>
                      <a:pt x="44" y="56"/>
                    </a:lnTo>
                    <a:lnTo>
                      <a:pt x="73" y="9"/>
                    </a:lnTo>
                    <a:lnTo>
                      <a:pt x="5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97" name="Freeform 49"/>
              <p:cNvSpPr>
                <a:spLocks/>
              </p:cNvSpPr>
              <p:nvPr/>
            </p:nvSpPr>
            <p:spPr bwMode="ltGray">
              <a:xfrm>
                <a:off x="2254" y="3865"/>
                <a:ext cx="99" cy="205"/>
              </a:xfrm>
              <a:custGeom>
                <a:avLst/>
                <a:gdLst>
                  <a:gd name="T0" fmla="*/ 19 w 99"/>
                  <a:gd name="T1" fmla="*/ 0 h 205"/>
                  <a:gd name="T2" fmla="*/ 39 w 99"/>
                  <a:gd name="T3" fmla="*/ 14 h 205"/>
                  <a:gd name="T4" fmla="*/ 58 w 99"/>
                  <a:gd name="T5" fmla="*/ 39 h 205"/>
                  <a:gd name="T6" fmla="*/ 78 w 99"/>
                  <a:gd name="T7" fmla="*/ 74 h 205"/>
                  <a:gd name="T8" fmla="*/ 98 w 99"/>
                  <a:gd name="T9" fmla="*/ 117 h 205"/>
                  <a:gd name="T10" fmla="*/ 98 w 99"/>
                  <a:gd name="T11" fmla="*/ 163 h 205"/>
                  <a:gd name="T12" fmla="*/ 88 w 99"/>
                  <a:gd name="T13" fmla="*/ 204 h 205"/>
                  <a:gd name="T14" fmla="*/ 78 w 99"/>
                  <a:gd name="T15" fmla="*/ 204 h 205"/>
                  <a:gd name="T16" fmla="*/ 88 w 99"/>
                  <a:gd name="T17" fmla="*/ 163 h 205"/>
                  <a:gd name="T18" fmla="*/ 88 w 99"/>
                  <a:gd name="T19" fmla="*/ 129 h 205"/>
                  <a:gd name="T20" fmla="*/ 69 w 99"/>
                  <a:gd name="T21" fmla="*/ 92 h 205"/>
                  <a:gd name="T22" fmla="*/ 39 w 99"/>
                  <a:gd name="T23" fmla="*/ 55 h 205"/>
                  <a:gd name="T24" fmla="*/ 0 w 99"/>
                  <a:gd name="T25" fmla="*/ 9 h 205"/>
                  <a:gd name="T26" fmla="*/ 19 w 99"/>
                  <a:gd name="T2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05">
                    <a:moveTo>
                      <a:pt x="19" y="0"/>
                    </a:moveTo>
                    <a:lnTo>
                      <a:pt x="39" y="14"/>
                    </a:lnTo>
                    <a:lnTo>
                      <a:pt x="58" y="39"/>
                    </a:lnTo>
                    <a:lnTo>
                      <a:pt x="78" y="74"/>
                    </a:lnTo>
                    <a:lnTo>
                      <a:pt x="98" y="117"/>
                    </a:lnTo>
                    <a:lnTo>
                      <a:pt x="98" y="163"/>
                    </a:lnTo>
                    <a:lnTo>
                      <a:pt x="88" y="204"/>
                    </a:lnTo>
                    <a:lnTo>
                      <a:pt x="78" y="204"/>
                    </a:lnTo>
                    <a:lnTo>
                      <a:pt x="88" y="163"/>
                    </a:lnTo>
                    <a:lnTo>
                      <a:pt x="88" y="129"/>
                    </a:lnTo>
                    <a:lnTo>
                      <a:pt x="69" y="92"/>
                    </a:lnTo>
                    <a:lnTo>
                      <a:pt x="39" y="55"/>
                    </a:lnTo>
                    <a:lnTo>
                      <a:pt x="0" y="9"/>
                    </a:lnTo>
                    <a:lnTo>
                      <a:pt x="1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98" name="Freeform 50"/>
              <p:cNvSpPr>
                <a:spLocks/>
              </p:cNvSpPr>
              <p:nvPr/>
            </p:nvSpPr>
            <p:spPr bwMode="ltGray">
              <a:xfrm>
                <a:off x="1782" y="3751"/>
                <a:ext cx="165" cy="204"/>
              </a:xfrm>
              <a:custGeom>
                <a:avLst/>
                <a:gdLst>
                  <a:gd name="T0" fmla="*/ 160 w 165"/>
                  <a:gd name="T1" fmla="*/ 32 h 204"/>
                  <a:gd name="T2" fmla="*/ 125 w 165"/>
                  <a:gd name="T3" fmla="*/ 0 h 204"/>
                  <a:gd name="T4" fmla="*/ 103 w 165"/>
                  <a:gd name="T5" fmla="*/ 0 h 204"/>
                  <a:gd name="T6" fmla="*/ 85 w 165"/>
                  <a:gd name="T7" fmla="*/ 2 h 204"/>
                  <a:gd name="T8" fmla="*/ 70 w 165"/>
                  <a:gd name="T9" fmla="*/ 11 h 204"/>
                  <a:gd name="T10" fmla="*/ 32 w 165"/>
                  <a:gd name="T11" fmla="*/ 37 h 204"/>
                  <a:gd name="T12" fmla="*/ 19 w 165"/>
                  <a:gd name="T13" fmla="*/ 48 h 204"/>
                  <a:gd name="T14" fmla="*/ 12 w 165"/>
                  <a:gd name="T15" fmla="*/ 60 h 204"/>
                  <a:gd name="T16" fmla="*/ 2 w 165"/>
                  <a:gd name="T17" fmla="*/ 95 h 204"/>
                  <a:gd name="T18" fmla="*/ 0 w 165"/>
                  <a:gd name="T19" fmla="*/ 106 h 204"/>
                  <a:gd name="T20" fmla="*/ 2 w 165"/>
                  <a:gd name="T21" fmla="*/ 118 h 204"/>
                  <a:gd name="T22" fmla="*/ 9 w 165"/>
                  <a:gd name="T23" fmla="*/ 133 h 204"/>
                  <a:gd name="T24" fmla="*/ 24 w 165"/>
                  <a:gd name="T25" fmla="*/ 154 h 204"/>
                  <a:gd name="T26" fmla="*/ 36 w 165"/>
                  <a:gd name="T27" fmla="*/ 169 h 204"/>
                  <a:gd name="T28" fmla="*/ 55 w 165"/>
                  <a:gd name="T29" fmla="*/ 184 h 204"/>
                  <a:gd name="T30" fmla="*/ 92 w 165"/>
                  <a:gd name="T31" fmla="*/ 203 h 204"/>
                  <a:gd name="T32" fmla="*/ 72 w 165"/>
                  <a:gd name="T33" fmla="*/ 179 h 204"/>
                  <a:gd name="T34" fmla="*/ 57 w 165"/>
                  <a:gd name="T35" fmla="*/ 158 h 204"/>
                  <a:gd name="T36" fmla="*/ 49 w 165"/>
                  <a:gd name="T37" fmla="*/ 138 h 204"/>
                  <a:gd name="T38" fmla="*/ 51 w 165"/>
                  <a:gd name="T39" fmla="*/ 118 h 204"/>
                  <a:gd name="T40" fmla="*/ 55 w 165"/>
                  <a:gd name="T41" fmla="*/ 106 h 204"/>
                  <a:gd name="T42" fmla="*/ 49 w 165"/>
                  <a:gd name="T43" fmla="*/ 89 h 204"/>
                  <a:gd name="T44" fmla="*/ 45 w 165"/>
                  <a:gd name="T45" fmla="*/ 75 h 204"/>
                  <a:gd name="T46" fmla="*/ 60 w 165"/>
                  <a:gd name="T47" fmla="*/ 48 h 204"/>
                  <a:gd name="T48" fmla="*/ 63 w 165"/>
                  <a:gd name="T49" fmla="*/ 34 h 204"/>
                  <a:gd name="T50" fmla="*/ 77 w 165"/>
                  <a:gd name="T51" fmla="*/ 23 h 204"/>
                  <a:gd name="T52" fmla="*/ 103 w 165"/>
                  <a:gd name="T53" fmla="*/ 8 h 204"/>
                  <a:gd name="T54" fmla="*/ 117 w 165"/>
                  <a:gd name="T55" fmla="*/ 19 h 204"/>
                  <a:gd name="T56" fmla="*/ 164 w 165"/>
                  <a:gd name="T57" fmla="*/ 38 h 204"/>
                  <a:gd name="T58" fmla="*/ 160 w 165"/>
                  <a:gd name="T59" fmla="*/ 3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04">
                    <a:moveTo>
                      <a:pt x="160" y="32"/>
                    </a:moveTo>
                    <a:lnTo>
                      <a:pt x="125" y="0"/>
                    </a:lnTo>
                    <a:lnTo>
                      <a:pt x="103" y="0"/>
                    </a:lnTo>
                    <a:lnTo>
                      <a:pt x="85" y="2"/>
                    </a:lnTo>
                    <a:lnTo>
                      <a:pt x="70" y="11"/>
                    </a:lnTo>
                    <a:lnTo>
                      <a:pt x="32" y="37"/>
                    </a:lnTo>
                    <a:lnTo>
                      <a:pt x="19" y="48"/>
                    </a:lnTo>
                    <a:lnTo>
                      <a:pt x="12" y="60"/>
                    </a:lnTo>
                    <a:lnTo>
                      <a:pt x="2" y="95"/>
                    </a:lnTo>
                    <a:lnTo>
                      <a:pt x="0" y="106"/>
                    </a:lnTo>
                    <a:lnTo>
                      <a:pt x="2" y="118"/>
                    </a:lnTo>
                    <a:lnTo>
                      <a:pt x="9" y="133"/>
                    </a:lnTo>
                    <a:lnTo>
                      <a:pt x="24" y="154"/>
                    </a:lnTo>
                    <a:lnTo>
                      <a:pt x="36" y="169"/>
                    </a:lnTo>
                    <a:lnTo>
                      <a:pt x="55" y="184"/>
                    </a:lnTo>
                    <a:lnTo>
                      <a:pt x="92" y="203"/>
                    </a:lnTo>
                    <a:lnTo>
                      <a:pt x="72" y="179"/>
                    </a:lnTo>
                    <a:lnTo>
                      <a:pt x="57" y="158"/>
                    </a:lnTo>
                    <a:lnTo>
                      <a:pt x="49" y="138"/>
                    </a:lnTo>
                    <a:lnTo>
                      <a:pt x="51" y="118"/>
                    </a:lnTo>
                    <a:lnTo>
                      <a:pt x="55" y="106"/>
                    </a:lnTo>
                    <a:lnTo>
                      <a:pt x="49" y="89"/>
                    </a:lnTo>
                    <a:lnTo>
                      <a:pt x="45" y="75"/>
                    </a:lnTo>
                    <a:lnTo>
                      <a:pt x="60" y="48"/>
                    </a:lnTo>
                    <a:lnTo>
                      <a:pt x="63" y="34"/>
                    </a:lnTo>
                    <a:lnTo>
                      <a:pt x="77" y="23"/>
                    </a:lnTo>
                    <a:lnTo>
                      <a:pt x="103" y="8"/>
                    </a:lnTo>
                    <a:lnTo>
                      <a:pt x="117" y="19"/>
                    </a:lnTo>
                    <a:lnTo>
                      <a:pt x="164" y="38"/>
                    </a:lnTo>
                    <a:lnTo>
                      <a:pt x="160" y="3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099" name="Freeform 51"/>
              <p:cNvSpPr>
                <a:spLocks/>
              </p:cNvSpPr>
              <p:nvPr/>
            </p:nvSpPr>
            <p:spPr bwMode="ltGray">
              <a:xfrm>
                <a:off x="866" y="3767"/>
                <a:ext cx="307" cy="273"/>
              </a:xfrm>
              <a:custGeom>
                <a:avLst/>
                <a:gdLst>
                  <a:gd name="T0" fmla="*/ 139 w 307"/>
                  <a:gd name="T1" fmla="*/ 7 h 273"/>
                  <a:gd name="T2" fmla="*/ 21 w 307"/>
                  <a:gd name="T3" fmla="*/ 12 h 273"/>
                  <a:gd name="T4" fmla="*/ 130 w 307"/>
                  <a:gd name="T5" fmla="*/ 12 h 273"/>
                  <a:gd name="T6" fmla="*/ 113 w 307"/>
                  <a:gd name="T7" fmla="*/ 23 h 273"/>
                  <a:gd name="T8" fmla="*/ 113 w 307"/>
                  <a:gd name="T9" fmla="*/ 28 h 273"/>
                  <a:gd name="T10" fmla="*/ 60 w 307"/>
                  <a:gd name="T11" fmla="*/ 40 h 273"/>
                  <a:gd name="T12" fmla="*/ 99 w 307"/>
                  <a:gd name="T13" fmla="*/ 36 h 273"/>
                  <a:gd name="T14" fmla="*/ 99 w 307"/>
                  <a:gd name="T15" fmla="*/ 43 h 273"/>
                  <a:gd name="T16" fmla="*/ 110 w 307"/>
                  <a:gd name="T17" fmla="*/ 45 h 273"/>
                  <a:gd name="T18" fmla="*/ 12 w 307"/>
                  <a:gd name="T19" fmla="*/ 74 h 273"/>
                  <a:gd name="T20" fmla="*/ 104 w 307"/>
                  <a:gd name="T21" fmla="*/ 59 h 273"/>
                  <a:gd name="T22" fmla="*/ 82 w 307"/>
                  <a:gd name="T23" fmla="*/ 79 h 273"/>
                  <a:gd name="T24" fmla="*/ 12 w 307"/>
                  <a:gd name="T25" fmla="*/ 90 h 273"/>
                  <a:gd name="T26" fmla="*/ 87 w 307"/>
                  <a:gd name="T27" fmla="*/ 80 h 273"/>
                  <a:gd name="T28" fmla="*/ 29 w 307"/>
                  <a:gd name="T29" fmla="*/ 103 h 273"/>
                  <a:gd name="T30" fmla="*/ 64 w 307"/>
                  <a:gd name="T31" fmla="*/ 93 h 273"/>
                  <a:gd name="T32" fmla="*/ 87 w 307"/>
                  <a:gd name="T33" fmla="*/ 90 h 273"/>
                  <a:gd name="T34" fmla="*/ 87 w 307"/>
                  <a:gd name="T35" fmla="*/ 98 h 273"/>
                  <a:gd name="T36" fmla="*/ 73 w 307"/>
                  <a:gd name="T37" fmla="*/ 111 h 273"/>
                  <a:gd name="T38" fmla="*/ 8 w 307"/>
                  <a:gd name="T39" fmla="*/ 129 h 273"/>
                  <a:gd name="T40" fmla="*/ 82 w 307"/>
                  <a:gd name="T41" fmla="*/ 114 h 273"/>
                  <a:gd name="T42" fmla="*/ 69 w 307"/>
                  <a:gd name="T43" fmla="*/ 134 h 273"/>
                  <a:gd name="T44" fmla="*/ 52 w 307"/>
                  <a:gd name="T45" fmla="*/ 145 h 273"/>
                  <a:gd name="T46" fmla="*/ 60 w 307"/>
                  <a:gd name="T47" fmla="*/ 145 h 273"/>
                  <a:gd name="T48" fmla="*/ 60 w 307"/>
                  <a:gd name="T49" fmla="*/ 152 h 273"/>
                  <a:gd name="T50" fmla="*/ 12 w 307"/>
                  <a:gd name="T51" fmla="*/ 168 h 273"/>
                  <a:gd name="T52" fmla="*/ 52 w 307"/>
                  <a:gd name="T53" fmla="*/ 167 h 273"/>
                  <a:gd name="T54" fmla="*/ 52 w 307"/>
                  <a:gd name="T55" fmla="*/ 168 h 273"/>
                  <a:gd name="T56" fmla="*/ 56 w 307"/>
                  <a:gd name="T57" fmla="*/ 176 h 273"/>
                  <a:gd name="T58" fmla="*/ 46 w 307"/>
                  <a:gd name="T59" fmla="*/ 191 h 273"/>
                  <a:gd name="T60" fmla="*/ 56 w 307"/>
                  <a:gd name="T61" fmla="*/ 198 h 273"/>
                  <a:gd name="T62" fmla="*/ 60 w 307"/>
                  <a:gd name="T63" fmla="*/ 229 h 273"/>
                  <a:gd name="T64" fmla="*/ 69 w 307"/>
                  <a:gd name="T65" fmla="*/ 191 h 273"/>
                  <a:gd name="T66" fmla="*/ 143 w 307"/>
                  <a:gd name="T67" fmla="*/ 272 h 273"/>
                  <a:gd name="T68" fmla="*/ 99 w 307"/>
                  <a:gd name="T69" fmla="*/ 176 h 273"/>
                  <a:gd name="T70" fmla="*/ 99 w 307"/>
                  <a:gd name="T71" fmla="*/ 175 h 273"/>
                  <a:gd name="T72" fmla="*/ 104 w 307"/>
                  <a:gd name="T73" fmla="*/ 167 h 273"/>
                  <a:gd name="T74" fmla="*/ 166 w 307"/>
                  <a:gd name="T75" fmla="*/ 214 h 273"/>
                  <a:gd name="T76" fmla="*/ 126 w 307"/>
                  <a:gd name="T77" fmla="*/ 188 h 273"/>
                  <a:gd name="T78" fmla="*/ 113 w 307"/>
                  <a:gd name="T79" fmla="*/ 145 h 273"/>
                  <a:gd name="T80" fmla="*/ 116 w 307"/>
                  <a:gd name="T81" fmla="*/ 134 h 273"/>
                  <a:gd name="T82" fmla="*/ 139 w 307"/>
                  <a:gd name="T83" fmla="*/ 162 h 273"/>
                  <a:gd name="T84" fmla="*/ 126 w 307"/>
                  <a:gd name="T85" fmla="*/ 119 h 273"/>
                  <a:gd name="T86" fmla="*/ 148 w 307"/>
                  <a:gd name="T87" fmla="*/ 111 h 273"/>
                  <a:gd name="T88" fmla="*/ 166 w 307"/>
                  <a:gd name="T89" fmla="*/ 141 h 273"/>
                  <a:gd name="T90" fmla="*/ 143 w 307"/>
                  <a:gd name="T91" fmla="*/ 90 h 273"/>
                  <a:gd name="T92" fmla="*/ 148 w 307"/>
                  <a:gd name="T93" fmla="*/ 85 h 273"/>
                  <a:gd name="T94" fmla="*/ 152 w 307"/>
                  <a:gd name="T95" fmla="*/ 62 h 273"/>
                  <a:gd name="T96" fmla="*/ 174 w 307"/>
                  <a:gd name="T97" fmla="*/ 64 h 273"/>
                  <a:gd name="T98" fmla="*/ 253 w 307"/>
                  <a:gd name="T99" fmla="*/ 126 h 273"/>
                  <a:gd name="T100" fmla="*/ 195 w 307"/>
                  <a:gd name="T101" fmla="*/ 90 h 273"/>
                  <a:gd name="T102" fmla="*/ 166 w 307"/>
                  <a:gd name="T103" fmla="*/ 40 h 273"/>
                  <a:gd name="T104" fmla="*/ 174 w 307"/>
                  <a:gd name="T105" fmla="*/ 31 h 273"/>
                  <a:gd name="T106" fmla="*/ 213 w 307"/>
                  <a:gd name="T107" fmla="*/ 59 h 273"/>
                  <a:gd name="T108" fmla="*/ 205 w 307"/>
                  <a:gd name="T109" fmla="*/ 57 h 273"/>
                  <a:gd name="T110" fmla="*/ 187 w 307"/>
                  <a:gd name="T111" fmla="*/ 18 h 273"/>
                  <a:gd name="T112" fmla="*/ 236 w 307"/>
                  <a:gd name="T113" fmla="*/ 57 h 273"/>
                  <a:gd name="T114" fmla="*/ 204 w 307"/>
                  <a:gd name="T115" fmla="*/ 38 h 273"/>
                  <a:gd name="T116" fmla="*/ 179 w 307"/>
                  <a:gd name="T117" fmla="*/ 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273">
                    <a:moveTo>
                      <a:pt x="173" y="3"/>
                    </a:moveTo>
                    <a:lnTo>
                      <a:pt x="152" y="0"/>
                    </a:lnTo>
                    <a:lnTo>
                      <a:pt x="139" y="7"/>
                    </a:lnTo>
                    <a:lnTo>
                      <a:pt x="126" y="9"/>
                    </a:lnTo>
                    <a:lnTo>
                      <a:pt x="96" y="12"/>
                    </a:lnTo>
                    <a:lnTo>
                      <a:pt x="21" y="12"/>
                    </a:lnTo>
                    <a:lnTo>
                      <a:pt x="96" y="13"/>
                    </a:lnTo>
                    <a:lnTo>
                      <a:pt x="116" y="9"/>
                    </a:lnTo>
                    <a:lnTo>
                      <a:pt x="130" y="12"/>
                    </a:lnTo>
                    <a:lnTo>
                      <a:pt x="113" y="16"/>
                    </a:lnTo>
                    <a:lnTo>
                      <a:pt x="126" y="16"/>
                    </a:lnTo>
                    <a:lnTo>
                      <a:pt x="113" y="23"/>
                    </a:lnTo>
                    <a:lnTo>
                      <a:pt x="17" y="64"/>
                    </a:lnTo>
                    <a:lnTo>
                      <a:pt x="116" y="23"/>
                    </a:lnTo>
                    <a:lnTo>
                      <a:pt x="113" y="28"/>
                    </a:lnTo>
                    <a:lnTo>
                      <a:pt x="99" y="36"/>
                    </a:lnTo>
                    <a:lnTo>
                      <a:pt x="87" y="38"/>
                    </a:lnTo>
                    <a:lnTo>
                      <a:pt x="60" y="40"/>
                    </a:lnTo>
                    <a:lnTo>
                      <a:pt x="17" y="36"/>
                    </a:lnTo>
                    <a:lnTo>
                      <a:pt x="87" y="40"/>
                    </a:lnTo>
                    <a:lnTo>
                      <a:pt x="99" y="36"/>
                    </a:lnTo>
                    <a:lnTo>
                      <a:pt x="113" y="33"/>
                    </a:lnTo>
                    <a:lnTo>
                      <a:pt x="110" y="40"/>
                    </a:lnTo>
                    <a:lnTo>
                      <a:pt x="99" y="43"/>
                    </a:lnTo>
                    <a:lnTo>
                      <a:pt x="12" y="67"/>
                    </a:lnTo>
                    <a:lnTo>
                      <a:pt x="99" y="45"/>
                    </a:lnTo>
                    <a:lnTo>
                      <a:pt x="110" y="45"/>
                    </a:lnTo>
                    <a:lnTo>
                      <a:pt x="99" y="52"/>
                    </a:lnTo>
                    <a:lnTo>
                      <a:pt x="87" y="59"/>
                    </a:lnTo>
                    <a:lnTo>
                      <a:pt x="12" y="74"/>
                    </a:lnTo>
                    <a:lnTo>
                      <a:pt x="96" y="57"/>
                    </a:lnTo>
                    <a:lnTo>
                      <a:pt x="99" y="57"/>
                    </a:lnTo>
                    <a:lnTo>
                      <a:pt x="104" y="59"/>
                    </a:lnTo>
                    <a:lnTo>
                      <a:pt x="87" y="69"/>
                    </a:lnTo>
                    <a:lnTo>
                      <a:pt x="104" y="67"/>
                    </a:lnTo>
                    <a:lnTo>
                      <a:pt x="82" y="79"/>
                    </a:lnTo>
                    <a:lnTo>
                      <a:pt x="64" y="85"/>
                    </a:lnTo>
                    <a:lnTo>
                      <a:pt x="29" y="90"/>
                    </a:lnTo>
                    <a:lnTo>
                      <a:pt x="12" y="90"/>
                    </a:lnTo>
                    <a:lnTo>
                      <a:pt x="43" y="88"/>
                    </a:lnTo>
                    <a:lnTo>
                      <a:pt x="77" y="83"/>
                    </a:lnTo>
                    <a:lnTo>
                      <a:pt x="87" y="80"/>
                    </a:lnTo>
                    <a:lnTo>
                      <a:pt x="77" y="88"/>
                    </a:lnTo>
                    <a:lnTo>
                      <a:pt x="60" y="98"/>
                    </a:lnTo>
                    <a:lnTo>
                      <a:pt x="29" y="103"/>
                    </a:lnTo>
                    <a:lnTo>
                      <a:pt x="0" y="106"/>
                    </a:lnTo>
                    <a:lnTo>
                      <a:pt x="38" y="100"/>
                    </a:lnTo>
                    <a:lnTo>
                      <a:pt x="64" y="93"/>
                    </a:lnTo>
                    <a:lnTo>
                      <a:pt x="87" y="85"/>
                    </a:lnTo>
                    <a:lnTo>
                      <a:pt x="90" y="83"/>
                    </a:lnTo>
                    <a:lnTo>
                      <a:pt x="87" y="90"/>
                    </a:lnTo>
                    <a:lnTo>
                      <a:pt x="96" y="88"/>
                    </a:lnTo>
                    <a:lnTo>
                      <a:pt x="104" y="90"/>
                    </a:lnTo>
                    <a:lnTo>
                      <a:pt x="87" y="98"/>
                    </a:lnTo>
                    <a:lnTo>
                      <a:pt x="87" y="103"/>
                    </a:lnTo>
                    <a:lnTo>
                      <a:pt x="64" y="111"/>
                    </a:lnTo>
                    <a:lnTo>
                      <a:pt x="73" y="111"/>
                    </a:lnTo>
                    <a:lnTo>
                      <a:pt x="64" y="117"/>
                    </a:lnTo>
                    <a:lnTo>
                      <a:pt x="34" y="126"/>
                    </a:lnTo>
                    <a:lnTo>
                      <a:pt x="8" y="129"/>
                    </a:lnTo>
                    <a:lnTo>
                      <a:pt x="46" y="124"/>
                    </a:lnTo>
                    <a:lnTo>
                      <a:pt x="69" y="117"/>
                    </a:lnTo>
                    <a:lnTo>
                      <a:pt x="82" y="114"/>
                    </a:lnTo>
                    <a:lnTo>
                      <a:pt x="82" y="121"/>
                    </a:lnTo>
                    <a:lnTo>
                      <a:pt x="82" y="124"/>
                    </a:lnTo>
                    <a:lnTo>
                      <a:pt x="69" y="134"/>
                    </a:lnTo>
                    <a:lnTo>
                      <a:pt x="56" y="141"/>
                    </a:lnTo>
                    <a:lnTo>
                      <a:pt x="64" y="141"/>
                    </a:lnTo>
                    <a:lnTo>
                      <a:pt x="52" y="145"/>
                    </a:lnTo>
                    <a:lnTo>
                      <a:pt x="8" y="157"/>
                    </a:lnTo>
                    <a:lnTo>
                      <a:pt x="38" y="150"/>
                    </a:lnTo>
                    <a:lnTo>
                      <a:pt x="60" y="145"/>
                    </a:lnTo>
                    <a:lnTo>
                      <a:pt x="60" y="152"/>
                    </a:lnTo>
                    <a:lnTo>
                      <a:pt x="46" y="155"/>
                    </a:lnTo>
                    <a:lnTo>
                      <a:pt x="60" y="152"/>
                    </a:lnTo>
                    <a:lnTo>
                      <a:pt x="60" y="157"/>
                    </a:lnTo>
                    <a:lnTo>
                      <a:pt x="52" y="162"/>
                    </a:lnTo>
                    <a:lnTo>
                      <a:pt x="12" y="168"/>
                    </a:lnTo>
                    <a:lnTo>
                      <a:pt x="46" y="162"/>
                    </a:lnTo>
                    <a:lnTo>
                      <a:pt x="46" y="165"/>
                    </a:lnTo>
                    <a:lnTo>
                      <a:pt x="52" y="167"/>
                    </a:lnTo>
                    <a:lnTo>
                      <a:pt x="12" y="183"/>
                    </a:lnTo>
                    <a:lnTo>
                      <a:pt x="43" y="171"/>
                    </a:lnTo>
                    <a:lnTo>
                      <a:pt x="52" y="168"/>
                    </a:lnTo>
                    <a:lnTo>
                      <a:pt x="56" y="175"/>
                    </a:lnTo>
                    <a:lnTo>
                      <a:pt x="46" y="178"/>
                    </a:lnTo>
                    <a:lnTo>
                      <a:pt x="56" y="176"/>
                    </a:lnTo>
                    <a:lnTo>
                      <a:pt x="46" y="191"/>
                    </a:lnTo>
                    <a:lnTo>
                      <a:pt x="8" y="207"/>
                    </a:lnTo>
                    <a:lnTo>
                      <a:pt x="46" y="191"/>
                    </a:lnTo>
                    <a:lnTo>
                      <a:pt x="43" y="198"/>
                    </a:lnTo>
                    <a:lnTo>
                      <a:pt x="56" y="191"/>
                    </a:lnTo>
                    <a:lnTo>
                      <a:pt x="56" y="198"/>
                    </a:lnTo>
                    <a:lnTo>
                      <a:pt x="60" y="231"/>
                    </a:lnTo>
                    <a:lnTo>
                      <a:pt x="99" y="272"/>
                    </a:lnTo>
                    <a:lnTo>
                      <a:pt x="60" y="229"/>
                    </a:lnTo>
                    <a:lnTo>
                      <a:pt x="60" y="212"/>
                    </a:lnTo>
                    <a:lnTo>
                      <a:pt x="64" y="199"/>
                    </a:lnTo>
                    <a:lnTo>
                      <a:pt x="69" y="191"/>
                    </a:lnTo>
                    <a:lnTo>
                      <a:pt x="77" y="175"/>
                    </a:lnTo>
                    <a:lnTo>
                      <a:pt x="87" y="181"/>
                    </a:lnTo>
                    <a:lnTo>
                      <a:pt x="143" y="272"/>
                    </a:lnTo>
                    <a:lnTo>
                      <a:pt x="90" y="181"/>
                    </a:lnTo>
                    <a:lnTo>
                      <a:pt x="90" y="171"/>
                    </a:lnTo>
                    <a:lnTo>
                      <a:pt x="99" y="176"/>
                    </a:lnTo>
                    <a:lnTo>
                      <a:pt x="110" y="264"/>
                    </a:lnTo>
                    <a:lnTo>
                      <a:pt x="104" y="188"/>
                    </a:lnTo>
                    <a:lnTo>
                      <a:pt x="99" y="175"/>
                    </a:lnTo>
                    <a:lnTo>
                      <a:pt x="96" y="168"/>
                    </a:lnTo>
                    <a:lnTo>
                      <a:pt x="99" y="157"/>
                    </a:lnTo>
                    <a:lnTo>
                      <a:pt x="104" y="167"/>
                    </a:lnTo>
                    <a:lnTo>
                      <a:pt x="116" y="186"/>
                    </a:lnTo>
                    <a:lnTo>
                      <a:pt x="130" y="198"/>
                    </a:lnTo>
                    <a:lnTo>
                      <a:pt x="166" y="214"/>
                    </a:lnTo>
                    <a:lnTo>
                      <a:pt x="240" y="245"/>
                    </a:lnTo>
                    <a:lnTo>
                      <a:pt x="143" y="199"/>
                    </a:lnTo>
                    <a:lnTo>
                      <a:pt x="126" y="188"/>
                    </a:lnTo>
                    <a:lnTo>
                      <a:pt x="116" y="181"/>
                    </a:lnTo>
                    <a:lnTo>
                      <a:pt x="110" y="171"/>
                    </a:lnTo>
                    <a:lnTo>
                      <a:pt x="113" y="145"/>
                    </a:lnTo>
                    <a:lnTo>
                      <a:pt x="116" y="152"/>
                    </a:lnTo>
                    <a:lnTo>
                      <a:pt x="116" y="137"/>
                    </a:lnTo>
                    <a:lnTo>
                      <a:pt x="116" y="134"/>
                    </a:lnTo>
                    <a:lnTo>
                      <a:pt x="126" y="145"/>
                    </a:lnTo>
                    <a:lnTo>
                      <a:pt x="209" y="233"/>
                    </a:lnTo>
                    <a:lnTo>
                      <a:pt x="139" y="162"/>
                    </a:lnTo>
                    <a:lnTo>
                      <a:pt x="130" y="155"/>
                    </a:lnTo>
                    <a:lnTo>
                      <a:pt x="126" y="145"/>
                    </a:lnTo>
                    <a:lnTo>
                      <a:pt x="126" y="119"/>
                    </a:lnTo>
                    <a:lnTo>
                      <a:pt x="130" y="121"/>
                    </a:lnTo>
                    <a:lnTo>
                      <a:pt x="135" y="106"/>
                    </a:lnTo>
                    <a:lnTo>
                      <a:pt x="148" y="111"/>
                    </a:lnTo>
                    <a:lnTo>
                      <a:pt x="213" y="209"/>
                    </a:lnTo>
                    <a:lnTo>
                      <a:pt x="178" y="162"/>
                    </a:lnTo>
                    <a:lnTo>
                      <a:pt x="166" y="141"/>
                    </a:lnTo>
                    <a:lnTo>
                      <a:pt x="148" y="121"/>
                    </a:lnTo>
                    <a:lnTo>
                      <a:pt x="148" y="110"/>
                    </a:lnTo>
                    <a:lnTo>
                      <a:pt x="143" y="90"/>
                    </a:lnTo>
                    <a:lnTo>
                      <a:pt x="152" y="93"/>
                    </a:lnTo>
                    <a:lnTo>
                      <a:pt x="187" y="191"/>
                    </a:lnTo>
                    <a:lnTo>
                      <a:pt x="148" y="85"/>
                    </a:lnTo>
                    <a:lnTo>
                      <a:pt x="148" y="77"/>
                    </a:lnTo>
                    <a:lnTo>
                      <a:pt x="152" y="83"/>
                    </a:lnTo>
                    <a:lnTo>
                      <a:pt x="152" y="62"/>
                    </a:lnTo>
                    <a:lnTo>
                      <a:pt x="161" y="69"/>
                    </a:lnTo>
                    <a:lnTo>
                      <a:pt x="161" y="57"/>
                    </a:lnTo>
                    <a:lnTo>
                      <a:pt x="174" y="64"/>
                    </a:lnTo>
                    <a:lnTo>
                      <a:pt x="192" y="88"/>
                    </a:lnTo>
                    <a:lnTo>
                      <a:pt x="213" y="103"/>
                    </a:lnTo>
                    <a:lnTo>
                      <a:pt x="253" y="126"/>
                    </a:lnTo>
                    <a:lnTo>
                      <a:pt x="275" y="147"/>
                    </a:lnTo>
                    <a:lnTo>
                      <a:pt x="213" y="103"/>
                    </a:lnTo>
                    <a:lnTo>
                      <a:pt x="195" y="90"/>
                    </a:lnTo>
                    <a:lnTo>
                      <a:pt x="178" y="74"/>
                    </a:lnTo>
                    <a:lnTo>
                      <a:pt x="174" y="62"/>
                    </a:lnTo>
                    <a:lnTo>
                      <a:pt x="166" y="40"/>
                    </a:lnTo>
                    <a:lnTo>
                      <a:pt x="169" y="43"/>
                    </a:lnTo>
                    <a:lnTo>
                      <a:pt x="178" y="40"/>
                    </a:lnTo>
                    <a:lnTo>
                      <a:pt x="174" y="31"/>
                    </a:lnTo>
                    <a:lnTo>
                      <a:pt x="183" y="40"/>
                    </a:lnTo>
                    <a:lnTo>
                      <a:pt x="192" y="49"/>
                    </a:lnTo>
                    <a:lnTo>
                      <a:pt x="213" y="59"/>
                    </a:lnTo>
                    <a:lnTo>
                      <a:pt x="245" y="69"/>
                    </a:lnTo>
                    <a:lnTo>
                      <a:pt x="306" y="93"/>
                    </a:lnTo>
                    <a:lnTo>
                      <a:pt x="205" y="57"/>
                    </a:lnTo>
                    <a:lnTo>
                      <a:pt x="192" y="47"/>
                    </a:lnTo>
                    <a:lnTo>
                      <a:pt x="187" y="43"/>
                    </a:lnTo>
                    <a:lnTo>
                      <a:pt x="187" y="18"/>
                    </a:lnTo>
                    <a:lnTo>
                      <a:pt x="195" y="26"/>
                    </a:lnTo>
                    <a:lnTo>
                      <a:pt x="209" y="38"/>
                    </a:lnTo>
                    <a:lnTo>
                      <a:pt x="236" y="57"/>
                    </a:lnTo>
                    <a:lnTo>
                      <a:pt x="270" y="77"/>
                    </a:lnTo>
                    <a:lnTo>
                      <a:pt x="279" y="85"/>
                    </a:lnTo>
                    <a:lnTo>
                      <a:pt x="204" y="38"/>
                    </a:lnTo>
                    <a:lnTo>
                      <a:pt x="195" y="21"/>
                    </a:lnTo>
                    <a:lnTo>
                      <a:pt x="200" y="9"/>
                    </a:lnTo>
                    <a:lnTo>
                      <a:pt x="179" y="2"/>
                    </a:lnTo>
                    <a:lnTo>
                      <a:pt x="173" y="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0" name="Freeform 52"/>
              <p:cNvSpPr>
                <a:spLocks/>
              </p:cNvSpPr>
              <p:nvPr/>
            </p:nvSpPr>
            <p:spPr bwMode="ltGray">
              <a:xfrm>
                <a:off x="1375" y="3880"/>
                <a:ext cx="232" cy="268"/>
              </a:xfrm>
              <a:custGeom>
                <a:avLst/>
                <a:gdLst>
                  <a:gd name="T0" fmla="*/ 54 w 232"/>
                  <a:gd name="T1" fmla="*/ 267 h 268"/>
                  <a:gd name="T2" fmla="*/ 8 w 232"/>
                  <a:gd name="T3" fmla="*/ 153 h 268"/>
                  <a:gd name="T4" fmla="*/ 4 w 232"/>
                  <a:gd name="T5" fmla="*/ 148 h 268"/>
                  <a:gd name="T6" fmla="*/ 1 w 232"/>
                  <a:gd name="T7" fmla="*/ 139 h 268"/>
                  <a:gd name="T8" fmla="*/ 1 w 232"/>
                  <a:gd name="T9" fmla="*/ 129 h 268"/>
                  <a:gd name="T10" fmla="*/ 0 w 232"/>
                  <a:gd name="T11" fmla="*/ 119 h 268"/>
                  <a:gd name="T12" fmla="*/ 1 w 232"/>
                  <a:gd name="T13" fmla="*/ 108 h 268"/>
                  <a:gd name="T14" fmla="*/ 6 w 232"/>
                  <a:gd name="T15" fmla="*/ 92 h 268"/>
                  <a:gd name="T16" fmla="*/ 32 w 232"/>
                  <a:gd name="T17" fmla="*/ 29 h 268"/>
                  <a:gd name="T18" fmla="*/ 39 w 232"/>
                  <a:gd name="T19" fmla="*/ 24 h 268"/>
                  <a:gd name="T20" fmla="*/ 49 w 232"/>
                  <a:gd name="T21" fmla="*/ 13 h 268"/>
                  <a:gd name="T22" fmla="*/ 62 w 232"/>
                  <a:gd name="T23" fmla="*/ 6 h 268"/>
                  <a:gd name="T24" fmla="*/ 81 w 232"/>
                  <a:gd name="T25" fmla="*/ 1 h 268"/>
                  <a:gd name="T26" fmla="*/ 96 w 232"/>
                  <a:gd name="T27" fmla="*/ 0 h 268"/>
                  <a:gd name="T28" fmla="*/ 109 w 232"/>
                  <a:gd name="T29" fmla="*/ 3 h 268"/>
                  <a:gd name="T30" fmla="*/ 125 w 232"/>
                  <a:gd name="T31" fmla="*/ 8 h 268"/>
                  <a:gd name="T32" fmla="*/ 144 w 232"/>
                  <a:gd name="T33" fmla="*/ 19 h 268"/>
                  <a:gd name="T34" fmla="*/ 166 w 232"/>
                  <a:gd name="T35" fmla="*/ 31 h 268"/>
                  <a:gd name="T36" fmla="*/ 179 w 232"/>
                  <a:gd name="T37" fmla="*/ 41 h 268"/>
                  <a:gd name="T38" fmla="*/ 189 w 232"/>
                  <a:gd name="T39" fmla="*/ 52 h 268"/>
                  <a:gd name="T40" fmla="*/ 194 w 232"/>
                  <a:gd name="T41" fmla="*/ 60 h 268"/>
                  <a:gd name="T42" fmla="*/ 213 w 232"/>
                  <a:gd name="T43" fmla="*/ 93 h 268"/>
                  <a:gd name="T44" fmla="*/ 214 w 232"/>
                  <a:gd name="T45" fmla="*/ 95 h 268"/>
                  <a:gd name="T46" fmla="*/ 219 w 232"/>
                  <a:gd name="T47" fmla="*/ 109 h 268"/>
                  <a:gd name="T48" fmla="*/ 221 w 232"/>
                  <a:gd name="T49" fmla="*/ 119 h 268"/>
                  <a:gd name="T50" fmla="*/ 231 w 232"/>
                  <a:gd name="T51" fmla="*/ 169 h 268"/>
                  <a:gd name="T52" fmla="*/ 218 w 232"/>
                  <a:gd name="T53" fmla="*/ 140 h 268"/>
                  <a:gd name="T54" fmla="*/ 206 w 232"/>
                  <a:gd name="T55" fmla="*/ 118 h 268"/>
                  <a:gd name="T56" fmla="*/ 194 w 232"/>
                  <a:gd name="T57" fmla="*/ 95 h 268"/>
                  <a:gd name="T58" fmla="*/ 178 w 232"/>
                  <a:gd name="T59" fmla="*/ 72 h 268"/>
                  <a:gd name="T60" fmla="*/ 122 w 232"/>
                  <a:gd name="T61" fmla="*/ 20 h 268"/>
                  <a:gd name="T62" fmla="*/ 109 w 232"/>
                  <a:gd name="T63" fmla="*/ 14 h 268"/>
                  <a:gd name="T64" fmla="*/ 96 w 232"/>
                  <a:gd name="T65" fmla="*/ 11 h 268"/>
                  <a:gd name="T66" fmla="*/ 86 w 232"/>
                  <a:gd name="T67" fmla="*/ 11 h 268"/>
                  <a:gd name="T68" fmla="*/ 75 w 232"/>
                  <a:gd name="T69" fmla="*/ 17 h 268"/>
                  <a:gd name="T70" fmla="*/ 60 w 232"/>
                  <a:gd name="T71" fmla="*/ 35 h 268"/>
                  <a:gd name="T72" fmla="*/ 44 w 232"/>
                  <a:gd name="T73" fmla="*/ 97 h 268"/>
                  <a:gd name="T74" fmla="*/ 28 w 232"/>
                  <a:gd name="T75" fmla="*/ 139 h 268"/>
                  <a:gd name="T76" fmla="*/ 27 w 232"/>
                  <a:gd name="T77" fmla="*/ 148 h 268"/>
                  <a:gd name="T78" fmla="*/ 28 w 232"/>
                  <a:gd name="T79" fmla="*/ 158 h 268"/>
                  <a:gd name="T80" fmla="*/ 31 w 232"/>
                  <a:gd name="T81" fmla="*/ 168 h 268"/>
                  <a:gd name="T82" fmla="*/ 43 w 232"/>
                  <a:gd name="T83" fmla="*/ 189 h 268"/>
                  <a:gd name="T84" fmla="*/ 35 w 232"/>
                  <a:gd name="T85" fmla="*/ 169 h 268"/>
                  <a:gd name="T86" fmla="*/ 51 w 232"/>
                  <a:gd name="T87" fmla="*/ 210 h 268"/>
                  <a:gd name="T88" fmla="*/ 59 w 232"/>
                  <a:gd name="T89" fmla="*/ 231 h 268"/>
                  <a:gd name="T90" fmla="*/ 62 w 232"/>
                  <a:gd name="T91" fmla="*/ 247 h 268"/>
                  <a:gd name="T92" fmla="*/ 56 w 232"/>
                  <a:gd name="T93" fmla="*/ 263 h 268"/>
                  <a:gd name="T94" fmla="*/ 54 w 232"/>
                  <a:gd name="T95"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68">
                    <a:moveTo>
                      <a:pt x="54" y="267"/>
                    </a:moveTo>
                    <a:lnTo>
                      <a:pt x="8" y="153"/>
                    </a:lnTo>
                    <a:lnTo>
                      <a:pt x="4" y="148"/>
                    </a:lnTo>
                    <a:lnTo>
                      <a:pt x="1" y="139"/>
                    </a:lnTo>
                    <a:lnTo>
                      <a:pt x="1" y="129"/>
                    </a:lnTo>
                    <a:lnTo>
                      <a:pt x="0" y="119"/>
                    </a:lnTo>
                    <a:lnTo>
                      <a:pt x="1" y="108"/>
                    </a:lnTo>
                    <a:lnTo>
                      <a:pt x="6" y="92"/>
                    </a:lnTo>
                    <a:lnTo>
                      <a:pt x="32" y="29"/>
                    </a:lnTo>
                    <a:lnTo>
                      <a:pt x="39" y="24"/>
                    </a:lnTo>
                    <a:lnTo>
                      <a:pt x="49" y="13"/>
                    </a:lnTo>
                    <a:lnTo>
                      <a:pt x="62" y="6"/>
                    </a:lnTo>
                    <a:lnTo>
                      <a:pt x="81" y="1"/>
                    </a:lnTo>
                    <a:lnTo>
                      <a:pt x="96" y="0"/>
                    </a:lnTo>
                    <a:lnTo>
                      <a:pt x="109" y="3"/>
                    </a:lnTo>
                    <a:lnTo>
                      <a:pt x="125" y="8"/>
                    </a:lnTo>
                    <a:lnTo>
                      <a:pt x="144" y="19"/>
                    </a:lnTo>
                    <a:lnTo>
                      <a:pt x="166" y="31"/>
                    </a:lnTo>
                    <a:lnTo>
                      <a:pt x="179" y="41"/>
                    </a:lnTo>
                    <a:lnTo>
                      <a:pt x="189" y="52"/>
                    </a:lnTo>
                    <a:lnTo>
                      <a:pt x="194" y="60"/>
                    </a:lnTo>
                    <a:lnTo>
                      <a:pt x="213" y="93"/>
                    </a:lnTo>
                    <a:lnTo>
                      <a:pt x="214" y="95"/>
                    </a:lnTo>
                    <a:lnTo>
                      <a:pt x="219" y="109"/>
                    </a:lnTo>
                    <a:lnTo>
                      <a:pt x="221" y="119"/>
                    </a:lnTo>
                    <a:lnTo>
                      <a:pt x="231" y="169"/>
                    </a:lnTo>
                    <a:lnTo>
                      <a:pt x="218" y="140"/>
                    </a:lnTo>
                    <a:lnTo>
                      <a:pt x="206" y="118"/>
                    </a:lnTo>
                    <a:lnTo>
                      <a:pt x="194" y="95"/>
                    </a:lnTo>
                    <a:lnTo>
                      <a:pt x="178" y="72"/>
                    </a:lnTo>
                    <a:lnTo>
                      <a:pt x="122" y="20"/>
                    </a:lnTo>
                    <a:lnTo>
                      <a:pt x="109" y="14"/>
                    </a:lnTo>
                    <a:lnTo>
                      <a:pt x="96" y="11"/>
                    </a:lnTo>
                    <a:lnTo>
                      <a:pt x="86" y="11"/>
                    </a:lnTo>
                    <a:lnTo>
                      <a:pt x="75" y="17"/>
                    </a:lnTo>
                    <a:lnTo>
                      <a:pt x="60" y="35"/>
                    </a:lnTo>
                    <a:lnTo>
                      <a:pt x="44" y="97"/>
                    </a:lnTo>
                    <a:lnTo>
                      <a:pt x="28" y="139"/>
                    </a:lnTo>
                    <a:lnTo>
                      <a:pt x="27" y="148"/>
                    </a:lnTo>
                    <a:lnTo>
                      <a:pt x="28" y="158"/>
                    </a:lnTo>
                    <a:lnTo>
                      <a:pt x="31" y="168"/>
                    </a:lnTo>
                    <a:lnTo>
                      <a:pt x="43" y="189"/>
                    </a:lnTo>
                    <a:lnTo>
                      <a:pt x="35" y="169"/>
                    </a:lnTo>
                    <a:lnTo>
                      <a:pt x="51" y="210"/>
                    </a:lnTo>
                    <a:lnTo>
                      <a:pt x="59" y="231"/>
                    </a:lnTo>
                    <a:lnTo>
                      <a:pt x="62" y="247"/>
                    </a:lnTo>
                    <a:lnTo>
                      <a:pt x="56" y="263"/>
                    </a:lnTo>
                    <a:lnTo>
                      <a:pt x="54" y="26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1" name="Freeform 53"/>
              <p:cNvSpPr>
                <a:spLocks/>
              </p:cNvSpPr>
              <p:nvPr/>
            </p:nvSpPr>
            <p:spPr bwMode="ltGray">
              <a:xfrm>
                <a:off x="1254" y="3784"/>
                <a:ext cx="257" cy="256"/>
              </a:xfrm>
              <a:custGeom>
                <a:avLst/>
                <a:gdLst>
                  <a:gd name="T0" fmla="*/ 252 w 257"/>
                  <a:gd name="T1" fmla="*/ 39 h 256"/>
                  <a:gd name="T2" fmla="*/ 234 w 257"/>
                  <a:gd name="T3" fmla="*/ 22 h 256"/>
                  <a:gd name="T4" fmla="*/ 225 w 257"/>
                  <a:gd name="T5" fmla="*/ 16 h 256"/>
                  <a:gd name="T6" fmla="*/ 206 w 257"/>
                  <a:gd name="T7" fmla="*/ 11 h 256"/>
                  <a:gd name="T8" fmla="*/ 189 w 257"/>
                  <a:gd name="T9" fmla="*/ 6 h 256"/>
                  <a:gd name="T10" fmla="*/ 165 w 257"/>
                  <a:gd name="T11" fmla="*/ 1 h 256"/>
                  <a:gd name="T12" fmla="*/ 145 w 257"/>
                  <a:gd name="T13" fmla="*/ 0 h 256"/>
                  <a:gd name="T14" fmla="*/ 126 w 257"/>
                  <a:gd name="T15" fmla="*/ 2 h 256"/>
                  <a:gd name="T16" fmla="*/ 105 w 257"/>
                  <a:gd name="T17" fmla="*/ 4 h 256"/>
                  <a:gd name="T18" fmla="*/ 81 w 257"/>
                  <a:gd name="T19" fmla="*/ 9 h 256"/>
                  <a:gd name="T20" fmla="*/ 66 w 257"/>
                  <a:gd name="T21" fmla="*/ 18 h 256"/>
                  <a:gd name="T22" fmla="*/ 51 w 257"/>
                  <a:gd name="T23" fmla="*/ 33 h 256"/>
                  <a:gd name="T24" fmla="*/ 35 w 257"/>
                  <a:gd name="T25" fmla="*/ 43 h 256"/>
                  <a:gd name="T26" fmla="*/ 24 w 257"/>
                  <a:gd name="T27" fmla="*/ 54 h 256"/>
                  <a:gd name="T28" fmla="*/ 9 w 257"/>
                  <a:gd name="T29" fmla="*/ 69 h 256"/>
                  <a:gd name="T30" fmla="*/ 0 w 257"/>
                  <a:gd name="T31" fmla="*/ 99 h 256"/>
                  <a:gd name="T32" fmla="*/ 3 w 257"/>
                  <a:gd name="T33" fmla="*/ 122 h 256"/>
                  <a:gd name="T34" fmla="*/ 14 w 257"/>
                  <a:gd name="T35" fmla="*/ 155 h 256"/>
                  <a:gd name="T36" fmla="*/ 35 w 257"/>
                  <a:gd name="T37" fmla="*/ 185 h 256"/>
                  <a:gd name="T38" fmla="*/ 81 w 257"/>
                  <a:gd name="T39" fmla="*/ 255 h 256"/>
                  <a:gd name="T40" fmla="*/ 64 w 257"/>
                  <a:gd name="T41" fmla="*/ 180 h 256"/>
                  <a:gd name="T42" fmla="*/ 53 w 257"/>
                  <a:gd name="T43" fmla="*/ 154 h 256"/>
                  <a:gd name="T44" fmla="*/ 48 w 257"/>
                  <a:gd name="T45" fmla="*/ 132 h 256"/>
                  <a:gd name="T46" fmla="*/ 44 w 257"/>
                  <a:gd name="T47" fmla="*/ 107 h 256"/>
                  <a:gd name="T48" fmla="*/ 51 w 257"/>
                  <a:gd name="T49" fmla="*/ 81 h 256"/>
                  <a:gd name="T50" fmla="*/ 57 w 257"/>
                  <a:gd name="T51" fmla="*/ 60 h 256"/>
                  <a:gd name="T52" fmla="*/ 69 w 257"/>
                  <a:gd name="T53" fmla="*/ 34 h 256"/>
                  <a:gd name="T54" fmla="*/ 88 w 257"/>
                  <a:gd name="T55" fmla="*/ 22 h 256"/>
                  <a:gd name="T56" fmla="*/ 112 w 257"/>
                  <a:gd name="T57" fmla="*/ 18 h 256"/>
                  <a:gd name="T58" fmla="*/ 174 w 257"/>
                  <a:gd name="T59" fmla="*/ 16 h 256"/>
                  <a:gd name="T60" fmla="*/ 213 w 257"/>
                  <a:gd name="T61" fmla="*/ 24 h 256"/>
                  <a:gd name="T62" fmla="*/ 256 w 257"/>
                  <a:gd name="T63" fmla="*/ 43 h 256"/>
                  <a:gd name="T64" fmla="*/ 252 w 257"/>
                  <a:gd name="T65" fmla="*/ 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56">
                    <a:moveTo>
                      <a:pt x="252" y="39"/>
                    </a:moveTo>
                    <a:lnTo>
                      <a:pt x="234" y="22"/>
                    </a:lnTo>
                    <a:lnTo>
                      <a:pt x="225" y="16"/>
                    </a:lnTo>
                    <a:lnTo>
                      <a:pt x="206" y="11"/>
                    </a:lnTo>
                    <a:lnTo>
                      <a:pt x="189" y="6"/>
                    </a:lnTo>
                    <a:lnTo>
                      <a:pt x="165" y="1"/>
                    </a:lnTo>
                    <a:lnTo>
                      <a:pt x="145" y="0"/>
                    </a:lnTo>
                    <a:lnTo>
                      <a:pt x="126" y="2"/>
                    </a:lnTo>
                    <a:lnTo>
                      <a:pt x="105" y="4"/>
                    </a:lnTo>
                    <a:lnTo>
                      <a:pt x="81" y="9"/>
                    </a:lnTo>
                    <a:lnTo>
                      <a:pt x="66" y="18"/>
                    </a:lnTo>
                    <a:lnTo>
                      <a:pt x="51" y="33"/>
                    </a:lnTo>
                    <a:lnTo>
                      <a:pt x="35" y="43"/>
                    </a:lnTo>
                    <a:lnTo>
                      <a:pt x="24" y="54"/>
                    </a:lnTo>
                    <a:lnTo>
                      <a:pt x="9" y="69"/>
                    </a:lnTo>
                    <a:lnTo>
                      <a:pt x="0" y="99"/>
                    </a:lnTo>
                    <a:lnTo>
                      <a:pt x="3" y="122"/>
                    </a:lnTo>
                    <a:lnTo>
                      <a:pt x="14" y="155"/>
                    </a:lnTo>
                    <a:lnTo>
                      <a:pt x="35" y="185"/>
                    </a:lnTo>
                    <a:lnTo>
                      <a:pt x="81" y="255"/>
                    </a:lnTo>
                    <a:lnTo>
                      <a:pt x="64" y="180"/>
                    </a:lnTo>
                    <a:lnTo>
                      <a:pt x="53" y="154"/>
                    </a:lnTo>
                    <a:lnTo>
                      <a:pt x="48" y="132"/>
                    </a:lnTo>
                    <a:lnTo>
                      <a:pt x="44" y="107"/>
                    </a:lnTo>
                    <a:lnTo>
                      <a:pt x="51" y="81"/>
                    </a:lnTo>
                    <a:lnTo>
                      <a:pt x="57" y="60"/>
                    </a:lnTo>
                    <a:lnTo>
                      <a:pt x="69" y="34"/>
                    </a:lnTo>
                    <a:lnTo>
                      <a:pt x="88" y="22"/>
                    </a:lnTo>
                    <a:lnTo>
                      <a:pt x="112" y="18"/>
                    </a:lnTo>
                    <a:lnTo>
                      <a:pt x="174" y="16"/>
                    </a:lnTo>
                    <a:lnTo>
                      <a:pt x="213" y="24"/>
                    </a:lnTo>
                    <a:lnTo>
                      <a:pt x="256" y="43"/>
                    </a:lnTo>
                    <a:lnTo>
                      <a:pt x="252"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2" name="Freeform 54"/>
              <p:cNvSpPr>
                <a:spLocks/>
              </p:cNvSpPr>
              <p:nvPr/>
            </p:nvSpPr>
            <p:spPr bwMode="ltGray">
              <a:xfrm>
                <a:off x="1437" y="3598"/>
                <a:ext cx="267" cy="252"/>
              </a:xfrm>
              <a:custGeom>
                <a:avLst/>
                <a:gdLst>
                  <a:gd name="T0" fmla="*/ 77 w 267"/>
                  <a:gd name="T1" fmla="*/ 251 h 252"/>
                  <a:gd name="T2" fmla="*/ 59 w 267"/>
                  <a:gd name="T3" fmla="*/ 207 h 252"/>
                  <a:gd name="T4" fmla="*/ 51 w 267"/>
                  <a:gd name="T5" fmla="*/ 190 h 252"/>
                  <a:gd name="T6" fmla="*/ 32 w 267"/>
                  <a:gd name="T7" fmla="*/ 166 h 252"/>
                  <a:gd name="T8" fmla="*/ 12 w 267"/>
                  <a:gd name="T9" fmla="*/ 145 h 252"/>
                  <a:gd name="T10" fmla="*/ 2 w 267"/>
                  <a:gd name="T11" fmla="*/ 132 h 252"/>
                  <a:gd name="T12" fmla="*/ 0 w 267"/>
                  <a:gd name="T13" fmla="*/ 119 h 252"/>
                  <a:gd name="T14" fmla="*/ 4 w 267"/>
                  <a:gd name="T15" fmla="*/ 100 h 252"/>
                  <a:gd name="T16" fmla="*/ 8 w 267"/>
                  <a:gd name="T17" fmla="*/ 82 h 252"/>
                  <a:gd name="T18" fmla="*/ 37 w 267"/>
                  <a:gd name="T19" fmla="*/ 34 h 252"/>
                  <a:gd name="T20" fmla="*/ 51 w 267"/>
                  <a:gd name="T21" fmla="*/ 23 h 252"/>
                  <a:gd name="T22" fmla="*/ 75 w 267"/>
                  <a:gd name="T23" fmla="*/ 11 h 252"/>
                  <a:gd name="T24" fmla="*/ 96 w 267"/>
                  <a:gd name="T25" fmla="*/ 2 h 252"/>
                  <a:gd name="T26" fmla="*/ 123 w 267"/>
                  <a:gd name="T27" fmla="*/ 0 h 252"/>
                  <a:gd name="T28" fmla="*/ 145 w 267"/>
                  <a:gd name="T29" fmla="*/ 4 h 252"/>
                  <a:gd name="T30" fmla="*/ 173 w 267"/>
                  <a:gd name="T31" fmla="*/ 11 h 252"/>
                  <a:gd name="T32" fmla="*/ 199 w 267"/>
                  <a:gd name="T33" fmla="*/ 26 h 252"/>
                  <a:gd name="T34" fmla="*/ 208 w 267"/>
                  <a:gd name="T35" fmla="*/ 36 h 252"/>
                  <a:gd name="T36" fmla="*/ 225 w 267"/>
                  <a:gd name="T37" fmla="*/ 50 h 252"/>
                  <a:gd name="T38" fmla="*/ 239 w 267"/>
                  <a:gd name="T39" fmla="*/ 64 h 252"/>
                  <a:gd name="T40" fmla="*/ 263 w 267"/>
                  <a:gd name="T41" fmla="*/ 130 h 252"/>
                  <a:gd name="T42" fmla="*/ 266 w 267"/>
                  <a:gd name="T43" fmla="*/ 142 h 252"/>
                  <a:gd name="T44" fmla="*/ 261 w 267"/>
                  <a:gd name="T45" fmla="*/ 164 h 252"/>
                  <a:gd name="T46" fmla="*/ 246 w 267"/>
                  <a:gd name="T47" fmla="*/ 226 h 252"/>
                  <a:gd name="T48" fmla="*/ 247 w 267"/>
                  <a:gd name="T49" fmla="*/ 165 h 252"/>
                  <a:gd name="T50" fmla="*/ 239 w 267"/>
                  <a:gd name="T51" fmla="*/ 139 h 252"/>
                  <a:gd name="T52" fmla="*/ 233 w 267"/>
                  <a:gd name="T53" fmla="*/ 123 h 252"/>
                  <a:gd name="T54" fmla="*/ 223 w 267"/>
                  <a:gd name="T55" fmla="*/ 100 h 252"/>
                  <a:gd name="T56" fmla="*/ 212 w 267"/>
                  <a:gd name="T57" fmla="*/ 79 h 252"/>
                  <a:gd name="T58" fmla="*/ 196 w 267"/>
                  <a:gd name="T59" fmla="*/ 58 h 252"/>
                  <a:gd name="T60" fmla="*/ 177 w 267"/>
                  <a:gd name="T61" fmla="*/ 38 h 252"/>
                  <a:gd name="T62" fmla="*/ 161 w 267"/>
                  <a:gd name="T63" fmla="*/ 21 h 252"/>
                  <a:gd name="T64" fmla="*/ 145 w 267"/>
                  <a:gd name="T65" fmla="*/ 11 h 252"/>
                  <a:gd name="T66" fmla="*/ 126 w 267"/>
                  <a:gd name="T67" fmla="*/ 7 h 252"/>
                  <a:gd name="T68" fmla="*/ 107 w 267"/>
                  <a:gd name="T69" fmla="*/ 11 h 252"/>
                  <a:gd name="T70" fmla="*/ 94 w 267"/>
                  <a:gd name="T71" fmla="*/ 19 h 252"/>
                  <a:gd name="T72" fmla="*/ 85 w 267"/>
                  <a:gd name="T73" fmla="*/ 36 h 252"/>
                  <a:gd name="T74" fmla="*/ 85 w 267"/>
                  <a:gd name="T75" fmla="*/ 48 h 252"/>
                  <a:gd name="T76" fmla="*/ 80 w 267"/>
                  <a:gd name="T77" fmla="*/ 72 h 252"/>
                  <a:gd name="T78" fmla="*/ 72 w 267"/>
                  <a:gd name="T79" fmla="*/ 85 h 252"/>
                  <a:gd name="T80" fmla="*/ 53 w 267"/>
                  <a:gd name="T81" fmla="*/ 108 h 252"/>
                  <a:gd name="T82" fmla="*/ 51 w 267"/>
                  <a:gd name="T83" fmla="*/ 119 h 252"/>
                  <a:gd name="T84" fmla="*/ 48 w 267"/>
                  <a:gd name="T85" fmla="*/ 131 h 252"/>
                  <a:gd name="T86" fmla="*/ 48 w 267"/>
                  <a:gd name="T87" fmla="*/ 147 h 252"/>
                  <a:gd name="T88" fmla="*/ 80 w 267"/>
                  <a:gd name="T89" fmla="*/ 203 h 252"/>
                  <a:gd name="T90" fmla="*/ 77 w 267"/>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7" h="252">
                    <a:moveTo>
                      <a:pt x="77" y="251"/>
                    </a:moveTo>
                    <a:lnTo>
                      <a:pt x="59" y="207"/>
                    </a:lnTo>
                    <a:lnTo>
                      <a:pt x="51" y="190"/>
                    </a:lnTo>
                    <a:lnTo>
                      <a:pt x="32" y="166"/>
                    </a:lnTo>
                    <a:lnTo>
                      <a:pt x="12" y="145"/>
                    </a:lnTo>
                    <a:lnTo>
                      <a:pt x="2" y="132"/>
                    </a:lnTo>
                    <a:lnTo>
                      <a:pt x="0" y="119"/>
                    </a:lnTo>
                    <a:lnTo>
                      <a:pt x="4" y="100"/>
                    </a:lnTo>
                    <a:lnTo>
                      <a:pt x="8" y="82"/>
                    </a:lnTo>
                    <a:lnTo>
                      <a:pt x="37" y="34"/>
                    </a:lnTo>
                    <a:lnTo>
                      <a:pt x="51" y="23"/>
                    </a:lnTo>
                    <a:lnTo>
                      <a:pt x="75" y="11"/>
                    </a:lnTo>
                    <a:lnTo>
                      <a:pt x="96" y="2"/>
                    </a:lnTo>
                    <a:lnTo>
                      <a:pt x="123" y="0"/>
                    </a:lnTo>
                    <a:lnTo>
                      <a:pt x="145" y="4"/>
                    </a:lnTo>
                    <a:lnTo>
                      <a:pt x="173" y="11"/>
                    </a:lnTo>
                    <a:lnTo>
                      <a:pt x="199" y="26"/>
                    </a:lnTo>
                    <a:lnTo>
                      <a:pt x="208" y="36"/>
                    </a:lnTo>
                    <a:lnTo>
                      <a:pt x="225" y="50"/>
                    </a:lnTo>
                    <a:lnTo>
                      <a:pt x="239" y="64"/>
                    </a:lnTo>
                    <a:lnTo>
                      <a:pt x="263" y="130"/>
                    </a:lnTo>
                    <a:lnTo>
                      <a:pt x="266" y="142"/>
                    </a:lnTo>
                    <a:lnTo>
                      <a:pt x="261" y="164"/>
                    </a:lnTo>
                    <a:lnTo>
                      <a:pt x="246" y="226"/>
                    </a:lnTo>
                    <a:lnTo>
                      <a:pt x="247" y="165"/>
                    </a:lnTo>
                    <a:lnTo>
                      <a:pt x="239" y="139"/>
                    </a:lnTo>
                    <a:lnTo>
                      <a:pt x="233" y="123"/>
                    </a:lnTo>
                    <a:lnTo>
                      <a:pt x="223" y="100"/>
                    </a:lnTo>
                    <a:lnTo>
                      <a:pt x="212" y="79"/>
                    </a:lnTo>
                    <a:lnTo>
                      <a:pt x="196" y="58"/>
                    </a:lnTo>
                    <a:lnTo>
                      <a:pt x="177" y="38"/>
                    </a:lnTo>
                    <a:lnTo>
                      <a:pt x="161" y="21"/>
                    </a:lnTo>
                    <a:lnTo>
                      <a:pt x="145" y="11"/>
                    </a:lnTo>
                    <a:lnTo>
                      <a:pt x="126" y="7"/>
                    </a:lnTo>
                    <a:lnTo>
                      <a:pt x="107" y="11"/>
                    </a:lnTo>
                    <a:lnTo>
                      <a:pt x="94" y="19"/>
                    </a:lnTo>
                    <a:lnTo>
                      <a:pt x="85" y="36"/>
                    </a:lnTo>
                    <a:lnTo>
                      <a:pt x="85" y="48"/>
                    </a:lnTo>
                    <a:lnTo>
                      <a:pt x="80" y="72"/>
                    </a:lnTo>
                    <a:lnTo>
                      <a:pt x="72" y="85"/>
                    </a:lnTo>
                    <a:lnTo>
                      <a:pt x="53" y="108"/>
                    </a:lnTo>
                    <a:lnTo>
                      <a:pt x="51" y="119"/>
                    </a:lnTo>
                    <a:lnTo>
                      <a:pt x="48" y="131"/>
                    </a:lnTo>
                    <a:lnTo>
                      <a:pt x="48" y="147"/>
                    </a:lnTo>
                    <a:lnTo>
                      <a:pt x="80" y="203"/>
                    </a:lnTo>
                    <a:lnTo>
                      <a:pt x="77" y="2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3" name="Freeform 55"/>
              <p:cNvSpPr>
                <a:spLocks/>
              </p:cNvSpPr>
              <p:nvPr/>
            </p:nvSpPr>
            <p:spPr bwMode="ltGray">
              <a:xfrm>
                <a:off x="1580" y="3347"/>
                <a:ext cx="352" cy="364"/>
              </a:xfrm>
              <a:custGeom>
                <a:avLst/>
                <a:gdLst>
                  <a:gd name="T0" fmla="*/ 330 w 352"/>
                  <a:gd name="T1" fmla="*/ 8 h 364"/>
                  <a:gd name="T2" fmla="*/ 328 w 352"/>
                  <a:gd name="T3" fmla="*/ 0 h 364"/>
                  <a:gd name="T4" fmla="*/ 302 w 352"/>
                  <a:gd name="T5" fmla="*/ 3 h 364"/>
                  <a:gd name="T6" fmla="*/ 289 w 352"/>
                  <a:gd name="T7" fmla="*/ 12 h 364"/>
                  <a:gd name="T8" fmla="*/ 9 w 352"/>
                  <a:gd name="T9" fmla="*/ 79 h 364"/>
                  <a:gd name="T10" fmla="*/ 258 w 352"/>
                  <a:gd name="T11" fmla="*/ 32 h 364"/>
                  <a:gd name="T12" fmla="*/ 261 w 352"/>
                  <a:gd name="T13" fmla="*/ 40 h 364"/>
                  <a:gd name="T14" fmla="*/ 139 w 352"/>
                  <a:gd name="T15" fmla="*/ 97 h 364"/>
                  <a:gd name="T16" fmla="*/ 290 w 352"/>
                  <a:gd name="T17" fmla="*/ 53 h 364"/>
                  <a:gd name="T18" fmla="*/ 270 w 352"/>
                  <a:gd name="T19" fmla="*/ 71 h 364"/>
                  <a:gd name="T20" fmla="*/ 223 w 352"/>
                  <a:gd name="T21" fmla="*/ 102 h 364"/>
                  <a:gd name="T22" fmla="*/ 76 w 352"/>
                  <a:gd name="T23" fmla="*/ 185 h 364"/>
                  <a:gd name="T24" fmla="*/ 82 w 352"/>
                  <a:gd name="T25" fmla="*/ 178 h 364"/>
                  <a:gd name="T26" fmla="*/ 177 w 352"/>
                  <a:gd name="T27" fmla="*/ 127 h 364"/>
                  <a:gd name="T28" fmla="*/ 253 w 352"/>
                  <a:gd name="T29" fmla="*/ 87 h 364"/>
                  <a:gd name="T30" fmla="*/ 289 w 352"/>
                  <a:gd name="T31" fmla="*/ 68 h 364"/>
                  <a:gd name="T32" fmla="*/ 294 w 352"/>
                  <a:gd name="T33" fmla="*/ 75 h 364"/>
                  <a:gd name="T34" fmla="*/ 253 w 352"/>
                  <a:gd name="T35" fmla="*/ 100 h 364"/>
                  <a:gd name="T36" fmla="*/ 195 w 352"/>
                  <a:gd name="T37" fmla="*/ 135 h 364"/>
                  <a:gd name="T38" fmla="*/ 270 w 352"/>
                  <a:gd name="T39" fmla="*/ 87 h 364"/>
                  <a:gd name="T40" fmla="*/ 294 w 352"/>
                  <a:gd name="T41" fmla="*/ 75 h 364"/>
                  <a:gd name="T42" fmla="*/ 298 w 352"/>
                  <a:gd name="T43" fmla="*/ 89 h 364"/>
                  <a:gd name="T44" fmla="*/ 270 w 352"/>
                  <a:gd name="T45" fmla="*/ 112 h 364"/>
                  <a:gd name="T46" fmla="*/ 195 w 352"/>
                  <a:gd name="T47" fmla="*/ 144 h 364"/>
                  <a:gd name="T48" fmla="*/ 129 w 352"/>
                  <a:gd name="T49" fmla="*/ 173 h 364"/>
                  <a:gd name="T50" fmla="*/ 205 w 352"/>
                  <a:gd name="T51" fmla="*/ 143 h 364"/>
                  <a:gd name="T52" fmla="*/ 282 w 352"/>
                  <a:gd name="T53" fmla="*/ 109 h 364"/>
                  <a:gd name="T54" fmla="*/ 279 w 352"/>
                  <a:gd name="T55" fmla="*/ 121 h 364"/>
                  <a:gd name="T56" fmla="*/ 282 w 352"/>
                  <a:gd name="T57" fmla="*/ 141 h 364"/>
                  <a:gd name="T58" fmla="*/ 270 w 352"/>
                  <a:gd name="T59" fmla="*/ 151 h 364"/>
                  <a:gd name="T60" fmla="*/ 207 w 352"/>
                  <a:gd name="T61" fmla="*/ 179 h 364"/>
                  <a:gd name="T62" fmla="*/ 88 w 352"/>
                  <a:gd name="T63" fmla="*/ 226 h 364"/>
                  <a:gd name="T64" fmla="*/ 105 w 352"/>
                  <a:gd name="T65" fmla="*/ 216 h 364"/>
                  <a:gd name="T66" fmla="*/ 253 w 352"/>
                  <a:gd name="T67" fmla="*/ 159 h 364"/>
                  <a:gd name="T68" fmla="*/ 300 w 352"/>
                  <a:gd name="T69" fmla="*/ 136 h 364"/>
                  <a:gd name="T70" fmla="*/ 181 w 352"/>
                  <a:gd name="T71" fmla="*/ 208 h 364"/>
                  <a:gd name="T72" fmla="*/ 298 w 352"/>
                  <a:gd name="T73" fmla="*/ 157 h 364"/>
                  <a:gd name="T74" fmla="*/ 294 w 352"/>
                  <a:gd name="T75" fmla="*/ 178 h 364"/>
                  <a:gd name="T76" fmla="*/ 236 w 352"/>
                  <a:gd name="T77" fmla="*/ 226 h 364"/>
                  <a:gd name="T78" fmla="*/ 135 w 352"/>
                  <a:gd name="T79" fmla="*/ 261 h 364"/>
                  <a:gd name="T80" fmla="*/ 41 w 352"/>
                  <a:gd name="T81" fmla="*/ 292 h 364"/>
                  <a:gd name="T82" fmla="*/ 183 w 352"/>
                  <a:gd name="T83" fmla="*/ 249 h 364"/>
                  <a:gd name="T84" fmla="*/ 240 w 352"/>
                  <a:gd name="T85" fmla="*/ 223 h 364"/>
                  <a:gd name="T86" fmla="*/ 294 w 352"/>
                  <a:gd name="T87" fmla="*/ 185 h 364"/>
                  <a:gd name="T88" fmla="*/ 289 w 352"/>
                  <a:gd name="T89" fmla="*/ 203 h 364"/>
                  <a:gd name="T90" fmla="*/ 285 w 352"/>
                  <a:gd name="T91" fmla="*/ 219 h 364"/>
                  <a:gd name="T92" fmla="*/ 289 w 352"/>
                  <a:gd name="T93" fmla="*/ 235 h 364"/>
                  <a:gd name="T94" fmla="*/ 236 w 352"/>
                  <a:gd name="T95" fmla="*/ 267 h 364"/>
                  <a:gd name="T96" fmla="*/ 138 w 352"/>
                  <a:gd name="T97" fmla="*/ 296 h 364"/>
                  <a:gd name="T98" fmla="*/ 145 w 352"/>
                  <a:gd name="T99" fmla="*/ 293 h 364"/>
                  <a:gd name="T100" fmla="*/ 264 w 352"/>
                  <a:gd name="T101" fmla="*/ 255 h 364"/>
                  <a:gd name="T102" fmla="*/ 259 w 352"/>
                  <a:gd name="T103" fmla="*/ 265 h 364"/>
                  <a:gd name="T104" fmla="*/ 266 w 352"/>
                  <a:gd name="T105" fmla="*/ 270 h 364"/>
                  <a:gd name="T106" fmla="*/ 270 w 352"/>
                  <a:gd name="T107" fmla="*/ 279 h 364"/>
                  <a:gd name="T108" fmla="*/ 212 w 352"/>
                  <a:gd name="T109" fmla="*/ 308 h 364"/>
                  <a:gd name="T110" fmla="*/ 146 w 352"/>
                  <a:gd name="T111" fmla="*/ 314 h 364"/>
                  <a:gd name="T112" fmla="*/ 264 w 352"/>
                  <a:gd name="T113" fmla="*/ 289 h 364"/>
                  <a:gd name="T114" fmla="*/ 259 w 352"/>
                  <a:gd name="T115" fmla="*/ 303 h 364"/>
                  <a:gd name="T116" fmla="*/ 267 w 352"/>
                  <a:gd name="T117" fmla="*/ 312 h 364"/>
                  <a:gd name="T118" fmla="*/ 129 w 352"/>
                  <a:gd name="T119" fmla="*/ 363 h 364"/>
                  <a:gd name="T120" fmla="*/ 260 w 352"/>
                  <a:gd name="T121" fmla="*/ 324 h 364"/>
                  <a:gd name="T122" fmla="*/ 286 w 352"/>
                  <a:gd name="T123" fmla="*/ 309 h 364"/>
                  <a:gd name="T124" fmla="*/ 305 w 352"/>
                  <a:gd name="T125" fmla="*/ 29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 h="364">
                    <a:moveTo>
                      <a:pt x="325" y="28"/>
                    </a:moveTo>
                    <a:lnTo>
                      <a:pt x="330" y="8"/>
                    </a:lnTo>
                    <a:lnTo>
                      <a:pt x="351" y="7"/>
                    </a:lnTo>
                    <a:lnTo>
                      <a:pt x="328" y="0"/>
                    </a:lnTo>
                    <a:lnTo>
                      <a:pt x="318" y="0"/>
                    </a:lnTo>
                    <a:lnTo>
                      <a:pt x="302" y="3"/>
                    </a:lnTo>
                    <a:lnTo>
                      <a:pt x="302" y="8"/>
                    </a:lnTo>
                    <a:lnTo>
                      <a:pt x="289" y="12"/>
                    </a:lnTo>
                    <a:lnTo>
                      <a:pt x="170" y="64"/>
                    </a:lnTo>
                    <a:lnTo>
                      <a:pt x="9" y="79"/>
                    </a:lnTo>
                    <a:lnTo>
                      <a:pt x="168" y="64"/>
                    </a:lnTo>
                    <a:lnTo>
                      <a:pt x="258" y="32"/>
                    </a:lnTo>
                    <a:lnTo>
                      <a:pt x="289" y="27"/>
                    </a:lnTo>
                    <a:lnTo>
                      <a:pt x="261" y="40"/>
                    </a:lnTo>
                    <a:lnTo>
                      <a:pt x="289" y="42"/>
                    </a:lnTo>
                    <a:lnTo>
                      <a:pt x="139" y="97"/>
                    </a:lnTo>
                    <a:lnTo>
                      <a:pt x="240" y="63"/>
                    </a:lnTo>
                    <a:lnTo>
                      <a:pt x="290" y="53"/>
                    </a:lnTo>
                    <a:lnTo>
                      <a:pt x="289" y="60"/>
                    </a:lnTo>
                    <a:lnTo>
                      <a:pt x="270" y="71"/>
                    </a:lnTo>
                    <a:lnTo>
                      <a:pt x="258" y="81"/>
                    </a:lnTo>
                    <a:lnTo>
                      <a:pt x="223" y="102"/>
                    </a:lnTo>
                    <a:lnTo>
                      <a:pt x="159" y="141"/>
                    </a:lnTo>
                    <a:lnTo>
                      <a:pt x="76" y="185"/>
                    </a:lnTo>
                    <a:lnTo>
                      <a:pt x="11" y="216"/>
                    </a:lnTo>
                    <a:lnTo>
                      <a:pt x="82" y="178"/>
                    </a:lnTo>
                    <a:lnTo>
                      <a:pt x="123" y="156"/>
                    </a:lnTo>
                    <a:lnTo>
                      <a:pt x="177" y="127"/>
                    </a:lnTo>
                    <a:lnTo>
                      <a:pt x="206" y="109"/>
                    </a:lnTo>
                    <a:lnTo>
                      <a:pt x="253" y="87"/>
                    </a:lnTo>
                    <a:lnTo>
                      <a:pt x="270" y="78"/>
                    </a:lnTo>
                    <a:lnTo>
                      <a:pt x="289" y="68"/>
                    </a:lnTo>
                    <a:lnTo>
                      <a:pt x="278" y="69"/>
                    </a:lnTo>
                    <a:lnTo>
                      <a:pt x="294" y="75"/>
                    </a:lnTo>
                    <a:lnTo>
                      <a:pt x="277" y="81"/>
                    </a:lnTo>
                    <a:lnTo>
                      <a:pt x="253" y="100"/>
                    </a:lnTo>
                    <a:lnTo>
                      <a:pt x="225" y="120"/>
                    </a:lnTo>
                    <a:lnTo>
                      <a:pt x="195" y="135"/>
                    </a:lnTo>
                    <a:lnTo>
                      <a:pt x="247" y="102"/>
                    </a:lnTo>
                    <a:lnTo>
                      <a:pt x="270" y="87"/>
                    </a:lnTo>
                    <a:lnTo>
                      <a:pt x="289" y="75"/>
                    </a:lnTo>
                    <a:lnTo>
                      <a:pt x="294" y="75"/>
                    </a:lnTo>
                    <a:lnTo>
                      <a:pt x="282" y="92"/>
                    </a:lnTo>
                    <a:lnTo>
                      <a:pt x="298" y="89"/>
                    </a:lnTo>
                    <a:lnTo>
                      <a:pt x="289" y="100"/>
                    </a:lnTo>
                    <a:lnTo>
                      <a:pt x="270" y="112"/>
                    </a:lnTo>
                    <a:lnTo>
                      <a:pt x="236" y="131"/>
                    </a:lnTo>
                    <a:lnTo>
                      <a:pt x="195" y="144"/>
                    </a:lnTo>
                    <a:lnTo>
                      <a:pt x="159" y="159"/>
                    </a:lnTo>
                    <a:lnTo>
                      <a:pt x="129" y="173"/>
                    </a:lnTo>
                    <a:lnTo>
                      <a:pt x="146" y="166"/>
                    </a:lnTo>
                    <a:lnTo>
                      <a:pt x="205" y="143"/>
                    </a:lnTo>
                    <a:lnTo>
                      <a:pt x="270" y="116"/>
                    </a:lnTo>
                    <a:lnTo>
                      <a:pt x="282" y="109"/>
                    </a:lnTo>
                    <a:lnTo>
                      <a:pt x="294" y="100"/>
                    </a:lnTo>
                    <a:lnTo>
                      <a:pt x="279" y="121"/>
                    </a:lnTo>
                    <a:lnTo>
                      <a:pt x="305" y="112"/>
                    </a:lnTo>
                    <a:lnTo>
                      <a:pt x="282" y="141"/>
                    </a:lnTo>
                    <a:lnTo>
                      <a:pt x="277" y="147"/>
                    </a:lnTo>
                    <a:lnTo>
                      <a:pt x="270" y="151"/>
                    </a:lnTo>
                    <a:lnTo>
                      <a:pt x="240" y="166"/>
                    </a:lnTo>
                    <a:lnTo>
                      <a:pt x="207" y="179"/>
                    </a:lnTo>
                    <a:lnTo>
                      <a:pt x="145" y="204"/>
                    </a:lnTo>
                    <a:lnTo>
                      <a:pt x="88" y="226"/>
                    </a:lnTo>
                    <a:lnTo>
                      <a:pt x="0" y="257"/>
                    </a:lnTo>
                    <a:lnTo>
                      <a:pt x="105" y="216"/>
                    </a:lnTo>
                    <a:lnTo>
                      <a:pt x="212" y="175"/>
                    </a:lnTo>
                    <a:lnTo>
                      <a:pt x="253" y="159"/>
                    </a:lnTo>
                    <a:lnTo>
                      <a:pt x="278" y="142"/>
                    </a:lnTo>
                    <a:lnTo>
                      <a:pt x="300" y="136"/>
                    </a:lnTo>
                    <a:lnTo>
                      <a:pt x="303" y="136"/>
                    </a:lnTo>
                    <a:lnTo>
                      <a:pt x="181" y="208"/>
                    </a:lnTo>
                    <a:lnTo>
                      <a:pt x="276" y="158"/>
                    </a:lnTo>
                    <a:lnTo>
                      <a:pt x="298" y="157"/>
                    </a:lnTo>
                    <a:lnTo>
                      <a:pt x="271" y="184"/>
                    </a:lnTo>
                    <a:lnTo>
                      <a:pt x="294" y="178"/>
                    </a:lnTo>
                    <a:lnTo>
                      <a:pt x="259" y="206"/>
                    </a:lnTo>
                    <a:lnTo>
                      <a:pt x="236" y="226"/>
                    </a:lnTo>
                    <a:lnTo>
                      <a:pt x="195" y="241"/>
                    </a:lnTo>
                    <a:lnTo>
                      <a:pt x="135" y="261"/>
                    </a:lnTo>
                    <a:lnTo>
                      <a:pt x="82" y="279"/>
                    </a:lnTo>
                    <a:lnTo>
                      <a:pt x="41" y="292"/>
                    </a:lnTo>
                    <a:lnTo>
                      <a:pt x="11" y="298"/>
                    </a:lnTo>
                    <a:lnTo>
                      <a:pt x="183" y="249"/>
                    </a:lnTo>
                    <a:lnTo>
                      <a:pt x="222" y="234"/>
                    </a:lnTo>
                    <a:lnTo>
                      <a:pt x="240" y="223"/>
                    </a:lnTo>
                    <a:lnTo>
                      <a:pt x="268" y="204"/>
                    </a:lnTo>
                    <a:lnTo>
                      <a:pt x="294" y="185"/>
                    </a:lnTo>
                    <a:lnTo>
                      <a:pt x="267" y="211"/>
                    </a:lnTo>
                    <a:lnTo>
                      <a:pt x="289" y="203"/>
                    </a:lnTo>
                    <a:lnTo>
                      <a:pt x="266" y="224"/>
                    </a:lnTo>
                    <a:lnTo>
                      <a:pt x="285" y="219"/>
                    </a:lnTo>
                    <a:lnTo>
                      <a:pt x="262" y="244"/>
                    </a:lnTo>
                    <a:lnTo>
                      <a:pt x="289" y="235"/>
                    </a:lnTo>
                    <a:lnTo>
                      <a:pt x="264" y="249"/>
                    </a:lnTo>
                    <a:lnTo>
                      <a:pt x="236" y="267"/>
                    </a:lnTo>
                    <a:lnTo>
                      <a:pt x="212" y="272"/>
                    </a:lnTo>
                    <a:lnTo>
                      <a:pt x="138" y="296"/>
                    </a:lnTo>
                    <a:lnTo>
                      <a:pt x="71" y="308"/>
                    </a:lnTo>
                    <a:lnTo>
                      <a:pt x="145" y="293"/>
                    </a:lnTo>
                    <a:lnTo>
                      <a:pt x="206" y="273"/>
                    </a:lnTo>
                    <a:lnTo>
                      <a:pt x="264" y="255"/>
                    </a:lnTo>
                    <a:lnTo>
                      <a:pt x="282" y="245"/>
                    </a:lnTo>
                    <a:lnTo>
                      <a:pt x="259" y="265"/>
                    </a:lnTo>
                    <a:lnTo>
                      <a:pt x="277" y="261"/>
                    </a:lnTo>
                    <a:lnTo>
                      <a:pt x="266" y="270"/>
                    </a:lnTo>
                    <a:lnTo>
                      <a:pt x="260" y="283"/>
                    </a:lnTo>
                    <a:lnTo>
                      <a:pt x="270" y="279"/>
                    </a:lnTo>
                    <a:lnTo>
                      <a:pt x="256" y="291"/>
                    </a:lnTo>
                    <a:lnTo>
                      <a:pt x="212" y="308"/>
                    </a:lnTo>
                    <a:lnTo>
                      <a:pt x="183" y="310"/>
                    </a:lnTo>
                    <a:lnTo>
                      <a:pt x="146" y="314"/>
                    </a:lnTo>
                    <a:lnTo>
                      <a:pt x="217" y="306"/>
                    </a:lnTo>
                    <a:lnTo>
                      <a:pt x="264" y="289"/>
                    </a:lnTo>
                    <a:lnTo>
                      <a:pt x="277" y="277"/>
                    </a:lnTo>
                    <a:lnTo>
                      <a:pt x="259" y="303"/>
                    </a:lnTo>
                    <a:lnTo>
                      <a:pt x="278" y="297"/>
                    </a:lnTo>
                    <a:lnTo>
                      <a:pt x="267" y="312"/>
                    </a:lnTo>
                    <a:lnTo>
                      <a:pt x="247" y="332"/>
                    </a:lnTo>
                    <a:lnTo>
                      <a:pt x="129" y="363"/>
                    </a:lnTo>
                    <a:lnTo>
                      <a:pt x="248" y="334"/>
                    </a:lnTo>
                    <a:lnTo>
                      <a:pt x="260" y="324"/>
                    </a:lnTo>
                    <a:lnTo>
                      <a:pt x="267" y="318"/>
                    </a:lnTo>
                    <a:lnTo>
                      <a:pt x="286" y="309"/>
                    </a:lnTo>
                    <a:lnTo>
                      <a:pt x="300" y="324"/>
                    </a:lnTo>
                    <a:lnTo>
                      <a:pt x="305" y="297"/>
                    </a:lnTo>
                    <a:lnTo>
                      <a:pt x="325" y="2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4" name="Freeform 56"/>
              <p:cNvSpPr>
                <a:spLocks/>
              </p:cNvSpPr>
              <p:nvPr/>
            </p:nvSpPr>
            <p:spPr bwMode="ltGray">
              <a:xfrm>
                <a:off x="1879" y="3347"/>
                <a:ext cx="339" cy="366"/>
              </a:xfrm>
              <a:custGeom>
                <a:avLst/>
                <a:gdLst>
                  <a:gd name="T0" fmla="*/ 2 w 339"/>
                  <a:gd name="T1" fmla="*/ 301 h 366"/>
                  <a:gd name="T2" fmla="*/ 13 w 339"/>
                  <a:gd name="T3" fmla="*/ 289 h 366"/>
                  <a:gd name="T4" fmla="*/ 97 w 339"/>
                  <a:gd name="T5" fmla="*/ 365 h 366"/>
                  <a:gd name="T6" fmla="*/ 30 w 339"/>
                  <a:gd name="T7" fmla="*/ 290 h 366"/>
                  <a:gd name="T8" fmla="*/ 37 w 339"/>
                  <a:gd name="T9" fmla="*/ 283 h 366"/>
                  <a:gd name="T10" fmla="*/ 119 w 339"/>
                  <a:gd name="T11" fmla="*/ 336 h 366"/>
                  <a:gd name="T12" fmla="*/ 34 w 339"/>
                  <a:gd name="T13" fmla="*/ 279 h 366"/>
                  <a:gd name="T14" fmla="*/ 45 w 339"/>
                  <a:gd name="T15" fmla="*/ 268 h 366"/>
                  <a:gd name="T16" fmla="*/ 55 w 339"/>
                  <a:gd name="T17" fmla="*/ 254 h 366"/>
                  <a:gd name="T18" fmla="*/ 50 w 339"/>
                  <a:gd name="T19" fmla="*/ 244 h 366"/>
                  <a:gd name="T20" fmla="*/ 61 w 339"/>
                  <a:gd name="T21" fmla="*/ 240 h 366"/>
                  <a:gd name="T22" fmla="*/ 55 w 339"/>
                  <a:gd name="T23" fmla="*/ 238 h 366"/>
                  <a:gd name="T24" fmla="*/ 55 w 339"/>
                  <a:gd name="T25" fmla="*/ 226 h 366"/>
                  <a:gd name="T26" fmla="*/ 61 w 339"/>
                  <a:gd name="T27" fmla="*/ 216 h 366"/>
                  <a:gd name="T28" fmla="*/ 161 w 339"/>
                  <a:gd name="T29" fmla="*/ 280 h 366"/>
                  <a:gd name="T30" fmla="*/ 55 w 339"/>
                  <a:gd name="T31" fmla="*/ 214 h 366"/>
                  <a:gd name="T32" fmla="*/ 66 w 339"/>
                  <a:gd name="T33" fmla="*/ 214 h 366"/>
                  <a:gd name="T34" fmla="*/ 66 w 339"/>
                  <a:gd name="T35" fmla="*/ 194 h 366"/>
                  <a:gd name="T36" fmla="*/ 192 w 339"/>
                  <a:gd name="T37" fmla="*/ 238 h 366"/>
                  <a:gd name="T38" fmla="*/ 93 w 339"/>
                  <a:gd name="T39" fmla="*/ 207 h 366"/>
                  <a:gd name="T40" fmla="*/ 58 w 339"/>
                  <a:gd name="T41" fmla="*/ 181 h 366"/>
                  <a:gd name="T42" fmla="*/ 61 w 339"/>
                  <a:gd name="T43" fmla="*/ 171 h 366"/>
                  <a:gd name="T44" fmla="*/ 83 w 339"/>
                  <a:gd name="T45" fmla="*/ 180 h 366"/>
                  <a:gd name="T46" fmla="*/ 84 w 339"/>
                  <a:gd name="T47" fmla="*/ 169 h 366"/>
                  <a:gd name="T48" fmla="*/ 176 w 339"/>
                  <a:gd name="T49" fmla="*/ 189 h 366"/>
                  <a:gd name="T50" fmla="*/ 143 w 339"/>
                  <a:gd name="T51" fmla="*/ 178 h 366"/>
                  <a:gd name="T52" fmla="*/ 70 w 339"/>
                  <a:gd name="T53" fmla="*/ 153 h 366"/>
                  <a:gd name="T54" fmla="*/ 66 w 339"/>
                  <a:gd name="T55" fmla="*/ 137 h 366"/>
                  <a:gd name="T56" fmla="*/ 73 w 339"/>
                  <a:gd name="T57" fmla="*/ 127 h 366"/>
                  <a:gd name="T58" fmla="*/ 98 w 339"/>
                  <a:gd name="T59" fmla="*/ 134 h 366"/>
                  <a:gd name="T60" fmla="*/ 93 w 339"/>
                  <a:gd name="T61" fmla="*/ 117 h 366"/>
                  <a:gd name="T62" fmla="*/ 84 w 339"/>
                  <a:gd name="T63" fmla="*/ 106 h 366"/>
                  <a:gd name="T64" fmla="*/ 91 w 339"/>
                  <a:gd name="T65" fmla="*/ 98 h 366"/>
                  <a:gd name="T66" fmla="*/ 188 w 339"/>
                  <a:gd name="T67" fmla="*/ 129 h 366"/>
                  <a:gd name="T68" fmla="*/ 302 w 339"/>
                  <a:gd name="T69" fmla="*/ 153 h 366"/>
                  <a:gd name="T70" fmla="*/ 143 w 339"/>
                  <a:gd name="T71" fmla="*/ 115 h 366"/>
                  <a:gd name="T72" fmla="*/ 91 w 339"/>
                  <a:gd name="T73" fmla="*/ 98 h 366"/>
                  <a:gd name="T74" fmla="*/ 97 w 339"/>
                  <a:gd name="T75" fmla="*/ 90 h 366"/>
                  <a:gd name="T76" fmla="*/ 87 w 339"/>
                  <a:gd name="T77" fmla="*/ 70 h 366"/>
                  <a:gd name="T78" fmla="*/ 91 w 339"/>
                  <a:gd name="T79" fmla="*/ 55 h 366"/>
                  <a:gd name="T80" fmla="*/ 143 w 339"/>
                  <a:gd name="T81" fmla="*/ 73 h 366"/>
                  <a:gd name="T82" fmla="*/ 132 w 339"/>
                  <a:gd name="T83" fmla="*/ 68 h 366"/>
                  <a:gd name="T84" fmla="*/ 97 w 339"/>
                  <a:gd name="T85" fmla="*/ 55 h 366"/>
                  <a:gd name="T86" fmla="*/ 91 w 339"/>
                  <a:gd name="T87" fmla="*/ 49 h 366"/>
                  <a:gd name="T88" fmla="*/ 73 w 339"/>
                  <a:gd name="T89" fmla="*/ 39 h 366"/>
                  <a:gd name="T90" fmla="*/ 176 w 339"/>
                  <a:gd name="T91" fmla="*/ 56 h 366"/>
                  <a:gd name="T92" fmla="*/ 73 w 339"/>
                  <a:gd name="T93" fmla="*/ 27 h 366"/>
                  <a:gd name="T94" fmla="*/ 196 w 339"/>
                  <a:gd name="T95" fmla="*/ 27 h 366"/>
                  <a:gd name="T96" fmla="*/ 250 w 339"/>
                  <a:gd name="T97" fmla="*/ 23 h 366"/>
                  <a:gd name="T98" fmla="*/ 91 w 339"/>
                  <a:gd name="T99" fmla="*/ 27 h 366"/>
                  <a:gd name="T100" fmla="*/ 66 w 339"/>
                  <a:gd name="T101" fmla="*/ 11 h 366"/>
                  <a:gd name="T102" fmla="*/ 31 w 339"/>
                  <a:gd name="T103" fmla="*/ 4 h 366"/>
                  <a:gd name="T104" fmla="*/ 0 w 339"/>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 h="366">
                    <a:moveTo>
                      <a:pt x="0" y="317"/>
                    </a:moveTo>
                    <a:lnTo>
                      <a:pt x="2" y="301"/>
                    </a:lnTo>
                    <a:lnTo>
                      <a:pt x="20" y="310"/>
                    </a:lnTo>
                    <a:lnTo>
                      <a:pt x="13" y="289"/>
                    </a:lnTo>
                    <a:lnTo>
                      <a:pt x="31" y="292"/>
                    </a:lnTo>
                    <a:lnTo>
                      <a:pt x="97" y="365"/>
                    </a:lnTo>
                    <a:lnTo>
                      <a:pt x="37" y="301"/>
                    </a:lnTo>
                    <a:lnTo>
                      <a:pt x="30" y="290"/>
                    </a:lnTo>
                    <a:lnTo>
                      <a:pt x="25" y="280"/>
                    </a:lnTo>
                    <a:lnTo>
                      <a:pt x="37" y="283"/>
                    </a:lnTo>
                    <a:lnTo>
                      <a:pt x="75" y="303"/>
                    </a:lnTo>
                    <a:lnTo>
                      <a:pt x="119" y="336"/>
                    </a:lnTo>
                    <a:lnTo>
                      <a:pt x="55" y="292"/>
                    </a:lnTo>
                    <a:lnTo>
                      <a:pt x="34" y="279"/>
                    </a:lnTo>
                    <a:lnTo>
                      <a:pt x="31" y="262"/>
                    </a:lnTo>
                    <a:lnTo>
                      <a:pt x="45" y="268"/>
                    </a:lnTo>
                    <a:lnTo>
                      <a:pt x="43" y="248"/>
                    </a:lnTo>
                    <a:lnTo>
                      <a:pt x="55" y="254"/>
                    </a:lnTo>
                    <a:lnTo>
                      <a:pt x="114" y="320"/>
                    </a:lnTo>
                    <a:lnTo>
                      <a:pt x="50" y="244"/>
                    </a:lnTo>
                    <a:lnTo>
                      <a:pt x="43" y="232"/>
                    </a:lnTo>
                    <a:lnTo>
                      <a:pt x="61" y="240"/>
                    </a:lnTo>
                    <a:lnTo>
                      <a:pt x="108" y="277"/>
                    </a:lnTo>
                    <a:lnTo>
                      <a:pt x="55" y="238"/>
                    </a:lnTo>
                    <a:lnTo>
                      <a:pt x="37" y="219"/>
                    </a:lnTo>
                    <a:lnTo>
                      <a:pt x="55" y="226"/>
                    </a:lnTo>
                    <a:lnTo>
                      <a:pt x="43" y="214"/>
                    </a:lnTo>
                    <a:lnTo>
                      <a:pt x="61" y="216"/>
                    </a:lnTo>
                    <a:lnTo>
                      <a:pt x="77" y="238"/>
                    </a:lnTo>
                    <a:lnTo>
                      <a:pt x="161" y="280"/>
                    </a:lnTo>
                    <a:lnTo>
                      <a:pt x="73" y="232"/>
                    </a:lnTo>
                    <a:lnTo>
                      <a:pt x="55" y="214"/>
                    </a:lnTo>
                    <a:lnTo>
                      <a:pt x="50" y="204"/>
                    </a:lnTo>
                    <a:lnTo>
                      <a:pt x="66" y="214"/>
                    </a:lnTo>
                    <a:lnTo>
                      <a:pt x="55" y="191"/>
                    </a:lnTo>
                    <a:lnTo>
                      <a:pt x="66" y="194"/>
                    </a:lnTo>
                    <a:lnTo>
                      <a:pt x="76" y="205"/>
                    </a:lnTo>
                    <a:lnTo>
                      <a:pt x="192" y="238"/>
                    </a:lnTo>
                    <a:lnTo>
                      <a:pt x="130" y="219"/>
                    </a:lnTo>
                    <a:lnTo>
                      <a:pt x="93" y="207"/>
                    </a:lnTo>
                    <a:lnTo>
                      <a:pt x="83" y="204"/>
                    </a:lnTo>
                    <a:lnTo>
                      <a:pt x="58" y="181"/>
                    </a:lnTo>
                    <a:lnTo>
                      <a:pt x="66" y="185"/>
                    </a:lnTo>
                    <a:lnTo>
                      <a:pt x="61" y="171"/>
                    </a:lnTo>
                    <a:lnTo>
                      <a:pt x="58" y="174"/>
                    </a:lnTo>
                    <a:lnTo>
                      <a:pt x="83" y="180"/>
                    </a:lnTo>
                    <a:lnTo>
                      <a:pt x="66" y="165"/>
                    </a:lnTo>
                    <a:lnTo>
                      <a:pt x="84" y="169"/>
                    </a:lnTo>
                    <a:lnTo>
                      <a:pt x="129" y="175"/>
                    </a:lnTo>
                    <a:lnTo>
                      <a:pt x="176" y="189"/>
                    </a:lnTo>
                    <a:lnTo>
                      <a:pt x="296" y="235"/>
                    </a:lnTo>
                    <a:lnTo>
                      <a:pt x="143" y="178"/>
                    </a:lnTo>
                    <a:lnTo>
                      <a:pt x="85" y="165"/>
                    </a:lnTo>
                    <a:lnTo>
                      <a:pt x="70" y="153"/>
                    </a:lnTo>
                    <a:lnTo>
                      <a:pt x="92" y="159"/>
                    </a:lnTo>
                    <a:lnTo>
                      <a:pt x="66" y="137"/>
                    </a:lnTo>
                    <a:lnTo>
                      <a:pt x="84" y="138"/>
                    </a:lnTo>
                    <a:lnTo>
                      <a:pt x="73" y="127"/>
                    </a:lnTo>
                    <a:lnTo>
                      <a:pt x="75" y="124"/>
                    </a:lnTo>
                    <a:lnTo>
                      <a:pt x="98" y="134"/>
                    </a:lnTo>
                    <a:lnTo>
                      <a:pt x="75" y="117"/>
                    </a:lnTo>
                    <a:lnTo>
                      <a:pt x="93" y="117"/>
                    </a:lnTo>
                    <a:lnTo>
                      <a:pt x="73" y="106"/>
                    </a:lnTo>
                    <a:lnTo>
                      <a:pt x="84" y="106"/>
                    </a:lnTo>
                    <a:lnTo>
                      <a:pt x="73" y="98"/>
                    </a:lnTo>
                    <a:lnTo>
                      <a:pt x="91" y="98"/>
                    </a:lnTo>
                    <a:lnTo>
                      <a:pt x="127" y="113"/>
                    </a:lnTo>
                    <a:lnTo>
                      <a:pt x="188" y="129"/>
                    </a:lnTo>
                    <a:lnTo>
                      <a:pt x="248" y="143"/>
                    </a:lnTo>
                    <a:lnTo>
                      <a:pt x="302" y="153"/>
                    </a:lnTo>
                    <a:lnTo>
                      <a:pt x="173" y="124"/>
                    </a:lnTo>
                    <a:lnTo>
                      <a:pt x="143" y="115"/>
                    </a:lnTo>
                    <a:lnTo>
                      <a:pt x="98" y="103"/>
                    </a:lnTo>
                    <a:lnTo>
                      <a:pt x="91" y="98"/>
                    </a:lnTo>
                    <a:lnTo>
                      <a:pt x="78" y="86"/>
                    </a:lnTo>
                    <a:lnTo>
                      <a:pt x="97" y="90"/>
                    </a:lnTo>
                    <a:lnTo>
                      <a:pt x="76" y="70"/>
                    </a:lnTo>
                    <a:lnTo>
                      <a:pt x="87" y="70"/>
                    </a:lnTo>
                    <a:lnTo>
                      <a:pt x="73" y="55"/>
                    </a:lnTo>
                    <a:lnTo>
                      <a:pt x="91" y="55"/>
                    </a:lnTo>
                    <a:lnTo>
                      <a:pt x="102" y="63"/>
                    </a:lnTo>
                    <a:lnTo>
                      <a:pt x="143" y="73"/>
                    </a:lnTo>
                    <a:lnTo>
                      <a:pt x="261" y="96"/>
                    </a:lnTo>
                    <a:lnTo>
                      <a:pt x="132" y="68"/>
                    </a:lnTo>
                    <a:lnTo>
                      <a:pt x="102" y="61"/>
                    </a:lnTo>
                    <a:lnTo>
                      <a:pt x="97" y="55"/>
                    </a:lnTo>
                    <a:lnTo>
                      <a:pt x="78" y="45"/>
                    </a:lnTo>
                    <a:lnTo>
                      <a:pt x="91" y="49"/>
                    </a:lnTo>
                    <a:lnTo>
                      <a:pt x="61" y="35"/>
                    </a:lnTo>
                    <a:lnTo>
                      <a:pt x="73" y="39"/>
                    </a:lnTo>
                    <a:lnTo>
                      <a:pt x="100" y="39"/>
                    </a:lnTo>
                    <a:lnTo>
                      <a:pt x="176" y="56"/>
                    </a:lnTo>
                    <a:lnTo>
                      <a:pt x="97" y="39"/>
                    </a:lnTo>
                    <a:lnTo>
                      <a:pt x="73" y="27"/>
                    </a:lnTo>
                    <a:lnTo>
                      <a:pt x="97" y="27"/>
                    </a:lnTo>
                    <a:lnTo>
                      <a:pt x="196" y="27"/>
                    </a:lnTo>
                    <a:lnTo>
                      <a:pt x="338" y="14"/>
                    </a:lnTo>
                    <a:lnTo>
                      <a:pt x="250" y="23"/>
                    </a:lnTo>
                    <a:lnTo>
                      <a:pt x="126" y="29"/>
                    </a:lnTo>
                    <a:lnTo>
                      <a:pt x="91" y="27"/>
                    </a:lnTo>
                    <a:lnTo>
                      <a:pt x="78" y="21"/>
                    </a:lnTo>
                    <a:lnTo>
                      <a:pt x="66" y="11"/>
                    </a:lnTo>
                    <a:lnTo>
                      <a:pt x="39" y="0"/>
                    </a:lnTo>
                    <a:lnTo>
                      <a:pt x="31" y="4"/>
                    </a:lnTo>
                    <a:lnTo>
                      <a:pt x="26" y="1"/>
                    </a:lnTo>
                    <a:lnTo>
                      <a:pt x="0" y="31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5" name="Freeform 57"/>
              <p:cNvSpPr>
                <a:spLocks/>
              </p:cNvSpPr>
              <p:nvPr/>
            </p:nvSpPr>
            <p:spPr bwMode="ltGray">
              <a:xfrm>
                <a:off x="1883" y="3715"/>
                <a:ext cx="91" cy="277"/>
              </a:xfrm>
              <a:custGeom>
                <a:avLst/>
                <a:gdLst>
                  <a:gd name="T0" fmla="*/ 18 w 91"/>
                  <a:gd name="T1" fmla="*/ 0 h 277"/>
                  <a:gd name="T2" fmla="*/ 35 w 91"/>
                  <a:gd name="T3" fmla="*/ 21 h 277"/>
                  <a:gd name="T4" fmla="*/ 54 w 91"/>
                  <a:gd name="T5" fmla="*/ 54 h 277"/>
                  <a:gd name="T6" fmla="*/ 72 w 91"/>
                  <a:gd name="T7" fmla="*/ 100 h 277"/>
                  <a:gd name="T8" fmla="*/ 90 w 91"/>
                  <a:gd name="T9" fmla="*/ 159 h 277"/>
                  <a:gd name="T10" fmla="*/ 90 w 91"/>
                  <a:gd name="T11" fmla="*/ 221 h 277"/>
                  <a:gd name="T12" fmla="*/ 80 w 91"/>
                  <a:gd name="T13" fmla="*/ 276 h 277"/>
                  <a:gd name="T14" fmla="*/ 72 w 91"/>
                  <a:gd name="T15" fmla="*/ 276 h 277"/>
                  <a:gd name="T16" fmla="*/ 80 w 91"/>
                  <a:gd name="T17" fmla="*/ 221 h 277"/>
                  <a:gd name="T18" fmla="*/ 80 w 91"/>
                  <a:gd name="T19" fmla="*/ 175 h 277"/>
                  <a:gd name="T20" fmla="*/ 62 w 91"/>
                  <a:gd name="T21" fmla="*/ 125 h 277"/>
                  <a:gd name="T22" fmla="*/ 35 w 91"/>
                  <a:gd name="T23" fmla="*/ 75 h 277"/>
                  <a:gd name="T24" fmla="*/ 0 w 91"/>
                  <a:gd name="T25" fmla="*/ 12 h 277"/>
                  <a:gd name="T26" fmla="*/ 18 w 91"/>
                  <a:gd name="T2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277">
                    <a:moveTo>
                      <a:pt x="18" y="0"/>
                    </a:moveTo>
                    <a:lnTo>
                      <a:pt x="35" y="21"/>
                    </a:lnTo>
                    <a:lnTo>
                      <a:pt x="54" y="54"/>
                    </a:lnTo>
                    <a:lnTo>
                      <a:pt x="72" y="100"/>
                    </a:lnTo>
                    <a:lnTo>
                      <a:pt x="90" y="159"/>
                    </a:lnTo>
                    <a:lnTo>
                      <a:pt x="90" y="221"/>
                    </a:lnTo>
                    <a:lnTo>
                      <a:pt x="80" y="276"/>
                    </a:lnTo>
                    <a:lnTo>
                      <a:pt x="72" y="276"/>
                    </a:lnTo>
                    <a:lnTo>
                      <a:pt x="80" y="221"/>
                    </a:lnTo>
                    <a:lnTo>
                      <a:pt x="80" y="175"/>
                    </a:lnTo>
                    <a:lnTo>
                      <a:pt x="62" y="125"/>
                    </a:lnTo>
                    <a:lnTo>
                      <a:pt x="35" y="75"/>
                    </a:lnTo>
                    <a:lnTo>
                      <a:pt x="0" y="12"/>
                    </a:lnTo>
                    <a:lnTo>
                      <a:pt x="1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6" name="Freeform 58"/>
              <p:cNvSpPr>
                <a:spLocks/>
              </p:cNvSpPr>
              <p:nvPr/>
            </p:nvSpPr>
            <p:spPr bwMode="ltGray">
              <a:xfrm>
                <a:off x="383" y="3434"/>
                <a:ext cx="244" cy="521"/>
              </a:xfrm>
              <a:custGeom>
                <a:avLst/>
                <a:gdLst>
                  <a:gd name="T0" fmla="*/ 239 w 244"/>
                  <a:gd name="T1" fmla="*/ 80 h 521"/>
                  <a:gd name="T2" fmla="*/ 222 w 244"/>
                  <a:gd name="T3" fmla="*/ 47 h 521"/>
                  <a:gd name="T4" fmla="*/ 214 w 244"/>
                  <a:gd name="T5" fmla="*/ 33 h 521"/>
                  <a:gd name="T6" fmla="*/ 197 w 244"/>
                  <a:gd name="T7" fmla="*/ 22 h 521"/>
                  <a:gd name="T8" fmla="*/ 179 w 244"/>
                  <a:gd name="T9" fmla="*/ 12 h 521"/>
                  <a:gd name="T10" fmla="*/ 157 w 244"/>
                  <a:gd name="T11" fmla="*/ 2 h 521"/>
                  <a:gd name="T12" fmla="*/ 137 w 244"/>
                  <a:gd name="T13" fmla="*/ 0 h 521"/>
                  <a:gd name="T14" fmla="*/ 120 w 244"/>
                  <a:gd name="T15" fmla="*/ 4 h 521"/>
                  <a:gd name="T16" fmla="*/ 99 w 244"/>
                  <a:gd name="T17" fmla="*/ 9 h 521"/>
                  <a:gd name="T18" fmla="*/ 76 w 244"/>
                  <a:gd name="T19" fmla="*/ 19 h 521"/>
                  <a:gd name="T20" fmla="*/ 63 w 244"/>
                  <a:gd name="T21" fmla="*/ 39 h 521"/>
                  <a:gd name="T22" fmla="*/ 48 w 244"/>
                  <a:gd name="T23" fmla="*/ 66 h 521"/>
                  <a:gd name="T24" fmla="*/ 34 w 244"/>
                  <a:gd name="T25" fmla="*/ 87 h 521"/>
                  <a:gd name="T26" fmla="*/ 22 w 244"/>
                  <a:gd name="T27" fmla="*/ 110 h 521"/>
                  <a:gd name="T28" fmla="*/ 9 w 244"/>
                  <a:gd name="T29" fmla="*/ 139 h 521"/>
                  <a:gd name="T30" fmla="*/ 0 w 244"/>
                  <a:gd name="T31" fmla="*/ 203 h 521"/>
                  <a:gd name="T32" fmla="*/ 3 w 244"/>
                  <a:gd name="T33" fmla="*/ 250 h 521"/>
                  <a:gd name="T34" fmla="*/ 14 w 244"/>
                  <a:gd name="T35" fmla="*/ 319 h 521"/>
                  <a:gd name="T36" fmla="*/ 34 w 244"/>
                  <a:gd name="T37" fmla="*/ 378 h 521"/>
                  <a:gd name="T38" fmla="*/ 76 w 244"/>
                  <a:gd name="T39" fmla="*/ 520 h 521"/>
                  <a:gd name="T40" fmla="*/ 60 w 244"/>
                  <a:gd name="T41" fmla="*/ 368 h 521"/>
                  <a:gd name="T42" fmla="*/ 51 w 244"/>
                  <a:gd name="T43" fmla="*/ 315 h 521"/>
                  <a:gd name="T44" fmla="*/ 45 w 244"/>
                  <a:gd name="T45" fmla="*/ 269 h 521"/>
                  <a:gd name="T46" fmla="*/ 42 w 244"/>
                  <a:gd name="T47" fmla="*/ 220 h 521"/>
                  <a:gd name="T48" fmla="*/ 48 w 244"/>
                  <a:gd name="T49" fmla="*/ 165 h 521"/>
                  <a:gd name="T50" fmla="*/ 55 w 244"/>
                  <a:gd name="T51" fmla="*/ 123 h 521"/>
                  <a:gd name="T52" fmla="*/ 65 w 244"/>
                  <a:gd name="T53" fmla="*/ 71 h 521"/>
                  <a:gd name="T54" fmla="*/ 83 w 244"/>
                  <a:gd name="T55" fmla="*/ 47 h 521"/>
                  <a:gd name="T56" fmla="*/ 105 w 244"/>
                  <a:gd name="T57" fmla="*/ 37 h 521"/>
                  <a:gd name="T58" fmla="*/ 166 w 244"/>
                  <a:gd name="T59" fmla="*/ 32 h 521"/>
                  <a:gd name="T60" fmla="*/ 202 w 244"/>
                  <a:gd name="T61" fmla="*/ 49 h 521"/>
                  <a:gd name="T62" fmla="*/ 243 w 244"/>
                  <a:gd name="T63" fmla="*/ 87 h 521"/>
                  <a:gd name="T64" fmla="*/ 239 w 244"/>
                  <a:gd name="T65" fmla="*/ 8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4" h="521">
                    <a:moveTo>
                      <a:pt x="239" y="80"/>
                    </a:moveTo>
                    <a:lnTo>
                      <a:pt x="222" y="47"/>
                    </a:lnTo>
                    <a:lnTo>
                      <a:pt x="214" y="33"/>
                    </a:lnTo>
                    <a:lnTo>
                      <a:pt x="197" y="22"/>
                    </a:lnTo>
                    <a:lnTo>
                      <a:pt x="179" y="12"/>
                    </a:lnTo>
                    <a:lnTo>
                      <a:pt x="157" y="2"/>
                    </a:lnTo>
                    <a:lnTo>
                      <a:pt x="137" y="0"/>
                    </a:lnTo>
                    <a:lnTo>
                      <a:pt x="120" y="4"/>
                    </a:lnTo>
                    <a:lnTo>
                      <a:pt x="99" y="9"/>
                    </a:lnTo>
                    <a:lnTo>
                      <a:pt x="76" y="19"/>
                    </a:lnTo>
                    <a:lnTo>
                      <a:pt x="63" y="39"/>
                    </a:lnTo>
                    <a:lnTo>
                      <a:pt x="48" y="66"/>
                    </a:lnTo>
                    <a:lnTo>
                      <a:pt x="34" y="87"/>
                    </a:lnTo>
                    <a:lnTo>
                      <a:pt x="22" y="110"/>
                    </a:lnTo>
                    <a:lnTo>
                      <a:pt x="9" y="139"/>
                    </a:lnTo>
                    <a:lnTo>
                      <a:pt x="0" y="203"/>
                    </a:lnTo>
                    <a:lnTo>
                      <a:pt x="3" y="250"/>
                    </a:lnTo>
                    <a:lnTo>
                      <a:pt x="14" y="319"/>
                    </a:lnTo>
                    <a:lnTo>
                      <a:pt x="34" y="378"/>
                    </a:lnTo>
                    <a:lnTo>
                      <a:pt x="76" y="520"/>
                    </a:lnTo>
                    <a:lnTo>
                      <a:pt x="60" y="368"/>
                    </a:lnTo>
                    <a:lnTo>
                      <a:pt x="51" y="315"/>
                    </a:lnTo>
                    <a:lnTo>
                      <a:pt x="45" y="269"/>
                    </a:lnTo>
                    <a:lnTo>
                      <a:pt x="42" y="220"/>
                    </a:lnTo>
                    <a:lnTo>
                      <a:pt x="48" y="165"/>
                    </a:lnTo>
                    <a:lnTo>
                      <a:pt x="55" y="123"/>
                    </a:lnTo>
                    <a:lnTo>
                      <a:pt x="65" y="71"/>
                    </a:lnTo>
                    <a:lnTo>
                      <a:pt x="83" y="47"/>
                    </a:lnTo>
                    <a:lnTo>
                      <a:pt x="105" y="37"/>
                    </a:lnTo>
                    <a:lnTo>
                      <a:pt x="166" y="32"/>
                    </a:lnTo>
                    <a:lnTo>
                      <a:pt x="202" y="49"/>
                    </a:lnTo>
                    <a:lnTo>
                      <a:pt x="243" y="87"/>
                    </a:lnTo>
                    <a:lnTo>
                      <a:pt x="239" y="8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7" name="Freeform 59"/>
              <p:cNvSpPr>
                <a:spLocks/>
              </p:cNvSpPr>
              <p:nvPr/>
            </p:nvSpPr>
            <p:spPr bwMode="ltGray">
              <a:xfrm>
                <a:off x="558" y="3063"/>
                <a:ext cx="250" cy="509"/>
              </a:xfrm>
              <a:custGeom>
                <a:avLst/>
                <a:gdLst>
                  <a:gd name="T0" fmla="*/ 73 w 250"/>
                  <a:gd name="T1" fmla="*/ 508 h 509"/>
                  <a:gd name="T2" fmla="*/ 55 w 250"/>
                  <a:gd name="T3" fmla="*/ 420 h 509"/>
                  <a:gd name="T4" fmla="*/ 48 w 250"/>
                  <a:gd name="T5" fmla="*/ 383 h 509"/>
                  <a:gd name="T6" fmla="*/ 29 w 250"/>
                  <a:gd name="T7" fmla="*/ 337 h 509"/>
                  <a:gd name="T8" fmla="*/ 12 w 250"/>
                  <a:gd name="T9" fmla="*/ 294 h 509"/>
                  <a:gd name="T10" fmla="*/ 2 w 250"/>
                  <a:gd name="T11" fmla="*/ 268 h 509"/>
                  <a:gd name="T12" fmla="*/ 0 w 250"/>
                  <a:gd name="T13" fmla="*/ 242 h 509"/>
                  <a:gd name="T14" fmla="*/ 4 w 250"/>
                  <a:gd name="T15" fmla="*/ 203 h 509"/>
                  <a:gd name="T16" fmla="*/ 8 w 250"/>
                  <a:gd name="T17" fmla="*/ 165 h 509"/>
                  <a:gd name="T18" fmla="*/ 34 w 250"/>
                  <a:gd name="T19" fmla="*/ 70 h 509"/>
                  <a:gd name="T20" fmla="*/ 48 w 250"/>
                  <a:gd name="T21" fmla="*/ 46 h 509"/>
                  <a:gd name="T22" fmla="*/ 71 w 250"/>
                  <a:gd name="T23" fmla="*/ 21 h 509"/>
                  <a:gd name="T24" fmla="*/ 90 w 250"/>
                  <a:gd name="T25" fmla="*/ 6 h 509"/>
                  <a:gd name="T26" fmla="*/ 115 w 250"/>
                  <a:gd name="T27" fmla="*/ 0 h 509"/>
                  <a:gd name="T28" fmla="*/ 135 w 250"/>
                  <a:gd name="T29" fmla="*/ 11 h 509"/>
                  <a:gd name="T30" fmla="*/ 161 w 250"/>
                  <a:gd name="T31" fmla="*/ 21 h 509"/>
                  <a:gd name="T32" fmla="*/ 187 w 250"/>
                  <a:gd name="T33" fmla="*/ 51 h 509"/>
                  <a:gd name="T34" fmla="*/ 196 w 250"/>
                  <a:gd name="T35" fmla="*/ 72 h 509"/>
                  <a:gd name="T36" fmla="*/ 212 w 250"/>
                  <a:gd name="T37" fmla="*/ 103 h 509"/>
                  <a:gd name="T38" fmla="*/ 224 w 250"/>
                  <a:gd name="T39" fmla="*/ 129 h 509"/>
                  <a:gd name="T40" fmla="*/ 246 w 250"/>
                  <a:gd name="T41" fmla="*/ 263 h 509"/>
                  <a:gd name="T42" fmla="*/ 249 w 250"/>
                  <a:gd name="T43" fmla="*/ 287 h 509"/>
                  <a:gd name="T44" fmla="*/ 244 w 250"/>
                  <a:gd name="T45" fmla="*/ 332 h 509"/>
                  <a:gd name="T46" fmla="*/ 230 w 250"/>
                  <a:gd name="T47" fmla="*/ 456 h 509"/>
                  <a:gd name="T48" fmla="*/ 231 w 250"/>
                  <a:gd name="T49" fmla="*/ 334 h 509"/>
                  <a:gd name="T50" fmla="*/ 224 w 250"/>
                  <a:gd name="T51" fmla="*/ 280 h 509"/>
                  <a:gd name="T52" fmla="*/ 219 w 250"/>
                  <a:gd name="T53" fmla="*/ 248 h 509"/>
                  <a:gd name="T54" fmla="*/ 208 w 250"/>
                  <a:gd name="T55" fmla="*/ 203 h 509"/>
                  <a:gd name="T56" fmla="*/ 198 w 250"/>
                  <a:gd name="T57" fmla="*/ 159 h 509"/>
                  <a:gd name="T58" fmla="*/ 183 w 250"/>
                  <a:gd name="T59" fmla="*/ 117 h 509"/>
                  <a:gd name="T60" fmla="*/ 166 w 250"/>
                  <a:gd name="T61" fmla="*/ 77 h 509"/>
                  <a:gd name="T62" fmla="*/ 151 w 250"/>
                  <a:gd name="T63" fmla="*/ 42 h 509"/>
                  <a:gd name="T64" fmla="*/ 135 w 250"/>
                  <a:gd name="T65" fmla="*/ 21 h 509"/>
                  <a:gd name="T66" fmla="*/ 118 w 250"/>
                  <a:gd name="T67" fmla="*/ 13 h 509"/>
                  <a:gd name="T68" fmla="*/ 100 w 250"/>
                  <a:gd name="T69" fmla="*/ 21 h 509"/>
                  <a:gd name="T70" fmla="*/ 88 w 250"/>
                  <a:gd name="T71" fmla="*/ 40 h 509"/>
                  <a:gd name="T72" fmla="*/ 80 w 250"/>
                  <a:gd name="T73" fmla="*/ 72 h 509"/>
                  <a:gd name="T74" fmla="*/ 80 w 250"/>
                  <a:gd name="T75" fmla="*/ 97 h 509"/>
                  <a:gd name="T76" fmla="*/ 74 w 250"/>
                  <a:gd name="T77" fmla="*/ 144 h 509"/>
                  <a:gd name="T78" fmla="*/ 67 w 250"/>
                  <a:gd name="T79" fmla="*/ 173 h 509"/>
                  <a:gd name="T80" fmla="*/ 50 w 250"/>
                  <a:gd name="T81" fmla="*/ 218 h 509"/>
                  <a:gd name="T82" fmla="*/ 48 w 250"/>
                  <a:gd name="T83" fmla="*/ 242 h 509"/>
                  <a:gd name="T84" fmla="*/ 44 w 250"/>
                  <a:gd name="T85" fmla="*/ 265 h 509"/>
                  <a:gd name="T86" fmla="*/ 44 w 250"/>
                  <a:gd name="T87" fmla="*/ 299 h 509"/>
                  <a:gd name="T88" fmla="*/ 74 w 250"/>
                  <a:gd name="T89" fmla="*/ 412 h 509"/>
                  <a:gd name="T90" fmla="*/ 73 w 250"/>
                  <a:gd name="T9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0" h="509">
                    <a:moveTo>
                      <a:pt x="73" y="508"/>
                    </a:moveTo>
                    <a:lnTo>
                      <a:pt x="55" y="420"/>
                    </a:lnTo>
                    <a:lnTo>
                      <a:pt x="48" y="383"/>
                    </a:lnTo>
                    <a:lnTo>
                      <a:pt x="29" y="337"/>
                    </a:lnTo>
                    <a:lnTo>
                      <a:pt x="12" y="294"/>
                    </a:lnTo>
                    <a:lnTo>
                      <a:pt x="2" y="268"/>
                    </a:lnTo>
                    <a:lnTo>
                      <a:pt x="0" y="242"/>
                    </a:lnTo>
                    <a:lnTo>
                      <a:pt x="4" y="203"/>
                    </a:lnTo>
                    <a:lnTo>
                      <a:pt x="8" y="165"/>
                    </a:lnTo>
                    <a:lnTo>
                      <a:pt x="34" y="70"/>
                    </a:lnTo>
                    <a:lnTo>
                      <a:pt x="48" y="46"/>
                    </a:lnTo>
                    <a:lnTo>
                      <a:pt x="71" y="21"/>
                    </a:lnTo>
                    <a:lnTo>
                      <a:pt x="90" y="6"/>
                    </a:lnTo>
                    <a:lnTo>
                      <a:pt x="115" y="0"/>
                    </a:lnTo>
                    <a:lnTo>
                      <a:pt x="135" y="11"/>
                    </a:lnTo>
                    <a:lnTo>
                      <a:pt x="161" y="21"/>
                    </a:lnTo>
                    <a:lnTo>
                      <a:pt x="187" y="51"/>
                    </a:lnTo>
                    <a:lnTo>
                      <a:pt x="196" y="72"/>
                    </a:lnTo>
                    <a:lnTo>
                      <a:pt x="212" y="103"/>
                    </a:lnTo>
                    <a:lnTo>
                      <a:pt x="224" y="129"/>
                    </a:lnTo>
                    <a:lnTo>
                      <a:pt x="246" y="263"/>
                    </a:lnTo>
                    <a:lnTo>
                      <a:pt x="249" y="287"/>
                    </a:lnTo>
                    <a:lnTo>
                      <a:pt x="244" y="332"/>
                    </a:lnTo>
                    <a:lnTo>
                      <a:pt x="230" y="456"/>
                    </a:lnTo>
                    <a:lnTo>
                      <a:pt x="231" y="334"/>
                    </a:lnTo>
                    <a:lnTo>
                      <a:pt x="224" y="280"/>
                    </a:lnTo>
                    <a:lnTo>
                      <a:pt x="219" y="248"/>
                    </a:lnTo>
                    <a:lnTo>
                      <a:pt x="208" y="203"/>
                    </a:lnTo>
                    <a:lnTo>
                      <a:pt x="198" y="159"/>
                    </a:lnTo>
                    <a:lnTo>
                      <a:pt x="183" y="117"/>
                    </a:lnTo>
                    <a:lnTo>
                      <a:pt x="166" y="77"/>
                    </a:lnTo>
                    <a:lnTo>
                      <a:pt x="151" y="42"/>
                    </a:lnTo>
                    <a:lnTo>
                      <a:pt x="135" y="21"/>
                    </a:lnTo>
                    <a:lnTo>
                      <a:pt x="118" y="13"/>
                    </a:lnTo>
                    <a:lnTo>
                      <a:pt x="100" y="21"/>
                    </a:lnTo>
                    <a:lnTo>
                      <a:pt x="88" y="40"/>
                    </a:lnTo>
                    <a:lnTo>
                      <a:pt x="80" y="72"/>
                    </a:lnTo>
                    <a:lnTo>
                      <a:pt x="80" y="97"/>
                    </a:lnTo>
                    <a:lnTo>
                      <a:pt x="74" y="144"/>
                    </a:lnTo>
                    <a:lnTo>
                      <a:pt x="67" y="173"/>
                    </a:lnTo>
                    <a:lnTo>
                      <a:pt x="50" y="218"/>
                    </a:lnTo>
                    <a:lnTo>
                      <a:pt x="48" y="242"/>
                    </a:lnTo>
                    <a:lnTo>
                      <a:pt x="44" y="265"/>
                    </a:lnTo>
                    <a:lnTo>
                      <a:pt x="44" y="299"/>
                    </a:lnTo>
                    <a:lnTo>
                      <a:pt x="74" y="412"/>
                    </a:lnTo>
                    <a:lnTo>
                      <a:pt x="73" y="50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2110" name="Group 62"/>
              <p:cNvGrpSpPr>
                <a:grpSpLocks/>
              </p:cNvGrpSpPr>
              <p:nvPr/>
            </p:nvGrpSpPr>
            <p:grpSpPr bwMode="auto">
              <a:xfrm>
                <a:off x="697" y="2551"/>
                <a:ext cx="602" cy="744"/>
                <a:chOff x="697" y="2551"/>
                <a:chExt cx="602" cy="744"/>
              </a:xfrm>
            </p:grpSpPr>
            <p:sp>
              <p:nvSpPr>
                <p:cNvPr id="2108" name="Freeform 60"/>
                <p:cNvSpPr>
                  <a:spLocks/>
                </p:cNvSpPr>
                <p:nvPr/>
              </p:nvSpPr>
              <p:spPr bwMode="ltGray">
                <a:xfrm>
                  <a:off x="697" y="2551"/>
                  <a:ext cx="331" cy="740"/>
                </a:xfrm>
                <a:custGeom>
                  <a:avLst/>
                  <a:gdLst>
                    <a:gd name="T0" fmla="*/ 310 w 331"/>
                    <a:gd name="T1" fmla="*/ 17 h 740"/>
                    <a:gd name="T2" fmla="*/ 308 w 331"/>
                    <a:gd name="T3" fmla="*/ 0 h 740"/>
                    <a:gd name="T4" fmla="*/ 285 w 331"/>
                    <a:gd name="T5" fmla="*/ 6 h 740"/>
                    <a:gd name="T6" fmla="*/ 271 w 331"/>
                    <a:gd name="T7" fmla="*/ 25 h 740"/>
                    <a:gd name="T8" fmla="*/ 9 w 331"/>
                    <a:gd name="T9" fmla="*/ 162 h 740"/>
                    <a:gd name="T10" fmla="*/ 242 w 331"/>
                    <a:gd name="T11" fmla="*/ 65 h 740"/>
                    <a:gd name="T12" fmla="*/ 246 w 331"/>
                    <a:gd name="T13" fmla="*/ 84 h 740"/>
                    <a:gd name="T14" fmla="*/ 131 w 331"/>
                    <a:gd name="T15" fmla="*/ 200 h 740"/>
                    <a:gd name="T16" fmla="*/ 272 w 331"/>
                    <a:gd name="T17" fmla="*/ 107 h 740"/>
                    <a:gd name="T18" fmla="*/ 254 w 331"/>
                    <a:gd name="T19" fmla="*/ 146 h 740"/>
                    <a:gd name="T20" fmla="*/ 209 w 331"/>
                    <a:gd name="T21" fmla="*/ 209 h 740"/>
                    <a:gd name="T22" fmla="*/ 72 w 331"/>
                    <a:gd name="T23" fmla="*/ 377 h 740"/>
                    <a:gd name="T24" fmla="*/ 77 w 331"/>
                    <a:gd name="T25" fmla="*/ 363 h 740"/>
                    <a:gd name="T26" fmla="*/ 167 w 331"/>
                    <a:gd name="T27" fmla="*/ 259 h 740"/>
                    <a:gd name="T28" fmla="*/ 238 w 331"/>
                    <a:gd name="T29" fmla="*/ 178 h 740"/>
                    <a:gd name="T30" fmla="*/ 271 w 331"/>
                    <a:gd name="T31" fmla="*/ 139 h 740"/>
                    <a:gd name="T32" fmla="*/ 277 w 331"/>
                    <a:gd name="T33" fmla="*/ 152 h 740"/>
                    <a:gd name="T34" fmla="*/ 238 w 331"/>
                    <a:gd name="T35" fmla="*/ 203 h 740"/>
                    <a:gd name="T36" fmla="*/ 183 w 331"/>
                    <a:gd name="T37" fmla="*/ 274 h 740"/>
                    <a:gd name="T38" fmla="*/ 254 w 331"/>
                    <a:gd name="T39" fmla="*/ 178 h 740"/>
                    <a:gd name="T40" fmla="*/ 277 w 331"/>
                    <a:gd name="T41" fmla="*/ 152 h 740"/>
                    <a:gd name="T42" fmla="*/ 279 w 331"/>
                    <a:gd name="T43" fmla="*/ 180 h 740"/>
                    <a:gd name="T44" fmla="*/ 254 w 331"/>
                    <a:gd name="T45" fmla="*/ 229 h 740"/>
                    <a:gd name="T46" fmla="*/ 183 w 331"/>
                    <a:gd name="T47" fmla="*/ 294 h 740"/>
                    <a:gd name="T48" fmla="*/ 121 w 331"/>
                    <a:gd name="T49" fmla="*/ 352 h 740"/>
                    <a:gd name="T50" fmla="*/ 192 w 331"/>
                    <a:gd name="T51" fmla="*/ 292 h 740"/>
                    <a:gd name="T52" fmla="*/ 265 w 331"/>
                    <a:gd name="T53" fmla="*/ 222 h 740"/>
                    <a:gd name="T54" fmla="*/ 263 w 331"/>
                    <a:gd name="T55" fmla="*/ 246 h 740"/>
                    <a:gd name="T56" fmla="*/ 265 w 331"/>
                    <a:gd name="T57" fmla="*/ 287 h 740"/>
                    <a:gd name="T58" fmla="*/ 254 w 331"/>
                    <a:gd name="T59" fmla="*/ 306 h 740"/>
                    <a:gd name="T60" fmla="*/ 194 w 331"/>
                    <a:gd name="T61" fmla="*/ 366 h 740"/>
                    <a:gd name="T62" fmla="*/ 82 w 331"/>
                    <a:gd name="T63" fmla="*/ 460 h 740"/>
                    <a:gd name="T64" fmla="*/ 99 w 331"/>
                    <a:gd name="T65" fmla="*/ 440 h 740"/>
                    <a:gd name="T66" fmla="*/ 238 w 331"/>
                    <a:gd name="T67" fmla="*/ 325 h 740"/>
                    <a:gd name="T68" fmla="*/ 281 w 331"/>
                    <a:gd name="T69" fmla="*/ 276 h 740"/>
                    <a:gd name="T70" fmla="*/ 170 w 331"/>
                    <a:gd name="T71" fmla="*/ 424 h 740"/>
                    <a:gd name="T72" fmla="*/ 280 w 331"/>
                    <a:gd name="T73" fmla="*/ 320 h 740"/>
                    <a:gd name="T74" fmla="*/ 277 w 331"/>
                    <a:gd name="T75" fmla="*/ 362 h 740"/>
                    <a:gd name="T76" fmla="*/ 222 w 331"/>
                    <a:gd name="T77" fmla="*/ 460 h 740"/>
                    <a:gd name="T78" fmla="*/ 127 w 331"/>
                    <a:gd name="T79" fmla="*/ 531 h 740"/>
                    <a:gd name="T80" fmla="*/ 38 w 331"/>
                    <a:gd name="T81" fmla="*/ 595 h 740"/>
                    <a:gd name="T82" fmla="*/ 171 w 331"/>
                    <a:gd name="T83" fmla="*/ 506 h 740"/>
                    <a:gd name="T84" fmla="*/ 226 w 331"/>
                    <a:gd name="T85" fmla="*/ 454 h 740"/>
                    <a:gd name="T86" fmla="*/ 277 w 331"/>
                    <a:gd name="T87" fmla="*/ 378 h 740"/>
                    <a:gd name="T88" fmla="*/ 271 w 331"/>
                    <a:gd name="T89" fmla="*/ 413 h 740"/>
                    <a:gd name="T90" fmla="*/ 268 w 331"/>
                    <a:gd name="T91" fmla="*/ 446 h 740"/>
                    <a:gd name="T92" fmla="*/ 271 w 331"/>
                    <a:gd name="T93" fmla="*/ 479 h 740"/>
                    <a:gd name="T94" fmla="*/ 222 w 331"/>
                    <a:gd name="T95" fmla="*/ 544 h 740"/>
                    <a:gd name="T96" fmla="*/ 130 w 331"/>
                    <a:gd name="T97" fmla="*/ 602 h 740"/>
                    <a:gd name="T98" fmla="*/ 136 w 331"/>
                    <a:gd name="T99" fmla="*/ 597 h 740"/>
                    <a:gd name="T100" fmla="*/ 249 w 331"/>
                    <a:gd name="T101" fmla="*/ 518 h 740"/>
                    <a:gd name="T102" fmla="*/ 244 w 331"/>
                    <a:gd name="T103" fmla="*/ 538 h 740"/>
                    <a:gd name="T104" fmla="*/ 249 w 331"/>
                    <a:gd name="T105" fmla="*/ 550 h 740"/>
                    <a:gd name="T106" fmla="*/ 254 w 331"/>
                    <a:gd name="T107" fmla="*/ 569 h 740"/>
                    <a:gd name="T108" fmla="*/ 199 w 331"/>
                    <a:gd name="T109" fmla="*/ 628 h 740"/>
                    <a:gd name="T110" fmla="*/ 137 w 331"/>
                    <a:gd name="T111" fmla="*/ 641 h 740"/>
                    <a:gd name="T112" fmla="*/ 249 w 331"/>
                    <a:gd name="T113" fmla="*/ 589 h 740"/>
                    <a:gd name="T114" fmla="*/ 244 w 331"/>
                    <a:gd name="T115" fmla="*/ 618 h 740"/>
                    <a:gd name="T116" fmla="*/ 250 w 331"/>
                    <a:gd name="T117" fmla="*/ 635 h 740"/>
                    <a:gd name="T118" fmla="*/ 121 w 331"/>
                    <a:gd name="T119" fmla="*/ 739 h 740"/>
                    <a:gd name="T120" fmla="*/ 244 w 331"/>
                    <a:gd name="T121" fmla="*/ 659 h 740"/>
                    <a:gd name="T122" fmla="*/ 270 w 331"/>
                    <a:gd name="T123" fmla="*/ 631 h 740"/>
                    <a:gd name="T124" fmla="*/ 286 w 331"/>
                    <a:gd name="T125" fmla="*/ 605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 h="740">
                      <a:moveTo>
                        <a:pt x="305" y="56"/>
                      </a:moveTo>
                      <a:lnTo>
                        <a:pt x="310" y="17"/>
                      </a:lnTo>
                      <a:lnTo>
                        <a:pt x="330" y="13"/>
                      </a:lnTo>
                      <a:lnTo>
                        <a:pt x="308" y="0"/>
                      </a:lnTo>
                      <a:lnTo>
                        <a:pt x="300" y="1"/>
                      </a:lnTo>
                      <a:lnTo>
                        <a:pt x="285" y="6"/>
                      </a:lnTo>
                      <a:lnTo>
                        <a:pt x="284" y="18"/>
                      </a:lnTo>
                      <a:lnTo>
                        <a:pt x="271" y="25"/>
                      </a:lnTo>
                      <a:lnTo>
                        <a:pt x="160" y="132"/>
                      </a:lnTo>
                      <a:lnTo>
                        <a:pt x="9" y="162"/>
                      </a:lnTo>
                      <a:lnTo>
                        <a:pt x="158" y="131"/>
                      </a:lnTo>
                      <a:lnTo>
                        <a:pt x="242" y="65"/>
                      </a:lnTo>
                      <a:lnTo>
                        <a:pt x="271" y="55"/>
                      </a:lnTo>
                      <a:lnTo>
                        <a:pt x="246" y="84"/>
                      </a:lnTo>
                      <a:lnTo>
                        <a:pt x="271" y="86"/>
                      </a:lnTo>
                      <a:lnTo>
                        <a:pt x="131" y="200"/>
                      </a:lnTo>
                      <a:lnTo>
                        <a:pt x="226" y="128"/>
                      </a:lnTo>
                      <a:lnTo>
                        <a:pt x="272" y="107"/>
                      </a:lnTo>
                      <a:lnTo>
                        <a:pt x="271" y="123"/>
                      </a:lnTo>
                      <a:lnTo>
                        <a:pt x="254" y="146"/>
                      </a:lnTo>
                      <a:lnTo>
                        <a:pt x="242" y="165"/>
                      </a:lnTo>
                      <a:lnTo>
                        <a:pt x="209" y="209"/>
                      </a:lnTo>
                      <a:lnTo>
                        <a:pt x="148" y="287"/>
                      </a:lnTo>
                      <a:lnTo>
                        <a:pt x="72" y="377"/>
                      </a:lnTo>
                      <a:lnTo>
                        <a:pt x="10" y="440"/>
                      </a:lnTo>
                      <a:lnTo>
                        <a:pt x="77" y="363"/>
                      </a:lnTo>
                      <a:lnTo>
                        <a:pt x="116" y="318"/>
                      </a:lnTo>
                      <a:lnTo>
                        <a:pt x="167" y="259"/>
                      </a:lnTo>
                      <a:lnTo>
                        <a:pt x="193" y="222"/>
                      </a:lnTo>
                      <a:lnTo>
                        <a:pt x="238" y="178"/>
                      </a:lnTo>
                      <a:lnTo>
                        <a:pt x="254" y="158"/>
                      </a:lnTo>
                      <a:lnTo>
                        <a:pt x="271" y="139"/>
                      </a:lnTo>
                      <a:lnTo>
                        <a:pt x="262" y="141"/>
                      </a:lnTo>
                      <a:lnTo>
                        <a:pt x="277" y="152"/>
                      </a:lnTo>
                      <a:lnTo>
                        <a:pt x="261" y="165"/>
                      </a:lnTo>
                      <a:lnTo>
                        <a:pt x="238" y="203"/>
                      </a:lnTo>
                      <a:lnTo>
                        <a:pt x="211" y="243"/>
                      </a:lnTo>
                      <a:lnTo>
                        <a:pt x="183" y="274"/>
                      </a:lnTo>
                      <a:lnTo>
                        <a:pt x="232" y="209"/>
                      </a:lnTo>
                      <a:lnTo>
                        <a:pt x="254" y="178"/>
                      </a:lnTo>
                      <a:lnTo>
                        <a:pt x="271" y="152"/>
                      </a:lnTo>
                      <a:lnTo>
                        <a:pt x="277" y="152"/>
                      </a:lnTo>
                      <a:lnTo>
                        <a:pt x="264" y="190"/>
                      </a:lnTo>
                      <a:lnTo>
                        <a:pt x="279" y="180"/>
                      </a:lnTo>
                      <a:lnTo>
                        <a:pt x="271" y="203"/>
                      </a:lnTo>
                      <a:lnTo>
                        <a:pt x="254" y="229"/>
                      </a:lnTo>
                      <a:lnTo>
                        <a:pt x="222" y="267"/>
                      </a:lnTo>
                      <a:lnTo>
                        <a:pt x="183" y="294"/>
                      </a:lnTo>
                      <a:lnTo>
                        <a:pt x="148" y="325"/>
                      </a:lnTo>
                      <a:lnTo>
                        <a:pt x="121" y="352"/>
                      </a:lnTo>
                      <a:lnTo>
                        <a:pt x="137" y="339"/>
                      </a:lnTo>
                      <a:lnTo>
                        <a:pt x="192" y="292"/>
                      </a:lnTo>
                      <a:lnTo>
                        <a:pt x="254" y="236"/>
                      </a:lnTo>
                      <a:lnTo>
                        <a:pt x="265" y="222"/>
                      </a:lnTo>
                      <a:lnTo>
                        <a:pt x="277" y="203"/>
                      </a:lnTo>
                      <a:lnTo>
                        <a:pt x="263" y="246"/>
                      </a:lnTo>
                      <a:lnTo>
                        <a:pt x="286" y="230"/>
                      </a:lnTo>
                      <a:lnTo>
                        <a:pt x="265" y="287"/>
                      </a:lnTo>
                      <a:lnTo>
                        <a:pt x="261" y="299"/>
                      </a:lnTo>
                      <a:lnTo>
                        <a:pt x="254" y="306"/>
                      </a:lnTo>
                      <a:lnTo>
                        <a:pt x="225" y="337"/>
                      </a:lnTo>
                      <a:lnTo>
                        <a:pt x="194" y="366"/>
                      </a:lnTo>
                      <a:lnTo>
                        <a:pt x="137" y="415"/>
                      </a:lnTo>
                      <a:lnTo>
                        <a:pt x="82" y="460"/>
                      </a:lnTo>
                      <a:lnTo>
                        <a:pt x="0" y="524"/>
                      </a:lnTo>
                      <a:lnTo>
                        <a:pt x="99" y="440"/>
                      </a:lnTo>
                      <a:lnTo>
                        <a:pt x="199" y="357"/>
                      </a:lnTo>
                      <a:lnTo>
                        <a:pt x="238" y="325"/>
                      </a:lnTo>
                      <a:lnTo>
                        <a:pt x="262" y="290"/>
                      </a:lnTo>
                      <a:lnTo>
                        <a:pt x="281" y="276"/>
                      </a:lnTo>
                      <a:lnTo>
                        <a:pt x="286" y="278"/>
                      </a:lnTo>
                      <a:lnTo>
                        <a:pt x="170" y="424"/>
                      </a:lnTo>
                      <a:lnTo>
                        <a:pt x="258" y="324"/>
                      </a:lnTo>
                      <a:lnTo>
                        <a:pt x="280" y="320"/>
                      </a:lnTo>
                      <a:lnTo>
                        <a:pt x="255" y="375"/>
                      </a:lnTo>
                      <a:lnTo>
                        <a:pt x="277" y="362"/>
                      </a:lnTo>
                      <a:lnTo>
                        <a:pt x="244" y="422"/>
                      </a:lnTo>
                      <a:lnTo>
                        <a:pt x="222" y="460"/>
                      </a:lnTo>
                      <a:lnTo>
                        <a:pt x="183" y="492"/>
                      </a:lnTo>
                      <a:lnTo>
                        <a:pt x="127" y="531"/>
                      </a:lnTo>
                      <a:lnTo>
                        <a:pt x="77" y="569"/>
                      </a:lnTo>
                      <a:lnTo>
                        <a:pt x="38" y="595"/>
                      </a:lnTo>
                      <a:lnTo>
                        <a:pt x="10" y="609"/>
                      </a:lnTo>
                      <a:lnTo>
                        <a:pt x="171" y="506"/>
                      </a:lnTo>
                      <a:lnTo>
                        <a:pt x="209" y="475"/>
                      </a:lnTo>
                      <a:lnTo>
                        <a:pt x="226" y="454"/>
                      </a:lnTo>
                      <a:lnTo>
                        <a:pt x="252" y="415"/>
                      </a:lnTo>
                      <a:lnTo>
                        <a:pt x="277" y="378"/>
                      </a:lnTo>
                      <a:lnTo>
                        <a:pt x="250" y="432"/>
                      </a:lnTo>
                      <a:lnTo>
                        <a:pt x="271" y="413"/>
                      </a:lnTo>
                      <a:lnTo>
                        <a:pt x="249" y="455"/>
                      </a:lnTo>
                      <a:lnTo>
                        <a:pt x="268" y="446"/>
                      </a:lnTo>
                      <a:lnTo>
                        <a:pt x="247" y="497"/>
                      </a:lnTo>
                      <a:lnTo>
                        <a:pt x="271" y="479"/>
                      </a:lnTo>
                      <a:lnTo>
                        <a:pt x="249" y="506"/>
                      </a:lnTo>
                      <a:lnTo>
                        <a:pt x="222" y="544"/>
                      </a:lnTo>
                      <a:lnTo>
                        <a:pt x="199" y="555"/>
                      </a:lnTo>
                      <a:lnTo>
                        <a:pt x="130" y="602"/>
                      </a:lnTo>
                      <a:lnTo>
                        <a:pt x="66" y="628"/>
                      </a:lnTo>
                      <a:lnTo>
                        <a:pt x="136" y="597"/>
                      </a:lnTo>
                      <a:lnTo>
                        <a:pt x="193" y="557"/>
                      </a:lnTo>
                      <a:lnTo>
                        <a:pt x="249" y="518"/>
                      </a:lnTo>
                      <a:lnTo>
                        <a:pt x="265" y="500"/>
                      </a:lnTo>
                      <a:lnTo>
                        <a:pt x="244" y="538"/>
                      </a:lnTo>
                      <a:lnTo>
                        <a:pt x="261" y="531"/>
                      </a:lnTo>
                      <a:lnTo>
                        <a:pt x="249" y="550"/>
                      </a:lnTo>
                      <a:lnTo>
                        <a:pt x="244" y="576"/>
                      </a:lnTo>
                      <a:lnTo>
                        <a:pt x="254" y="569"/>
                      </a:lnTo>
                      <a:lnTo>
                        <a:pt x="241" y="591"/>
                      </a:lnTo>
                      <a:lnTo>
                        <a:pt x="199" y="628"/>
                      </a:lnTo>
                      <a:lnTo>
                        <a:pt x="171" y="633"/>
                      </a:lnTo>
                      <a:lnTo>
                        <a:pt x="137" y="641"/>
                      </a:lnTo>
                      <a:lnTo>
                        <a:pt x="205" y="621"/>
                      </a:lnTo>
                      <a:lnTo>
                        <a:pt x="249" y="589"/>
                      </a:lnTo>
                      <a:lnTo>
                        <a:pt x="261" y="564"/>
                      </a:lnTo>
                      <a:lnTo>
                        <a:pt x="244" y="618"/>
                      </a:lnTo>
                      <a:lnTo>
                        <a:pt x="262" y="605"/>
                      </a:lnTo>
                      <a:lnTo>
                        <a:pt x="250" y="635"/>
                      </a:lnTo>
                      <a:lnTo>
                        <a:pt x="232" y="675"/>
                      </a:lnTo>
                      <a:lnTo>
                        <a:pt x="121" y="739"/>
                      </a:lnTo>
                      <a:lnTo>
                        <a:pt x="233" y="680"/>
                      </a:lnTo>
                      <a:lnTo>
                        <a:pt x="244" y="659"/>
                      </a:lnTo>
                      <a:lnTo>
                        <a:pt x="250" y="647"/>
                      </a:lnTo>
                      <a:lnTo>
                        <a:pt x="270" y="631"/>
                      </a:lnTo>
                      <a:lnTo>
                        <a:pt x="281" y="661"/>
                      </a:lnTo>
                      <a:lnTo>
                        <a:pt x="286" y="605"/>
                      </a:lnTo>
                      <a:lnTo>
                        <a:pt x="305" y="5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09" name="Freeform 61"/>
                <p:cNvSpPr>
                  <a:spLocks/>
                </p:cNvSpPr>
                <p:nvPr/>
              </p:nvSpPr>
              <p:spPr bwMode="ltGray">
                <a:xfrm>
                  <a:off x="977" y="2551"/>
                  <a:ext cx="322" cy="744"/>
                </a:xfrm>
                <a:custGeom>
                  <a:avLst/>
                  <a:gdLst>
                    <a:gd name="T0" fmla="*/ 2 w 322"/>
                    <a:gd name="T1" fmla="*/ 614 h 744"/>
                    <a:gd name="T2" fmla="*/ 12 w 322"/>
                    <a:gd name="T3" fmla="*/ 588 h 744"/>
                    <a:gd name="T4" fmla="*/ 91 w 322"/>
                    <a:gd name="T5" fmla="*/ 743 h 744"/>
                    <a:gd name="T6" fmla="*/ 28 w 322"/>
                    <a:gd name="T7" fmla="*/ 593 h 744"/>
                    <a:gd name="T8" fmla="*/ 35 w 322"/>
                    <a:gd name="T9" fmla="*/ 575 h 744"/>
                    <a:gd name="T10" fmla="*/ 113 w 322"/>
                    <a:gd name="T11" fmla="*/ 686 h 744"/>
                    <a:gd name="T12" fmla="*/ 33 w 322"/>
                    <a:gd name="T13" fmla="*/ 569 h 744"/>
                    <a:gd name="T14" fmla="*/ 43 w 322"/>
                    <a:gd name="T15" fmla="*/ 544 h 744"/>
                    <a:gd name="T16" fmla="*/ 52 w 322"/>
                    <a:gd name="T17" fmla="*/ 517 h 744"/>
                    <a:gd name="T18" fmla="*/ 47 w 322"/>
                    <a:gd name="T19" fmla="*/ 499 h 744"/>
                    <a:gd name="T20" fmla="*/ 58 w 322"/>
                    <a:gd name="T21" fmla="*/ 487 h 744"/>
                    <a:gd name="T22" fmla="*/ 52 w 322"/>
                    <a:gd name="T23" fmla="*/ 486 h 744"/>
                    <a:gd name="T24" fmla="*/ 52 w 322"/>
                    <a:gd name="T25" fmla="*/ 460 h 744"/>
                    <a:gd name="T26" fmla="*/ 58 w 322"/>
                    <a:gd name="T27" fmla="*/ 440 h 744"/>
                    <a:gd name="T28" fmla="*/ 152 w 322"/>
                    <a:gd name="T29" fmla="*/ 570 h 744"/>
                    <a:gd name="T30" fmla="*/ 52 w 322"/>
                    <a:gd name="T31" fmla="*/ 434 h 744"/>
                    <a:gd name="T32" fmla="*/ 63 w 322"/>
                    <a:gd name="T33" fmla="*/ 434 h 744"/>
                    <a:gd name="T34" fmla="*/ 63 w 322"/>
                    <a:gd name="T35" fmla="*/ 395 h 744"/>
                    <a:gd name="T36" fmla="*/ 183 w 322"/>
                    <a:gd name="T37" fmla="*/ 486 h 744"/>
                    <a:gd name="T38" fmla="*/ 89 w 322"/>
                    <a:gd name="T39" fmla="*/ 423 h 744"/>
                    <a:gd name="T40" fmla="*/ 55 w 322"/>
                    <a:gd name="T41" fmla="*/ 370 h 744"/>
                    <a:gd name="T42" fmla="*/ 58 w 322"/>
                    <a:gd name="T43" fmla="*/ 350 h 744"/>
                    <a:gd name="T44" fmla="*/ 79 w 322"/>
                    <a:gd name="T45" fmla="*/ 367 h 744"/>
                    <a:gd name="T46" fmla="*/ 80 w 322"/>
                    <a:gd name="T47" fmla="*/ 344 h 744"/>
                    <a:gd name="T48" fmla="*/ 168 w 322"/>
                    <a:gd name="T49" fmla="*/ 383 h 744"/>
                    <a:gd name="T50" fmla="*/ 136 w 322"/>
                    <a:gd name="T51" fmla="*/ 364 h 744"/>
                    <a:gd name="T52" fmla="*/ 67 w 322"/>
                    <a:gd name="T53" fmla="*/ 313 h 744"/>
                    <a:gd name="T54" fmla="*/ 63 w 322"/>
                    <a:gd name="T55" fmla="*/ 278 h 744"/>
                    <a:gd name="T56" fmla="*/ 69 w 322"/>
                    <a:gd name="T57" fmla="*/ 258 h 744"/>
                    <a:gd name="T58" fmla="*/ 92 w 322"/>
                    <a:gd name="T59" fmla="*/ 273 h 744"/>
                    <a:gd name="T60" fmla="*/ 88 w 322"/>
                    <a:gd name="T61" fmla="*/ 238 h 744"/>
                    <a:gd name="T62" fmla="*/ 80 w 322"/>
                    <a:gd name="T63" fmla="*/ 215 h 744"/>
                    <a:gd name="T64" fmla="*/ 85 w 322"/>
                    <a:gd name="T65" fmla="*/ 201 h 744"/>
                    <a:gd name="T66" fmla="*/ 178 w 322"/>
                    <a:gd name="T67" fmla="*/ 265 h 744"/>
                    <a:gd name="T68" fmla="*/ 287 w 322"/>
                    <a:gd name="T69" fmla="*/ 313 h 744"/>
                    <a:gd name="T70" fmla="*/ 136 w 322"/>
                    <a:gd name="T71" fmla="*/ 235 h 744"/>
                    <a:gd name="T72" fmla="*/ 85 w 322"/>
                    <a:gd name="T73" fmla="*/ 201 h 744"/>
                    <a:gd name="T74" fmla="*/ 91 w 322"/>
                    <a:gd name="T75" fmla="*/ 183 h 744"/>
                    <a:gd name="T76" fmla="*/ 83 w 322"/>
                    <a:gd name="T77" fmla="*/ 142 h 744"/>
                    <a:gd name="T78" fmla="*/ 85 w 322"/>
                    <a:gd name="T79" fmla="*/ 113 h 744"/>
                    <a:gd name="T80" fmla="*/ 136 w 322"/>
                    <a:gd name="T81" fmla="*/ 148 h 744"/>
                    <a:gd name="T82" fmla="*/ 124 w 322"/>
                    <a:gd name="T83" fmla="*/ 138 h 744"/>
                    <a:gd name="T84" fmla="*/ 91 w 322"/>
                    <a:gd name="T85" fmla="*/ 113 h 744"/>
                    <a:gd name="T86" fmla="*/ 85 w 322"/>
                    <a:gd name="T87" fmla="*/ 100 h 744"/>
                    <a:gd name="T88" fmla="*/ 69 w 322"/>
                    <a:gd name="T89" fmla="*/ 81 h 744"/>
                    <a:gd name="T90" fmla="*/ 168 w 322"/>
                    <a:gd name="T91" fmla="*/ 115 h 744"/>
                    <a:gd name="T92" fmla="*/ 69 w 322"/>
                    <a:gd name="T93" fmla="*/ 55 h 744"/>
                    <a:gd name="T94" fmla="*/ 186 w 322"/>
                    <a:gd name="T95" fmla="*/ 55 h 744"/>
                    <a:gd name="T96" fmla="*/ 237 w 322"/>
                    <a:gd name="T97" fmla="*/ 48 h 744"/>
                    <a:gd name="T98" fmla="*/ 85 w 322"/>
                    <a:gd name="T99" fmla="*/ 55 h 744"/>
                    <a:gd name="T100" fmla="*/ 63 w 322"/>
                    <a:gd name="T101" fmla="*/ 22 h 744"/>
                    <a:gd name="T102" fmla="*/ 30 w 322"/>
                    <a:gd name="T103" fmla="*/ 9 h 744"/>
                    <a:gd name="T104" fmla="*/ 0 w 322"/>
                    <a:gd name="T105" fmla="*/ 646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744">
                      <a:moveTo>
                        <a:pt x="0" y="646"/>
                      </a:moveTo>
                      <a:lnTo>
                        <a:pt x="2" y="614"/>
                      </a:lnTo>
                      <a:lnTo>
                        <a:pt x="19" y="632"/>
                      </a:lnTo>
                      <a:lnTo>
                        <a:pt x="12" y="588"/>
                      </a:lnTo>
                      <a:lnTo>
                        <a:pt x="30" y="594"/>
                      </a:lnTo>
                      <a:lnTo>
                        <a:pt x="91" y="743"/>
                      </a:lnTo>
                      <a:lnTo>
                        <a:pt x="35" y="614"/>
                      </a:lnTo>
                      <a:lnTo>
                        <a:pt x="28" y="593"/>
                      </a:lnTo>
                      <a:lnTo>
                        <a:pt x="24" y="570"/>
                      </a:lnTo>
                      <a:lnTo>
                        <a:pt x="35" y="575"/>
                      </a:lnTo>
                      <a:lnTo>
                        <a:pt x="71" y="617"/>
                      </a:lnTo>
                      <a:lnTo>
                        <a:pt x="113" y="686"/>
                      </a:lnTo>
                      <a:lnTo>
                        <a:pt x="52" y="594"/>
                      </a:lnTo>
                      <a:lnTo>
                        <a:pt x="33" y="569"/>
                      </a:lnTo>
                      <a:lnTo>
                        <a:pt x="30" y="533"/>
                      </a:lnTo>
                      <a:lnTo>
                        <a:pt x="43" y="544"/>
                      </a:lnTo>
                      <a:lnTo>
                        <a:pt x="41" y="505"/>
                      </a:lnTo>
                      <a:lnTo>
                        <a:pt x="52" y="517"/>
                      </a:lnTo>
                      <a:lnTo>
                        <a:pt x="108" y="652"/>
                      </a:lnTo>
                      <a:lnTo>
                        <a:pt x="47" y="499"/>
                      </a:lnTo>
                      <a:lnTo>
                        <a:pt x="41" y="473"/>
                      </a:lnTo>
                      <a:lnTo>
                        <a:pt x="58" y="487"/>
                      </a:lnTo>
                      <a:lnTo>
                        <a:pt x="103" y="563"/>
                      </a:lnTo>
                      <a:lnTo>
                        <a:pt x="52" y="486"/>
                      </a:lnTo>
                      <a:lnTo>
                        <a:pt x="35" y="447"/>
                      </a:lnTo>
                      <a:lnTo>
                        <a:pt x="52" y="460"/>
                      </a:lnTo>
                      <a:lnTo>
                        <a:pt x="41" y="434"/>
                      </a:lnTo>
                      <a:lnTo>
                        <a:pt x="58" y="440"/>
                      </a:lnTo>
                      <a:lnTo>
                        <a:pt x="74" y="486"/>
                      </a:lnTo>
                      <a:lnTo>
                        <a:pt x="152" y="570"/>
                      </a:lnTo>
                      <a:lnTo>
                        <a:pt x="69" y="473"/>
                      </a:lnTo>
                      <a:lnTo>
                        <a:pt x="52" y="434"/>
                      </a:lnTo>
                      <a:lnTo>
                        <a:pt x="47" y="414"/>
                      </a:lnTo>
                      <a:lnTo>
                        <a:pt x="63" y="434"/>
                      </a:lnTo>
                      <a:lnTo>
                        <a:pt x="52" y="390"/>
                      </a:lnTo>
                      <a:lnTo>
                        <a:pt x="63" y="395"/>
                      </a:lnTo>
                      <a:lnTo>
                        <a:pt x="72" y="417"/>
                      </a:lnTo>
                      <a:lnTo>
                        <a:pt x="183" y="486"/>
                      </a:lnTo>
                      <a:lnTo>
                        <a:pt x="123" y="445"/>
                      </a:lnTo>
                      <a:lnTo>
                        <a:pt x="89" y="423"/>
                      </a:lnTo>
                      <a:lnTo>
                        <a:pt x="79" y="416"/>
                      </a:lnTo>
                      <a:lnTo>
                        <a:pt x="55" y="370"/>
                      </a:lnTo>
                      <a:lnTo>
                        <a:pt x="63" y="378"/>
                      </a:lnTo>
                      <a:lnTo>
                        <a:pt x="58" y="350"/>
                      </a:lnTo>
                      <a:lnTo>
                        <a:pt x="56" y="355"/>
                      </a:lnTo>
                      <a:lnTo>
                        <a:pt x="79" y="367"/>
                      </a:lnTo>
                      <a:lnTo>
                        <a:pt x="63" y="336"/>
                      </a:lnTo>
                      <a:lnTo>
                        <a:pt x="80" y="344"/>
                      </a:lnTo>
                      <a:lnTo>
                        <a:pt x="122" y="357"/>
                      </a:lnTo>
                      <a:lnTo>
                        <a:pt x="168" y="383"/>
                      </a:lnTo>
                      <a:lnTo>
                        <a:pt x="282" y="479"/>
                      </a:lnTo>
                      <a:lnTo>
                        <a:pt x="136" y="364"/>
                      </a:lnTo>
                      <a:lnTo>
                        <a:pt x="81" y="336"/>
                      </a:lnTo>
                      <a:lnTo>
                        <a:pt x="67" y="313"/>
                      </a:lnTo>
                      <a:lnTo>
                        <a:pt x="88" y="325"/>
                      </a:lnTo>
                      <a:lnTo>
                        <a:pt x="63" y="278"/>
                      </a:lnTo>
                      <a:lnTo>
                        <a:pt x="80" y="282"/>
                      </a:lnTo>
                      <a:lnTo>
                        <a:pt x="69" y="258"/>
                      </a:lnTo>
                      <a:lnTo>
                        <a:pt x="71" y="253"/>
                      </a:lnTo>
                      <a:lnTo>
                        <a:pt x="92" y="273"/>
                      </a:lnTo>
                      <a:lnTo>
                        <a:pt x="72" y="238"/>
                      </a:lnTo>
                      <a:lnTo>
                        <a:pt x="88" y="238"/>
                      </a:lnTo>
                      <a:lnTo>
                        <a:pt x="69" y="215"/>
                      </a:lnTo>
                      <a:lnTo>
                        <a:pt x="80" y="215"/>
                      </a:lnTo>
                      <a:lnTo>
                        <a:pt x="69" y="201"/>
                      </a:lnTo>
                      <a:lnTo>
                        <a:pt x="85" y="201"/>
                      </a:lnTo>
                      <a:lnTo>
                        <a:pt x="121" y="230"/>
                      </a:lnTo>
                      <a:lnTo>
                        <a:pt x="178" y="265"/>
                      </a:lnTo>
                      <a:lnTo>
                        <a:pt x="237" y="293"/>
                      </a:lnTo>
                      <a:lnTo>
                        <a:pt x="287" y="313"/>
                      </a:lnTo>
                      <a:lnTo>
                        <a:pt x="163" y="253"/>
                      </a:lnTo>
                      <a:lnTo>
                        <a:pt x="136" y="235"/>
                      </a:lnTo>
                      <a:lnTo>
                        <a:pt x="92" y="210"/>
                      </a:lnTo>
                      <a:lnTo>
                        <a:pt x="85" y="201"/>
                      </a:lnTo>
                      <a:lnTo>
                        <a:pt x="74" y="177"/>
                      </a:lnTo>
                      <a:lnTo>
                        <a:pt x="91" y="183"/>
                      </a:lnTo>
                      <a:lnTo>
                        <a:pt x="72" y="142"/>
                      </a:lnTo>
                      <a:lnTo>
                        <a:pt x="83" y="142"/>
                      </a:lnTo>
                      <a:lnTo>
                        <a:pt x="69" y="113"/>
                      </a:lnTo>
                      <a:lnTo>
                        <a:pt x="85" y="113"/>
                      </a:lnTo>
                      <a:lnTo>
                        <a:pt x="97" y="127"/>
                      </a:lnTo>
                      <a:lnTo>
                        <a:pt x="136" y="148"/>
                      </a:lnTo>
                      <a:lnTo>
                        <a:pt x="248" y="196"/>
                      </a:lnTo>
                      <a:lnTo>
                        <a:pt x="124" y="138"/>
                      </a:lnTo>
                      <a:lnTo>
                        <a:pt x="97" y="125"/>
                      </a:lnTo>
                      <a:lnTo>
                        <a:pt x="91" y="113"/>
                      </a:lnTo>
                      <a:lnTo>
                        <a:pt x="74" y="94"/>
                      </a:lnTo>
                      <a:lnTo>
                        <a:pt x="85" y="100"/>
                      </a:lnTo>
                      <a:lnTo>
                        <a:pt x="58" y="74"/>
                      </a:lnTo>
                      <a:lnTo>
                        <a:pt x="69" y="81"/>
                      </a:lnTo>
                      <a:lnTo>
                        <a:pt x="95" y="80"/>
                      </a:lnTo>
                      <a:lnTo>
                        <a:pt x="168" y="115"/>
                      </a:lnTo>
                      <a:lnTo>
                        <a:pt x="91" y="81"/>
                      </a:lnTo>
                      <a:lnTo>
                        <a:pt x="69" y="55"/>
                      </a:lnTo>
                      <a:lnTo>
                        <a:pt x="91" y="55"/>
                      </a:lnTo>
                      <a:lnTo>
                        <a:pt x="186" y="55"/>
                      </a:lnTo>
                      <a:lnTo>
                        <a:pt x="321" y="28"/>
                      </a:lnTo>
                      <a:lnTo>
                        <a:pt x="237" y="48"/>
                      </a:lnTo>
                      <a:lnTo>
                        <a:pt x="120" y="60"/>
                      </a:lnTo>
                      <a:lnTo>
                        <a:pt x="85" y="55"/>
                      </a:lnTo>
                      <a:lnTo>
                        <a:pt x="74" y="42"/>
                      </a:lnTo>
                      <a:lnTo>
                        <a:pt x="63" y="22"/>
                      </a:lnTo>
                      <a:lnTo>
                        <a:pt x="37" y="0"/>
                      </a:lnTo>
                      <a:lnTo>
                        <a:pt x="30" y="9"/>
                      </a:lnTo>
                      <a:lnTo>
                        <a:pt x="24" y="2"/>
                      </a:lnTo>
                      <a:lnTo>
                        <a:pt x="0" y="64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111" name="Freeform 63"/>
              <p:cNvSpPr>
                <a:spLocks/>
              </p:cNvSpPr>
              <p:nvPr/>
            </p:nvSpPr>
            <p:spPr bwMode="ltGray">
              <a:xfrm>
                <a:off x="982" y="3297"/>
                <a:ext cx="83" cy="568"/>
              </a:xfrm>
              <a:custGeom>
                <a:avLst/>
                <a:gdLst>
                  <a:gd name="T0" fmla="*/ 17 w 83"/>
                  <a:gd name="T1" fmla="*/ 0 h 568"/>
                  <a:gd name="T2" fmla="*/ 33 w 83"/>
                  <a:gd name="T3" fmla="*/ 43 h 568"/>
                  <a:gd name="T4" fmla="*/ 48 w 83"/>
                  <a:gd name="T5" fmla="*/ 111 h 568"/>
                  <a:gd name="T6" fmla="*/ 65 w 83"/>
                  <a:gd name="T7" fmla="*/ 206 h 568"/>
                  <a:gd name="T8" fmla="*/ 82 w 83"/>
                  <a:gd name="T9" fmla="*/ 326 h 568"/>
                  <a:gd name="T10" fmla="*/ 82 w 83"/>
                  <a:gd name="T11" fmla="*/ 455 h 568"/>
                  <a:gd name="T12" fmla="*/ 73 w 83"/>
                  <a:gd name="T13" fmla="*/ 567 h 568"/>
                  <a:gd name="T14" fmla="*/ 65 w 83"/>
                  <a:gd name="T15" fmla="*/ 567 h 568"/>
                  <a:gd name="T16" fmla="*/ 73 w 83"/>
                  <a:gd name="T17" fmla="*/ 455 h 568"/>
                  <a:gd name="T18" fmla="*/ 73 w 83"/>
                  <a:gd name="T19" fmla="*/ 361 h 568"/>
                  <a:gd name="T20" fmla="*/ 56 w 83"/>
                  <a:gd name="T21" fmla="*/ 257 h 568"/>
                  <a:gd name="T22" fmla="*/ 33 w 83"/>
                  <a:gd name="T23" fmla="*/ 154 h 568"/>
                  <a:gd name="T24" fmla="*/ 0 w 83"/>
                  <a:gd name="T25" fmla="*/ 25 h 568"/>
                  <a:gd name="T26" fmla="*/ 17 w 83"/>
                  <a:gd name="T27"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68">
                    <a:moveTo>
                      <a:pt x="17" y="0"/>
                    </a:moveTo>
                    <a:lnTo>
                      <a:pt x="33" y="43"/>
                    </a:lnTo>
                    <a:lnTo>
                      <a:pt x="48" y="111"/>
                    </a:lnTo>
                    <a:lnTo>
                      <a:pt x="65" y="206"/>
                    </a:lnTo>
                    <a:lnTo>
                      <a:pt x="82" y="326"/>
                    </a:lnTo>
                    <a:lnTo>
                      <a:pt x="82" y="455"/>
                    </a:lnTo>
                    <a:lnTo>
                      <a:pt x="73" y="567"/>
                    </a:lnTo>
                    <a:lnTo>
                      <a:pt x="65" y="567"/>
                    </a:lnTo>
                    <a:lnTo>
                      <a:pt x="73" y="455"/>
                    </a:lnTo>
                    <a:lnTo>
                      <a:pt x="73" y="361"/>
                    </a:lnTo>
                    <a:lnTo>
                      <a:pt x="56" y="257"/>
                    </a:lnTo>
                    <a:lnTo>
                      <a:pt x="33" y="154"/>
                    </a:lnTo>
                    <a:lnTo>
                      <a:pt x="0" y="25"/>
                    </a:lnTo>
                    <a:lnTo>
                      <a:pt x="1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12" name="Freeform 64"/>
              <p:cNvSpPr>
                <a:spLocks/>
              </p:cNvSpPr>
              <p:nvPr/>
            </p:nvSpPr>
            <p:spPr bwMode="ltGray">
              <a:xfrm>
                <a:off x="706" y="3863"/>
                <a:ext cx="214" cy="272"/>
              </a:xfrm>
              <a:custGeom>
                <a:avLst/>
                <a:gdLst>
                  <a:gd name="T0" fmla="*/ 213 w 214"/>
                  <a:gd name="T1" fmla="*/ 271 h 272"/>
                  <a:gd name="T2" fmla="*/ 180 w 214"/>
                  <a:gd name="T3" fmla="*/ 210 h 272"/>
                  <a:gd name="T4" fmla="*/ 154 w 214"/>
                  <a:gd name="T5" fmla="*/ 144 h 272"/>
                  <a:gd name="T6" fmla="*/ 140 w 214"/>
                  <a:gd name="T7" fmla="*/ 114 h 272"/>
                  <a:gd name="T8" fmla="*/ 120 w 214"/>
                  <a:gd name="T9" fmla="*/ 81 h 272"/>
                  <a:gd name="T10" fmla="*/ 95 w 214"/>
                  <a:gd name="T11" fmla="*/ 45 h 272"/>
                  <a:gd name="T12" fmla="*/ 76 w 214"/>
                  <a:gd name="T13" fmla="*/ 22 h 272"/>
                  <a:gd name="T14" fmla="*/ 61 w 214"/>
                  <a:gd name="T15" fmla="*/ 12 h 272"/>
                  <a:gd name="T16" fmla="*/ 42 w 214"/>
                  <a:gd name="T17" fmla="*/ 3 h 272"/>
                  <a:gd name="T18" fmla="*/ 19 w 214"/>
                  <a:gd name="T19" fmla="*/ 0 h 272"/>
                  <a:gd name="T20" fmla="*/ 10 w 214"/>
                  <a:gd name="T21" fmla="*/ 7 h 272"/>
                  <a:gd name="T22" fmla="*/ 0 w 214"/>
                  <a:gd name="T23" fmla="*/ 2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72">
                    <a:moveTo>
                      <a:pt x="213" y="271"/>
                    </a:moveTo>
                    <a:lnTo>
                      <a:pt x="180" y="210"/>
                    </a:lnTo>
                    <a:lnTo>
                      <a:pt x="154" y="144"/>
                    </a:lnTo>
                    <a:lnTo>
                      <a:pt x="140" y="114"/>
                    </a:lnTo>
                    <a:lnTo>
                      <a:pt x="120" y="81"/>
                    </a:lnTo>
                    <a:lnTo>
                      <a:pt x="95" y="45"/>
                    </a:lnTo>
                    <a:lnTo>
                      <a:pt x="76" y="22"/>
                    </a:lnTo>
                    <a:lnTo>
                      <a:pt x="61" y="12"/>
                    </a:lnTo>
                    <a:lnTo>
                      <a:pt x="42" y="3"/>
                    </a:lnTo>
                    <a:lnTo>
                      <a:pt x="19" y="0"/>
                    </a:lnTo>
                    <a:lnTo>
                      <a:pt x="10" y="7"/>
                    </a:lnTo>
                    <a:lnTo>
                      <a:pt x="0" y="2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13" name="Freeform 65"/>
              <p:cNvSpPr>
                <a:spLocks/>
              </p:cNvSpPr>
              <p:nvPr/>
            </p:nvSpPr>
            <p:spPr bwMode="ltGray">
              <a:xfrm>
                <a:off x="882" y="2866"/>
                <a:ext cx="668" cy="976"/>
              </a:xfrm>
              <a:custGeom>
                <a:avLst/>
                <a:gdLst>
                  <a:gd name="T0" fmla="*/ 450 w 668"/>
                  <a:gd name="T1" fmla="*/ 11 h 976"/>
                  <a:gd name="T2" fmla="*/ 430 w 668"/>
                  <a:gd name="T3" fmla="*/ 42 h 976"/>
                  <a:gd name="T4" fmla="*/ 284 w 668"/>
                  <a:gd name="T5" fmla="*/ 35 h 976"/>
                  <a:gd name="T6" fmla="*/ 342 w 668"/>
                  <a:gd name="T7" fmla="*/ 48 h 976"/>
                  <a:gd name="T8" fmla="*/ 405 w 668"/>
                  <a:gd name="T9" fmla="*/ 66 h 976"/>
                  <a:gd name="T10" fmla="*/ 265 w 668"/>
                  <a:gd name="T11" fmla="*/ 91 h 976"/>
                  <a:gd name="T12" fmla="*/ 373 w 668"/>
                  <a:gd name="T13" fmla="*/ 98 h 976"/>
                  <a:gd name="T14" fmla="*/ 385 w 668"/>
                  <a:gd name="T15" fmla="*/ 128 h 976"/>
                  <a:gd name="T16" fmla="*/ 67 w 668"/>
                  <a:gd name="T17" fmla="*/ 267 h 976"/>
                  <a:gd name="T18" fmla="*/ 361 w 668"/>
                  <a:gd name="T19" fmla="*/ 165 h 976"/>
                  <a:gd name="T20" fmla="*/ 297 w 668"/>
                  <a:gd name="T21" fmla="*/ 221 h 976"/>
                  <a:gd name="T22" fmla="*/ 338 w 668"/>
                  <a:gd name="T23" fmla="*/ 227 h 976"/>
                  <a:gd name="T24" fmla="*/ 284 w 668"/>
                  <a:gd name="T25" fmla="*/ 304 h 976"/>
                  <a:gd name="T26" fmla="*/ 167 w 668"/>
                  <a:gd name="T27" fmla="*/ 388 h 976"/>
                  <a:gd name="T28" fmla="*/ 297 w 668"/>
                  <a:gd name="T29" fmla="*/ 326 h 976"/>
                  <a:gd name="T30" fmla="*/ 190 w 668"/>
                  <a:gd name="T31" fmla="*/ 449 h 976"/>
                  <a:gd name="T32" fmla="*/ 288 w 668"/>
                  <a:gd name="T33" fmla="*/ 369 h 976"/>
                  <a:gd name="T34" fmla="*/ 312 w 668"/>
                  <a:gd name="T35" fmla="*/ 369 h 976"/>
                  <a:gd name="T36" fmla="*/ 273 w 668"/>
                  <a:gd name="T37" fmla="*/ 441 h 976"/>
                  <a:gd name="T38" fmla="*/ 305 w 668"/>
                  <a:gd name="T39" fmla="*/ 441 h 976"/>
                  <a:gd name="T40" fmla="*/ 244 w 668"/>
                  <a:gd name="T41" fmla="*/ 525 h 976"/>
                  <a:gd name="T42" fmla="*/ 278 w 668"/>
                  <a:gd name="T43" fmla="*/ 504 h 976"/>
                  <a:gd name="T44" fmla="*/ 248 w 668"/>
                  <a:gd name="T45" fmla="*/ 582 h 976"/>
                  <a:gd name="T46" fmla="*/ 273 w 668"/>
                  <a:gd name="T47" fmla="*/ 558 h 976"/>
                  <a:gd name="T48" fmla="*/ 302 w 668"/>
                  <a:gd name="T49" fmla="*/ 550 h 976"/>
                  <a:gd name="T50" fmla="*/ 284 w 668"/>
                  <a:gd name="T51" fmla="*/ 608 h 976"/>
                  <a:gd name="T52" fmla="*/ 221 w 668"/>
                  <a:gd name="T53" fmla="*/ 716 h 976"/>
                  <a:gd name="T54" fmla="*/ 302 w 668"/>
                  <a:gd name="T55" fmla="*/ 633 h 976"/>
                  <a:gd name="T56" fmla="*/ 320 w 668"/>
                  <a:gd name="T57" fmla="*/ 618 h 976"/>
                  <a:gd name="T58" fmla="*/ 316 w 668"/>
                  <a:gd name="T59" fmla="*/ 707 h 976"/>
                  <a:gd name="T60" fmla="*/ 342 w 668"/>
                  <a:gd name="T61" fmla="*/ 752 h 976"/>
                  <a:gd name="T62" fmla="*/ 352 w 668"/>
                  <a:gd name="T63" fmla="*/ 701 h 976"/>
                  <a:gd name="T64" fmla="*/ 590 w 668"/>
                  <a:gd name="T65" fmla="*/ 836 h 976"/>
                  <a:gd name="T66" fmla="*/ 373 w 668"/>
                  <a:gd name="T67" fmla="*/ 640 h 976"/>
                  <a:gd name="T68" fmla="*/ 420 w 668"/>
                  <a:gd name="T69" fmla="*/ 681 h 976"/>
                  <a:gd name="T70" fmla="*/ 357 w 668"/>
                  <a:gd name="T71" fmla="*/ 574 h 976"/>
                  <a:gd name="T72" fmla="*/ 617 w 668"/>
                  <a:gd name="T73" fmla="*/ 660 h 976"/>
                  <a:gd name="T74" fmla="*/ 357 w 668"/>
                  <a:gd name="T75" fmla="*/ 540 h 976"/>
                  <a:gd name="T76" fmla="*/ 393 w 668"/>
                  <a:gd name="T77" fmla="*/ 512 h 976"/>
                  <a:gd name="T78" fmla="*/ 364 w 668"/>
                  <a:gd name="T79" fmla="*/ 468 h 976"/>
                  <a:gd name="T80" fmla="*/ 405 w 668"/>
                  <a:gd name="T81" fmla="*/ 468 h 976"/>
                  <a:gd name="T82" fmla="*/ 522 w 668"/>
                  <a:gd name="T83" fmla="*/ 551 h 976"/>
                  <a:gd name="T84" fmla="*/ 410 w 668"/>
                  <a:gd name="T85" fmla="*/ 393 h 976"/>
                  <a:gd name="T86" fmla="*/ 388 w 668"/>
                  <a:gd name="T87" fmla="*/ 335 h 976"/>
                  <a:gd name="T88" fmla="*/ 420 w 668"/>
                  <a:gd name="T89" fmla="*/ 325 h 976"/>
                  <a:gd name="T90" fmla="*/ 414 w 668"/>
                  <a:gd name="T91" fmla="*/ 269 h 976"/>
                  <a:gd name="T92" fmla="*/ 428 w 668"/>
                  <a:gd name="T93" fmla="*/ 263 h 976"/>
                  <a:gd name="T94" fmla="*/ 507 w 668"/>
                  <a:gd name="T95" fmla="*/ 314 h 976"/>
                  <a:gd name="T96" fmla="*/ 445 w 668"/>
                  <a:gd name="T97" fmla="*/ 232 h 976"/>
                  <a:gd name="T98" fmla="*/ 450 w 668"/>
                  <a:gd name="T99" fmla="*/ 163 h 976"/>
                  <a:gd name="T100" fmla="*/ 445 w 668"/>
                  <a:gd name="T101" fmla="*/ 124 h 976"/>
                  <a:gd name="T102" fmla="*/ 513 w 668"/>
                  <a:gd name="T103" fmla="*/ 122 h 976"/>
                  <a:gd name="T104" fmla="*/ 497 w 668"/>
                  <a:gd name="T105" fmla="*/ 66 h 976"/>
                  <a:gd name="T106" fmla="*/ 527 w 668"/>
                  <a:gd name="T107" fmla="*/ 51 h 976"/>
                  <a:gd name="T108" fmla="*/ 518 w 668"/>
                  <a:gd name="T109"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8" h="976">
                    <a:moveTo>
                      <a:pt x="518" y="0"/>
                    </a:moveTo>
                    <a:lnTo>
                      <a:pt x="490" y="3"/>
                    </a:lnTo>
                    <a:lnTo>
                      <a:pt x="450" y="11"/>
                    </a:lnTo>
                    <a:lnTo>
                      <a:pt x="477" y="16"/>
                    </a:lnTo>
                    <a:lnTo>
                      <a:pt x="454" y="27"/>
                    </a:lnTo>
                    <a:lnTo>
                      <a:pt x="430" y="42"/>
                    </a:lnTo>
                    <a:lnTo>
                      <a:pt x="396" y="47"/>
                    </a:lnTo>
                    <a:lnTo>
                      <a:pt x="342" y="44"/>
                    </a:lnTo>
                    <a:lnTo>
                      <a:pt x="284" y="35"/>
                    </a:lnTo>
                    <a:lnTo>
                      <a:pt x="132" y="44"/>
                    </a:lnTo>
                    <a:lnTo>
                      <a:pt x="278" y="39"/>
                    </a:lnTo>
                    <a:lnTo>
                      <a:pt x="342" y="48"/>
                    </a:lnTo>
                    <a:lnTo>
                      <a:pt x="396" y="47"/>
                    </a:lnTo>
                    <a:lnTo>
                      <a:pt x="430" y="55"/>
                    </a:lnTo>
                    <a:lnTo>
                      <a:pt x="405" y="66"/>
                    </a:lnTo>
                    <a:lnTo>
                      <a:pt x="422" y="71"/>
                    </a:lnTo>
                    <a:lnTo>
                      <a:pt x="373" y="94"/>
                    </a:lnTo>
                    <a:lnTo>
                      <a:pt x="265" y="91"/>
                    </a:lnTo>
                    <a:lnTo>
                      <a:pt x="124" y="169"/>
                    </a:lnTo>
                    <a:lnTo>
                      <a:pt x="265" y="94"/>
                    </a:lnTo>
                    <a:lnTo>
                      <a:pt x="373" y="98"/>
                    </a:lnTo>
                    <a:lnTo>
                      <a:pt x="405" y="102"/>
                    </a:lnTo>
                    <a:lnTo>
                      <a:pt x="348" y="128"/>
                    </a:lnTo>
                    <a:lnTo>
                      <a:pt x="385" y="128"/>
                    </a:lnTo>
                    <a:lnTo>
                      <a:pt x="320" y="158"/>
                    </a:lnTo>
                    <a:lnTo>
                      <a:pt x="201" y="196"/>
                    </a:lnTo>
                    <a:lnTo>
                      <a:pt x="67" y="267"/>
                    </a:lnTo>
                    <a:lnTo>
                      <a:pt x="206" y="202"/>
                    </a:lnTo>
                    <a:lnTo>
                      <a:pt x="325" y="163"/>
                    </a:lnTo>
                    <a:lnTo>
                      <a:pt x="361" y="165"/>
                    </a:lnTo>
                    <a:lnTo>
                      <a:pt x="305" y="189"/>
                    </a:lnTo>
                    <a:lnTo>
                      <a:pt x="342" y="194"/>
                    </a:lnTo>
                    <a:lnTo>
                      <a:pt x="297" y="221"/>
                    </a:lnTo>
                    <a:lnTo>
                      <a:pt x="12" y="457"/>
                    </a:lnTo>
                    <a:lnTo>
                      <a:pt x="297" y="227"/>
                    </a:lnTo>
                    <a:lnTo>
                      <a:pt x="338" y="227"/>
                    </a:lnTo>
                    <a:lnTo>
                      <a:pt x="293" y="263"/>
                    </a:lnTo>
                    <a:lnTo>
                      <a:pt x="325" y="262"/>
                    </a:lnTo>
                    <a:lnTo>
                      <a:pt x="284" y="304"/>
                    </a:lnTo>
                    <a:lnTo>
                      <a:pt x="167" y="386"/>
                    </a:lnTo>
                    <a:lnTo>
                      <a:pt x="44" y="502"/>
                    </a:lnTo>
                    <a:lnTo>
                      <a:pt x="167" y="388"/>
                    </a:lnTo>
                    <a:lnTo>
                      <a:pt x="288" y="308"/>
                    </a:lnTo>
                    <a:lnTo>
                      <a:pt x="325" y="295"/>
                    </a:lnTo>
                    <a:lnTo>
                      <a:pt x="297" y="326"/>
                    </a:lnTo>
                    <a:lnTo>
                      <a:pt x="320" y="321"/>
                    </a:lnTo>
                    <a:lnTo>
                      <a:pt x="284" y="366"/>
                    </a:lnTo>
                    <a:lnTo>
                      <a:pt x="190" y="449"/>
                    </a:lnTo>
                    <a:lnTo>
                      <a:pt x="0" y="560"/>
                    </a:lnTo>
                    <a:lnTo>
                      <a:pt x="185" y="452"/>
                    </a:lnTo>
                    <a:lnTo>
                      <a:pt x="288" y="369"/>
                    </a:lnTo>
                    <a:lnTo>
                      <a:pt x="302" y="369"/>
                    </a:lnTo>
                    <a:lnTo>
                      <a:pt x="127" y="618"/>
                    </a:lnTo>
                    <a:lnTo>
                      <a:pt x="312" y="369"/>
                    </a:lnTo>
                    <a:lnTo>
                      <a:pt x="288" y="402"/>
                    </a:lnTo>
                    <a:lnTo>
                      <a:pt x="312" y="390"/>
                    </a:lnTo>
                    <a:lnTo>
                      <a:pt x="273" y="441"/>
                    </a:lnTo>
                    <a:lnTo>
                      <a:pt x="153" y="558"/>
                    </a:lnTo>
                    <a:lnTo>
                      <a:pt x="273" y="449"/>
                    </a:lnTo>
                    <a:lnTo>
                      <a:pt x="305" y="441"/>
                    </a:lnTo>
                    <a:lnTo>
                      <a:pt x="273" y="475"/>
                    </a:lnTo>
                    <a:lnTo>
                      <a:pt x="131" y="701"/>
                    </a:lnTo>
                    <a:lnTo>
                      <a:pt x="244" y="525"/>
                    </a:lnTo>
                    <a:lnTo>
                      <a:pt x="284" y="475"/>
                    </a:lnTo>
                    <a:lnTo>
                      <a:pt x="305" y="468"/>
                    </a:lnTo>
                    <a:lnTo>
                      <a:pt x="278" y="504"/>
                    </a:lnTo>
                    <a:lnTo>
                      <a:pt x="302" y="499"/>
                    </a:lnTo>
                    <a:lnTo>
                      <a:pt x="265" y="543"/>
                    </a:lnTo>
                    <a:lnTo>
                      <a:pt x="248" y="582"/>
                    </a:lnTo>
                    <a:lnTo>
                      <a:pt x="64" y="712"/>
                    </a:lnTo>
                    <a:lnTo>
                      <a:pt x="252" y="586"/>
                    </a:lnTo>
                    <a:lnTo>
                      <a:pt x="273" y="558"/>
                    </a:lnTo>
                    <a:lnTo>
                      <a:pt x="297" y="550"/>
                    </a:lnTo>
                    <a:lnTo>
                      <a:pt x="252" y="624"/>
                    </a:lnTo>
                    <a:lnTo>
                      <a:pt x="302" y="550"/>
                    </a:lnTo>
                    <a:lnTo>
                      <a:pt x="273" y="586"/>
                    </a:lnTo>
                    <a:lnTo>
                      <a:pt x="305" y="577"/>
                    </a:lnTo>
                    <a:lnTo>
                      <a:pt x="284" y="608"/>
                    </a:lnTo>
                    <a:lnTo>
                      <a:pt x="221" y="716"/>
                    </a:lnTo>
                    <a:lnTo>
                      <a:pt x="157" y="780"/>
                    </a:lnTo>
                    <a:lnTo>
                      <a:pt x="221" y="716"/>
                    </a:lnTo>
                    <a:lnTo>
                      <a:pt x="288" y="613"/>
                    </a:lnTo>
                    <a:lnTo>
                      <a:pt x="312" y="608"/>
                    </a:lnTo>
                    <a:lnTo>
                      <a:pt x="302" y="633"/>
                    </a:lnTo>
                    <a:lnTo>
                      <a:pt x="252" y="701"/>
                    </a:lnTo>
                    <a:lnTo>
                      <a:pt x="305" y="640"/>
                    </a:lnTo>
                    <a:lnTo>
                      <a:pt x="320" y="618"/>
                    </a:lnTo>
                    <a:lnTo>
                      <a:pt x="297" y="674"/>
                    </a:lnTo>
                    <a:lnTo>
                      <a:pt x="325" y="664"/>
                    </a:lnTo>
                    <a:lnTo>
                      <a:pt x="316" y="707"/>
                    </a:lnTo>
                    <a:lnTo>
                      <a:pt x="333" y="687"/>
                    </a:lnTo>
                    <a:lnTo>
                      <a:pt x="348" y="705"/>
                    </a:lnTo>
                    <a:lnTo>
                      <a:pt x="342" y="752"/>
                    </a:lnTo>
                    <a:lnTo>
                      <a:pt x="225" y="975"/>
                    </a:lnTo>
                    <a:lnTo>
                      <a:pt x="352" y="752"/>
                    </a:lnTo>
                    <a:lnTo>
                      <a:pt x="352" y="701"/>
                    </a:lnTo>
                    <a:lnTo>
                      <a:pt x="352" y="671"/>
                    </a:lnTo>
                    <a:lnTo>
                      <a:pt x="380" y="687"/>
                    </a:lnTo>
                    <a:lnTo>
                      <a:pt x="590" y="836"/>
                    </a:lnTo>
                    <a:lnTo>
                      <a:pt x="369" y="674"/>
                    </a:lnTo>
                    <a:lnTo>
                      <a:pt x="352" y="633"/>
                    </a:lnTo>
                    <a:lnTo>
                      <a:pt x="373" y="640"/>
                    </a:lnTo>
                    <a:lnTo>
                      <a:pt x="342" y="591"/>
                    </a:lnTo>
                    <a:lnTo>
                      <a:pt x="369" y="609"/>
                    </a:lnTo>
                    <a:lnTo>
                      <a:pt x="420" y="681"/>
                    </a:lnTo>
                    <a:lnTo>
                      <a:pt x="373" y="605"/>
                    </a:lnTo>
                    <a:lnTo>
                      <a:pt x="352" y="574"/>
                    </a:lnTo>
                    <a:lnTo>
                      <a:pt x="357" y="574"/>
                    </a:lnTo>
                    <a:lnTo>
                      <a:pt x="385" y="591"/>
                    </a:lnTo>
                    <a:lnTo>
                      <a:pt x="436" y="629"/>
                    </a:lnTo>
                    <a:lnTo>
                      <a:pt x="617" y="660"/>
                    </a:lnTo>
                    <a:lnTo>
                      <a:pt x="430" y="624"/>
                    </a:lnTo>
                    <a:lnTo>
                      <a:pt x="373" y="577"/>
                    </a:lnTo>
                    <a:lnTo>
                      <a:pt x="357" y="540"/>
                    </a:lnTo>
                    <a:lnTo>
                      <a:pt x="385" y="540"/>
                    </a:lnTo>
                    <a:lnTo>
                      <a:pt x="357" y="504"/>
                    </a:lnTo>
                    <a:lnTo>
                      <a:pt x="393" y="512"/>
                    </a:lnTo>
                    <a:lnTo>
                      <a:pt x="518" y="582"/>
                    </a:lnTo>
                    <a:lnTo>
                      <a:pt x="393" y="511"/>
                    </a:lnTo>
                    <a:lnTo>
                      <a:pt x="364" y="468"/>
                    </a:lnTo>
                    <a:lnTo>
                      <a:pt x="396" y="480"/>
                    </a:lnTo>
                    <a:lnTo>
                      <a:pt x="373" y="447"/>
                    </a:lnTo>
                    <a:lnTo>
                      <a:pt x="405" y="468"/>
                    </a:lnTo>
                    <a:lnTo>
                      <a:pt x="385" y="419"/>
                    </a:lnTo>
                    <a:lnTo>
                      <a:pt x="410" y="444"/>
                    </a:lnTo>
                    <a:lnTo>
                      <a:pt x="522" y="551"/>
                    </a:lnTo>
                    <a:lnTo>
                      <a:pt x="405" y="444"/>
                    </a:lnTo>
                    <a:lnTo>
                      <a:pt x="380" y="381"/>
                    </a:lnTo>
                    <a:lnTo>
                      <a:pt x="410" y="393"/>
                    </a:lnTo>
                    <a:lnTo>
                      <a:pt x="593" y="455"/>
                    </a:lnTo>
                    <a:lnTo>
                      <a:pt x="410" y="390"/>
                    </a:lnTo>
                    <a:lnTo>
                      <a:pt x="388" y="335"/>
                    </a:lnTo>
                    <a:lnTo>
                      <a:pt x="414" y="345"/>
                    </a:lnTo>
                    <a:lnTo>
                      <a:pt x="393" y="314"/>
                    </a:lnTo>
                    <a:lnTo>
                      <a:pt x="420" y="325"/>
                    </a:lnTo>
                    <a:lnTo>
                      <a:pt x="505" y="476"/>
                    </a:lnTo>
                    <a:lnTo>
                      <a:pt x="414" y="310"/>
                    </a:lnTo>
                    <a:lnTo>
                      <a:pt x="414" y="269"/>
                    </a:lnTo>
                    <a:lnTo>
                      <a:pt x="441" y="288"/>
                    </a:lnTo>
                    <a:lnTo>
                      <a:pt x="497" y="374"/>
                    </a:lnTo>
                    <a:lnTo>
                      <a:pt x="428" y="263"/>
                    </a:lnTo>
                    <a:lnTo>
                      <a:pt x="420" y="227"/>
                    </a:lnTo>
                    <a:lnTo>
                      <a:pt x="441" y="243"/>
                    </a:lnTo>
                    <a:lnTo>
                      <a:pt x="507" y="314"/>
                    </a:lnTo>
                    <a:lnTo>
                      <a:pt x="667" y="352"/>
                    </a:lnTo>
                    <a:lnTo>
                      <a:pt x="505" y="308"/>
                    </a:lnTo>
                    <a:lnTo>
                      <a:pt x="445" y="232"/>
                    </a:lnTo>
                    <a:lnTo>
                      <a:pt x="436" y="185"/>
                    </a:lnTo>
                    <a:lnTo>
                      <a:pt x="463" y="207"/>
                    </a:lnTo>
                    <a:lnTo>
                      <a:pt x="450" y="163"/>
                    </a:lnTo>
                    <a:lnTo>
                      <a:pt x="554" y="279"/>
                    </a:lnTo>
                    <a:lnTo>
                      <a:pt x="454" y="158"/>
                    </a:lnTo>
                    <a:lnTo>
                      <a:pt x="445" y="124"/>
                    </a:lnTo>
                    <a:lnTo>
                      <a:pt x="477" y="149"/>
                    </a:lnTo>
                    <a:lnTo>
                      <a:pt x="473" y="97"/>
                    </a:lnTo>
                    <a:lnTo>
                      <a:pt x="513" y="122"/>
                    </a:lnTo>
                    <a:lnTo>
                      <a:pt x="658" y="215"/>
                    </a:lnTo>
                    <a:lnTo>
                      <a:pt x="513" y="120"/>
                    </a:lnTo>
                    <a:lnTo>
                      <a:pt x="497" y="66"/>
                    </a:lnTo>
                    <a:lnTo>
                      <a:pt x="518" y="79"/>
                    </a:lnTo>
                    <a:lnTo>
                      <a:pt x="505" y="42"/>
                    </a:lnTo>
                    <a:lnTo>
                      <a:pt x="527" y="51"/>
                    </a:lnTo>
                    <a:lnTo>
                      <a:pt x="531" y="21"/>
                    </a:lnTo>
                    <a:lnTo>
                      <a:pt x="527" y="8"/>
                    </a:lnTo>
                    <a:lnTo>
                      <a:pt x="51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14" name="Freeform 66"/>
              <p:cNvSpPr>
                <a:spLocks/>
              </p:cNvSpPr>
              <p:nvPr/>
            </p:nvSpPr>
            <p:spPr bwMode="ltGray">
              <a:xfrm>
                <a:off x="1305" y="3384"/>
                <a:ext cx="249" cy="445"/>
              </a:xfrm>
              <a:custGeom>
                <a:avLst/>
                <a:gdLst>
                  <a:gd name="T0" fmla="*/ 248 w 249"/>
                  <a:gd name="T1" fmla="*/ 159 h 445"/>
                  <a:gd name="T2" fmla="*/ 222 w 249"/>
                  <a:gd name="T3" fmla="*/ 16 h 445"/>
                  <a:gd name="T4" fmla="*/ 189 w 249"/>
                  <a:gd name="T5" fmla="*/ 2 h 445"/>
                  <a:gd name="T6" fmla="*/ 161 w 249"/>
                  <a:gd name="T7" fmla="*/ 0 h 445"/>
                  <a:gd name="T8" fmla="*/ 119 w 249"/>
                  <a:gd name="T9" fmla="*/ 6 h 445"/>
                  <a:gd name="T10" fmla="*/ 93 w 249"/>
                  <a:gd name="T11" fmla="*/ 22 h 445"/>
                  <a:gd name="T12" fmla="*/ 64 w 249"/>
                  <a:gd name="T13" fmla="*/ 44 h 445"/>
                  <a:gd name="T14" fmla="*/ 35 w 249"/>
                  <a:gd name="T15" fmla="*/ 84 h 445"/>
                  <a:gd name="T16" fmla="*/ 19 w 249"/>
                  <a:gd name="T17" fmla="*/ 140 h 445"/>
                  <a:gd name="T18" fmla="*/ 11 w 249"/>
                  <a:gd name="T19" fmla="*/ 187 h 445"/>
                  <a:gd name="T20" fmla="*/ 0 w 249"/>
                  <a:gd name="T21" fmla="*/ 253 h 445"/>
                  <a:gd name="T22" fmla="*/ 0 w 249"/>
                  <a:gd name="T23" fmla="*/ 296 h 445"/>
                  <a:gd name="T24" fmla="*/ 19 w 249"/>
                  <a:gd name="T25" fmla="*/ 354 h 445"/>
                  <a:gd name="T26" fmla="*/ 56 w 249"/>
                  <a:gd name="T27" fmla="*/ 404 h 445"/>
                  <a:gd name="T28" fmla="*/ 93 w 249"/>
                  <a:gd name="T29" fmla="*/ 444 h 445"/>
                  <a:gd name="T30" fmla="*/ 72 w 249"/>
                  <a:gd name="T31" fmla="*/ 384 h 445"/>
                  <a:gd name="T32" fmla="*/ 64 w 249"/>
                  <a:gd name="T33" fmla="*/ 327 h 445"/>
                  <a:gd name="T34" fmla="*/ 68 w 249"/>
                  <a:gd name="T35" fmla="*/ 269 h 445"/>
                  <a:gd name="T36" fmla="*/ 72 w 249"/>
                  <a:gd name="T37" fmla="*/ 217 h 445"/>
                  <a:gd name="T38" fmla="*/ 80 w 249"/>
                  <a:gd name="T39" fmla="*/ 164 h 445"/>
                  <a:gd name="T40" fmla="*/ 93 w 249"/>
                  <a:gd name="T41" fmla="*/ 119 h 445"/>
                  <a:gd name="T42" fmla="*/ 96 w 249"/>
                  <a:gd name="T43" fmla="*/ 83 h 445"/>
                  <a:gd name="T44" fmla="*/ 113 w 249"/>
                  <a:gd name="T45" fmla="*/ 45 h 445"/>
                  <a:gd name="T46" fmla="*/ 149 w 249"/>
                  <a:gd name="T47" fmla="*/ 17 h 445"/>
                  <a:gd name="T48" fmla="*/ 181 w 249"/>
                  <a:gd name="T49" fmla="*/ 19 h 445"/>
                  <a:gd name="T50" fmla="*/ 213 w 249"/>
                  <a:gd name="T51" fmla="*/ 100 h 445"/>
                  <a:gd name="T52" fmla="*/ 237 w 249"/>
                  <a:gd name="T53" fmla="*/ 119 h 445"/>
                  <a:gd name="T54" fmla="*/ 248 w 249"/>
                  <a:gd name="T55" fmla="*/ 15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9" h="445">
                    <a:moveTo>
                      <a:pt x="248" y="159"/>
                    </a:moveTo>
                    <a:lnTo>
                      <a:pt x="222" y="16"/>
                    </a:lnTo>
                    <a:lnTo>
                      <a:pt x="189" y="2"/>
                    </a:lnTo>
                    <a:lnTo>
                      <a:pt x="161" y="0"/>
                    </a:lnTo>
                    <a:lnTo>
                      <a:pt x="119" y="6"/>
                    </a:lnTo>
                    <a:lnTo>
                      <a:pt x="93" y="22"/>
                    </a:lnTo>
                    <a:lnTo>
                      <a:pt x="64" y="44"/>
                    </a:lnTo>
                    <a:lnTo>
                      <a:pt x="35" y="84"/>
                    </a:lnTo>
                    <a:lnTo>
                      <a:pt x="19" y="140"/>
                    </a:lnTo>
                    <a:lnTo>
                      <a:pt x="11" y="187"/>
                    </a:lnTo>
                    <a:lnTo>
                      <a:pt x="0" y="253"/>
                    </a:lnTo>
                    <a:lnTo>
                      <a:pt x="0" y="296"/>
                    </a:lnTo>
                    <a:lnTo>
                      <a:pt x="19" y="354"/>
                    </a:lnTo>
                    <a:lnTo>
                      <a:pt x="56" y="404"/>
                    </a:lnTo>
                    <a:lnTo>
                      <a:pt x="93" y="444"/>
                    </a:lnTo>
                    <a:lnTo>
                      <a:pt x="72" y="384"/>
                    </a:lnTo>
                    <a:lnTo>
                      <a:pt x="64" y="327"/>
                    </a:lnTo>
                    <a:lnTo>
                      <a:pt x="68" y="269"/>
                    </a:lnTo>
                    <a:lnTo>
                      <a:pt x="72" y="217"/>
                    </a:lnTo>
                    <a:lnTo>
                      <a:pt x="80" y="164"/>
                    </a:lnTo>
                    <a:lnTo>
                      <a:pt x="93" y="119"/>
                    </a:lnTo>
                    <a:lnTo>
                      <a:pt x="96" y="83"/>
                    </a:lnTo>
                    <a:lnTo>
                      <a:pt x="113" y="45"/>
                    </a:lnTo>
                    <a:lnTo>
                      <a:pt x="149" y="17"/>
                    </a:lnTo>
                    <a:lnTo>
                      <a:pt x="181" y="19"/>
                    </a:lnTo>
                    <a:lnTo>
                      <a:pt x="213" y="100"/>
                    </a:lnTo>
                    <a:lnTo>
                      <a:pt x="237" y="119"/>
                    </a:lnTo>
                    <a:lnTo>
                      <a:pt x="248" y="1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15" name="Freeform 67"/>
              <p:cNvSpPr>
                <a:spLocks/>
              </p:cNvSpPr>
              <p:nvPr/>
            </p:nvSpPr>
            <p:spPr bwMode="ltGray">
              <a:xfrm>
                <a:off x="1502" y="3062"/>
                <a:ext cx="276" cy="543"/>
              </a:xfrm>
              <a:custGeom>
                <a:avLst/>
                <a:gdLst>
                  <a:gd name="T0" fmla="*/ 5 w 276"/>
                  <a:gd name="T1" fmla="*/ 86 h 543"/>
                  <a:gd name="T2" fmla="*/ 64 w 276"/>
                  <a:gd name="T3" fmla="*/ 0 h 543"/>
                  <a:gd name="T4" fmla="*/ 99 w 276"/>
                  <a:gd name="T5" fmla="*/ 2 h 543"/>
                  <a:gd name="T6" fmla="*/ 130 w 276"/>
                  <a:gd name="T7" fmla="*/ 7 h 543"/>
                  <a:gd name="T8" fmla="*/ 155 w 276"/>
                  <a:gd name="T9" fmla="*/ 30 h 543"/>
                  <a:gd name="T10" fmla="*/ 218 w 276"/>
                  <a:gd name="T11" fmla="*/ 100 h 543"/>
                  <a:gd name="T12" fmla="*/ 239 w 276"/>
                  <a:gd name="T13" fmla="*/ 131 h 543"/>
                  <a:gd name="T14" fmla="*/ 254 w 276"/>
                  <a:gd name="T15" fmla="*/ 162 h 543"/>
                  <a:gd name="T16" fmla="*/ 269 w 276"/>
                  <a:gd name="T17" fmla="*/ 254 h 543"/>
                  <a:gd name="T18" fmla="*/ 275 w 276"/>
                  <a:gd name="T19" fmla="*/ 282 h 543"/>
                  <a:gd name="T20" fmla="*/ 269 w 276"/>
                  <a:gd name="T21" fmla="*/ 318 h 543"/>
                  <a:gd name="T22" fmla="*/ 258 w 276"/>
                  <a:gd name="T23" fmla="*/ 355 h 543"/>
                  <a:gd name="T24" fmla="*/ 233 w 276"/>
                  <a:gd name="T25" fmla="*/ 413 h 543"/>
                  <a:gd name="T26" fmla="*/ 214 w 276"/>
                  <a:gd name="T27" fmla="*/ 451 h 543"/>
                  <a:gd name="T28" fmla="*/ 182 w 276"/>
                  <a:gd name="T29" fmla="*/ 492 h 543"/>
                  <a:gd name="T30" fmla="*/ 120 w 276"/>
                  <a:gd name="T31" fmla="*/ 542 h 543"/>
                  <a:gd name="T32" fmla="*/ 151 w 276"/>
                  <a:gd name="T33" fmla="*/ 478 h 543"/>
                  <a:gd name="T34" fmla="*/ 177 w 276"/>
                  <a:gd name="T35" fmla="*/ 420 h 543"/>
                  <a:gd name="T36" fmla="*/ 193 w 276"/>
                  <a:gd name="T37" fmla="*/ 367 h 543"/>
                  <a:gd name="T38" fmla="*/ 186 w 276"/>
                  <a:gd name="T39" fmla="*/ 318 h 543"/>
                  <a:gd name="T40" fmla="*/ 182 w 276"/>
                  <a:gd name="T41" fmla="*/ 282 h 543"/>
                  <a:gd name="T42" fmla="*/ 193 w 276"/>
                  <a:gd name="T43" fmla="*/ 238 h 543"/>
                  <a:gd name="T44" fmla="*/ 198 w 276"/>
                  <a:gd name="T45" fmla="*/ 201 h 543"/>
                  <a:gd name="T46" fmla="*/ 171 w 276"/>
                  <a:gd name="T47" fmla="*/ 131 h 543"/>
                  <a:gd name="T48" fmla="*/ 167 w 276"/>
                  <a:gd name="T49" fmla="*/ 92 h 543"/>
                  <a:gd name="T50" fmla="*/ 145 w 276"/>
                  <a:gd name="T51" fmla="*/ 63 h 543"/>
                  <a:gd name="T52" fmla="*/ 99 w 276"/>
                  <a:gd name="T53" fmla="*/ 23 h 543"/>
                  <a:gd name="T54" fmla="*/ 77 w 276"/>
                  <a:gd name="T55" fmla="*/ 54 h 543"/>
                  <a:gd name="T56" fmla="*/ 0 w 276"/>
                  <a:gd name="T57" fmla="*/ 103 h 543"/>
                  <a:gd name="T58" fmla="*/ 5 w 276"/>
                  <a:gd name="T59" fmla="*/ 8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6" h="543">
                    <a:moveTo>
                      <a:pt x="5" y="86"/>
                    </a:moveTo>
                    <a:lnTo>
                      <a:pt x="64" y="0"/>
                    </a:lnTo>
                    <a:lnTo>
                      <a:pt x="99" y="2"/>
                    </a:lnTo>
                    <a:lnTo>
                      <a:pt x="130" y="7"/>
                    </a:lnTo>
                    <a:lnTo>
                      <a:pt x="155" y="30"/>
                    </a:lnTo>
                    <a:lnTo>
                      <a:pt x="218" y="100"/>
                    </a:lnTo>
                    <a:lnTo>
                      <a:pt x="239" y="131"/>
                    </a:lnTo>
                    <a:lnTo>
                      <a:pt x="254" y="162"/>
                    </a:lnTo>
                    <a:lnTo>
                      <a:pt x="269" y="254"/>
                    </a:lnTo>
                    <a:lnTo>
                      <a:pt x="275" y="282"/>
                    </a:lnTo>
                    <a:lnTo>
                      <a:pt x="269" y="318"/>
                    </a:lnTo>
                    <a:lnTo>
                      <a:pt x="258" y="355"/>
                    </a:lnTo>
                    <a:lnTo>
                      <a:pt x="233" y="413"/>
                    </a:lnTo>
                    <a:lnTo>
                      <a:pt x="214" y="451"/>
                    </a:lnTo>
                    <a:lnTo>
                      <a:pt x="182" y="492"/>
                    </a:lnTo>
                    <a:lnTo>
                      <a:pt x="120" y="542"/>
                    </a:lnTo>
                    <a:lnTo>
                      <a:pt x="151" y="478"/>
                    </a:lnTo>
                    <a:lnTo>
                      <a:pt x="177" y="420"/>
                    </a:lnTo>
                    <a:lnTo>
                      <a:pt x="193" y="367"/>
                    </a:lnTo>
                    <a:lnTo>
                      <a:pt x="186" y="318"/>
                    </a:lnTo>
                    <a:lnTo>
                      <a:pt x="182" y="282"/>
                    </a:lnTo>
                    <a:lnTo>
                      <a:pt x="193" y="238"/>
                    </a:lnTo>
                    <a:lnTo>
                      <a:pt x="198" y="201"/>
                    </a:lnTo>
                    <a:lnTo>
                      <a:pt x="171" y="131"/>
                    </a:lnTo>
                    <a:lnTo>
                      <a:pt x="167" y="92"/>
                    </a:lnTo>
                    <a:lnTo>
                      <a:pt x="145" y="63"/>
                    </a:lnTo>
                    <a:lnTo>
                      <a:pt x="99" y="23"/>
                    </a:lnTo>
                    <a:lnTo>
                      <a:pt x="77" y="54"/>
                    </a:lnTo>
                    <a:lnTo>
                      <a:pt x="0" y="103"/>
                    </a:lnTo>
                    <a:lnTo>
                      <a:pt x="5" y="8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grpSp>
          <p:nvGrpSpPr>
            <p:cNvPr id="2159" name="Group 111"/>
            <p:cNvGrpSpPr>
              <a:grpSpLocks/>
            </p:cNvGrpSpPr>
            <p:nvPr/>
          </p:nvGrpSpPr>
          <p:grpSpPr bwMode="auto">
            <a:xfrm>
              <a:off x="4368" y="2592"/>
              <a:ext cx="1385" cy="1738"/>
              <a:chOff x="4368" y="2592"/>
              <a:chExt cx="1385" cy="1738"/>
            </a:xfrm>
          </p:grpSpPr>
          <p:grpSp>
            <p:nvGrpSpPr>
              <p:cNvPr id="2132" name="Group 84"/>
              <p:cNvGrpSpPr>
                <a:grpSpLocks/>
              </p:cNvGrpSpPr>
              <p:nvPr/>
            </p:nvGrpSpPr>
            <p:grpSpPr bwMode="auto">
              <a:xfrm>
                <a:off x="4521" y="2592"/>
                <a:ext cx="1142" cy="1733"/>
                <a:chOff x="4521" y="2592"/>
                <a:chExt cx="1142" cy="1733"/>
              </a:xfrm>
            </p:grpSpPr>
            <p:sp>
              <p:nvSpPr>
                <p:cNvPr id="2117" name="Freeform 69"/>
                <p:cNvSpPr>
                  <a:spLocks/>
                </p:cNvSpPr>
                <p:nvPr/>
              </p:nvSpPr>
              <p:spPr bwMode="ltGray">
                <a:xfrm>
                  <a:off x="5503" y="3575"/>
                  <a:ext cx="160" cy="401"/>
                </a:xfrm>
                <a:custGeom>
                  <a:avLst/>
                  <a:gdLst>
                    <a:gd name="T0" fmla="*/ 0 w 160"/>
                    <a:gd name="T1" fmla="*/ 400 h 401"/>
                    <a:gd name="T2" fmla="*/ 23 w 160"/>
                    <a:gd name="T3" fmla="*/ 310 h 401"/>
                    <a:gd name="T4" fmla="*/ 43 w 160"/>
                    <a:gd name="T5" fmla="*/ 212 h 401"/>
                    <a:gd name="T6" fmla="*/ 53 w 160"/>
                    <a:gd name="T7" fmla="*/ 168 h 401"/>
                    <a:gd name="T8" fmla="*/ 67 w 160"/>
                    <a:gd name="T9" fmla="*/ 119 h 401"/>
                    <a:gd name="T10" fmla="*/ 87 w 160"/>
                    <a:gd name="T11" fmla="*/ 66 h 401"/>
                    <a:gd name="T12" fmla="*/ 101 w 160"/>
                    <a:gd name="T13" fmla="*/ 33 h 401"/>
                    <a:gd name="T14" fmla="*/ 113 w 160"/>
                    <a:gd name="T15" fmla="*/ 17 h 401"/>
                    <a:gd name="T16" fmla="*/ 127 w 160"/>
                    <a:gd name="T17" fmla="*/ 4 h 401"/>
                    <a:gd name="T18" fmla="*/ 143 w 160"/>
                    <a:gd name="T19" fmla="*/ 0 h 401"/>
                    <a:gd name="T20" fmla="*/ 150 w 160"/>
                    <a:gd name="T21" fmla="*/ 11 h 401"/>
                    <a:gd name="T22" fmla="*/ 159 w 160"/>
                    <a:gd name="T23" fmla="*/ 3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401">
                      <a:moveTo>
                        <a:pt x="0" y="400"/>
                      </a:moveTo>
                      <a:lnTo>
                        <a:pt x="23" y="310"/>
                      </a:lnTo>
                      <a:lnTo>
                        <a:pt x="43" y="212"/>
                      </a:lnTo>
                      <a:lnTo>
                        <a:pt x="53" y="168"/>
                      </a:lnTo>
                      <a:lnTo>
                        <a:pt x="67" y="119"/>
                      </a:lnTo>
                      <a:lnTo>
                        <a:pt x="87" y="66"/>
                      </a:lnTo>
                      <a:lnTo>
                        <a:pt x="101" y="33"/>
                      </a:lnTo>
                      <a:lnTo>
                        <a:pt x="113" y="17"/>
                      </a:lnTo>
                      <a:lnTo>
                        <a:pt x="127" y="4"/>
                      </a:lnTo>
                      <a:lnTo>
                        <a:pt x="143" y="0"/>
                      </a:lnTo>
                      <a:lnTo>
                        <a:pt x="150" y="11"/>
                      </a:lnTo>
                      <a:lnTo>
                        <a:pt x="159" y="3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18" name="Freeform 70"/>
                <p:cNvSpPr>
                  <a:spLocks/>
                </p:cNvSpPr>
                <p:nvPr/>
              </p:nvSpPr>
              <p:spPr bwMode="ltGray">
                <a:xfrm>
                  <a:off x="4992" y="3468"/>
                  <a:ext cx="128" cy="681"/>
                </a:xfrm>
                <a:custGeom>
                  <a:avLst/>
                  <a:gdLst>
                    <a:gd name="T0" fmla="*/ 127 w 128"/>
                    <a:gd name="T1" fmla="*/ 680 h 681"/>
                    <a:gd name="T2" fmla="*/ 101 w 128"/>
                    <a:gd name="T3" fmla="*/ 273 h 681"/>
                    <a:gd name="T4" fmla="*/ 82 w 128"/>
                    <a:gd name="T5" fmla="*/ 70 h 681"/>
                    <a:gd name="T6" fmla="*/ 76 w 128"/>
                    <a:gd name="T7" fmla="*/ 28 h 681"/>
                    <a:gd name="T8" fmla="*/ 66 w 128"/>
                    <a:gd name="T9" fmla="*/ 7 h 681"/>
                    <a:gd name="T10" fmla="*/ 47 w 128"/>
                    <a:gd name="T11" fmla="*/ 0 h 681"/>
                    <a:gd name="T12" fmla="*/ 31 w 128"/>
                    <a:gd name="T13" fmla="*/ 8 h 681"/>
                    <a:gd name="T14" fmla="*/ 15 w 128"/>
                    <a:gd name="T15" fmla="*/ 30 h 681"/>
                    <a:gd name="T16" fmla="*/ 0 w 128"/>
                    <a:gd name="T17" fmla="*/ 69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681">
                      <a:moveTo>
                        <a:pt x="127" y="680"/>
                      </a:moveTo>
                      <a:lnTo>
                        <a:pt x="101" y="273"/>
                      </a:lnTo>
                      <a:lnTo>
                        <a:pt x="82" y="70"/>
                      </a:lnTo>
                      <a:lnTo>
                        <a:pt x="76" y="28"/>
                      </a:lnTo>
                      <a:lnTo>
                        <a:pt x="66" y="7"/>
                      </a:lnTo>
                      <a:lnTo>
                        <a:pt x="47" y="0"/>
                      </a:lnTo>
                      <a:lnTo>
                        <a:pt x="31" y="8"/>
                      </a:lnTo>
                      <a:lnTo>
                        <a:pt x="15" y="30"/>
                      </a:lnTo>
                      <a:lnTo>
                        <a:pt x="0"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19" name="Freeform 71"/>
                <p:cNvSpPr>
                  <a:spLocks/>
                </p:cNvSpPr>
                <p:nvPr/>
              </p:nvSpPr>
              <p:spPr bwMode="ltGray">
                <a:xfrm>
                  <a:off x="5007" y="2592"/>
                  <a:ext cx="172" cy="1724"/>
                </a:xfrm>
                <a:custGeom>
                  <a:avLst/>
                  <a:gdLst>
                    <a:gd name="T0" fmla="*/ 170 w 172"/>
                    <a:gd name="T1" fmla="*/ 1723 h 1724"/>
                    <a:gd name="T2" fmla="*/ 171 w 172"/>
                    <a:gd name="T3" fmla="*/ 1473 h 1724"/>
                    <a:gd name="T4" fmla="*/ 171 w 172"/>
                    <a:gd name="T5" fmla="*/ 1358 h 1724"/>
                    <a:gd name="T6" fmla="*/ 167 w 172"/>
                    <a:gd name="T7" fmla="*/ 1278 h 1724"/>
                    <a:gd name="T8" fmla="*/ 164 w 172"/>
                    <a:gd name="T9" fmla="*/ 1181 h 1724"/>
                    <a:gd name="T10" fmla="*/ 165 w 172"/>
                    <a:gd name="T11" fmla="*/ 1079 h 1724"/>
                    <a:gd name="T12" fmla="*/ 163 w 172"/>
                    <a:gd name="T13" fmla="*/ 994 h 1724"/>
                    <a:gd name="T14" fmla="*/ 159 w 172"/>
                    <a:gd name="T15" fmla="*/ 918 h 1724"/>
                    <a:gd name="T16" fmla="*/ 153 w 172"/>
                    <a:gd name="T17" fmla="*/ 783 h 1724"/>
                    <a:gd name="T18" fmla="*/ 145 w 172"/>
                    <a:gd name="T19" fmla="*/ 634 h 1724"/>
                    <a:gd name="T20" fmla="*/ 135 w 172"/>
                    <a:gd name="T21" fmla="*/ 485 h 1724"/>
                    <a:gd name="T22" fmla="*/ 126 w 172"/>
                    <a:gd name="T23" fmla="*/ 323 h 1724"/>
                    <a:gd name="T24" fmla="*/ 118 w 172"/>
                    <a:gd name="T25" fmla="*/ 228 h 1724"/>
                    <a:gd name="T26" fmla="*/ 112 w 172"/>
                    <a:gd name="T27" fmla="*/ 191 h 1724"/>
                    <a:gd name="T28" fmla="*/ 96 w 172"/>
                    <a:gd name="T29" fmla="*/ 126 h 1724"/>
                    <a:gd name="T30" fmla="*/ 82 w 172"/>
                    <a:gd name="T31" fmla="*/ 79 h 1724"/>
                    <a:gd name="T32" fmla="*/ 65 w 172"/>
                    <a:gd name="T33" fmla="*/ 40 h 1724"/>
                    <a:gd name="T34" fmla="*/ 48 w 172"/>
                    <a:gd name="T35" fmla="*/ 10 h 1724"/>
                    <a:gd name="T36" fmla="*/ 36 w 172"/>
                    <a:gd name="T37" fmla="*/ 1 h 1724"/>
                    <a:gd name="T38" fmla="*/ 19 w 172"/>
                    <a:gd name="T39" fmla="*/ 0 h 1724"/>
                    <a:gd name="T40" fmla="*/ 7 w 172"/>
                    <a:gd name="T41" fmla="*/ 10 h 1724"/>
                    <a:gd name="T42" fmla="*/ 0 w 172"/>
                    <a:gd name="T43" fmla="*/ 28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724">
                      <a:moveTo>
                        <a:pt x="170" y="1723"/>
                      </a:moveTo>
                      <a:lnTo>
                        <a:pt x="171" y="1473"/>
                      </a:lnTo>
                      <a:lnTo>
                        <a:pt x="171" y="1358"/>
                      </a:lnTo>
                      <a:lnTo>
                        <a:pt x="167" y="1278"/>
                      </a:lnTo>
                      <a:lnTo>
                        <a:pt x="164" y="1181"/>
                      </a:lnTo>
                      <a:lnTo>
                        <a:pt x="165" y="1079"/>
                      </a:lnTo>
                      <a:lnTo>
                        <a:pt x="163" y="994"/>
                      </a:lnTo>
                      <a:lnTo>
                        <a:pt x="159" y="918"/>
                      </a:lnTo>
                      <a:lnTo>
                        <a:pt x="153" y="783"/>
                      </a:lnTo>
                      <a:lnTo>
                        <a:pt x="145" y="634"/>
                      </a:lnTo>
                      <a:lnTo>
                        <a:pt x="135" y="485"/>
                      </a:lnTo>
                      <a:lnTo>
                        <a:pt x="126" y="323"/>
                      </a:lnTo>
                      <a:lnTo>
                        <a:pt x="118" y="228"/>
                      </a:lnTo>
                      <a:lnTo>
                        <a:pt x="112" y="191"/>
                      </a:lnTo>
                      <a:lnTo>
                        <a:pt x="96" y="126"/>
                      </a:lnTo>
                      <a:lnTo>
                        <a:pt x="82" y="79"/>
                      </a:lnTo>
                      <a:lnTo>
                        <a:pt x="65" y="40"/>
                      </a:lnTo>
                      <a:lnTo>
                        <a:pt x="48" y="10"/>
                      </a:lnTo>
                      <a:lnTo>
                        <a:pt x="36" y="1"/>
                      </a:lnTo>
                      <a:lnTo>
                        <a:pt x="19" y="0"/>
                      </a:lnTo>
                      <a:lnTo>
                        <a:pt x="7" y="10"/>
                      </a:lnTo>
                      <a:lnTo>
                        <a:pt x="0" y="2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0" name="Freeform 72"/>
                <p:cNvSpPr>
                  <a:spLocks/>
                </p:cNvSpPr>
                <p:nvPr/>
              </p:nvSpPr>
              <p:spPr bwMode="ltGray">
                <a:xfrm>
                  <a:off x="4992" y="3229"/>
                  <a:ext cx="177" cy="552"/>
                </a:xfrm>
                <a:custGeom>
                  <a:avLst/>
                  <a:gdLst>
                    <a:gd name="T0" fmla="*/ 176 w 177"/>
                    <a:gd name="T1" fmla="*/ 551 h 552"/>
                    <a:gd name="T2" fmla="*/ 150 w 177"/>
                    <a:gd name="T3" fmla="*/ 428 h 552"/>
                    <a:gd name="T4" fmla="*/ 127 w 177"/>
                    <a:gd name="T5" fmla="*/ 292 h 552"/>
                    <a:gd name="T6" fmla="*/ 116 w 177"/>
                    <a:gd name="T7" fmla="*/ 233 h 552"/>
                    <a:gd name="T8" fmla="*/ 100 w 177"/>
                    <a:gd name="T9" fmla="*/ 164 h 552"/>
                    <a:gd name="T10" fmla="*/ 78 w 177"/>
                    <a:gd name="T11" fmla="*/ 92 h 552"/>
                    <a:gd name="T12" fmla="*/ 62 w 177"/>
                    <a:gd name="T13" fmla="*/ 46 h 552"/>
                    <a:gd name="T14" fmla="*/ 50 w 177"/>
                    <a:gd name="T15" fmla="*/ 24 h 552"/>
                    <a:gd name="T16" fmla="*/ 34 w 177"/>
                    <a:gd name="T17" fmla="*/ 7 h 552"/>
                    <a:gd name="T18" fmla="*/ 16 w 177"/>
                    <a:gd name="T19" fmla="*/ 0 h 552"/>
                    <a:gd name="T20" fmla="*/ 8 w 177"/>
                    <a:gd name="T21" fmla="*/ 15 h 552"/>
                    <a:gd name="T22" fmla="*/ 0 w 177"/>
                    <a:gd name="T23" fmla="*/ 5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552">
                      <a:moveTo>
                        <a:pt x="176" y="551"/>
                      </a:moveTo>
                      <a:lnTo>
                        <a:pt x="150" y="428"/>
                      </a:lnTo>
                      <a:lnTo>
                        <a:pt x="127" y="292"/>
                      </a:lnTo>
                      <a:lnTo>
                        <a:pt x="116" y="233"/>
                      </a:lnTo>
                      <a:lnTo>
                        <a:pt x="100" y="164"/>
                      </a:lnTo>
                      <a:lnTo>
                        <a:pt x="78" y="92"/>
                      </a:lnTo>
                      <a:lnTo>
                        <a:pt x="62" y="46"/>
                      </a:lnTo>
                      <a:lnTo>
                        <a:pt x="50" y="24"/>
                      </a:lnTo>
                      <a:lnTo>
                        <a:pt x="34" y="7"/>
                      </a:lnTo>
                      <a:lnTo>
                        <a:pt x="16" y="0"/>
                      </a:lnTo>
                      <a:lnTo>
                        <a:pt x="8" y="15"/>
                      </a:lnTo>
                      <a:lnTo>
                        <a:pt x="0" y="5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1" name="Freeform 73"/>
                <p:cNvSpPr>
                  <a:spLocks/>
                </p:cNvSpPr>
                <p:nvPr/>
              </p:nvSpPr>
              <p:spPr bwMode="ltGray">
                <a:xfrm>
                  <a:off x="5300" y="3721"/>
                  <a:ext cx="171" cy="604"/>
                </a:xfrm>
                <a:custGeom>
                  <a:avLst/>
                  <a:gdLst>
                    <a:gd name="T0" fmla="*/ 170 w 171"/>
                    <a:gd name="T1" fmla="*/ 603 h 604"/>
                    <a:gd name="T2" fmla="*/ 144 w 171"/>
                    <a:gd name="T3" fmla="*/ 545 h 604"/>
                    <a:gd name="T4" fmla="*/ 135 w 171"/>
                    <a:gd name="T5" fmla="*/ 509 h 604"/>
                    <a:gd name="T6" fmla="*/ 127 w 171"/>
                    <a:gd name="T7" fmla="*/ 480 h 604"/>
                    <a:gd name="T8" fmla="*/ 90 w 171"/>
                    <a:gd name="T9" fmla="*/ 202 h 604"/>
                    <a:gd name="T10" fmla="*/ 70 w 171"/>
                    <a:gd name="T11" fmla="*/ 113 h 604"/>
                    <a:gd name="T12" fmla="*/ 54 w 171"/>
                    <a:gd name="T13" fmla="*/ 57 h 604"/>
                    <a:gd name="T14" fmla="*/ 42 w 171"/>
                    <a:gd name="T15" fmla="*/ 30 h 604"/>
                    <a:gd name="T16" fmla="*/ 29 w 171"/>
                    <a:gd name="T17" fmla="*/ 8 h 604"/>
                    <a:gd name="T18" fmla="*/ 15 w 171"/>
                    <a:gd name="T19" fmla="*/ 0 h 604"/>
                    <a:gd name="T20" fmla="*/ 5 w 171"/>
                    <a:gd name="T21" fmla="*/ 5 h 604"/>
                    <a:gd name="T22" fmla="*/ 0 w 171"/>
                    <a:gd name="T23" fmla="*/ 4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604">
                      <a:moveTo>
                        <a:pt x="170" y="603"/>
                      </a:moveTo>
                      <a:lnTo>
                        <a:pt x="144" y="545"/>
                      </a:lnTo>
                      <a:lnTo>
                        <a:pt x="135" y="509"/>
                      </a:lnTo>
                      <a:lnTo>
                        <a:pt x="127" y="480"/>
                      </a:lnTo>
                      <a:lnTo>
                        <a:pt x="90" y="202"/>
                      </a:lnTo>
                      <a:lnTo>
                        <a:pt x="70" y="113"/>
                      </a:lnTo>
                      <a:lnTo>
                        <a:pt x="54" y="57"/>
                      </a:lnTo>
                      <a:lnTo>
                        <a:pt x="42" y="30"/>
                      </a:lnTo>
                      <a:lnTo>
                        <a:pt x="29" y="8"/>
                      </a:lnTo>
                      <a:lnTo>
                        <a:pt x="15" y="0"/>
                      </a:lnTo>
                      <a:lnTo>
                        <a:pt x="5" y="5"/>
                      </a:lnTo>
                      <a:lnTo>
                        <a:pt x="0" y="4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2" name="Freeform 74"/>
                <p:cNvSpPr>
                  <a:spLocks/>
                </p:cNvSpPr>
                <p:nvPr/>
              </p:nvSpPr>
              <p:spPr bwMode="ltGray">
                <a:xfrm>
                  <a:off x="4859" y="3229"/>
                  <a:ext cx="367" cy="915"/>
                </a:xfrm>
                <a:custGeom>
                  <a:avLst/>
                  <a:gdLst>
                    <a:gd name="T0" fmla="*/ 366 w 367"/>
                    <a:gd name="T1" fmla="*/ 914 h 915"/>
                    <a:gd name="T2" fmla="*/ 356 w 367"/>
                    <a:gd name="T3" fmla="*/ 842 h 915"/>
                    <a:gd name="T4" fmla="*/ 240 w 367"/>
                    <a:gd name="T5" fmla="*/ 344 h 915"/>
                    <a:gd name="T6" fmla="*/ 189 w 367"/>
                    <a:gd name="T7" fmla="*/ 192 h 915"/>
                    <a:gd name="T8" fmla="*/ 174 w 367"/>
                    <a:gd name="T9" fmla="*/ 140 h 915"/>
                    <a:gd name="T10" fmla="*/ 154 w 367"/>
                    <a:gd name="T11" fmla="*/ 83 h 915"/>
                    <a:gd name="T12" fmla="*/ 131 w 367"/>
                    <a:gd name="T13" fmla="*/ 40 h 915"/>
                    <a:gd name="T14" fmla="*/ 110 w 367"/>
                    <a:gd name="T15" fmla="*/ 17 h 915"/>
                    <a:gd name="T16" fmla="*/ 84 w 367"/>
                    <a:gd name="T17" fmla="*/ 1 h 915"/>
                    <a:gd name="T18" fmla="*/ 57 w 367"/>
                    <a:gd name="T19" fmla="*/ 0 h 915"/>
                    <a:gd name="T20" fmla="*/ 38 w 367"/>
                    <a:gd name="T21" fmla="*/ 17 h 915"/>
                    <a:gd name="T22" fmla="*/ 0 w 367"/>
                    <a:gd name="T23" fmla="*/ 102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7" h="915">
                      <a:moveTo>
                        <a:pt x="366" y="914"/>
                      </a:moveTo>
                      <a:lnTo>
                        <a:pt x="356" y="842"/>
                      </a:lnTo>
                      <a:lnTo>
                        <a:pt x="240" y="344"/>
                      </a:lnTo>
                      <a:lnTo>
                        <a:pt x="189" y="192"/>
                      </a:lnTo>
                      <a:lnTo>
                        <a:pt x="174" y="140"/>
                      </a:lnTo>
                      <a:lnTo>
                        <a:pt x="154" y="83"/>
                      </a:lnTo>
                      <a:lnTo>
                        <a:pt x="131" y="40"/>
                      </a:lnTo>
                      <a:lnTo>
                        <a:pt x="110" y="17"/>
                      </a:lnTo>
                      <a:lnTo>
                        <a:pt x="84" y="1"/>
                      </a:lnTo>
                      <a:lnTo>
                        <a:pt x="57" y="0"/>
                      </a:lnTo>
                      <a:lnTo>
                        <a:pt x="38" y="17"/>
                      </a:lnTo>
                      <a:lnTo>
                        <a:pt x="0"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3" name="Freeform 75"/>
                <p:cNvSpPr>
                  <a:spLocks/>
                </p:cNvSpPr>
                <p:nvPr/>
              </p:nvSpPr>
              <p:spPr bwMode="ltGray">
                <a:xfrm>
                  <a:off x="5114" y="2618"/>
                  <a:ext cx="364" cy="1519"/>
                </a:xfrm>
                <a:custGeom>
                  <a:avLst/>
                  <a:gdLst>
                    <a:gd name="T0" fmla="*/ 0 w 364"/>
                    <a:gd name="T1" fmla="*/ 1518 h 1519"/>
                    <a:gd name="T2" fmla="*/ 96 w 364"/>
                    <a:gd name="T3" fmla="*/ 1087 h 1519"/>
                    <a:gd name="T4" fmla="*/ 148 w 364"/>
                    <a:gd name="T5" fmla="*/ 871 h 1519"/>
                    <a:gd name="T6" fmla="*/ 193 w 364"/>
                    <a:gd name="T7" fmla="*/ 666 h 1519"/>
                    <a:gd name="T8" fmla="*/ 221 w 364"/>
                    <a:gd name="T9" fmla="*/ 523 h 1519"/>
                    <a:gd name="T10" fmla="*/ 234 w 364"/>
                    <a:gd name="T11" fmla="*/ 447 h 1519"/>
                    <a:gd name="T12" fmla="*/ 242 w 364"/>
                    <a:gd name="T13" fmla="*/ 365 h 1519"/>
                    <a:gd name="T14" fmla="*/ 253 w 364"/>
                    <a:gd name="T15" fmla="*/ 290 h 1519"/>
                    <a:gd name="T16" fmla="*/ 271 w 364"/>
                    <a:gd name="T17" fmla="*/ 200 h 1519"/>
                    <a:gd name="T18" fmla="*/ 289 w 364"/>
                    <a:gd name="T19" fmla="*/ 119 h 1519"/>
                    <a:gd name="T20" fmla="*/ 314 w 364"/>
                    <a:gd name="T21" fmla="*/ 47 h 1519"/>
                    <a:gd name="T22" fmla="*/ 333 w 364"/>
                    <a:gd name="T23" fmla="*/ 4 h 1519"/>
                    <a:gd name="T24" fmla="*/ 345 w 364"/>
                    <a:gd name="T25" fmla="*/ 0 h 1519"/>
                    <a:gd name="T26" fmla="*/ 356 w 364"/>
                    <a:gd name="T27" fmla="*/ 21 h 1519"/>
                    <a:gd name="T28" fmla="*/ 363 w 364"/>
                    <a:gd name="T29" fmla="*/ 10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4" h="1519">
                      <a:moveTo>
                        <a:pt x="0" y="1518"/>
                      </a:moveTo>
                      <a:lnTo>
                        <a:pt x="96" y="1087"/>
                      </a:lnTo>
                      <a:lnTo>
                        <a:pt x="148" y="871"/>
                      </a:lnTo>
                      <a:lnTo>
                        <a:pt x="193" y="666"/>
                      </a:lnTo>
                      <a:lnTo>
                        <a:pt x="221" y="523"/>
                      </a:lnTo>
                      <a:lnTo>
                        <a:pt x="234" y="447"/>
                      </a:lnTo>
                      <a:lnTo>
                        <a:pt x="242" y="365"/>
                      </a:lnTo>
                      <a:lnTo>
                        <a:pt x="253" y="290"/>
                      </a:lnTo>
                      <a:lnTo>
                        <a:pt x="271" y="200"/>
                      </a:lnTo>
                      <a:lnTo>
                        <a:pt x="289" y="119"/>
                      </a:lnTo>
                      <a:lnTo>
                        <a:pt x="314" y="47"/>
                      </a:lnTo>
                      <a:lnTo>
                        <a:pt x="333" y="4"/>
                      </a:lnTo>
                      <a:lnTo>
                        <a:pt x="345" y="0"/>
                      </a:lnTo>
                      <a:lnTo>
                        <a:pt x="356" y="21"/>
                      </a:lnTo>
                      <a:lnTo>
                        <a:pt x="363"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4" name="Freeform 76"/>
                <p:cNvSpPr>
                  <a:spLocks/>
                </p:cNvSpPr>
                <p:nvPr/>
              </p:nvSpPr>
              <p:spPr bwMode="ltGray">
                <a:xfrm>
                  <a:off x="5201" y="3248"/>
                  <a:ext cx="269" cy="520"/>
                </a:xfrm>
                <a:custGeom>
                  <a:avLst/>
                  <a:gdLst>
                    <a:gd name="T0" fmla="*/ 0 w 269"/>
                    <a:gd name="T1" fmla="*/ 519 h 520"/>
                    <a:gd name="T2" fmla="*/ 50 w 269"/>
                    <a:gd name="T3" fmla="*/ 406 h 520"/>
                    <a:gd name="T4" fmla="*/ 81 w 269"/>
                    <a:gd name="T5" fmla="*/ 277 h 520"/>
                    <a:gd name="T6" fmla="*/ 98 w 269"/>
                    <a:gd name="T7" fmla="*/ 219 h 520"/>
                    <a:gd name="T8" fmla="*/ 121 w 269"/>
                    <a:gd name="T9" fmla="*/ 152 h 520"/>
                    <a:gd name="T10" fmla="*/ 152 w 269"/>
                    <a:gd name="T11" fmla="*/ 83 h 520"/>
                    <a:gd name="T12" fmla="*/ 174 w 269"/>
                    <a:gd name="T13" fmla="*/ 41 h 520"/>
                    <a:gd name="T14" fmla="*/ 191 w 269"/>
                    <a:gd name="T15" fmla="*/ 20 h 520"/>
                    <a:gd name="T16" fmla="*/ 216 w 269"/>
                    <a:gd name="T17" fmla="*/ 2 h 520"/>
                    <a:gd name="T18" fmla="*/ 242 w 269"/>
                    <a:gd name="T19" fmla="*/ 0 h 520"/>
                    <a:gd name="T20" fmla="*/ 253 w 269"/>
                    <a:gd name="T21" fmla="*/ 24 h 520"/>
                    <a:gd name="T22" fmla="*/ 268 w 269"/>
                    <a:gd name="T23" fmla="*/ 6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520">
                      <a:moveTo>
                        <a:pt x="0" y="519"/>
                      </a:moveTo>
                      <a:lnTo>
                        <a:pt x="50" y="406"/>
                      </a:lnTo>
                      <a:lnTo>
                        <a:pt x="81" y="277"/>
                      </a:lnTo>
                      <a:lnTo>
                        <a:pt x="98" y="219"/>
                      </a:lnTo>
                      <a:lnTo>
                        <a:pt x="121" y="152"/>
                      </a:lnTo>
                      <a:lnTo>
                        <a:pt x="152" y="83"/>
                      </a:lnTo>
                      <a:lnTo>
                        <a:pt x="174" y="41"/>
                      </a:lnTo>
                      <a:lnTo>
                        <a:pt x="191" y="20"/>
                      </a:lnTo>
                      <a:lnTo>
                        <a:pt x="216" y="2"/>
                      </a:lnTo>
                      <a:lnTo>
                        <a:pt x="242" y="0"/>
                      </a:lnTo>
                      <a:lnTo>
                        <a:pt x="253" y="24"/>
                      </a:lnTo>
                      <a:lnTo>
                        <a:pt x="268" y="6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5" name="Freeform 77"/>
                <p:cNvSpPr>
                  <a:spLocks/>
                </p:cNvSpPr>
                <p:nvPr/>
              </p:nvSpPr>
              <p:spPr bwMode="ltGray">
                <a:xfrm>
                  <a:off x="5092" y="3433"/>
                  <a:ext cx="128" cy="253"/>
                </a:xfrm>
                <a:custGeom>
                  <a:avLst/>
                  <a:gdLst>
                    <a:gd name="T0" fmla="*/ 0 w 128"/>
                    <a:gd name="T1" fmla="*/ 0 h 253"/>
                    <a:gd name="T2" fmla="*/ 21 w 128"/>
                    <a:gd name="T3" fmla="*/ 15 h 253"/>
                    <a:gd name="T4" fmla="*/ 47 w 128"/>
                    <a:gd name="T5" fmla="*/ 34 h 253"/>
                    <a:gd name="T6" fmla="*/ 70 w 128"/>
                    <a:gd name="T7" fmla="*/ 70 h 253"/>
                    <a:gd name="T8" fmla="*/ 92 w 128"/>
                    <a:gd name="T9" fmla="*/ 99 h 253"/>
                    <a:gd name="T10" fmla="*/ 109 w 128"/>
                    <a:gd name="T11" fmla="*/ 131 h 253"/>
                    <a:gd name="T12" fmla="*/ 118 w 128"/>
                    <a:gd name="T13" fmla="*/ 158 h 253"/>
                    <a:gd name="T14" fmla="*/ 124 w 128"/>
                    <a:gd name="T15" fmla="*/ 182 h 253"/>
                    <a:gd name="T16" fmla="*/ 127 w 128"/>
                    <a:gd name="T17" fmla="*/ 217 h 253"/>
                    <a:gd name="T18" fmla="*/ 127 w 128"/>
                    <a:gd name="T1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53">
                      <a:moveTo>
                        <a:pt x="0" y="0"/>
                      </a:moveTo>
                      <a:lnTo>
                        <a:pt x="21" y="15"/>
                      </a:lnTo>
                      <a:lnTo>
                        <a:pt x="47" y="34"/>
                      </a:lnTo>
                      <a:lnTo>
                        <a:pt x="70" y="70"/>
                      </a:lnTo>
                      <a:lnTo>
                        <a:pt x="92" y="99"/>
                      </a:lnTo>
                      <a:lnTo>
                        <a:pt x="109" y="131"/>
                      </a:lnTo>
                      <a:lnTo>
                        <a:pt x="118" y="158"/>
                      </a:lnTo>
                      <a:lnTo>
                        <a:pt x="124" y="182"/>
                      </a:lnTo>
                      <a:lnTo>
                        <a:pt x="127" y="217"/>
                      </a:lnTo>
                      <a:lnTo>
                        <a:pt x="127" y="25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6" name="Freeform 78"/>
                <p:cNvSpPr>
                  <a:spLocks/>
                </p:cNvSpPr>
                <p:nvPr/>
              </p:nvSpPr>
              <p:spPr bwMode="ltGray">
                <a:xfrm>
                  <a:off x="5503" y="3094"/>
                  <a:ext cx="110" cy="1001"/>
                </a:xfrm>
                <a:custGeom>
                  <a:avLst/>
                  <a:gdLst>
                    <a:gd name="T0" fmla="*/ 0 w 110"/>
                    <a:gd name="T1" fmla="*/ 1000 h 1001"/>
                    <a:gd name="T2" fmla="*/ 0 w 110"/>
                    <a:gd name="T3" fmla="*/ 906 h 1001"/>
                    <a:gd name="T4" fmla="*/ 0 w 110"/>
                    <a:gd name="T5" fmla="*/ 835 h 1001"/>
                    <a:gd name="T6" fmla="*/ 2 w 110"/>
                    <a:gd name="T7" fmla="*/ 787 h 1001"/>
                    <a:gd name="T8" fmla="*/ 3 w 110"/>
                    <a:gd name="T9" fmla="*/ 726 h 1001"/>
                    <a:gd name="T10" fmla="*/ 3 w 110"/>
                    <a:gd name="T11" fmla="*/ 664 h 1001"/>
                    <a:gd name="T12" fmla="*/ 4 w 110"/>
                    <a:gd name="T13" fmla="*/ 612 h 1001"/>
                    <a:gd name="T14" fmla="*/ 7 w 110"/>
                    <a:gd name="T15" fmla="*/ 564 h 1001"/>
                    <a:gd name="T16" fmla="*/ 10 w 110"/>
                    <a:gd name="T17" fmla="*/ 482 h 1001"/>
                    <a:gd name="T18" fmla="*/ 16 w 110"/>
                    <a:gd name="T19" fmla="*/ 389 h 1001"/>
                    <a:gd name="T20" fmla="*/ 23 w 110"/>
                    <a:gd name="T21" fmla="*/ 297 h 1001"/>
                    <a:gd name="T22" fmla="*/ 28 w 110"/>
                    <a:gd name="T23" fmla="*/ 200 h 1001"/>
                    <a:gd name="T24" fmla="*/ 33 w 110"/>
                    <a:gd name="T25" fmla="*/ 141 h 1001"/>
                    <a:gd name="T26" fmla="*/ 36 w 110"/>
                    <a:gd name="T27" fmla="*/ 117 h 1001"/>
                    <a:gd name="T28" fmla="*/ 46 w 110"/>
                    <a:gd name="T29" fmla="*/ 77 h 1001"/>
                    <a:gd name="T30" fmla="*/ 56 w 110"/>
                    <a:gd name="T31" fmla="*/ 48 h 1001"/>
                    <a:gd name="T32" fmla="*/ 67 w 110"/>
                    <a:gd name="T33" fmla="*/ 25 h 1001"/>
                    <a:gd name="T34" fmla="*/ 78 w 110"/>
                    <a:gd name="T35" fmla="*/ 5 h 1001"/>
                    <a:gd name="T36" fmla="*/ 85 w 110"/>
                    <a:gd name="T37" fmla="*/ 0 h 1001"/>
                    <a:gd name="T38" fmla="*/ 96 w 110"/>
                    <a:gd name="T39" fmla="*/ 0 h 1001"/>
                    <a:gd name="T40" fmla="*/ 105 w 110"/>
                    <a:gd name="T41" fmla="*/ 7 h 1001"/>
                    <a:gd name="T42" fmla="*/ 109 w 110"/>
                    <a:gd name="T43" fmla="*/ 17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001">
                      <a:moveTo>
                        <a:pt x="0" y="1000"/>
                      </a:moveTo>
                      <a:lnTo>
                        <a:pt x="0" y="906"/>
                      </a:lnTo>
                      <a:lnTo>
                        <a:pt x="0" y="835"/>
                      </a:lnTo>
                      <a:lnTo>
                        <a:pt x="2" y="787"/>
                      </a:lnTo>
                      <a:lnTo>
                        <a:pt x="3" y="726"/>
                      </a:lnTo>
                      <a:lnTo>
                        <a:pt x="3" y="664"/>
                      </a:lnTo>
                      <a:lnTo>
                        <a:pt x="4" y="612"/>
                      </a:lnTo>
                      <a:lnTo>
                        <a:pt x="7" y="564"/>
                      </a:lnTo>
                      <a:lnTo>
                        <a:pt x="10" y="482"/>
                      </a:lnTo>
                      <a:lnTo>
                        <a:pt x="16" y="389"/>
                      </a:lnTo>
                      <a:lnTo>
                        <a:pt x="23" y="297"/>
                      </a:lnTo>
                      <a:lnTo>
                        <a:pt x="28" y="200"/>
                      </a:lnTo>
                      <a:lnTo>
                        <a:pt x="33" y="141"/>
                      </a:lnTo>
                      <a:lnTo>
                        <a:pt x="36" y="117"/>
                      </a:lnTo>
                      <a:lnTo>
                        <a:pt x="46" y="77"/>
                      </a:lnTo>
                      <a:lnTo>
                        <a:pt x="56" y="48"/>
                      </a:lnTo>
                      <a:lnTo>
                        <a:pt x="67" y="25"/>
                      </a:lnTo>
                      <a:lnTo>
                        <a:pt x="78" y="5"/>
                      </a:lnTo>
                      <a:lnTo>
                        <a:pt x="85" y="0"/>
                      </a:lnTo>
                      <a:lnTo>
                        <a:pt x="96" y="0"/>
                      </a:lnTo>
                      <a:lnTo>
                        <a:pt x="105" y="7"/>
                      </a:lnTo>
                      <a:lnTo>
                        <a:pt x="109" y="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7" name="Freeform 79"/>
                <p:cNvSpPr>
                  <a:spLocks/>
                </p:cNvSpPr>
                <p:nvPr/>
              </p:nvSpPr>
              <p:spPr bwMode="ltGray">
                <a:xfrm>
                  <a:off x="5384" y="3741"/>
                  <a:ext cx="132" cy="279"/>
                </a:xfrm>
                <a:custGeom>
                  <a:avLst/>
                  <a:gdLst>
                    <a:gd name="T0" fmla="*/ 131 w 132"/>
                    <a:gd name="T1" fmla="*/ 278 h 279"/>
                    <a:gd name="T2" fmla="*/ 111 w 132"/>
                    <a:gd name="T3" fmla="*/ 216 h 279"/>
                    <a:gd name="T4" fmla="*/ 95 w 132"/>
                    <a:gd name="T5" fmla="*/ 147 h 279"/>
                    <a:gd name="T6" fmla="*/ 86 w 132"/>
                    <a:gd name="T7" fmla="*/ 117 h 279"/>
                    <a:gd name="T8" fmla="*/ 74 w 132"/>
                    <a:gd name="T9" fmla="*/ 83 h 279"/>
                    <a:gd name="T10" fmla="*/ 58 w 132"/>
                    <a:gd name="T11" fmla="*/ 45 h 279"/>
                    <a:gd name="T12" fmla="*/ 47 w 132"/>
                    <a:gd name="T13" fmla="*/ 22 h 279"/>
                    <a:gd name="T14" fmla="*/ 37 w 132"/>
                    <a:gd name="T15" fmla="*/ 12 h 279"/>
                    <a:gd name="T16" fmla="*/ 25 w 132"/>
                    <a:gd name="T17" fmla="*/ 2 h 279"/>
                    <a:gd name="T18" fmla="*/ 12 w 132"/>
                    <a:gd name="T19" fmla="*/ 0 h 279"/>
                    <a:gd name="T20" fmla="*/ 6 w 132"/>
                    <a:gd name="T21" fmla="*/ 7 h 279"/>
                    <a:gd name="T22" fmla="*/ 0 w 132"/>
                    <a:gd name="T23" fmla="*/ 2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79">
                      <a:moveTo>
                        <a:pt x="131" y="278"/>
                      </a:moveTo>
                      <a:lnTo>
                        <a:pt x="111" y="216"/>
                      </a:lnTo>
                      <a:lnTo>
                        <a:pt x="95" y="147"/>
                      </a:lnTo>
                      <a:lnTo>
                        <a:pt x="86" y="117"/>
                      </a:lnTo>
                      <a:lnTo>
                        <a:pt x="74" y="83"/>
                      </a:lnTo>
                      <a:lnTo>
                        <a:pt x="58" y="45"/>
                      </a:lnTo>
                      <a:lnTo>
                        <a:pt x="47" y="22"/>
                      </a:lnTo>
                      <a:lnTo>
                        <a:pt x="37" y="12"/>
                      </a:lnTo>
                      <a:lnTo>
                        <a:pt x="25" y="2"/>
                      </a:lnTo>
                      <a:lnTo>
                        <a:pt x="12" y="0"/>
                      </a:lnTo>
                      <a:lnTo>
                        <a:pt x="6" y="7"/>
                      </a:lnTo>
                      <a:lnTo>
                        <a:pt x="0" y="2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8" name="Freeform 80"/>
                <p:cNvSpPr>
                  <a:spLocks/>
                </p:cNvSpPr>
                <p:nvPr/>
              </p:nvSpPr>
              <p:spPr bwMode="ltGray">
                <a:xfrm>
                  <a:off x="5426" y="3405"/>
                  <a:ext cx="89" cy="698"/>
                </a:xfrm>
                <a:custGeom>
                  <a:avLst/>
                  <a:gdLst>
                    <a:gd name="T0" fmla="*/ 87 w 89"/>
                    <a:gd name="T1" fmla="*/ 697 h 698"/>
                    <a:gd name="T2" fmla="*/ 88 w 89"/>
                    <a:gd name="T3" fmla="*/ 632 h 698"/>
                    <a:gd name="T4" fmla="*/ 88 w 89"/>
                    <a:gd name="T5" fmla="*/ 582 h 698"/>
                    <a:gd name="T6" fmla="*/ 86 w 89"/>
                    <a:gd name="T7" fmla="*/ 548 h 698"/>
                    <a:gd name="T8" fmla="*/ 85 w 89"/>
                    <a:gd name="T9" fmla="*/ 505 h 698"/>
                    <a:gd name="T10" fmla="*/ 85 w 89"/>
                    <a:gd name="T11" fmla="*/ 462 h 698"/>
                    <a:gd name="T12" fmla="*/ 84 w 89"/>
                    <a:gd name="T13" fmla="*/ 426 h 698"/>
                    <a:gd name="T14" fmla="*/ 81 w 89"/>
                    <a:gd name="T15" fmla="*/ 393 h 698"/>
                    <a:gd name="T16" fmla="*/ 79 w 89"/>
                    <a:gd name="T17" fmla="*/ 334 h 698"/>
                    <a:gd name="T18" fmla="*/ 74 w 89"/>
                    <a:gd name="T19" fmla="*/ 271 h 698"/>
                    <a:gd name="T20" fmla="*/ 69 w 89"/>
                    <a:gd name="T21" fmla="*/ 208 h 698"/>
                    <a:gd name="T22" fmla="*/ 65 w 89"/>
                    <a:gd name="T23" fmla="*/ 139 h 698"/>
                    <a:gd name="T24" fmla="*/ 60 w 89"/>
                    <a:gd name="T25" fmla="*/ 97 h 698"/>
                    <a:gd name="T26" fmla="*/ 58 w 89"/>
                    <a:gd name="T27" fmla="*/ 81 h 698"/>
                    <a:gd name="T28" fmla="*/ 50 w 89"/>
                    <a:gd name="T29" fmla="*/ 54 h 698"/>
                    <a:gd name="T30" fmla="*/ 42 w 89"/>
                    <a:gd name="T31" fmla="*/ 34 h 698"/>
                    <a:gd name="T32" fmla="*/ 33 w 89"/>
                    <a:gd name="T33" fmla="*/ 18 h 698"/>
                    <a:gd name="T34" fmla="*/ 24 w 89"/>
                    <a:gd name="T35" fmla="*/ 4 h 698"/>
                    <a:gd name="T36" fmla="*/ 18 w 89"/>
                    <a:gd name="T37" fmla="*/ 0 h 698"/>
                    <a:gd name="T38" fmla="*/ 10 w 89"/>
                    <a:gd name="T39" fmla="*/ 0 h 698"/>
                    <a:gd name="T40" fmla="*/ 2 w 89"/>
                    <a:gd name="T41" fmla="*/ 5 h 698"/>
                    <a:gd name="T42" fmla="*/ 0 w 89"/>
                    <a:gd name="T43" fmla="*/ 11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8">
                      <a:moveTo>
                        <a:pt x="87" y="697"/>
                      </a:moveTo>
                      <a:lnTo>
                        <a:pt x="88" y="632"/>
                      </a:lnTo>
                      <a:lnTo>
                        <a:pt x="88" y="582"/>
                      </a:lnTo>
                      <a:lnTo>
                        <a:pt x="86" y="548"/>
                      </a:lnTo>
                      <a:lnTo>
                        <a:pt x="85" y="505"/>
                      </a:lnTo>
                      <a:lnTo>
                        <a:pt x="85" y="462"/>
                      </a:lnTo>
                      <a:lnTo>
                        <a:pt x="84" y="426"/>
                      </a:lnTo>
                      <a:lnTo>
                        <a:pt x="81" y="393"/>
                      </a:lnTo>
                      <a:lnTo>
                        <a:pt x="79" y="334"/>
                      </a:lnTo>
                      <a:lnTo>
                        <a:pt x="74" y="271"/>
                      </a:lnTo>
                      <a:lnTo>
                        <a:pt x="69" y="208"/>
                      </a:lnTo>
                      <a:lnTo>
                        <a:pt x="65" y="139"/>
                      </a:lnTo>
                      <a:lnTo>
                        <a:pt x="60" y="97"/>
                      </a:lnTo>
                      <a:lnTo>
                        <a:pt x="58" y="81"/>
                      </a:lnTo>
                      <a:lnTo>
                        <a:pt x="50" y="54"/>
                      </a:lnTo>
                      <a:lnTo>
                        <a:pt x="42" y="34"/>
                      </a:lnTo>
                      <a:lnTo>
                        <a:pt x="33" y="18"/>
                      </a:lnTo>
                      <a:lnTo>
                        <a:pt x="24" y="4"/>
                      </a:lnTo>
                      <a:lnTo>
                        <a:pt x="18" y="0"/>
                      </a:lnTo>
                      <a:lnTo>
                        <a:pt x="10" y="0"/>
                      </a:lnTo>
                      <a:lnTo>
                        <a:pt x="2" y="5"/>
                      </a:lnTo>
                      <a:lnTo>
                        <a:pt x="0" y="1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29" name="Freeform 81"/>
                <p:cNvSpPr>
                  <a:spLocks/>
                </p:cNvSpPr>
                <p:nvPr/>
              </p:nvSpPr>
              <p:spPr bwMode="ltGray">
                <a:xfrm>
                  <a:off x="5507" y="3841"/>
                  <a:ext cx="140" cy="262"/>
                </a:xfrm>
                <a:custGeom>
                  <a:avLst/>
                  <a:gdLst>
                    <a:gd name="T0" fmla="*/ 0 w 140"/>
                    <a:gd name="T1" fmla="*/ 261 h 262"/>
                    <a:gd name="T2" fmla="*/ 20 w 140"/>
                    <a:gd name="T3" fmla="*/ 236 h 262"/>
                    <a:gd name="T4" fmla="*/ 28 w 140"/>
                    <a:gd name="T5" fmla="*/ 220 h 262"/>
                    <a:gd name="T6" fmla="*/ 34 w 140"/>
                    <a:gd name="T7" fmla="*/ 207 h 262"/>
                    <a:gd name="T8" fmla="*/ 64 w 140"/>
                    <a:gd name="T9" fmla="*/ 87 h 262"/>
                    <a:gd name="T10" fmla="*/ 81 w 140"/>
                    <a:gd name="T11" fmla="*/ 48 h 262"/>
                    <a:gd name="T12" fmla="*/ 93 w 140"/>
                    <a:gd name="T13" fmla="*/ 24 h 262"/>
                    <a:gd name="T14" fmla="*/ 103 w 140"/>
                    <a:gd name="T15" fmla="*/ 12 h 262"/>
                    <a:gd name="T16" fmla="*/ 115 w 140"/>
                    <a:gd name="T17" fmla="*/ 4 h 262"/>
                    <a:gd name="T18" fmla="*/ 126 w 140"/>
                    <a:gd name="T19" fmla="*/ 0 h 262"/>
                    <a:gd name="T20" fmla="*/ 134 w 140"/>
                    <a:gd name="T21" fmla="*/ 2 h 262"/>
                    <a:gd name="T22" fmla="*/ 139 w 140"/>
                    <a:gd name="T23" fmla="*/ 1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62">
                      <a:moveTo>
                        <a:pt x="0" y="261"/>
                      </a:moveTo>
                      <a:lnTo>
                        <a:pt x="20" y="236"/>
                      </a:lnTo>
                      <a:lnTo>
                        <a:pt x="28" y="220"/>
                      </a:lnTo>
                      <a:lnTo>
                        <a:pt x="34" y="207"/>
                      </a:lnTo>
                      <a:lnTo>
                        <a:pt x="64" y="87"/>
                      </a:lnTo>
                      <a:lnTo>
                        <a:pt x="81" y="48"/>
                      </a:lnTo>
                      <a:lnTo>
                        <a:pt x="93" y="24"/>
                      </a:lnTo>
                      <a:lnTo>
                        <a:pt x="103" y="12"/>
                      </a:lnTo>
                      <a:lnTo>
                        <a:pt x="115" y="4"/>
                      </a:lnTo>
                      <a:lnTo>
                        <a:pt x="126" y="0"/>
                      </a:lnTo>
                      <a:lnTo>
                        <a:pt x="134" y="2"/>
                      </a:lnTo>
                      <a:lnTo>
                        <a:pt x="139" y="1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0" name="Freeform 82"/>
                <p:cNvSpPr>
                  <a:spLocks/>
                </p:cNvSpPr>
                <p:nvPr/>
              </p:nvSpPr>
              <p:spPr bwMode="ltGray">
                <a:xfrm>
                  <a:off x="4521" y="3260"/>
                  <a:ext cx="329" cy="915"/>
                </a:xfrm>
                <a:custGeom>
                  <a:avLst/>
                  <a:gdLst>
                    <a:gd name="T0" fmla="*/ 328 w 329"/>
                    <a:gd name="T1" fmla="*/ 914 h 915"/>
                    <a:gd name="T2" fmla="*/ 316 w 329"/>
                    <a:gd name="T3" fmla="*/ 807 h 915"/>
                    <a:gd name="T4" fmla="*/ 301 w 329"/>
                    <a:gd name="T5" fmla="*/ 690 h 915"/>
                    <a:gd name="T6" fmla="*/ 288 w 329"/>
                    <a:gd name="T7" fmla="*/ 600 h 915"/>
                    <a:gd name="T8" fmla="*/ 274 w 329"/>
                    <a:gd name="T9" fmla="*/ 519 h 915"/>
                    <a:gd name="T10" fmla="*/ 256 w 329"/>
                    <a:gd name="T11" fmla="*/ 449 h 915"/>
                    <a:gd name="T12" fmla="*/ 238 w 329"/>
                    <a:gd name="T13" fmla="*/ 372 h 915"/>
                    <a:gd name="T14" fmla="*/ 213 w 329"/>
                    <a:gd name="T15" fmla="*/ 308 h 915"/>
                    <a:gd name="T16" fmla="*/ 160 w 329"/>
                    <a:gd name="T17" fmla="*/ 178 h 915"/>
                    <a:gd name="T18" fmla="*/ 145 w 329"/>
                    <a:gd name="T19" fmla="*/ 141 h 915"/>
                    <a:gd name="T20" fmla="*/ 134 w 329"/>
                    <a:gd name="T21" fmla="*/ 122 h 915"/>
                    <a:gd name="T22" fmla="*/ 109 w 329"/>
                    <a:gd name="T23" fmla="*/ 73 h 915"/>
                    <a:gd name="T24" fmla="*/ 94 w 329"/>
                    <a:gd name="T25" fmla="*/ 50 h 915"/>
                    <a:gd name="T26" fmla="*/ 77 w 329"/>
                    <a:gd name="T27" fmla="*/ 31 h 915"/>
                    <a:gd name="T28" fmla="*/ 50 w 329"/>
                    <a:gd name="T29" fmla="*/ 11 h 915"/>
                    <a:gd name="T30" fmla="*/ 33 w 329"/>
                    <a:gd name="T31" fmla="*/ 1 h 915"/>
                    <a:gd name="T32" fmla="*/ 20 w 329"/>
                    <a:gd name="T33" fmla="*/ 0 h 915"/>
                    <a:gd name="T34" fmla="*/ 8 w 329"/>
                    <a:gd name="T35" fmla="*/ 5 h 915"/>
                    <a:gd name="T36" fmla="*/ 0 w 329"/>
                    <a:gd name="T37" fmla="*/ 18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9" h="915">
                      <a:moveTo>
                        <a:pt x="328" y="914"/>
                      </a:moveTo>
                      <a:lnTo>
                        <a:pt x="316" y="807"/>
                      </a:lnTo>
                      <a:lnTo>
                        <a:pt x="301" y="690"/>
                      </a:lnTo>
                      <a:lnTo>
                        <a:pt x="288" y="600"/>
                      </a:lnTo>
                      <a:lnTo>
                        <a:pt x="274" y="519"/>
                      </a:lnTo>
                      <a:lnTo>
                        <a:pt x="256" y="449"/>
                      </a:lnTo>
                      <a:lnTo>
                        <a:pt x="238" y="372"/>
                      </a:lnTo>
                      <a:lnTo>
                        <a:pt x="213" y="308"/>
                      </a:lnTo>
                      <a:lnTo>
                        <a:pt x="160" y="178"/>
                      </a:lnTo>
                      <a:lnTo>
                        <a:pt x="145" y="141"/>
                      </a:lnTo>
                      <a:lnTo>
                        <a:pt x="134" y="122"/>
                      </a:lnTo>
                      <a:lnTo>
                        <a:pt x="109" y="73"/>
                      </a:lnTo>
                      <a:lnTo>
                        <a:pt x="94" y="50"/>
                      </a:lnTo>
                      <a:lnTo>
                        <a:pt x="77" y="31"/>
                      </a:lnTo>
                      <a:lnTo>
                        <a:pt x="50" y="11"/>
                      </a:lnTo>
                      <a:lnTo>
                        <a:pt x="33" y="1"/>
                      </a:lnTo>
                      <a:lnTo>
                        <a:pt x="20" y="0"/>
                      </a:lnTo>
                      <a:lnTo>
                        <a:pt x="8" y="5"/>
                      </a:lnTo>
                      <a:lnTo>
                        <a:pt x="0" y="1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1" name="Freeform 83"/>
                <p:cNvSpPr>
                  <a:spLocks/>
                </p:cNvSpPr>
                <p:nvPr/>
              </p:nvSpPr>
              <p:spPr bwMode="ltGray">
                <a:xfrm>
                  <a:off x="4735" y="3361"/>
                  <a:ext cx="136" cy="754"/>
                </a:xfrm>
                <a:custGeom>
                  <a:avLst/>
                  <a:gdLst>
                    <a:gd name="T0" fmla="*/ 135 w 136"/>
                    <a:gd name="T1" fmla="*/ 753 h 754"/>
                    <a:gd name="T2" fmla="*/ 62 w 136"/>
                    <a:gd name="T3" fmla="*/ 28 h 754"/>
                    <a:gd name="T4" fmla="*/ 56 w 136"/>
                    <a:gd name="T5" fmla="*/ 18 h 754"/>
                    <a:gd name="T6" fmla="*/ 48 w 136"/>
                    <a:gd name="T7" fmla="*/ 5 h 754"/>
                    <a:gd name="T8" fmla="*/ 41 w 136"/>
                    <a:gd name="T9" fmla="*/ 2 h 754"/>
                    <a:gd name="T10" fmla="*/ 29 w 136"/>
                    <a:gd name="T11" fmla="*/ 0 h 754"/>
                    <a:gd name="T12" fmla="*/ 21 w 136"/>
                    <a:gd name="T13" fmla="*/ 2 h 754"/>
                    <a:gd name="T14" fmla="*/ 13 w 136"/>
                    <a:gd name="T15" fmla="*/ 11 h 754"/>
                    <a:gd name="T16" fmla="*/ 5 w 136"/>
                    <a:gd name="T17" fmla="*/ 24 h 754"/>
                    <a:gd name="T18" fmla="*/ 0 w 136"/>
                    <a:gd name="T19" fmla="*/ 4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4">
                      <a:moveTo>
                        <a:pt x="135" y="753"/>
                      </a:moveTo>
                      <a:lnTo>
                        <a:pt x="62" y="28"/>
                      </a:lnTo>
                      <a:lnTo>
                        <a:pt x="56" y="18"/>
                      </a:lnTo>
                      <a:lnTo>
                        <a:pt x="48" y="5"/>
                      </a:lnTo>
                      <a:lnTo>
                        <a:pt x="41" y="2"/>
                      </a:lnTo>
                      <a:lnTo>
                        <a:pt x="29" y="0"/>
                      </a:lnTo>
                      <a:lnTo>
                        <a:pt x="21" y="2"/>
                      </a:lnTo>
                      <a:lnTo>
                        <a:pt x="13" y="11"/>
                      </a:lnTo>
                      <a:lnTo>
                        <a:pt x="5" y="24"/>
                      </a:lnTo>
                      <a:lnTo>
                        <a:pt x="0" y="4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2133" name="Freeform 85"/>
              <p:cNvSpPr>
                <a:spLocks/>
              </p:cNvSpPr>
              <p:nvPr/>
            </p:nvSpPr>
            <p:spPr bwMode="ltGray">
              <a:xfrm>
                <a:off x="4948" y="3263"/>
                <a:ext cx="48" cy="470"/>
              </a:xfrm>
              <a:custGeom>
                <a:avLst/>
                <a:gdLst>
                  <a:gd name="T0" fmla="*/ 47 w 48"/>
                  <a:gd name="T1" fmla="*/ 0 h 470"/>
                  <a:gd name="T2" fmla="*/ 29 w 48"/>
                  <a:gd name="T3" fmla="*/ 30 h 470"/>
                  <a:gd name="T4" fmla="*/ 20 w 48"/>
                  <a:gd name="T5" fmla="*/ 89 h 470"/>
                  <a:gd name="T6" fmla="*/ 9 w 48"/>
                  <a:gd name="T7" fmla="*/ 168 h 470"/>
                  <a:gd name="T8" fmla="*/ 0 w 48"/>
                  <a:gd name="T9" fmla="*/ 267 h 470"/>
                  <a:gd name="T10" fmla="*/ 0 w 48"/>
                  <a:gd name="T11" fmla="*/ 375 h 470"/>
                  <a:gd name="T12" fmla="*/ 5 w 48"/>
                  <a:gd name="T13" fmla="*/ 469 h 470"/>
                  <a:gd name="T14" fmla="*/ 9 w 48"/>
                  <a:gd name="T15" fmla="*/ 469 h 470"/>
                  <a:gd name="T16" fmla="*/ 5 w 48"/>
                  <a:gd name="T17" fmla="*/ 375 h 470"/>
                  <a:gd name="T18" fmla="*/ 5 w 48"/>
                  <a:gd name="T19" fmla="*/ 296 h 470"/>
                  <a:gd name="T20" fmla="*/ 14 w 48"/>
                  <a:gd name="T21" fmla="*/ 211 h 470"/>
                  <a:gd name="T22" fmla="*/ 29 w 48"/>
                  <a:gd name="T23" fmla="*/ 125 h 470"/>
                  <a:gd name="T24" fmla="*/ 46 w 48"/>
                  <a:gd name="T25" fmla="*/ 12 h 470"/>
                  <a:gd name="T26" fmla="*/ 47 w 48"/>
                  <a:gd name="T27"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70">
                    <a:moveTo>
                      <a:pt x="47" y="0"/>
                    </a:moveTo>
                    <a:lnTo>
                      <a:pt x="29" y="30"/>
                    </a:lnTo>
                    <a:lnTo>
                      <a:pt x="20" y="89"/>
                    </a:lnTo>
                    <a:lnTo>
                      <a:pt x="9" y="168"/>
                    </a:lnTo>
                    <a:lnTo>
                      <a:pt x="0" y="267"/>
                    </a:lnTo>
                    <a:lnTo>
                      <a:pt x="0" y="375"/>
                    </a:lnTo>
                    <a:lnTo>
                      <a:pt x="5" y="469"/>
                    </a:lnTo>
                    <a:lnTo>
                      <a:pt x="9" y="469"/>
                    </a:lnTo>
                    <a:lnTo>
                      <a:pt x="5" y="375"/>
                    </a:lnTo>
                    <a:lnTo>
                      <a:pt x="5" y="296"/>
                    </a:lnTo>
                    <a:lnTo>
                      <a:pt x="14" y="211"/>
                    </a:lnTo>
                    <a:lnTo>
                      <a:pt x="29" y="125"/>
                    </a:lnTo>
                    <a:lnTo>
                      <a:pt x="46" y="12"/>
                    </a:lnTo>
                    <a:lnTo>
                      <a:pt x="4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4" name="Freeform 86"/>
              <p:cNvSpPr>
                <a:spLocks/>
              </p:cNvSpPr>
              <p:nvPr/>
            </p:nvSpPr>
            <p:spPr bwMode="ltGray">
              <a:xfrm>
                <a:off x="5455" y="3275"/>
                <a:ext cx="77" cy="486"/>
              </a:xfrm>
              <a:custGeom>
                <a:avLst/>
                <a:gdLst>
                  <a:gd name="T0" fmla="*/ 15 w 77"/>
                  <a:gd name="T1" fmla="*/ 0 h 486"/>
                  <a:gd name="T2" fmla="*/ 30 w 77"/>
                  <a:gd name="T3" fmla="*/ 37 h 486"/>
                  <a:gd name="T4" fmla="*/ 45 w 77"/>
                  <a:gd name="T5" fmla="*/ 96 h 486"/>
                  <a:gd name="T6" fmla="*/ 60 w 77"/>
                  <a:gd name="T7" fmla="*/ 177 h 486"/>
                  <a:gd name="T8" fmla="*/ 76 w 77"/>
                  <a:gd name="T9" fmla="*/ 279 h 486"/>
                  <a:gd name="T10" fmla="*/ 76 w 77"/>
                  <a:gd name="T11" fmla="*/ 390 h 486"/>
                  <a:gd name="T12" fmla="*/ 68 w 77"/>
                  <a:gd name="T13" fmla="*/ 485 h 486"/>
                  <a:gd name="T14" fmla="*/ 60 w 77"/>
                  <a:gd name="T15" fmla="*/ 485 h 486"/>
                  <a:gd name="T16" fmla="*/ 68 w 77"/>
                  <a:gd name="T17" fmla="*/ 390 h 486"/>
                  <a:gd name="T18" fmla="*/ 68 w 77"/>
                  <a:gd name="T19" fmla="*/ 309 h 486"/>
                  <a:gd name="T20" fmla="*/ 53 w 77"/>
                  <a:gd name="T21" fmla="*/ 220 h 486"/>
                  <a:gd name="T22" fmla="*/ 30 w 77"/>
                  <a:gd name="T23" fmla="*/ 132 h 486"/>
                  <a:gd name="T24" fmla="*/ 0 w 77"/>
                  <a:gd name="T25" fmla="*/ 23 h 486"/>
                  <a:gd name="T26" fmla="*/ 15 w 77"/>
                  <a:gd name="T27"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86">
                    <a:moveTo>
                      <a:pt x="15" y="0"/>
                    </a:moveTo>
                    <a:lnTo>
                      <a:pt x="30" y="37"/>
                    </a:lnTo>
                    <a:lnTo>
                      <a:pt x="45" y="96"/>
                    </a:lnTo>
                    <a:lnTo>
                      <a:pt x="60" y="177"/>
                    </a:lnTo>
                    <a:lnTo>
                      <a:pt x="76" y="279"/>
                    </a:lnTo>
                    <a:lnTo>
                      <a:pt x="76" y="390"/>
                    </a:lnTo>
                    <a:lnTo>
                      <a:pt x="68" y="485"/>
                    </a:lnTo>
                    <a:lnTo>
                      <a:pt x="60" y="485"/>
                    </a:lnTo>
                    <a:lnTo>
                      <a:pt x="68" y="390"/>
                    </a:lnTo>
                    <a:lnTo>
                      <a:pt x="68" y="309"/>
                    </a:lnTo>
                    <a:lnTo>
                      <a:pt x="53" y="220"/>
                    </a:lnTo>
                    <a:lnTo>
                      <a:pt x="30" y="132"/>
                    </a:lnTo>
                    <a:lnTo>
                      <a:pt x="0" y="23"/>
                    </a:lnTo>
                    <a:lnTo>
                      <a:pt x="1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5" name="Freeform 87"/>
              <p:cNvSpPr>
                <a:spLocks/>
              </p:cNvSpPr>
              <p:nvPr/>
            </p:nvSpPr>
            <p:spPr bwMode="ltGray">
              <a:xfrm>
                <a:off x="4866" y="3492"/>
                <a:ext cx="213" cy="578"/>
              </a:xfrm>
              <a:custGeom>
                <a:avLst/>
                <a:gdLst>
                  <a:gd name="T0" fmla="*/ 124 w 213"/>
                  <a:gd name="T1" fmla="*/ 14 h 578"/>
                  <a:gd name="T2" fmla="*/ 106 w 213"/>
                  <a:gd name="T3" fmla="*/ 37 h 578"/>
                  <a:gd name="T4" fmla="*/ 67 w 213"/>
                  <a:gd name="T5" fmla="*/ 61 h 578"/>
                  <a:gd name="T6" fmla="*/ 82 w 213"/>
                  <a:gd name="T7" fmla="*/ 56 h 578"/>
                  <a:gd name="T8" fmla="*/ 87 w 213"/>
                  <a:gd name="T9" fmla="*/ 71 h 578"/>
                  <a:gd name="T10" fmla="*/ 82 w 213"/>
                  <a:gd name="T11" fmla="*/ 84 h 578"/>
                  <a:gd name="T12" fmla="*/ 60 w 213"/>
                  <a:gd name="T13" fmla="*/ 112 h 578"/>
                  <a:gd name="T14" fmla="*/ 60 w 213"/>
                  <a:gd name="T15" fmla="*/ 119 h 578"/>
                  <a:gd name="T16" fmla="*/ 76 w 213"/>
                  <a:gd name="T17" fmla="*/ 119 h 578"/>
                  <a:gd name="T18" fmla="*/ 69 w 213"/>
                  <a:gd name="T19" fmla="*/ 128 h 578"/>
                  <a:gd name="T20" fmla="*/ 60 w 213"/>
                  <a:gd name="T21" fmla="*/ 156 h 578"/>
                  <a:gd name="T22" fmla="*/ 69 w 213"/>
                  <a:gd name="T23" fmla="*/ 151 h 578"/>
                  <a:gd name="T24" fmla="*/ 73 w 213"/>
                  <a:gd name="T25" fmla="*/ 169 h 578"/>
                  <a:gd name="T26" fmla="*/ 21 w 213"/>
                  <a:gd name="T27" fmla="*/ 217 h 578"/>
                  <a:gd name="T28" fmla="*/ 54 w 213"/>
                  <a:gd name="T29" fmla="*/ 202 h 578"/>
                  <a:gd name="T30" fmla="*/ 42 w 213"/>
                  <a:gd name="T31" fmla="*/ 231 h 578"/>
                  <a:gd name="T32" fmla="*/ 27 w 213"/>
                  <a:gd name="T33" fmla="*/ 235 h 578"/>
                  <a:gd name="T34" fmla="*/ 63 w 213"/>
                  <a:gd name="T35" fmla="*/ 202 h 578"/>
                  <a:gd name="T36" fmla="*/ 73 w 213"/>
                  <a:gd name="T37" fmla="*/ 217 h 578"/>
                  <a:gd name="T38" fmla="*/ 45 w 213"/>
                  <a:gd name="T39" fmla="*/ 260 h 578"/>
                  <a:gd name="T40" fmla="*/ 24 w 213"/>
                  <a:gd name="T41" fmla="*/ 289 h 578"/>
                  <a:gd name="T42" fmla="*/ 49 w 213"/>
                  <a:gd name="T43" fmla="*/ 270 h 578"/>
                  <a:gd name="T44" fmla="*/ 57 w 213"/>
                  <a:gd name="T45" fmla="*/ 283 h 578"/>
                  <a:gd name="T46" fmla="*/ 45 w 213"/>
                  <a:gd name="T47" fmla="*/ 316 h 578"/>
                  <a:gd name="T48" fmla="*/ 27 w 213"/>
                  <a:gd name="T49" fmla="*/ 336 h 578"/>
                  <a:gd name="T50" fmla="*/ 33 w 213"/>
                  <a:gd name="T51" fmla="*/ 345 h 578"/>
                  <a:gd name="T52" fmla="*/ 36 w 213"/>
                  <a:gd name="T53" fmla="*/ 359 h 578"/>
                  <a:gd name="T54" fmla="*/ 33 w 213"/>
                  <a:gd name="T55" fmla="*/ 364 h 578"/>
                  <a:gd name="T56" fmla="*/ 30 w 213"/>
                  <a:gd name="T57" fmla="*/ 378 h 578"/>
                  <a:gd name="T58" fmla="*/ 33 w 213"/>
                  <a:gd name="T59" fmla="*/ 392 h 578"/>
                  <a:gd name="T60" fmla="*/ 6 w 213"/>
                  <a:gd name="T61" fmla="*/ 448 h 578"/>
                  <a:gd name="T62" fmla="*/ 39 w 213"/>
                  <a:gd name="T63" fmla="*/ 415 h 578"/>
                  <a:gd name="T64" fmla="*/ 69 w 213"/>
                  <a:gd name="T65" fmla="*/ 577 h 578"/>
                  <a:gd name="T66" fmla="*/ 45 w 213"/>
                  <a:gd name="T67" fmla="*/ 434 h 578"/>
                  <a:gd name="T68" fmla="*/ 60 w 213"/>
                  <a:gd name="T69" fmla="*/ 397 h 578"/>
                  <a:gd name="T70" fmla="*/ 63 w 213"/>
                  <a:gd name="T71" fmla="*/ 378 h 578"/>
                  <a:gd name="T72" fmla="*/ 73 w 213"/>
                  <a:gd name="T73" fmla="*/ 411 h 578"/>
                  <a:gd name="T74" fmla="*/ 69 w 213"/>
                  <a:gd name="T75" fmla="*/ 349 h 578"/>
                  <a:gd name="T76" fmla="*/ 91 w 213"/>
                  <a:gd name="T77" fmla="*/ 430 h 578"/>
                  <a:gd name="T78" fmla="*/ 100 w 213"/>
                  <a:gd name="T79" fmla="*/ 434 h 578"/>
                  <a:gd name="T80" fmla="*/ 76 w 213"/>
                  <a:gd name="T81" fmla="*/ 378 h 578"/>
                  <a:gd name="T82" fmla="*/ 82 w 213"/>
                  <a:gd name="T83" fmla="*/ 312 h 578"/>
                  <a:gd name="T84" fmla="*/ 145 w 213"/>
                  <a:gd name="T85" fmla="*/ 500 h 578"/>
                  <a:gd name="T86" fmla="*/ 87 w 213"/>
                  <a:gd name="T87" fmla="*/ 326 h 578"/>
                  <a:gd name="T88" fmla="*/ 93 w 213"/>
                  <a:gd name="T89" fmla="*/ 250 h 578"/>
                  <a:gd name="T90" fmla="*/ 124 w 213"/>
                  <a:gd name="T91" fmla="*/ 359 h 578"/>
                  <a:gd name="T92" fmla="*/ 102 w 213"/>
                  <a:gd name="T93" fmla="*/ 256 h 578"/>
                  <a:gd name="T94" fmla="*/ 129 w 213"/>
                  <a:gd name="T95" fmla="*/ 415 h 578"/>
                  <a:gd name="T96" fmla="*/ 106 w 213"/>
                  <a:gd name="T97" fmla="*/ 202 h 578"/>
                  <a:gd name="T98" fmla="*/ 111 w 213"/>
                  <a:gd name="T99" fmla="*/ 151 h 578"/>
                  <a:gd name="T100" fmla="*/ 148 w 213"/>
                  <a:gd name="T101" fmla="*/ 240 h 578"/>
                  <a:gd name="T102" fmla="*/ 148 w 213"/>
                  <a:gd name="T103" fmla="*/ 240 h 578"/>
                  <a:gd name="T104" fmla="*/ 120 w 213"/>
                  <a:gd name="T105" fmla="*/ 161 h 578"/>
                  <a:gd name="T106" fmla="*/ 124 w 213"/>
                  <a:gd name="T107" fmla="*/ 119 h 578"/>
                  <a:gd name="T108" fmla="*/ 133 w 213"/>
                  <a:gd name="T109" fmla="*/ 138 h 578"/>
                  <a:gd name="T110" fmla="*/ 212 w 213"/>
                  <a:gd name="T111" fmla="*/ 223 h 578"/>
                  <a:gd name="T112" fmla="*/ 129 w 213"/>
                  <a:gd name="T113" fmla="*/ 123 h 578"/>
                  <a:gd name="T114" fmla="*/ 145 w 213"/>
                  <a:gd name="T115" fmla="*/ 112 h 578"/>
                  <a:gd name="T116" fmla="*/ 194 w 213"/>
                  <a:gd name="T117" fmla="*/ 208 h 578"/>
                  <a:gd name="T118" fmla="*/ 139 w 213"/>
                  <a:gd name="T119" fmla="*/ 56 h 578"/>
                  <a:gd name="T120" fmla="*/ 135 w 213"/>
                  <a:gd name="T121" fmla="*/ 28 h 578"/>
                  <a:gd name="T122" fmla="*/ 151 w 213"/>
                  <a:gd name="T12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578">
                    <a:moveTo>
                      <a:pt x="139" y="4"/>
                    </a:moveTo>
                    <a:lnTo>
                      <a:pt x="129" y="4"/>
                    </a:lnTo>
                    <a:lnTo>
                      <a:pt x="124" y="14"/>
                    </a:lnTo>
                    <a:lnTo>
                      <a:pt x="118" y="24"/>
                    </a:lnTo>
                    <a:lnTo>
                      <a:pt x="115" y="28"/>
                    </a:lnTo>
                    <a:lnTo>
                      <a:pt x="106" y="37"/>
                    </a:lnTo>
                    <a:lnTo>
                      <a:pt x="96" y="51"/>
                    </a:lnTo>
                    <a:lnTo>
                      <a:pt x="87" y="56"/>
                    </a:lnTo>
                    <a:lnTo>
                      <a:pt x="67" y="61"/>
                    </a:lnTo>
                    <a:lnTo>
                      <a:pt x="15" y="61"/>
                    </a:lnTo>
                    <a:lnTo>
                      <a:pt x="67" y="66"/>
                    </a:lnTo>
                    <a:lnTo>
                      <a:pt x="82" y="56"/>
                    </a:lnTo>
                    <a:lnTo>
                      <a:pt x="91" y="61"/>
                    </a:lnTo>
                    <a:lnTo>
                      <a:pt x="78" y="71"/>
                    </a:lnTo>
                    <a:lnTo>
                      <a:pt x="87" y="71"/>
                    </a:lnTo>
                    <a:lnTo>
                      <a:pt x="78" y="84"/>
                    </a:lnTo>
                    <a:lnTo>
                      <a:pt x="12" y="165"/>
                    </a:lnTo>
                    <a:lnTo>
                      <a:pt x="82" y="84"/>
                    </a:lnTo>
                    <a:lnTo>
                      <a:pt x="78" y="94"/>
                    </a:lnTo>
                    <a:lnTo>
                      <a:pt x="69" y="109"/>
                    </a:lnTo>
                    <a:lnTo>
                      <a:pt x="60" y="112"/>
                    </a:lnTo>
                    <a:lnTo>
                      <a:pt x="42" y="119"/>
                    </a:lnTo>
                    <a:lnTo>
                      <a:pt x="12" y="109"/>
                    </a:lnTo>
                    <a:lnTo>
                      <a:pt x="60" y="119"/>
                    </a:lnTo>
                    <a:lnTo>
                      <a:pt x="69" y="109"/>
                    </a:lnTo>
                    <a:lnTo>
                      <a:pt x="78" y="103"/>
                    </a:lnTo>
                    <a:lnTo>
                      <a:pt x="76" y="119"/>
                    </a:lnTo>
                    <a:lnTo>
                      <a:pt x="69" y="123"/>
                    </a:lnTo>
                    <a:lnTo>
                      <a:pt x="9" y="169"/>
                    </a:lnTo>
                    <a:lnTo>
                      <a:pt x="69" y="128"/>
                    </a:lnTo>
                    <a:lnTo>
                      <a:pt x="76" y="128"/>
                    </a:lnTo>
                    <a:lnTo>
                      <a:pt x="69" y="142"/>
                    </a:lnTo>
                    <a:lnTo>
                      <a:pt x="60" y="156"/>
                    </a:lnTo>
                    <a:lnTo>
                      <a:pt x="9" y="184"/>
                    </a:lnTo>
                    <a:lnTo>
                      <a:pt x="67" y="151"/>
                    </a:lnTo>
                    <a:lnTo>
                      <a:pt x="69" y="151"/>
                    </a:lnTo>
                    <a:lnTo>
                      <a:pt x="73" y="156"/>
                    </a:lnTo>
                    <a:lnTo>
                      <a:pt x="60" y="174"/>
                    </a:lnTo>
                    <a:lnTo>
                      <a:pt x="73" y="169"/>
                    </a:lnTo>
                    <a:lnTo>
                      <a:pt x="57" y="194"/>
                    </a:lnTo>
                    <a:lnTo>
                      <a:pt x="45" y="208"/>
                    </a:lnTo>
                    <a:lnTo>
                      <a:pt x="21" y="217"/>
                    </a:lnTo>
                    <a:lnTo>
                      <a:pt x="9" y="217"/>
                    </a:lnTo>
                    <a:lnTo>
                      <a:pt x="30" y="212"/>
                    </a:lnTo>
                    <a:lnTo>
                      <a:pt x="54" y="202"/>
                    </a:lnTo>
                    <a:lnTo>
                      <a:pt x="60" y="198"/>
                    </a:lnTo>
                    <a:lnTo>
                      <a:pt x="54" y="212"/>
                    </a:lnTo>
                    <a:lnTo>
                      <a:pt x="42" y="231"/>
                    </a:lnTo>
                    <a:lnTo>
                      <a:pt x="21" y="240"/>
                    </a:lnTo>
                    <a:lnTo>
                      <a:pt x="0" y="250"/>
                    </a:lnTo>
                    <a:lnTo>
                      <a:pt x="27" y="235"/>
                    </a:lnTo>
                    <a:lnTo>
                      <a:pt x="45" y="223"/>
                    </a:lnTo>
                    <a:lnTo>
                      <a:pt x="60" y="208"/>
                    </a:lnTo>
                    <a:lnTo>
                      <a:pt x="63" y="202"/>
                    </a:lnTo>
                    <a:lnTo>
                      <a:pt x="60" y="217"/>
                    </a:lnTo>
                    <a:lnTo>
                      <a:pt x="67" y="212"/>
                    </a:lnTo>
                    <a:lnTo>
                      <a:pt x="73" y="217"/>
                    </a:lnTo>
                    <a:lnTo>
                      <a:pt x="60" y="231"/>
                    </a:lnTo>
                    <a:lnTo>
                      <a:pt x="60" y="240"/>
                    </a:lnTo>
                    <a:lnTo>
                      <a:pt x="45" y="260"/>
                    </a:lnTo>
                    <a:lnTo>
                      <a:pt x="50" y="260"/>
                    </a:lnTo>
                    <a:lnTo>
                      <a:pt x="45" y="270"/>
                    </a:lnTo>
                    <a:lnTo>
                      <a:pt x="24" y="289"/>
                    </a:lnTo>
                    <a:lnTo>
                      <a:pt x="6" y="293"/>
                    </a:lnTo>
                    <a:lnTo>
                      <a:pt x="33" y="283"/>
                    </a:lnTo>
                    <a:lnTo>
                      <a:pt x="49" y="270"/>
                    </a:lnTo>
                    <a:lnTo>
                      <a:pt x="57" y="264"/>
                    </a:lnTo>
                    <a:lnTo>
                      <a:pt x="57" y="279"/>
                    </a:lnTo>
                    <a:lnTo>
                      <a:pt x="57" y="283"/>
                    </a:lnTo>
                    <a:lnTo>
                      <a:pt x="49" y="302"/>
                    </a:lnTo>
                    <a:lnTo>
                      <a:pt x="39" y="316"/>
                    </a:lnTo>
                    <a:lnTo>
                      <a:pt x="45" y="316"/>
                    </a:lnTo>
                    <a:lnTo>
                      <a:pt x="36" y="326"/>
                    </a:lnTo>
                    <a:lnTo>
                      <a:pt x="6" y="349"/>
                    </a:lnTo>
                    <a:lnTo>
                      <a:pt x="27" y="336"/>
                    </a:lnTo>
                    <a:lnTo>
                      <a:pt x="42" y="326"/>
                    </a:lnTo>
                    <a:lnTo>
                      <a:pt x="42" y="341"/>
                    </a:lnTo>
                    <a:lnTo>
                      <a:pt x="33" y="345"/>
                    </a:lnTo>
                    <a:lnTo>
                      <a:pt x="42" y="341"/>
                    </a:lnTo>
                    <a:lnTo>
                      <a:pt x="42" y="349"/>
                    </a:lnTo>
                    <a:lnTo>
                      <a:pt x="36" y="359"/>
                    </a:lnTo>
                    <a:lnTo>
                      <a:pt x="9" y="374"/>
                    </a:lnTo>
                    <a:lnTo>
                      <a:pt x="33" y="359"/>
                    </a:lnTo>
                    <a:lnTo>
                      <a:pt x="33" y="364"/>
                    </a:lnTo>
                    <a:lnTo>
                      <a:pt x="36" y="368"/>
                    </a:lnTo>
                    <a:lnTo>
                      <a:pt x="9" y="402"/>
                    </a:lnTo>
                    <a:lnTo>
                      <a:pt x="30" y="378"/>
                    </a:lnTo>
                    <a:lnTo>
                      <a:pt x="36" y="374"/>
                    </a:lnTo>
                    <a:lnTo>
                      <a:pt x="39" y="382"/>
                    </a:lnTo>
                    <a:lnTo>
                      <a:pt x="33" y="392"/>
                    </a:lnTo>
                    <a:lnTo>
                      <a:pt x="39" y="388"/>
                    </a:lnTo>
                    <a:lnTo>
                      <a:pt x="33" y="415"/>
                    </a:lnTo>
                    <a:lnTo>
                      <a:pt x="6" y="448"/>
                    </a:lnTo>
                    <a:lnTo>
                      <a:pt x="33" y="415"/>
                    </a:lnTo>
                    <a:lnTo>
                      <a:pt x="30" y="430"/>
                    </a:lnTo>
                    <a:lnTo>
                      <a:pt x="39" y="415"/>
                    </a:lnTo>
                    <a:lnTo>
                      <a:pt x="39" y="430"/>
                    </a:lnTo>
                    <a:lnTo>
                      <a:pt x="42" y="496"/>
                    </a:lnTo>
                    <a:lnTo>
                      <a:pt x="69" y="577"/>
                    </a:lnTo>
                    <a:lnTo>
                      <a:pt x="42" y="492"/>
                    </a:lnTo>
                    <a:lnTo>
                      <a:pt x="42" y="459"/>
                    </a:lnTo>
                    <a:lnTo>
                      <a:pt x="45" y="434"/>
                    </a:lnTo>
                    <a:lnTo>
                      <a:pt x="49" y="415"/>
                    </a:lnTo>
                    <a:lnTo>
                      <a:pt x="54" y="382"/>
                    </a:lnTo>
                    <a:lnTo>
                      <a:pt x="60" y="397"/>
                    </a:lnTo>
                    <a:lnTo>
                      <a:pt x="100" y="577"/>
                    </a:lnTo>
                    <a:lnTo>
                      <a:pt x="63" y="397"/>
                    </a:lnTo>
                    <a:lnTo>
                      <a:pt x="63" y="378"/>
                    </a:lnTo>
                    <a:lnTo>
                      <a:pt x="69" y="388"/>
                    </a:lnTo>
                    <a:lnTo>
                      <a:pt x="76" y="562"/>
                    </a:lnTo>
                    <a:lnTo>
                      <a:pt x="73" y="411"/>
                    </a:lnTo>
                    <a:lnTo>
                      <a:pt x="69" y="382"/>
                    </a:lnTo>
                    <a:lnTo>
                      <a:pt x="67" y="374"/>
                    </a:lnTo>
                    <a:lnTo>
                      <a:pt x="69" y="349"/>
                    </a:lnTo>
                    <a:lnTo>
                      <a:pt x="73" y="368"/>
                    </a:lnTo>
                    <a:lnTo>
                      <a:pt x="82" y="407"/>
                    </a:lnTo>
                    <a:lnTo>
                      <a:pt x="91" y="430"/>
                    </a:lnTo>
                    <a:lnTo>
                      <a:pt x="115" y="464"/>
                    </a:lnTo>
                    <a:lnTo>
                      <a:pt x="167" y="525"/>
                    </a:lnTo>
                    <a:lnTo>
                      <a:pt x="100" y="434"/>
                    </a:lnTo>
                    <a:lnTo>
                      <a:pt x="87" y="411"/>
                    </a:lnTo>
                    <a:lnTo>
                      <a:pt x="82" y="397"/>
                    </a:lnTo>
                    <a:lnTo>
                      <a:pt x="76" y="378"/>
                    </a:lnTo>
                    <a:lnTo>
                      <a:pt x="78" y="326"/>
                    </a:lnTo>
                    <a:lnTo>
                      <a:pt x="82" y="341"/>
                    </a:lnTo>
                    <a:lnTo>
                      <a:pt x="82" y="312"/>
                    </a:lnTo>
                    <a:lnTo>
                      <a:pt x="82" y="302"/>
                    </a:lnTo>
                    <a:lnTo>
                      <a:pt x="87" y="326"/>
                    </a:lnTo>
                    <a:lnTo>
                      <a:pt x="145" y="500"/>
                    </a:lnTo>
                    <a:lnTo>
                      <a:pt x="96" y="359"/>
                    </a:lnTo>
                    <a:lnTo>
                      <a:pt x="91" y="345"/>
                    </a:lnTo>
                    <a:lnTo>
                      <a:pt x="87" y="326"/>
                    </a:lnTo>
                    <a:lnTo>
                      <a:pt x="87" y="274"/>
                    </a:lnTo>
                    <a:lnTo>
                      <a:pt x="91" y="279"/>
                    </a:lnTo>
                    <a:lnTo>
                      <a:pt x="93" y="250"/>
                    </a:lnTo>
                    <a:lnTo>
                      <a:pt x="102" y="260"/>
                    </a:lnTo>
                    <a:lnTo>
                      <a:pt x="148" y="454"/>
                    </a:lnTo>
                    <a:lnTo>
                      <a:pt x="124" y="359"/>
                    </a:lnTo>
                    <a:lnTo>
                      <a:pt x="115" y="316"/>
                    </a:lnTo>
                    <a:lnTo>
                      <a:pt x="102" y="279"/>
                    </a:lnTo>
                    <a:lnTo>
                      <a:pt x="102" y="256"/>
                    </a:lnTo>
                    <a:lnTo>
                      <a:pt x="100" y="217"/>
                    </a:lnTo>
                    <a:lnTo>
                      <a:pt x="106" y="223"/>
                    </a:lnTo>
                    <a:lnTo>
                      <a:pt x="129" y="415"/>
                    </a:lnTo>
                    <a:lnTo>
                      <a:pt x="102" y="208"/>
                    </a:lnTo>
                    <a:lnTo>
                      <a:pt x="102" y="188"/>
                    </a:lnTo>
                    <a:lnTo>
                      <a:pt x="106" y="202"/>
                    </a:lnTo>
                    <a:lnTo>
                      <a:pt x="106" y="161"/>
                    </a:lnTo>
                    <a:lnTo>
                      <a:pt x="111" y="174"/>
                    </a:lnTo>
                    <a:lnTo>
                      <a:pt x="111" y="151"/>
                    </a:lnTo>
                    <a:lnTo>
                      <a:pt x="120" y="165"/>
                    </a:lnTo>
                    <a:lnTo>
                      <a:pt x="133" y="212"/>
                    </a:lnTo>
                    <a:lnTo>
                      <a:pt x="148" y="240"/>
                    </a:lnTo>
                    <a:lnTo>
                      <a:pt x="175" y="289"/>
                    </a:lnTo>
                    <a:lnTo>
                      <a:pt x="190" y="330"/>
                    </a:lnTo>
                    <a:lnTo>
                      <a:pt x="148" y="240"/>
                    </a:lnTo>
                    <a:lnTo>
                      <a:pt x="135" y="217"/>
                    </a:lnTo>
                    <a:lnTo>
                      <a:pt x="124" y="184"/>
                    </a:lnTo>
                    <a:lnTo>
                      <a:pt x="120" y="161"/>
                    </a:lnTo>
                    <a:lnTo>
                      <a:pt x="115" y="119"/>
                    </a:lnTo>
                    <a:lnTo>
                      <a:pt x="118" y="123"/>
                    </a:lnTo>
                    <a:lnTo>
                      <a:pt x="124" y="119"/>
                    </a:lnTo>
                    <a:lnTo>
                      <a:pt x="120" y="99"/>
                    </a:lnTo>
                    <a:lnTo>
                      <a:pt x="127" y="119"/>
                    </a:lnTo>
                    <a:lnTo>
                      <a:pt x="133" y="138"/>
                    </a:lnTo>
                    <a:lnTo>
                      <a:pt x="148" y="156"/>
                    </a:lnTo>
                    <a:lnTo>
                      <a:pt x="169" y="174"/>
                    </a:lnTo>
                    <a:lnTo>
                      <a:pt x="212" y="223"/>
                    </a:lnTo>
                    <a:lnTo>
                      <a:pt x="142" y="151"/>
                    </a:lnTo>
                    <a:lnTo>
                      <a:pt x="133" y="132"/>
                    </a:lnTo>
                    <a:lnTo>
                      <a:pt x="129" y="123"/>
                    </a:lnTo>
                    <a:lnTo>
                      <a:pt x="129" y="76"/>
                    </a:lnTo>
                    <a:lnTo>
                      <a:pt x="135" y="90"/>
                    </a:lnTo>
                    <a:lnTo>
                      <a:pt x="145" y="112"/>
                    </a:lnTo>
                    <a:lnTo>
                      <a:pt x="163" y="151"/>
                    </a:lnTo>
                    <a:lnTo>
                      <a:pt x="187" y="188"/>
                    </a:lnTo>
                    <a:lnTo>
                      <a:pt x="194" y="208"/>
                    </a:lnTo>
                    <a:lnTo>
                      <a:pt x="135" y="109"/>
                    </a:lnTo>
                    <a:lnTo>
                      <a:pt x="135" y="80"/>
                    </a:lnTo>
                    <a:lnTo>
                      <a:pt x="139" y="56"/>
                    </a:lnTo>
                    <a:lnTo>
                      <a:pt x="135" y="41"/>
                    </a:lnTo>
                    <a:lnTo>
                      <a:pt x="133" y="37"/>
                    </a:lnTo>
                    <a:lnTo>
                      <a:pt x="135" y="28"/>
                    </a:lnTo>
                    <a:lnTo>
                      <a:pt x="139" y="14"/>
                    </a:lnTo>
                    <a:lnTo>
                      <a:pt x="145" y="4"/>
                    </a:lnTo>
                    <a:lnTo>
                      <a:pt x="151" y="0"/>
                    </a:lnTo>
                    <a:lnTo>
                      <a:pt x="139" y="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6" name="Freeform 88"/>
              <p:cNvSpPr>
                <a:spLocks/>
              </p:cNvSpPr>
              <p:nvPr/>
            </p:nvSpPr>
            <p:spPr bwMode="ltGray">
              <a:xfrm>
                <a:off x="5013" y="2909"/>
                <a:ext cx="132" cy="502"/>
              </a:xfrm>
              <a:custGeom>
                <a:avLst/>
                <a:gdLst>
                  <a:gd name="T0" fmla="*/ 131 w 132"/>
                  <a:gd name="T1" fmla="*/ 179 h 502"/>
                  <a:gd name="T2" fmla="*/ 117 w 132"/>
                  <a:gd name="T3" fmla="*/ 18 h 502"/>
                  <a:gd name="T4" fmla="*/ 99 w 132"/>
                  <a:gd name="T5" fmla="*/ 2 h 502"/>
                  <a:gd name="T6" fmla="*/ 85 w 132"/>
                  <a:gd name="T7" fmla="*/ 0 h 502"/>
                  <a:gd name="T8" fmla="*/ 63 w 132"/>
                  <a:gd name="T9" fmla="*/ 7 h 502"/>
                  <a:gd name="T10" fmla="*/ 49 w 132"/>
                  <a:gd name="T11" fmla="*/ 25 h 502"/>
                  <a:gd name="T12" fmla="*/ 33 w 132"/>
                  <a:gd name="T13" fmla="*/ 50 h 502"/>
                  <a:gd name="T14" fmla="*/ 18 w 132"/>
                  <a:gd name="T15" fmla="*/ 94 h 502"/>
                  <a:gd name="T16" fmla="*/ 10 w 132"/>
                  <a:gd name="T17" fmla="*/ 157 h 502"/>
                  <a:gd name="T18" fmla="*/ 6 w 132"/>
                  <a:gd name="T19" fmla="*/ 211 h 502"/>
                  <a:gd name="T20" fmla="*/ 0 w 132"/>
                  <a:gd name="T21" fmla="*/ 285 h 502"/>
                  <a:gd name="T22" fmla="*/ 0 w 132"/>
                  <a:gd name="T23" fmla="*/ 334 h 502"/>
                  <a:gd name="T24" fmla="*/ 10 w 132"/>
                  <a:gd name="T25" fmla="*/ 400 h 502"/>
                  <a:gd name="T26" fmla="*/ 30 w 132"/>
                  <a:gd name="T27" fmla="*/ 456 h 502"/>
                  <a:gd name="T28" fmla="*/ 49 w 132"/>
                  <a:gd name="T29" fmla="*/ 501 h 502"/>
                  <a:gd name="T30" fmla="*/ 38 w 132"/>
                  <a:gd name="T31" fmla="*/ 433 h 502"/>
                  <a:gd name="T32" fmla="*/ 33 w 132"/>
                  <a:gd name="T33" fmla="*/ 370 h 502"/>
                  <a:gd name="T34" fmla="*/ 36 w 132"/>
                  <a:gd name="T35" fmla="*/ 304 h 502"/>
                  <a:gd name="T36" fmla="*/ 38 w 132"/>
                  <a:gd name="T37" fmla="*/ 245 h 502"/>
                  <a:gd name="T38" fmla="*/ 42 w 132"/>
                  <a:gd name="T39" fmla="*/ 186 h 502"/>
                  <a:gd name="T40" fmla="*/ 49 w 132"/>
                  <a:gd name="T41" fmla="*/ 133 h 502"/>
                  <a:gd name="T42" fmla="*/ 51 w 132"/>
                  <a:gd name="T43" fmla="*/ 93 h 502"/>
                  <a:gd name="T44" fmla="*/ 59 w 132"/>
                  <a:gd name="T45" fmla="*/ 53 h 502"/>
                  <a:gd name="T46" fmla="*/ 79 w 132"/>
                  <a:gd name="T47" fmla="*/ 20 h 502"/>
                  <a:gd name="T48" fmla="*/ 96 w 132"/>
                  <a:gd name="T49" fmla="*/ 22 h 502"/>
                  <a:gd name="T50" fmla="*/ 112 w 132"/>
                  <a:gd name="T51" fmla="*/ 113 h 502"/>
                  <a:gd name="T52" fmla="*/ 125 w 132"/>
                  <a:gd name="T53" fmla="*/ 133 h 502"/>
                  <a:gd name="T54" fmla="*/ 131 w 132"/>
                  <a:gd name="T55" fmla="*/ 17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502">
                    <a:moveTo>
                      <a:pt x="131" y="179"/>
                    </a:moveTo>
                    <a:lnTo>
                      <a:pt x="117" y="18"/>
                    </a:lnTo>
                    <a:lnTo>
                      <a:pt x="99" y="2"/>
                    </a:lnTo>
                    <a:lnTo>
                      <a:pt x="85" y="0"/>
                    </a:lnTo>
                    <a:lnTo>
                      <a:pt x="63" y="7"/>
                    </a:lnTo>
                    <a:lnTo>
                      <a:pt x="49" y="25"/>
                    </a:lnTo>
                    <a:lnTo>
                      <a:pt x="33" y="50"/>
                    </a:lnTo>
                    <a:lnTo>
                      <a:pt x="18" y="94"/>
                    </a:lnTo>
                    <a:lnTo>
                      <a:pt x="10" y="157"/>
                    </a:lnTo>
                    <a:lnTo>
                      <a:pt x="6" y="211"/>
                    </a:lnTo>
                    <a:lnTo>
                      <a:pt x="0" y="285"/>
                    </a:lnTo>
                    <a:lnTo>
                      <a:pt x="0" y="334"/>
                    </a:lnTo>
                    <a:lnTo>
                      <a:pt x="10" y="400"/>
                    </a:lnTo>
                    <a:lnTo>
                      <a:pt x="30" y="456"/>
                    </a:lnTo>
                    <a:lnTo>
                      <a:pt x="49" y="501"/>
                    </a:lnTo>
                    <a:lnTo>
                      <a:pt x="38" y="433"/>
                    </a:lnTo>
                    <a:lnTo>
                      <a:pt x="33" y="370"/>
                    </a:lnTo>
                    <a:lnTo>
                      <a:pt x="36" y="304"/>
                    </a:lnTo>
                    <a:lnTo>
                      <a:pt x="38" y="245"/>
                    </a:lnTo>
                    <a:lnTo>
                      <a:pt x="42" y="186"/>
                    </a:lnTo>
                    <a:lnTo>
                      <a:pt x="49" y="133"/>
                    </a:lnTo>
                    <a:lnTo>
                      <a:pt x="51" y="93"/>
                    </a:lnTo>
                    <a:lnTo>
                      <a:pt x="59" y="53"/>
                    </a:lnTo>
                    <a:lnTo>
                      <a:pt x="79" y="20"/>
                    </a:lnTo>
                    <a:lnTo>
                      <a:pt x="96" y="22"/>
                    </a:lnTo>
                    <a:lnTo>
                      <a:pt x="112" y="113"/>
                    </a:lnTo>
                    <a:lnTo>
                      <a:pt x="125" y="133"/>
                    </a:lnTo>
                    <a:lnTo>
                      <a:pt x="131" y="17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7" name="Freeform 89"/>
              <p:cNvSpPr>
                <a:spLocks/>
              </p:cNvSpPr>
              <p:nvPr/>
            </p:nvSpPr>
            <p:spPr bwMode="ltGray">
              <a:xfrm>
                <a:off x="4787" y="2599"/>
                <a:ext cx="288" cy="1029"/>
              </a:xfrm>
              <a:custGeom>
                <a:avLst/>
                <a:gdLst>
                  <a:gd name="T0" fmla="*/ 193 w 288"/>
                  <a:gd name="T1" fmla="*/ 11 h 1029"/>
                  <a:gd name="T2" fmla="*/ 185 w 288"/>
                  <a:gd name="T3" fmla="*/ 44 h 1029"/>
                  <a:gd name="T4" fmla="*/ 122 w 288"/>
                  <a:gd name="T5" fmla="*/ 37 h 1029"/>
                  <a:gd name="T6" fmla="*/ 147 w 288"/>
                  <a:gd name="T7" fmla="*/ 51 h 1029"/>
                  <a:gd name="T8" fmla="*/ 174 w 288"/>
                  <a:gd name="T9" fmla="*/ 70 h 1029"/>
                  <a:gd name="T10" fmla="*/ 114 w 288"/>
                  <a:gd name="T11" fmla="*/ 96 h 1029"/>
                  <a:gd name="T12" fmla="*/ 161 w 288"/>
                  <a:gd name="T13" fmla="*/ 104 h 1029"/>
                  <a:gd name="T14" fmla="*/ 164 w 288"/>
                  <a:gd name="T15" fmla="*/ 135 h 1029"/>
                  <a:gd name="T16" fmla="*/ 28 w 288"/>
                  <a:gd name="T17" fmla="*/ 280 h 1029"/>
                  <a:gd name="T18" fmla="*/ 155 w 288"/>
                  <a:gd name="T19" fmla="*/ 175 h 1029"/>
                  <a:gd name="T20" fmla="*/ 128 w 288"/>
                  <a:gd name="T21" fmla="*/ 234 h 1029"/>
                  <a:gd name="T22" fmla="*/ 145 w 288"/>
                  <a:gd name="T23" fmla="*/ 240 h 1029"/>
                  <a:gd name="T24" fmla="*/ 122 w 288"/>
                  <a:gd name="T25" fmla="*/ 322 h 1029"/>
                  <a:gd name="T26" fmla="*/ 72 w 288"/>
                  <a:gd name="T27" fmla="*/ 409 h 1029"/>
                  <a:gd name="T28" fmla="*/ 128 w 288"/>
                  <a:gd name="T29" fmla="*/ 345 h 1029"/>
                  <a:gd name="T30" fmla="*/ 82 w 288"/>
                  <a:gd name="T31" fmla="*/ 474 h 1029"/>
                  <a:gd name="T32" fmla="*/ 124 w 288"/>
                  <a:gd name="T33" fmla="*/ 389 h 1029"/>
                  <a:gd name="T34" fmla="*/ 134 w 288"/>
                  <a:gd name="T35" fmla="*/ 389 h 1029"/>
                  <a:gd name="T36" fmla="*/ 117 w 288"/>
                  <a:gd name="T37" fmla="*/ 465 h 1029"/>
                  <a:gd name="T38" fmla="*/ 131 w 288"/>
                  <a:gd name="T39" fmla="*/ 465 h 1029"/>
                  <a:gd name="T40" fmla="*/ 105 w 288"/>
                  <a:gd name="T41" fmla="*/ 553 h 1029"/>
                  <a:gd name="T42" fmla="*/ 120 w 288"/>
                  <a:gd name="T43" fmla="*/ 531 h 1029"/>
                  <a:gd name="T44" fmla="*/ 106 w 288"/>
                  <a:gd name="T45" fmla="*/ 615 h 1029"/>
                  <a:gd name="T46" fmla="*/ 117 w 288"/>
                  <a:gd name="T47" fmla="*/ 588 h 1029"/>
                  <a:gd name="T48" fmla="*/ 130 w 288"/>
                  <a:gd name="T49" fmla="*/ 579 h 1029"/>
                  <a:gd name="T50" fmla="*/ 122 w 288"/>
                  <a:gd name="T51" fmla="*/ 641 h 1029"/>
                  <a:gd name="T52" fmla="*/ 95 w 288"/>
                  <a:gd name="T53" fmla="*/ 754 h 1029"/>
                  <a:gd name="T54" fmla="*/ 130 w 288"/>
                  <a:gd name="T55" fmla="*/ 667 h 1029"/>
                  <a:gd name="T56" fmla="*/ 138 w 288"/>
                  <a:gd name="T57" fmla="*/ 652 h 1029"/>
                  <a:gd name="T58" fmla="*/ 135 w 288"/>
                  <a:gd name="T59" fmla="*/ 746 h 1029"/>
                  <a:gd name="T60" fmla="*/ 147 w 288"/>
                  <a:gd name="T61" fmla="*/ 793 h 1029"/>
                  <a:gd name="T62" fmla="*/ 151 w 288"/>
                  <a:gd name="T63" fmla="*/ 740 h 1029"/>
                  <a:gd name="T64" fmla="*/ 254 w 288"/>
                  <a:gd name="T65" fmla="*/ 881 h 1029"/>
                  <a:gd name="T66" fmla="*/ 161 w 288"/>
                  <a:gd name="T67" fmla="*/ 677 h 1029"/>
                  <a:gd name="T68" fmla="*/ 180 w 288"/>
                  <a:gd name="T69" fmla="*/ 720 h 1029"/>
                  <a:gd name="T70" fmla="*/ 153 w 288"/>
                  <a:gd name="T71" fmla="*/ 605 h 1029"/>
                  <a:gd name="T72" fmla="*/ 265 w 288"/>
                  <a:gd name="T73" fmla="*/ 695 h 1029"/>
                  <a:gd name="T74" fmla="*/ 153 w 288"/>
                  <a:gd name="T75" fmla="*/ 570 h 1029"/>
                  <a:gd name="T76" fmla="*/ 169 w 288"/>
                  <a:gd name="T77" fmla="*/ 542 h 1029"/>
                  <a:gd name="T78" fmla="*/ 156 w 288"/>
                  <a:gd name="T79" fmla="*/ 494 h 1029"/>
                  <a:gd name="T80" fmla="*/ 174 w 288"/>
                  <a:gd name="T81" fmla="*/ 494 h 1029"/>
                  <a:gd name="T82" fmla="*/ 225 w 288"/>
                  <a:gd name="T83" fmla="*/ 582 h 1029"/>
                  <a:gd name="T84" fmla="*/ 176 w 288"/>
                  <a:gd name="T85" fmla="*/ 415 h 1029"/>
                  <a:gd name="T86" fmla="*/ 166 w 288"/>
                  <a:gd name="T87" fmla="*/ 353 h 1029"/>
                  <a:gd name="T88" fmla="*/ 180 w 288"/>
                  <a:gd name="T89" fmla="*/ 342 h 1029"/>
                  <a:gd name="T90" fmla="*/ 178 w 288"/>
                  <a:gd name="T91" fmla="*/ 284 h 1029"/>
                  <a:gd name="T92" fmla="*/ 184 w 288"/>
                  <a:gd name="T93" fmla="*/ 277 h 1029"/>
                  <a:gd name="T94" fmla="*/ 218 w 288"/>
                  <a:gd name="T95" fmla="*/ 330 h 1029"/>
                  <a:gd name="T96" fmla="*/ 191 w 288"/>
                  <a:gd name="T97" fmla="*/ 245 h 1029"/>
                  <a:gd name="T98" fmla="*/ 193 w 288"/>
                  <a:gd name="T99" fmla="*/ 172 h 1029"/>
                  <a:gd name="T100" fmla="*/ 191 w 288"/>
                  <a:gd name="T101" fmla="*/ 132 h 1029"/>
                  <a:gd name="T102" fmla="*/ 221 w 288"/>
                  <a:gd name="T103" fmla="*/ 129 h 1029"/>
                  <a:gd name="T104" fmla="*/ 213 w 288"/>
                  <a:gd name="T105" fmla="*/ 70 h 1029"/>
                  <a:gd name="T106" fmla="*/ 226 w 288"/>
                  <a:gd name="T107" fmla="*/ 56 h 1029"/>
                  <a:gd name="T108" fmla="*/ 222 w 288"/>
                  <a:gd name="T109"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1029">
                    <a:moveTo>
                      <a:pt x="222" y="0"/>
                    </a:moveTo>
                    <a:lnTo>
                      <a:pt x="211" y="2"/>
                    </a:lnTo>
                    <a:lnTo>
                      <a:pt x="193" y="11"/>
                    </a:lnTo>
                    <a:lnTo>
                      <a:pt x="205" y="17"/>
                    </a:lnTo>
                    <a:lnTo>
                      <a:pt x="196" y="28"/>
                    </a:lnTo>
                    <a:lnTo>
                      <a:pt x="185" y="44"/>
                    </a:lnTo>
                    <a:lnTo>
                      <a:pt x="170" y="50"/>
                    </a:lnTo>
                    <a:lnTo>
                      <a:pt x="147" y="47"/>
                    </a:lnTo>
                    <a:lnTo>
                      <a:pt x="122" y="37"/>
                    </a:lnTo>
                    <a:lnTo>
                      <a:pt x="57" y="47"/>
                    </a:lnTo>
                    <a:lnTo>
                      <a:pt x="120" y="41"/>
                    </a:lnTo>
                    <a:lnTo>
                      <a:pt x="147" y="51"/>
                    </a:lnTo>
                    <a:lnTo>
                      <a:pt x="170" y="50"/>
                    </a:lnTo>
                    <a:lnTo>
                      <a:pt x="185" y="58"/>
                    </a:lnTo>
                    <a:lnTo>
                      <a:pt x="174" y="70"/>
                    </a:lnTo>
                    <a:lnTo>
                      <a:pt x="181" y="76"/>
                    </a:lnTo>
                    <a:lnTo>
                      <a:pt x="161" y="99"/>
                    </a:lnTo>
                    <a:lnTo>
                      <a:pt x="114" y="96"/>
                    </a:lnTo>
                    <a:lnTo>
                      <a:pt x="54" y="178"/>
                    </a:lnTo>
                    <a:lnTo>
                      <a:pt x="114" y="99"/>
                    </a:lnTo>
                    <a:lnTo>
                      <a:pt x="161" y="104"/>
                    </a:lnTo>
                    <a:lnTo>
                      <a:pt x="174" y="107"/>
                    </a:lnTo>
                    <a:lnTo>
                      <a:pt x="149" y="135"/>
                    </a:lnTo>
                    <a:lnTo>
                      <a:pt x="164" y="135"/>
                    </a:lnTo>
                    <a:lnTo>
                      <a:pt x="138" y="166"/>
                    </a:lnTo>
                    <a:lnTo>
                      <a:pt x="87" y="208"/>
                    </a:lnTo>
                    <a:lnTo>
                      <a:pt x="28" y="280"/>
                    </a:lnTo>
                    <a:lnTo>
                      <a:pt x="89" y="214"/>
                    </a:lnTo>
                    <a:lnTo>
                      <a:pt x="139" y="172"/>
                    </a:lnTo>
                    <a:lnTo>
                      <a:pt x="155" y="175"/>
                    </a:lnTo>
                    <a:lnTo>
                      <a:pt x="131" y="199"/>
                    </a:lnTo>
                    <a:lnTo>
                      <a:pt x="147" y="205"/>
                    </a:lnTo>
                    <a:lnTo>
                      <a:pt x="128" y="234"/>
                    </a:lnTo>
                    <a:lnTo>
                      <a:pt x="5" y="483"/>
                    </a:lnTo>
                    <a:lnTo>
                      <a:pt x="128" y="240"/>
                    </a:lnTo>
                    <a:lnTo>
                      <a:pt x="145" y="240"/>
                    </a:lnTo>
                    <a:lnTo>
                      <a:pt x="126" y="277"/>
                    </a:lnTo>
                    <a:lnTo>
                      <a:pt x="139" y="276"/>
                    </a:lnTo>
                    <a:lnTo>
                      <a:pt x="122" y="322"/>
                    </a:lnTo>
                    <a:lnTo>
                      <a:pt x="72" y="406"/>
                    </a:lnTo>
                    <a:lnTo>
                      <a:pt x="19" y="530"/>
                    </a:lnTo>
                    <a:lnTo>
                      <a:pt x="72" y="409"/>
                    </a:lnTo>
                    <a:lnTo>
                      <a:pt x="124" y="324"/>
                    </a:lnTo>
                    <a:lnTo>
                      <a:pt x="139" y="311"/>
                    </a:lnTo>
                    <a:lnTo>
                      <a:pt x="128" y="345"/>
                    </a:lnTo>
                    <a:lnTo>
                      <a:pt x="138" y="339"/>
                    </a:lnTo>
                    <a:lnTo>
                      <a:pt x="122" y="385"/>
                    </a:lnTo>
                    <a:lnTo>
                      <a:pt x="82" y="474"/>
                    </a:lnTo>
                    <a:lnTo>
                      <a:pt x="0" y="590"/>
                    </a:lnTo>
                    <a:lnTo>
                      <a:pt x="79" y="477"/>
                    </a:lnTo>
                    <a:lnTo>
                      <a:pt x="124" y="389"/>
                    </a:lnTo>
                    <a:lnTo>
                      <a:pt x="130" y="389"/>
                    </a:lnTo>
                    <a:lnTo>
                      <a:pt x="54" y="652"/>
                    </a:lnTo>
                    <a:lnTo>
                      <a:pt x="134" y="389"/>
                    </a:lnTo>
                    <a:lnTo>
                      <a:pt x="124" y="424"/>
                    </a:lnTo>
                    <a:lnTo>
                      <a:pt x="134" y="412"/>
                    </a:lnTo>
                    <a:lnTo>
                      <a:pt x="117" y="465"/>
                    </a:lnTo>
                    <a:lnTo>
                      <a:pt x="65" y="588"/>
                    </a:lnTo>
                    <a:lnTo>
                      <a:pt x="117" y="474"/>
                    </a:lnTo>
                    <a:lnTo>
                      <a:pt x="131" y="465"/>
                    </a:lnTo>
                    <a:lnTo>
                      <a:pt x="117" y="500"/>
                    </a:lnTo>
                    <a:lnTo>
                      <a:pt x="57" y="740"/>
                    </a:lnTo>
                    <a:lnTo>
                      <a:pt x="105" y="553"/>
                    </a:lnTo>
                    <a:lnTo>
                      <a:pt x="122" y="500"/>
                    </a:lnTo>
                    <a:lnTo>
                      <a:pt x="131" y="494"/>
                    </a:lnTo>
                    <a:lnTo>
                      <a:pt x="120" y="531"/>
                    </a:lnTo>
                    <a:lnTo>
                      <a:pt x="130" y="527"/>
                    </a:lnTo>
                    <a:lnTo>
                      <a:pt x="114" y="573"/>
                    </a:lnTo>
                    <a:lnTo>
                      <a:pt x="106" y="615"/>
                    </a:lnTo>
                    <a:lnTo>
                      <a:pt x="27" y="751"/>
                    </a:lnTo>
                    <a:lnTo>
                      <a:pt x="108" y="616"/>
                    </a:lnTo>
                    <a:lnTo>
                      <a:pt x="117" y="588"/>
                    </a:lnTo>
                    <a:lnTo>
                      <a:pt x="128" y="579"/>
                    </a:lnTo>
                    <a:lnTo>
                      <a:pt x="108" y="658"/>
                    </a:lnTo>
                    <a:lnTo>
                      <a:pt x="130" y="579"/>
                    </a:lnTo>
                    <a:lnTo>
                      <a:pt x="117" y="616"/>
                    </a:lnTo>
                    <a:lnTo>
                      <a:pt x="131" y="608"/>
                    </a:lnTo>
                    <a:lnTo>
                      <a:pt x="122" y="641"/>
                    </a:lnTo>
                    <a:lnTo>
                      <a:pt x="95" y="754"/>
                    </a:lnTo>
                    <a:lnTo>
                      <a:pt x="67" y="822"/>
                    </a:lnTo>
                    <a:lnTo>
                      <a:pt x="95" y="754"/>
                    </a:lnTo>
                    <a:lnTo>
                      <a:pt x="124" y="646"/>
                    </a:lnTo>
                    <a:lnTo>
                      <a:pt x="134" y="641"/>
                    </a:lnTo>
                    <a:lnTo>
                      <a:pt x="130" y="667"/>
                    </a:lnTo>
                    <a:lnTo>
                      <a:pt x="108" y="740"/>
                    </a:lnTo>
                    <a:lnTo>
                      <a:pt x="131" y="677"/>
                    </a:lnTo>
                    <a:lnTo>
                      <a:pt x="138" y="652"/>
                    </a:lnTo>
                    <a:lnTo>
                      <a:pt x="128" y="710"/>
                    </a:lnTo>
                    <a:lnTo>
                      <a:pt x="139" y="698"/>
                    </a:lnTo>
                    <a:lnTo>
                      <a:pt x="135" y="746"/>
                    </a:lnTo>
                    <a:lnTo>
                      <a:pt x="143" y="726"/>
                    </a:lnTo>
                    <a:lnTo>
                      <a:pt x="149" y="743"/>
                    </a:lnTo>
                    <a:lnTo>
                      <a:pt x="147" y="793"/>
                    </a:lnTo>
                    <a:lnTo>
                      <a:pt x="97" y="1028"/>
                    </a:lnTo>
                    <a:lnTo>
                      <a:pt x="151" y="793"/>
                    </a:lnTo>
                    <a:lnTo>
                      <a:pt x="151" y="740"/>
                    </a:lnTo>
                    <a:lnTo>
                      <a:pt x="151" y="708"/>
                    </a:lnTo>
                    <a:lnTo>
                      <a:pt x="163" y="726"/>
                    </a:lnTo>
                    <a:lnTo>
                      <a:pt x="254" y="881"/>
                    </a:lnTo>
                    <a:lnTo>
                      <a:pt x="158" y="710"/>
                    </a:lnTo>
                    <a:lnTo>
                      <a:pt x="151" y="667"/>
                    </a:lnTo>
                    <a:lnTo>
                      <a:pt x="161" y="677"/>
                    </a:lnTo>
                    <a:lnTo>
                      <a:pt x="147" y="622"/>
                    </a:lnTo>
                    <a:lnTo>
                      <a:pt x="158" y="644"/>
                    </a:lnTo>
                    <a:lnTo>
                      <a:pt x="180" y="720"/>
                    </a:lnTo>
                    <a:lnTo>
                      <a:pt x="161" y="638"/>
                    </a:lnTo>
                    <a:lnTo>
                      <a:pt x="151" y="605"/>
                    </a:lnTo>
                    <a:lnTo>
                      <a:pt x="153" y="605"/>
                    </a:lnTo>
                    <a:lnTo>
                      <a:pt x="164" y="622"/>
                    </a:lnTo>
                    <a:lnTo>
                      <a:pt x="188" y="664"/>
                    </a:lnTo>
                    <a:lnTo>
                      <a:pt x="265" y="695"/>
                    </a:lnTo>
                    <a:lnTo>
                      <a:pt x="185" y="658"/>
                    </a:lnTo>
                    <a:lnTo>
                      <a:pt x="161" y="608"/>
                    </a:lnTo>
                    <a:lnTo>
                      <a:pt x="153" y="570"/>
                    </a:lnTo>
                    <a:lnTo>
                      <a:pt x="164" y="570"/>
                    </a:lnTo>
                    <a:lnTo>
                      <a:pt x="153" y="531"/>
                    </a:lnTo>
                    <a:lnTo>
                      <a:pt x="169" y="542"/>
                    </a:lnTo>
                    <a:lnTo>
                      <a:pt x="222" y="615"/>
                    </a:lnTo>
                    <a:lnTo>
                      <a:pt x="169" y="539"/>
                    </a:lnTo>
                    <a:lnTo>
                      <a:pt x="156" y="494"/>
                    </a:lnTo>
                    <a:lnTo>
                      <a:pt x="170" y="507"/>
                    </a:lnTo>
                    <a:lnTo>
                      <a:pt x="161" y="471"/>
                    </a:lnTo>
                    <a:lnTo>
                      <a:pt x="174" y="494"/>
                    </a:lnTo>
                    <a:lnTo>
                      <a:pt x="164" y="442"/>
                    </a:lnTo>
                    <a:lnTo>
                      <a:pt x="176" y="468"/>
                    </a:lnTo>
                    <a:lnTo>
                      <a:pt x="225" y="582"/>
                    </a:lnTo>
                    <a:lnTo>
                      <a:pt x="174" y="468"/>
                    </a:lnTo>
                    <a:lnTo>
                      <a:pt x="163" y="401"/>
                    </a:lnTo>
                    <a:lnTo>
                      <a:pt x="176" y="415"/>
                    </a:lnTo>
                    <a:lnTo>
                      <a:pt x="255" y="480"/>
                    </a:lnTo>
                    <a:lnTo>
                      <a:pt x="176" y="412"/>
                    </a:lnTo>
                    <a:lnTo>
                      <a:pt x="166" y="353"/>
                    </a:lnTo>
                    <a:lnTo>
                      <a:pt x="178" y="362"/>
                    </a:lnTo>
                    <a:lnTo>
                      <a:pt x="169" y="330"/>
                    </a:lnTo>
                    <a:lnTo>
                      <a:pt x="180" y="342"/>
                    </a:lnTo>
                    <a:lnTo>
                      <a:pt x="217" y="503"/>
                    </a:lnTo>
                    <a:lnTo>
                      <a:pt x="178" y="329"/>
                    </a:lnTo>
                    <a:lnTo>
                      <a:pt x="178" y="284"/>
                    </a:lnTo>
                    <a:lnTo>
                      <a:pt x="189" y="303"/>
                    </a:lnTo>
                    <a:lnTo>
                      <a:pt x="213" y="395"/>
                    </a:lnTo>
                    <a:lnTo>
                      <a:pt x="184" y="277"/>
                    </a:lnTo>
                    <a:lnTo>
                      <a:pt x="180" y="240"/>
                    </a:lnTo>
                    <a:lnTo>
                      <a:pt x="189" y="257"/>
                    </a:lnTo>
                    <a:lnTo>
                      <a:pt x="218" y="330"/>
                    </a:lnTo>
                    <a:lnTo>
                      <a:pt x="287" y="372"/>
                    </a:lnTo>
                    <a:lnTo>
                      <a:pt x="217" y="324"/>
                    </a:lnTo>
                    <a:lnTo>
                      <a:pt x="191" y="245"/>
                    </a:lnTo>
                    <a:lnTo>
                      <a:pt x="188" y="195"/>
                    </a:lnTo>
                    <a:lnTo>
                      <a:pt x="199" y="219"/>
                    </a:lnTo>
                    <a:lnTo>
                      <a:pt x="193" y="172"/>
                    </a:lnTo>
                    <a:lnTo>
                      <a:pt x="238" y="296"/>
                    </a:lnTo>
                    <a:lnTo>
                      <a:pt x="196" y="166"/>
                    </a:lnTo>
                    <a:lnTo>
                      <a:pt x="191" y="132"/>
                    </a:lnTo>
                    <a:lnTo>
                      <a:pt x="205" y="158"/>
                    </a:lnTo>
                    <a:lnTo>
                      <a:pt x="203" y="102"/>
                    </a:lnTo>
                    <a:lnTo>
                      <a:pt x="221" y="129"/>
                    </a:lnTo>
                    <a:lnTo>
                      <a:pt x="283" y="225"/>
                    </a:lnTo>
                    <a:lnTo>
                      <a:pt x="221" y="126"/>
                    </a:lnTo>
                    <a:lnTo>
                      <a:pt x="213" y="70"/>
                    </a:lnTo>
                    <a:lnTo>
                      <a:pt x="222" y="84"/>
                    </a:lnTo>
                    <a:lnTo>
                      <a:pt x="217" y="44"/>
                    </a:lnTo>
                    <a:lnTo>
                      <a:pt x="226" y="56"/>
                    </a:lnTo>
                    <a:lnTo>
                      <a:pt x="229" y="23"/>
                    </a:lnTo>
                    <a:lnTo>
                      <a:pt x="226" y="8"/>
                    </a:lnTo>
                    <a:lnTo>
                      <a:pt x="22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8" name="Freeform 90"/>
              <p:cNvSpPr>
                <a:spLocks/>
              </p:cNvSpPr>
              <p:nvPr/>
            </p:nvSpPr>
            <p:spPr bwMode="ltGray">
              <a:xfrm>
                <a:off x="5132" y="2790"/>
                <a:ext cx="120" cy="573"/>
              </a:xfrm>
              <a:custGeom>
                <a:avLst/>
                <a:gdLst>
                  <a:gd name="T0" fmla="*/ 2 w 120"/>
                  <a:gd name="T1" fmla="*/ 91 h 573"/>
                  <a:gd name="T2" fmla="*/ 27 w 120"/>
                  <a:gd name="T3" fmla="*/ 0 h 573"/>
                  <a:gd name="T4" fmla="*/ 43 w 120"/>
                  <a:gd name="T5" fmla="*/ 2 h 573"/>
                  <a:gd name="T6" fmla="*/ 56 w 120"/>
                  <a:gd name="T7" fmla="*/ 8 h 573"/>
                  <a:gd name="T8" fmla="*/ 67 w 120"/>
                  <a:gd name="T9" fmla="*/ 33 h 573"/>
                  <a:gd name="T10" fmla="*/ 94 w 120"/>
                  <a:gd name="T11" fmla="*/ 106 h 573"/>
                  <a:gd name="T12" fmla="*/ 103 w 120"/>
                  <a:gd name="T13" fmla="*/ 139 h 573"/>
                  <a:gd name="T14" fmla="*/ 110 w 120"/>
                  <a:gd name="T15" fmla="*/ 171 h 573"/>
                  <a:gd name="T16" fmla="*/ 116 w 120"/>
                  <a:gd name="T17" fmla="*/ 268 h 573"/>
                  <a:gd name="T18" fmla="*/ 119 w 120"/>
                  <a:gd name="T19" fmla="*/ 297 h 573"/>
                  <a:gd name="T20" fmla="*/ 116 w 120"/>
                  <a:gd name="T21" fmla="*/ 336 h 573"/>
                  <a:gd name="T22" fmla="*/ 111 w 120"/>
                  <a:gd name="T23" fmla="*/ 375 h 573"/>
                  <a:gd name="T24" fmla="*/ 101 w 120"/>
                  <a:gd name="T25" fmla="*/ 436 h 573"/>
                  <a:gd name="T26" fmla="*/ 92 w 120"/>
                  <a:gd name="T27" fmla="*/ 475 h 573"/>
                  <a:gd name="T28" fmla="*/ 79 w 120"/>
                  <a:gd name="T29" fmla="*/ 518 h 573"/>
                  <a:gd name="T30" fmla="*/ 52 w 120"/>
                  <a:gd name="T31" fmla="*/ 572 h 573"/>
                  <a:gd name="T32" fmla="*/ 65 w 120"/>
                  <a:gd name="T33" fmla="*/ 505 h 573"/>
                  <a:gd name="T34" fmla="*/ 77 w 120"/>
                  <a:gd name="T35" fmla="*/ 444 h 573"/>
                  <a:gd name="T36" fmla="*/ 83 w 120"/>
                  <a:gd name="T37" fmla="*/ 388 h 573"/>
                  <a:gd name="T38" fmla="*/ 80 w 120"/>
                  <a:gd name="T39" fmla="*/ 336 h 573"/>
                  <a:gd name="T40" fmla="*/ 79 w 120"/>
                  <a:gd name="T41" fmla="*/ 297 h 573"/>
                  <a:gd name="T42" fmla="*/ 83 w 120"/>
                  <a:gd name="T43" fmla="*/ 251 h 573"/>
                  <a:gd name="T44" fmla="*/ 86 w 120"/>
                  <a:gd name="T45" fmla="*/ 214 h 573"/>
                  <a:gd name="T46" fmla="*/ 74 w 120"/>
                  <a:gd name="T47" fmla="*/ 139 h 573"/>
                  <a:gd name="T48" fmla="*/ 71 w 120"/>
                  <a:gd name="T49" fmla="*/ 97 h 573"/>
                  <a:gd name="T50" fmla="*/ 63 w 120"/>
                  <a:gd name="T51" fmla="*/ 66 h 573"/>
                  <a:gd name="T52" fmla="*/ 43 w 120"/>
                  <a:gd name="T53" fmla="*/ 24 h 573"/>
                  <a:gd name="T54" fmla="*/ 33 w 120"/>
                  <a:gd name="T55" fmla="*/ 57 h 573"/>
                  <a:gd name="T56" fmla="*/ 0 w 120"/>
                  <a:gd name="T57" fmla="*/ 109 h 573"/>
                  <a:gd name="T58" fmla="*/ 2 w 120"/>
                  <a:gd name="T59" fmla="*/ 91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73">
                    <a:moveTo>
                      <a:pt x="2" y="91"/>
                    </a:moveTo>
                    <a:lnTo>
                      <a:pt x="27" y="0"/>
                    </a:lnTo>
                    <a:lnTo>
                      <a:pt x="43" y="2"/>
                    </a:lnTo>
                    <a:lnTo>
                      <a:pt x="56" y="8"/>
                    </a:lnTo>
                    <a:lnTo>
                      <a:pt x="67" y="33"/>
                    </a:lnTo>
                    <a:lnTo>
                      <a:pt x="94" y="106"/>
                    </a:lnTo>
                    <a:lnTo>
                      <a:pt x="103" y="139"/>
                    </a:lnTo>
                    <a:lnTo>
                      <a:pt x="110" y="171"/>
                    </a:lnTo>
                    <a:lnTo>
                      <a:pt x="116" y="268"/>
                    </a:lnTo>
                    <a:lnTo>
                      <a:pt x="119" y="297"/>
                    </a:lnTo>
                    <a:lnTo>
                      <a:pt x="116" y="336"/>
                    </a:lnTo>
                    <a:lnTo>
                      <a:pt x="111" y="375"/>
                    </a:lnTo>
                    <a:lnTo>
                      <a:pt x="101" y="436"/>
                    </a:lnTo>
                    <a:lnTo>
                      <a:pt x="92" y="475"/>
                    </a:lnTo>
                    <a:lnTo>
                      <a:pt x="79" y="518"/>
                    </a:lnTo>
                    <a:lnTo>
                      <a:pt x="52" y="572"/>
                    </a:lnTo>
                    <a:lnTo>
                      <a:pt x="65" y="505"/>
                    </a:lnTo>
                    <a:lnTo>
                      <a:pt x="77" y="444"/>
                    </a:lnTo>
                    <a:lnTo>
                      <a:pt x="83" y="388"/>
                    </a:lnTo>
                    <a:lnTo>
                      <a:pt x="80" y="336"/>
                    </a:lnTo>
                    <a:lnTo>
                      <a:pt x="79" y="297"/>
                    </a:lnTo>
                    <a:lnTo>
                      <a:pt x="83" y="251"/>
                    </a:lnTo>
                    <a:lnTo>
                      <a:pt x="86" y="214"/>
                    </a:lnTo>
                    <a:lnTo>
                      <a:pt x="74" y="139"/>
                    </a:lnTo>
                    <a:lnTo>
                      <a:pt x="71" y="97"/>
                    </a:lnTo>
                    <a:lnTo>
                      <a:pt x="63" y="66"/>
                    </a:lnTo>
                    <a:lnTo>
                      <a:pt x="43" y="24"/>
                    </a:lnTo>
                    <a:lnTo>
                      <a:pt x="33" y="57"/>
                    </a:lnTo>
                    <a:lnTo>
                      <a:pt x="0" y="109"/>
                    </a:lnTo>
                    <a:lnTo>
                      <a:pt x="2" y="9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39" name="Freeform 91"/>
              <p:cNvSpPr>
                <a:spLocks/>
              </p:cNvSpPr>
              <p:nvPr/>
            </p:nvSpPr>
            <p:spPr bwMode="ltGray">
              <a:xfrm>
                <a:off x="5256" y="3745"/>
                <a:ext cx="50" cy="585"/>
              </a:xfrm>
              <a:custGeom>
                <a:avLst/>
                <a:gdLst>
                  <a:gd name="T0" fmla="*/ 39 w 50"/>
                  <a:gd name="T1" fmla="*/ 0 h 585"/>
                  <a:gd name="T2" fmla="*/ 35 w 50"/>
                  <a:gd name="T3" fmla="*/ 11 h 585"/>
                  <a:gd name="T4" fmla="*/ 19 w 50"/>
                  <a:gd name="T5" fmla="*/ 115 h 585"/>
                  <a:gd name="T6" fmla="*/ 9 w 50"/>
                  <a:gd name="T7" fmla="*/ 212 h 585"/>
                  <a:gd name="T8" fmla="*/ 0 w 50"/>
                  <a:gd name="T9" fmla="*/ 335 h 585"/>
                  <a:gd name="T10" fmla="*/ 0 w 50"/>
                  <a:gd name="T11" fmla="*/ 467 h 585"/>
                  <a:gd name="T12" fmla="*/ 4 w 50"/>
                  <a:gd name="T13" fmla="*/ 584 h 585"/>
                  <a:gd name="T14" fmla="*/ 9 w 50"/>
                  <a:gd name="T15" fmla="*/ 584 h 585"/>
                  <a:gd name="T16" fmla="*/ 4 w 50"/>
                  <a:gd name="T17" fmla="*/ 467 h 585"/>
                  <a:gd name="T18" fmla="*/ 4 w 50"/>
                  <a:gd name="T19" fmla="*/ 371 h 585"/>
                  <a:gd name="T20" fmla="*/ 14 w 50"/>
                  <a:gd name="T21" fmla="*/ 264 h 585"/>
                  <a:gd name="T22" fmla="*/ 29 w 50"/>
                  <a:gd name="T23" fmla="*/ 159 h 585"/>
                  <a:gd name="T24" fmla="*/ 49 w 50"/>
                  <a:gd name="T25" fmla="*/ 25 h 585"/>
                  <a:gd name="T26" fmla="*/ 39 w 50"/>
                  <a:gd name="T27"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85">
                    <a:moveTo>
                      <a:pt x="39" y="0"/>
                    </a:moveTo>
                    <a:lnTo>
                      <a:pt x="35" y="11"/>
                    </a:lnTo>
                    <a:lnTo>
                      <a:pt x="19" y="115"/>
                    </a:lnTo>
                    <a:lnTo>
                      <a:pt x="9" y="212"/>
                    </a:lnTo>
                    <a:lnTo>
                      <a:pt x="0" y="335"/>
                    </a:lnTo>
                    <a:lnTo>
                      <a:pt x="0" y="467"/>
                    </a:lnTo>
                    <a:lnTo>
                      <a:pt x="4" y="584"/>
                    </a:lnTo>
                    <a:lnTo>
                      <a:pt x="9" y="584"/>
                    </a:lnTo>
                    <a:lnTo>
                      <a:pt x="4" y="467"/>
                    </a:lnTo>
                    <a:lnTo>
                      <a:pt x="4" y="371"/>
                    </a:lnTo>
                    <a:lnTo>
                      <a:pt x="14" y="264"/>
                    </a:lnTo>
                    <a:lnTo>
                      <a:pt x="29" y="159"/>
                    </a:lnTo>
                    <a:lnTo>
                      <a:pt x="49" y="25"/>
                    </a:lnTo>
                    <a:lnTo>
                      <a:pt x="3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0" name="Freeform 92"/>
              <p:cNvSpPr>
                <a:spLocks/>
              </p:cNvSpPr>
              <p:nvPr/>
            </p:nvSpPr>
            <p:spPr bwMode="ltGray">
              <a:xfrm>
                <a:off x="5661" y="3596"/>
                <a:ext cx="45" cy="354"/>
              </a:xfrm>
              <a:custGeom>
                <a:avLst/>
                <a:gdLst>
                  <a:gd name="T0" fmla="*/ 8 w 45"/>
                  <a:gd name="T1" fmla="*/ 0 h 354"/>
                  <a:gd name="T2" fmla="*/ 17 w 45"/>
                  <a:gd name="T3" fmla="*/ 25 h 354"/>
                  <a:gd name="T4" fmla="*/ 26 w 45"/>
                  <a:gd name="T5" fmla="*/ 69 h 354"/>
                  <a:gd name="T6" fmla="*/ 35 w 45"/>
                  <a:gd name="T7" fmla="*/ 128 h 354"/>
                  <a:gd name="T8" fmla="*/ 44 w 45"/>
                  <a:gd name="T9" fmla="*/ 203 h 354"/>
                  <a:gd name="T10" fmla="*/ 44 w 45"/>
                  <a:gd name="T11" fmla="*/ 282 h 354"/>
                  <a:gd name="T12" fmla="*/ 39 w 45"/>
                  <a:gd name="T13" fmla="*/ 353 h 354"/>
                  <a:gd name="T14" fmla="*/ 35 w 45"/>
                  <a:gd name="T15" fmla="*/ 353 h 354"/>
                  <a:gd name="T16" fmla="*/ 39 w 45"/>
                  <a:gd name="T17" fmla="*/ 282 h 354"/>
                  <a:gd name="T18" fmla="*/ 39 w 45"/>
                  <a:gd name="T19" fmla="*/ 224 h 354"/>
                  <a:gd name="T20" fmla="*/ 30 w 45"/>
                  <a:gd name="T21" fmla="*/ 159 h 354"/>
                  <a:gd name="T22" fmla="*/ 17 w 45"/>
                  <a:gd name="T23" fmla="*/ 96 h 354"/>
                  <a:gd name="T24" fmla="*/ 0 w 45"/>
                  <a:gd name="T25" fmla="*/ 15 h 354"/>
                  <a:gd name="T26" fmla="*/ 8 w 45"/>
                  <a:gd name="T2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54">
                    <a:moveTo>
                      <a:pt x="8" y="0"/>
                    </a:moveTo>
                    <a:lnTo>
                      <a:pt x="17" y="25"/>
                    </a:lnTo>
                    <a:lnTo>
                      <a:pt x="26" y="69"/>
                    </a:lnTo>
                    <a:lnTo>
                      <a:pt x="35" y="128"/>
                    </a:lnTo>
                    <a:lnTo>
                      <a:pt x="44" y="203"/>
                    </a:lnTo>
                    <a:lnTo>
                      <a:pt x="44" y="282"/>
                    </a:lnTo>
                    <a:lnTo>
                      <a:pt x="39" y="353"/>
                    </a:lnTo>
                    <a:lnTo>
                      <a:pt x="35" y="353"/>
                    </a:lnTo>
                    <a:lnTo>
                      <a:pt x="39" y="282"/>
                    </a:lnTo>
                    <a:lnTo>
                      <a:pt x="39" y="224"/>
                    </a:lnTo>
                    <a:lnTo>
                      <a:pt x="30" y="159"/>
                    </a:lnTo>
                    <a:lnTo>
                      <a:pt x="17" y="96"/>
                    </a:lnTo>
                    <a:lnTo>
                      <a:pt x="0" y="15"/>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1" name="Freeform 93"/>
              <p:cNvSpPr>
                <a:spLocks/>
              </p:cNvSpPr>
              <p:nvPr/>
            </p:nvSpPr>
            <p:spPr bwMode="ltGray">
              <a:xfrm>
                <a:off x="5439" y="3408"/>
                <a:ext cx="76" cy="353"/>
              </a:xfrm>
              <a:custGeom>
                <a:avLst/>
                <a:gdLst>
                  <a:gd name="T0" fmla="*/ 73 w 76"/>
                  <a:gd name="T1" fmla="*/ 54 h 353"/>
                  <a:gd name="T2" fmla="*/ 57 w 76"/>
                  <a:gd name="T3" fmla="*/ 0 h 353"/>
                  <a:gd name="T4" fmla="*/ 47 w 76"/>
                  <a:gd name="T5" fmla="*/ 1 h 353"/>
                  <a:gd name="T6" fmla="*/ 38 w 76"/>
                  <a:gd name="T7" fmla="*/ 4 h 353"/>
                  <a:gd name="T8" fmla="*/ 32 w 76"/>
                  <a:gd name="T9" fmla="*/ 18 h 353"/>
                  <a:gd name="T10" fmla="*/ 15 w 76"/>
                  <a:gd name="T11" fmla="*/ 64 h 353"/>
                  <a:gd name="T12" fmla="*/ 8 w 76"/>
                  <a:gd name="T13" fmla="*/ 85 h 353"/>
                  <a:gd name="T14" fmla="*/ 6 w 76"/>
                  <a:gd name="T15" fmla="*/ 105 h 353"/>
                  <a:gd name="T16" fmla="*/ 0 w 76"/>
                  <a:gd name="T17" fmla="*/ 165 h 353"/>
                  <a:gd name="T18" fmla="*/ 0 w 76"/>
                  <a:gd name="T19" fmla="*/ 183 h 353"/>
                  <a:gd name="T20" fmla="*/ 0 w 76"/>
                  <a:gd name="T21" fmla="*/ 206 h 353"/>
                  <a:gd name="T22" fmla="*/ 4 w 76"/>
                  <a:gd name="T23" fmla="*/ 230 h 353"/>
                  <a:gd name="T24" fmla="*/ 10 w 76"/>
                  <a:gd name="T25" fmla="*/ 268 h 353"/>
                  <a:gd name="T26" fmla="*/ 16 w 76"/>
                  <a:gd name="T27" fmla="*/ 292 h 353"/>
                  <a:gd name="T28" fmla="*/ 25 w 76"/>
                  <a:gd name="T29" fmla="*/ 320 h 353"/>
                  <a:gd name="T30" fmla="*/ 42 w 76"/>
                  <a:gd name="T31" fmla="*/ 352 h 353"/>
                  <a:gd name="T32" fmla="*/ 33 w 76"/>
                  <a:gd name="T33" fmla="*/ 311 h 353"/>
                  <a:gd name="T34" fmla="*/ 26 w 76"/>
                  <a:gd name="T35" fmla="*/ 274 h 353"/>
                  <a:gd name="T36" fmla="*/ 22 w 76"/>
                  <a:gd name="T37" fmla="*/ 239 h 353"/>
                  <a:gd name="T38" fmla="*/ 23 w 76"/>
                  <a:gd name="T39" fmla="*/ 206 h 353"/>
                  <a:gd name="T40" fmla="*/ 25 w 76"/>
                  <a:gd name="T41" fmla="*/ 183 h 353"/>
                  <a:gd name="T42" fmla="*/ 22 w 76"/>
                  <a:gd name="T43" fmla="*/ 154 h 353"/>
                  <a:gd name="T44" fmla="*/ 21 w 76"/>
                  <a:gd name="T45" fmla="*/ 131 h 353"/>
                  <a:gd name="T46" fmla="*/ 27 w 76"/>
                  <a:gd name="T47" fmla="*/ 85 h 353"/>
                  <a:gd name="T48" fmla="*/ 29 w 76"/>
                  <a:gd name="T49" fmla="*/ 60 h 353"/>
                  <a:gd name="T50" fmla="*/ 35 w 76"/>
                  <a:gd name="T51" fmla="*/ 40 h 353"/>
                  <a:gd name="T52" fmla="*/ 47 w 76"/>
                  <a:gd name="T53" fmla="*/ 14 h 353"/>
                  <a:gd name="T54" fmla="*/ 53 w 76"/>
                  <a:gd name="T55" fmla="*/ 34 h 353"/>
                  <a:gd name="T56" fmla="*/ 75 w 76"/>
                  <a:gd name="T57" fmla="*/ 66 h 353"/>
                  <a:gd name="T58" fmla="*/ 73 w 76"/>
                  <a:gd name="T59" fmla="*/ 5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353">
                    <a:moveTo>
                      <a:pt x="73" y="54"/>
                    </a:moveTo>
                    <a:lnTo>
                      <a:pt x="57" y="0"/>
                    </a:lnTo>
                    <a:lnTo>
                      <a:pt x="47" y="1"/>
                    </a:lnTo>
                    <a:lnTo>
                      <a:pt x="38" y="4"/>
                    </a:lnTo>
                    <a:lnTo>
                      <a:pt x="32" y="18"/>
                    </a:lnTo>
                    <a:lnTo>
                      <a:pt x="15" y="64"/>
                    </a:lnTo>
                    <a:lnTo>
                      <a:pt x="8" y="85"/>
                    </a:lnTo>
                    <a:lnTo>
                      <a:pt x="6" y="105"/>
                    </a:lnTo>
                    <a:lnTo>
                      <a:pt x="0" y="165"/>
                    </a:lnTo>
                    <a:lnTo>
                      <a:pt x="0" y="183"/>
                    </a:lnTo>
                    <a:lnTo>
                      <a:pt x="0" y="206"/>
                    </a:lnTo>
                    <a:lnTo>
                      <a:pt x="4" y="230"/>
                    </a:lnTo>
                    <a:lnTo>
                      <a:pt x="10" y="268"/>
                    </a:lnTo>
                    <a:lnTo>
                      <a:pt x="16" y="292"/>
                    </a:lnTo>
                    <a:lnTo>
                      <a:pt x="25" y="320"/>
                    </a:lnTo>
                    <a:lnTo>
                      <a:pt x="42" y="352"/>
                    </a:lnTo>
                    <a:lnTo>
                      <a:pt x="33" y="311"/>
                    </a:lnTo>
                    <a:lnTo>
                      <a:pt x="26" y="274"/>
                    </a:lnTo>
                    <a:lnTo>
                      <a:pt x="22" y="239"/>
                    </a:lnTo>
                    <a:lnTo>
                      <a:pt x="23" y="206"/>
                    </a:lnTo>
                    <a:lnTo>
                      <a:pt x="25" y="183"/>
                    </a:lnTo>
                    <a:lnTo>
                      <a:pt x="22" y="154"/>
                    </a:lnTo>
                    <a:lnTo>
                      <a:pt x="21" y="131"/>
                    </a:lnTo>
                    <a:lnTo>
                      <a:pt x="27" y="85"/>
                    </a:lnTo>
                    <a:lnTo>
                      <a:pt x="29" y="60"/>
                    </a:lnTo>
                    <a:lnTo>
                      <a:pt x="35" y="40"/>
                    </a:lnTo>
                    <a:lnTo>
                      <a:pt x="47" y="14"/>
                    </a:lnTo>
                    <a:lnTo>
                      <a:pt x="53" y="34"/>
                    </a:lnTo>
                    <a:lnTo>
                      <a:pt x="75" y="66"/>
                    </a:lnTo>
                    <a:lnTo>
                      <a:pt x="73" y="5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2" name="Freeform 94"/>
              <p:cNvSpPr>
                <a:spLocks/>
              </p:cNvSpPr>
              <p:nvPr/>
            </p:nvSpPr>
            <p:spPr bwMode="ltGray">
              <a:xfrm>
                <a:off x="5568" y="3094"/>
                <a:ext cx="185" cy="636"/>
              </a:xfrm>
              <a:custGeom>
                <a:avLst/>
                <a:gdLst>
                  <a:gd name="T0" fmla="*/ 60 w 185"/>
                  <a:gd name="T1" fmla="*/ 7 h 636"/>
                  <a:gd name="T2" fmla="*/ 64 w 185"/>
                  <a:gd name="T3" fmla="*/ 27 h 636"/>
                  <a:gd name="T4" fmla="*/ 105 w 185"/>
                  <a:gd name="T5" fmla="*/ 24 h 636"/>
                  <a:gd name="T6" fmla="*/ 89 w 185"/>
                  <a:gd name="T7" fmla="*/ 33 h 636"/>
                  <a:gd name="T8" fmla="*/ 72 w 185"/>
                  <a:gd name="T9" fmla="*/ 43 h 636"/>
                  <a:gd name="T10" fmla="*/ 111 w 185"/>
                  <a:gd name="T11" fmla="*/ 59 h 636"/>
                  <a:gd name="T12" fmla="*/ 80 w 185"/>
                  <a:gd name="T13" fmla="*/ 64 h 636"/>
                  <a:gd name="T14" fmla="*/ 78 w 185"/>
                  <a:gd name="T15" fmla="*/ 83 h 636"/>
                  <a:gd name="T16" fmla="*/ 165 w 185"/>
                  <a:gd name="T17" fmla="*/ 172 h 636"/>
                  <a:gd name="T18" fmla="*/ 85 w 185"/>
                  <a:gd name="T19" fmla="*/ 107 h 636"/>
                  <a:gd name="T20" fmla="*/ 102 w 185"/>
                  <a:gd name="T21" fmla="*/ 145 h 636"/>
                  <a:gd name="T22" fmla="*/ 90 w 185"/>
                  <a:gd name="T23" fmla="*/ 148 h 636"/>
                  <a:gd name="T24" fmla="*/ 105 w 185"/>
                  <a:gd name="T25" fmla="*/ 198 h 636"/>
                  <a:gd name="T26" fmla="*/ 137 w 185"/>
                  <a:gd name="T27" fmla="*/ 251 h 636"/>
                  <a:gd name="T28" fmla="*/ 102 w 185"/>
                  <a:gd name="T29" fmla="*/ 213 h 636"/>
                  <a:gd name="T30" fmla="*/ 132 w 185"/>
                  <a:gd name="T31" fmla="*/ 293 h 636"/>
                  <a:gd name="T32" fmla="*/ 104 w 185"/>
                  <a:gd name="T33" fmla="*/ 240 h 636"/>
                  <a:gd name="T34" fmla="*/ 98 w 185"/>
                  <a:gd name="T35" fmla="*/ 240 h 636"/>
                  <a:gd name="T36" fmla="*/ 108 w 185"/>
                  <a:gd name="T37" fmla="*/ 287 h 636"/>
                  <a:gd name="T38" fmla="*/ 99 w 185"/>
                  <a:gd name="T39" fmla="*/ 287 h 636"/>
                  <a:gd name="T40" fmla="*/ 117 w 185"/>
                  <a:gd name="T41" fmla="*/ 342 h 636"/>
                  <a:gd name="T42" fmla="*/ 107 w 185"/>
                  <a:gd name="T43" fmla="*/ 328 h 636"/>
                  <a:gd name="T44" fmla="*/ 115 w 185"/>
                  <a:gd name="T45" fmla="*/ 380 h 636"/>
                  <a:gd name="T46" fmla="*/ 108 w 185"/>
                  <a:gd name="T47" fmla="*/ 362 h 636"/>
                  <a:gd name="T48" fmla="*/ 100 w 185"/>
                  <a:gd name="T49" fmla="*/ 358 h 636"/>
                  <a:gd name="T50" fmla="*/ 105 w 185"/>
                  <a:gd name="T51" fmla="*/ 395 h 636"/>
                  <a:gd name="T52" fmla="*/ 123 w 185"/>
                  <a:gd name="T53" fmla="*/ 465 h 636"/>
                  <a:gd name="T54" fmla="*/ 100 w 185"/>
                  <a:gd name="T55" fmla="*/ 411 h 636"/>
                  <a:gd name="T56" fmla="*/ 95 w 185"/>
                  <a:gd name="T57" fmla="*/ 403 h 636"/>
                  <a:gd name="T58" fmla="*/ 96 w 185"/>
                  <a:gd name="T59" fmla="*/ 460 h 636"/>
                  <a:gd name="T60" fmla="*/ 89 w 185"/>
                  <a:gd name="T61" fmla="*/ 489 h 636"/>
                  <a:gd name="T62" fmla="*/ 87 w 185"/>
                  <a:gd name="T63" fmla="*/ 456 h 636"/>
                  <a:gd name="T64" fmla="*/ 21 w 185"/>
                  <a:gd name="T65" fmla="*/ 544 h 636"/>
                  <a:gd name="T66" fmla="*/ 80 w 185"/>
                  <a:gd name="T67" fmla="*/ 417 h 636"/>
                  <a:gd name="T68" fmla="*/ 69 w 185"/>
                  <a:gd name="T69" fmla="*/ 444 h 636"/>
                  <a:gd name="T70" fmla="*/ 86 w 185"/>
                  <a:gd name="T71" fmla="*/ 374 h 636"/>
                  <a:gd name="T72" fmla="*/ 13 w 185"/>
                  <a:gd name="T73" fmla="*/ 429 h 636"/>
                  <a:gd name="T74" fmla="*/ 86 w 185"/>
                  <a:gd name="T75" fmla="*/ 351 h 636"/>
                  <a:gd name="T76" fmla="*/ 76 w 185"/>
                  <a:gd name="T77" fmla="*/ 334 h 636"/>
                  <a:gd name="T78" fmla="*/ 83 w 185"/>
                  <a:gd name="T79" fmla="*/ 305 h 636"/>
                  <a:gd name="T80" fmla="*/ 72 w 185"/>
                  <a:gd name="T81" fmla="*/ 305 h 636"/>
                  <a:gd name="T82" fmla="*/ 40 w 185"/>
                  <a:gd name="T83" fmla="*/ 359 h 636"/>
                  <a:gd name="T84" fmla="*/ 71 w 185"/>
                  <a:gd name="T85" fmla="*/ 256 h 636"/>
                  <a:gd name="T86" fmla="*/ 77 w 185"/>
                  <a:gd name="T87" fmla="*/ 218 h 636"/>
                  <a:gd name="T88" fmla="*/ 69 w 185"/>
                  <a:gd name="T89" fmla="*/ 211 h 636"/>
                  <a:gd name="T90" fmla="*/ 70 w 185"/>
                  <a:gd name="T91" fmla="*/ 175 h 636"/>
                  <a:gd name="T92" fmla="*/ 65 w 185"/>
                  <a:gd name="T93" fmla="*/ 171 h 636"/>
                  <a:gd name="T94" fmla="*/ 43 w 185"/>
                  <a:gd name="T95" fmla="*/ 203 h 636"/>
                  <a:gd name="T96" fmla="*/ 61 w 185"/>
                  <a:gd name="T97" fmla="*/ 152 h 636"/>
                  <a:gd name="T98" fmla="*/ 60 w 185"/>
                  <a:gd name="T99" fmla="*/ 106 h 636"/>
                  <a:gd name="T100" fmla="*/ 61 w 185"/>
                  <a:gd name="T101" fmla="*/ 80 h 636"/>
                  <a:gd name="T102" fmla="*/ 42 w 185"/>
                  <a:gd name="T103" fmla="*/ 79 h 636"/>
                  <a:gd name="T104" fmla="*/ 48 w 185"/>
                  <a:gd name="T105" fmla="*/ 43 h 636"/>
                  <a:gd name="T106" fmla="*/ 39 w 185"/>
                  <a:gd name="T107" fmla="*/ 34 h 636"/>
                  <a:gd name="T108" fmla="*/ 40 w 185"/>
                  <a:gd name="T109"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 h="636">
                    <a:moveTo>
                      <a:pt x="40" y="0"/>
                    </a:moveTo>
                    <a:lnTo>
                      <a:pt x="48" y="1"/>
                    </a:lnTo>
                    <a:lnTo>
                      <a:pt x="60" y="7"/>
                    </a:lnTo>
                    <a:lnTo>
                      <a:pt x="52" y="10"/>
                    </a:lnTo>
                    <a:lnTo>
                      <a:pt x="58" y="18"/>
                    </a:lnTo>
                    <a:lnTo>
                      <a:pt x="64" y="27"/>
                    </a:lnTo>
                    <a:lnTo>
                      <a:pt x="74" y="30"/>
                    </a:lnTo>
                    <a:lnTo>
                      <a:pt x="89" y="28"/>
                    </a:lnTo>
                    <a:lnTo>
                      <a:pt x="105" y="24"/>
                    </a:lnTo>
                    <a:lnTo>
                      <a:pt x="147" y="28"/>
                    </a:lnTo>
                    <a:lnTo>
                      <a:pt x="107" y="24"/>
                    </a:lnTo>
                    <a:lnTo>
                      <a:pt x="89" y="33"/>
                    </a:lnTo>
                    <a:lnTo>
                      <a:pt x="74" y="30"/>
                    </a:lnTo>
                    <a:lnTo>
                      <a:pt x="64" y="35"/>
                    </a:lnTo>
                    <a:lnTo>
                      <a:pt x="72" y="43"/>
                    </a:lnTo>
                    <a:lnTo>
                      <a:pt x="67" y="47"/>
                    </a:lnTo>
                    <a:lnTo>
                      <a:pt x="80" y="61"/>
                    </a:lnTo>
                    <a:lnTo>
                      <a:pt x="111" y="59"/>
                    </a:lnTo>
                    <a:lnTo>
                      <a:pt x="150" y="109"/>
                    </a:lnTo>
                    <a:lnTo>
                      <a:pt x="111" y="61"/>
                    </a:lnTo>
                    <a:lnTo>
                      <a:pt x="80" y="64"/>
                    </a:lnTo>
                    <a:lnTo>
                      <a:pt x="72" y="66"/>
                    </a:lnTo>
                    <a:lnTo>
                      <a:pt x="88" y="83"/>
                    </a:lnTo>
                    <a:lnTo>
                      <a:pt x="78" y="83"/>
                    </a:lnTo>
                    <a:lnTo>
                      <a:pt x="95" y="103"/>
                    </a:lnTo>
                    <a:lnTo>
                      <a:pt x="128" y="128"/>
                    </a:lnTo>
                    <a:lnTo>
                      <a:pt x="165" y="172"/>
                    </a:lnTo>
                    <a:lnTo>
                      <a:pt x="127" y="132"/>
                    </a:lnTo>
                    <a:lnTo>
                      <a:pt x="94" y="106"/>
                    </a:lnTo>
                    <a:lnTo>
                      <a:pt x="85" y="107"/>
                    </a:lnTo>
                    <a:lnTo>
                      <a:pt x="99" y="122"/>
                    </a:lnTo>
                    <a:lnTo>
                      <a:pt x="89" y="126"/>
                    </a:lnTo>
                    <a:lnTo>
                      <a:pt x="102" y="145"/>
                    </a:lnTo>
                    <a:lnTo>
                      <a:pt x="180" y="298"/>
                    </a:lnTo>
                    <a:lnTo>
                      <a:pt x="102" y="148"/>
                    </a:lnTo>
                    <a:lnTo>
                      <a:pt x="90" y="148"/>
                    </a:lnTo>
                    <a:lnTo>
                      <a:pt x="103" y="171"/>
                    </a:lnTo>
                    <a:lnTo>
                      <a:pt x="94" y="169"/>
                    </a:lnTo>
                    <a:lnTo>
                      <a:pt x="105" y="198"/>
                    </a:lnTo>
                    <a:lnTo>
                      <a:pt x="137" y="251"/>
                    </a:lnTo>
                    <a:lnTo>
                      <a:pt x="171" y="326"/>
                    </a:lnTo>
                    <a:lnTo>
                      <a:pt x="137" y="251"/>
                    </a:lnTo>
                    <a:lnTo>
                      <a:pt x="104" y="200"/>
                    </a:lnTo>
                    <a:lnTo>
                      <a:pt x="94" y="194"/>
                    </a:lnTo>
                    <a:lnTo>
                      <a:pt x="102" y="213"/>
                    </a:lnTo>
                    <a:lnTo>
                      <a:pt x="95" y="208"/>
                    </a:lnTo>
                    <a:lnTo>
                      <a:pt x="105" y="239"/>
                    </a:lnTo>
                    <a:lnTo>
                      <a:pt x="132" y="293"/>
                    </a:lnTo>
                    <a:lnTo>
                      <a:pt x="184" y="365"/>
                    </a:lnTo>
                    <a:lnTo>
                      <a:pt x="133" y="295"/>
                    </a:lnTo>
                    <a:lnTo>
                      <a:pt x="104" y="240"/>
                    </a:lnTo>
                    <a:lnTo>
                      <a:pt x="100" y="240"/>
                    </a:lnTo>
                    <a:lnTo>
                      <a:pt x="149" y="403"/>
                    </a:lnTo>
                    <a:lnTo>
                      <a:pt x="98" y="240"/>
                    </a:lnTo>
                    <a:lnTo>
                      <a:pt x="104" y="262"/>
                    </a:lnTo>
                    <a:lnTo>
                      <a:pt x="98" y="254"/>
                    </a:lnTo>
                    <a:lnTo>
                      <a:pt x="108" y="287"/>
                    </a:lnTo>
                    <a:lnTo>
                      <a:pt x="142" y="362"/>
                    </a:lnTo>
                    <a:lnTo>
                      <a:pt x="108" y="293"/>
                    </a:lnTo>
                    <a:lnTo>
                      <a:pt x="99" y="287"/>
                    </a:lnTo>
                    <a:lnTo>
                      <a:pt x="108" y="309"/>
                    </a:lnTo>
                    <a:lnTo>
                      <a:pt x="148" y="456"/>
                    </a:lnTo>
                    <a:lnTo>
                      <a:pt x="117" y="342"/>
                    </a:lnTo>
                    <a:lnTo>
                      <a:pt x="105" y="309"/>
                    </a:lnTo>
                    <a:lnTo>
                      <a:pt x="99" y="305"/>
                    </a:lnTo>
                    <a:lnTo>
                      <a:pt x="107" y="328"/>
                    </a:lnTo>
                    <a:lnTo>
                      <a:pt x="100" y="325"/>
                    </a:lnTo>
                    <a:lnTo>
                      <a:pt x="111" y="354"/>
                    </a:lnTo>
                    <a:lnTo>
                      <a:pt x="115" y="380"/>
                    </a:lnTo>
                    <a:lnTo>
                      <a:pt x="167" y="465"/>
                    </a:lnTo>
                    <a:lnTo>
                      <a:pt x="114" y="381"/>
                    </a:lnTo>
                    <a:lnTo>
                      <a:pt x="108" y="362"/>
                    </a:lnTo>
                    <a:lnTo>
                      <a:pt x="102" y="358"/>
                    </a:lnTo>
                    <a:lnTo>
                      <a:pt x="114" y="406"/>
                    </a:lnTo>
                    <a:lnTo>
                      <a:pt x="100" y="358"/>
                    </a:lnTo>
                    <a:lnTo>
                      <a:pt x="108" y="381"/>
                    </a:lnTo>
                    <a:lnTo>
                      <a:pt x="99" y="375"/>
                    </a:lnTo>
                    <a:lnTo>
                      <a:pt x="105" y="395"/>
                    </a:lnTo>
                    <a:lnTo>
                      <a:pt x="123" y="465"/>
                    </a:lnTo>
                    <a:lnTo>
                      <a:pt x="140" y="508"/>
                    </a:lnTo>
                    <a:lnTo>
                      <a:pt x="123" y="465"/>
                    </a:lnTo>
                    <a:lnTo>
                      <a:pt x="104" y="398"/>
                    </a:lnTo>
                    <a:lnTo>
                      <a:pt x="98" y="395"/>
                    </a:lnTo>
                    <a:lnTo>
                      <a:pt x="100" y="411"/>
                    </a:lnTo>
                    <a:lnTo>
                      <a:pt x="114" y="456"/>
                    </a:lnTo>
                    <a:lnTo>
                      <a:pt x="99" y="417"/>
                    </a:lnTo>
                    <a:lnTo>
                      <a:pt x="95" y="403"/>
                    </a:lnTo>
                    <a:lnTo>
                      <a:pt x="102" y="439"/>
                    </a:lnTo>
                    <a:lnTo>
                      <a:pt x="94" y="431"/>
                    </a:lnTo>
                    <a:lnTo>
                      <a:pt x="96" y="460"/>
                    </a:lnTo>
                    <a:lnTo>
                      <a:pt x="92" y="447"/>
                    </a:lnTo>
                    <a:lnTo>
                      <a:pt x="88" y="459"/>
                    </a:lnTo>
                    <a:lnTo>
                      <a:pt x="89" y="489"/>
                    </a:lnTo>
                    <a:lnTo>
                      <a:pt x="121" y="635"/>
                    </a:lnTo>
                    <a:lnTo>
                      <a:pt x="87" y="489"/>
                    </a:lnTo>
                    <a:lnTo>
                      <a:pt x="87" y="456"/>
                    </a:lnTo>
                    <a:lnTo>
                      <a:pt x="87" y="437"/>
                    </a:lnTo>
                    <a:lnTo>
                      <a:pt x="80" y="447"/>
                    </a:lnTo>
                    <a:lnTo>
                      <a:pt x="21" y="544"/>
                    </a:lnTo>
                    <a:lnTo>
                      <a:pt x="81" y="439"/>
                    </a:lnTo>
                    <a:lnTo>
                      <a:pt x="87" y="411"/>
                    </a:lnTo>
                    <a:lnTo>
                      <a:pt x="80" y="417"/>
                    </a:lnTo>
                    <a:lnTo>
                      <a:pt x="89" y="384"/>
                    </a:lnTo>
                    <a:lnTo>
                      <a:pt x="81" y="397"/>
                    </a:lnTo>
                    <a:lnTo>
                      <a:pt x="69" y="444"/>
                    </a:lnTo>
                    <a:lnTo>
                      <a:pt x="80" y="394"/>
                    </a:lnTo>
                    <a:lnTo>
                      <a:pt x="87" y="374"/>
                    </a:lnTo>
                    <a:lnTo>
                      <a:pt x="86" y="374"/>
                    </a:lnTo>
                    <a:lnTo>
                      <a:pt x="78" y="384"/>
                    </a:lnTo>
                    <a:lnTo>
                      <a:pt x="64" y="410"/>
                    </a:lnTo>
                    <a:lnTo>
                      <a:pt x="13" y="429"/>
                    </a:lnTo>
                    <a:lnTo>
                      <a:pt x="64" y="406"/>
                    </a:lnTo>
                    <a:lnTo>
                      <a:pt x="80" y="375"/>
                    </a:lnTo>
                    <a:lnTo>
                      <a:pt x="86" y="351"/>
                    </a:lnTo>
                    <a:lnTo>
                      <a:pt x="78" y="351"/>
                    </a:lnTo>
                    <a:lnTo>
                      <a:pt x="86" y="328"/>
                    </a:lnTo>
                    <a:lnTo>
                      <a:pt x="76" y="334"/>
                    </a:lnTo>
                    <a:lnTo>
                      <a:pt x="40" y="380"/>
                    </a:lnTo>
                    <a:lnTo>
                      <a:pt x="76" y="332"/>
                    </a:lnTo>
                    <a:lnTo>
                      <a:pt x="83" y="305"/>
                    </a:lnTo>
                    <a:lnTo>
                      <a:pt x="74" y="312"/>
                    </a:lnTo>
                    <a:lnTo>
                      <a:pt x="80" y="290"/>
                    </a:lnTo>
                    <a:lnTo>
                      <a:pt x="72" y="305"/>
                    </a:lnTo>
                    <a:lnTo>
                      <a:pt x="78" y="272"/>
                    </a:lnTo>
                    <a:lnTo>
                      <a:pt x="71" y="289"/>
                    </a:lnTo>
                    <a:lnTo>
                      <a:pt x="40" y="359"/>
                    </a:lnTo>
                    <a:lnTo>
                      <a:pt x="72" y="289"/>
                    </a:lnTo>
                    <a:lnTo>
                      <a:pt x="80" y="247"/>
                    </a:lnTo>
                    <a:lnTo>
                      <a:pt x="71" y="256"/>
                    </a:lnTo>
                    <a:lnTo>
                      <a:pt x="20" y="296"/>
                    </a:lnTo>
                    <a:lnTo>
                      <a:pt x="71" y="254"/>
                    </a:lnTo>
                    <a:lnTo>
                      <a:pt x="77" y="218"/>
                    </a:lnTo>
                    <a:lnTo>
                      <a:pt x="70" y="224"/>
                    </a:lnTo>
                    <a:lnTo>
                      <a:pt x="76" y="203"/>
                    </a:lnTo>
                    <a:lnTo>
                      <a:pt x="69" y="211"/>
                    </a:lnTo>
                    <a:lnTo>
                      <a:pt x="44" y="311"/>
                    </a:lnTo>
                    <a:lnTo>
                      <a:pt x="70" y="203"/>
                    </a:lnTo>
                    <a:lnTo>
                      <a:pt x="70" y="175"/>
                    </a:lnTo>
                    <a:lnTo>
                      <a:pt x="62" y="188"/>
                    </a:lnTo>
                    <a:lnTo>
                      <a:pt x="48" y="243"/>
                    </a:lnTo>
                    <a:lnTo>
                      <a:pt x="65" y="171"/>
                    </a:lnTo>
                    <a:lnTo>
                      <a:pt x="69" y="148"/>
                    </a:lnTo>
                    <a:lnTo>
                      <a:pt x="62" y="158"/>
                    </a:lnTo>
                    <a:lnTo>
                      <a:pt x="43" y="203"/>
                    </a:lnTo>
                    <a:lnTo>
                      <a:pt x="0" y="228"/>
                    </a:lnTo>
                    <a:lnTo>
                      <a:pt x="44" y="200"/>
                    </a:lnTo>
                    <a:lnTo>
                      <a:pt x="61" y="152"/>
                    </a:lnTo>
                    <a:lnTo>
                      <a:pt x="64" y="120"/>
                    </a:lnTo>
                    <a:lnTo>
                      <a:pt x="56" y="135"/>
                    </a:lnTo>
                    <a:lnTo>
                      <a:pt x="60" y="106"/>
                    </a:lnTo>
                    <a:lnTo>
                      <a:pt x="31" y="182"/>
                    </a:lnTo>
                    <a:lnTo>
                      <a:pt x="58" y="103"/>
                    </a:lnTo>
                    <a:lnTo>
                      <a:pt x="61" y="80"/>
                    </a:lnTo>
                    <a:lnTo>
                      <a:pt x="52" y="97"/>
                    </a:lnTo>
                    <a:lnTo>
                      <a:pt x="53" y="63"/>
                    </a:lnTo>
                    <a:lnTo>
                      <a:pt x="42" y="79"/>
                    </a:lnTo>
                    <a:lnTo>
                      <a:pt x="2" y="139"/>
                    </a:lnTo>
                    <a:lnTo>
                      <a:pt x="42" y="77"/>
                    </a:lnTo>
                    <a:lnTo>
                      <a:pt x="48" y="43"/>
                    </a:lnTo>
                    <a:lnTo>
                      <a:pt x="40" y="53"/>
                    </a:lnTo>
                    <a:lnTo>
                      <a:pt x="44" y="27"/>
                    </a:lnTo>
                    <a:lnTo>
                      <a:pt x="39" y="34"/>
                    </a:lnTo>
                    <a:lnTo>
                      <a:pt x="37" y="14"/>
                    </a:lnTo>
                    <a:lnTo>
                      <a:pt x="39" y="5"/>
                    </a:lnTo>
                    <a:lnTo>
                      <a:pt x="4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3" name="Freeform 95"/>
              <p:cNvSpPr>
                <a:spLocks/>
              </p:cNvSpPr>
              <p:nvPr/>
            </p:nvSpPr>
            <p:spPr bwMode="ltGray">
              <a:xfrm>
                <a:off x="5348" y="3757"/>
                <a:ext cx="38" cy="246"/>
              </a:xfrm>
              <a:custGeom>
                <a:avLst/>
                <a:gdLst>
                  <a:gd name="T0" fmla="*/ 29 w 38"/>
                  <a:gd name="T1" fmla="*/ 0 h 246"/>
                  <a:gd name="T2" fmla="*/ 22 w 38"/>
                  <a:gd name="T3" fmla="*/ 18 h 246"/>
                  <a:gd name="T4" fmla="*/ 14 w 38"/>
                  <a:gd name="T5" fmla="*/ 48 h 246"/>
                  <a:gd name="T6" fmla="*/ 7 w 38"/>
                  <a:gd name="T7" fmla="*/ 88 h 246"/>
                  <a:gd name="T8" fmla="*/ 0 w 38"/>
                  <a:gd name="T9" fmla="*/ 140 h 246"/>
                  <a:gd name="T10" fmla="*/ 0 w 38"/>
                  <a:gd name="T11" fmla="*/ 196 h 246"/>
                  <a:gd name="T12" fmla="*/ 3 w 38"/>
                  <a:gd name="T13" fmla="*/ 245 h 246"/>
                  <a:gd name="T14" fmla="*/ 7 w 38"/>
                  <a:gd name="T15" fmla="*/ 245 h 246"/>
                  <a:gd name="T16" fmla="*/ 3 w 38"/>
                  <a:gd name="T17" fmla="*/ 196 h 246"/>
                  <a:gd name="T18" fmla="*/ 3 w 38"/>
                  <a:gd name="T19" fmla="*/ 156 h 246"/>
                  <a:gd name="T20" fmla="*/ 10 w 38"/>
                  <a:gd name="T21" fmla="*/ 111 h 246"/>
                  <a:gd name="T22" fmla="*/ 22 w 38"/>
                  <a:gd name="T23" fmla="*/ 67 h 246"/>
                  <a:gd name="T24" fmla="*/ 37 w 38"/>
                  <a:gd name="T25" fmla="*/ 11 h 246"/>
                  <a:gd name="T26" fmla="*/ 29 w 38"/>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46">
                    <a:moveTo>
                      <a:pt x="29" y="0"/>
                    </a:moveTo>
                    <a:lnTo>
                      <a:pt x="22" y="18"/>
                    </a:lnTo>
                    <a:lnTo>
                      <a:pt x="14" y="48"/>
                    </a:lnTo>
                    <a:lnTo>
                      <a:pt x="7" y="88"/>
                    </a:lnTo>
                    <a:lnTo>
                      <a:pt x="0" y="140"/>
                    </a:lnTo>
                    <a:lnTo>
                      <a:pt x="0" y="196"/>
                    </a:lnTo>
                    <a:lnTo>
                      <a:pt x="3" y="245"/>
                    </a:lnTo>
                    <a:lnTo>
                      <a:pt x="7" y="245"/>
                    </a:lnTo>
                    <a:lnTo>
                      <a:pt x="3" y="196"/>
                    </a:lnTo>
                    <a:lnTo>
                      <a:pt x="3" y="156"/>
                    </a:lnTo>
                    <a:lnTo>
                      <a:pt x="10" y="111"/>
                    </a:lnTo>
                    <a:lnTo>
                      <a:pt x="22" y="67"/>
                    </a:lnTo>
                    <a:lnTo>
                      <a:pt x="37" y="11"/>
                    </a:lnTo>
                    <a:lnTo>
                      <a:pt x="29"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4" name="Freeform 96"/>
              <p:cNvSpPr>
                <a:spLocks/>
              </p:cNvSpPr>
              <p:nvPr/>
            </p:nvSpPr>
            <p:spPr bwMode="ltGray">
              <a:xfrm>
                <a:off x="5507" y="3623"/>
                <a:ext cx="63" cy="247"/>
              </a:xfrm>
              <a:custGeom>
                <a:avLst/>
                <a:gdLst>
                  <a:gd name="T0" fmla="*/ 1 w 63"/>
                  <a:gd name="T1" fmla="*/ 39 h 247"/>
                  <a:gd name="T2" fmla="*/ 14 w 63"/>
                  <a:gd name="T3" fmla="*/ 0 h 247"/>
                  <a:gd name="T4" fmla="*/ 23 w 63"/>
                  <a:gd name="T5" fmla="*/ 0 h 247"/>
                  <a:gd name="T6" fmla="*/ 29 w 63"/>
                  <a:gd name="T7" fmla="*/ 2 h 247"/>
                  <a:gd name="T8" fmla="*/ 35 w 63"/>
                  <a:gd name="T9" fmla="*/ 13 h 247"/>
                  <a:gd name="T10" fmla="*/ 49 w 63"/>
                  <a:gd name="T11" fmla="*/ 44 h 247"/>
                  <a:gd name="T12" fmla="*/ 54 w 63"/>
                  <a:gd name="T13" fmla="*/ 59 h 247"/>
                  <a:gd name="T14" fmla="*/ 57 w 63"/>
                  <a:gd name="T15" fmla="*/ 73 h 247"/>
                  <a:gd name="T16" fmla="*/ 61 w 63"/>
                  <a:gd name="T17" fmla="*/ 115 h 247"/>
                  <a:gd name="T18" fmla="*/ 62 w 63"/>
                  <a:gd name="T19" fmla="*/ 128 h 247"/>
                  <a:gd name="T20" fmla="*/ 61 w 63"/>
                  <a:gd name="T21" fmla="*/ 144 h 247"/>
                  <a:gd name="T22" fmla="*/ 58 w 63"/>
                  <a:gd name="T23" fmla="*/ 162 h 247"/>
                  <a:gd name="T24" fmla="*/ 53 w 63"/>
                  <a:gd name="T25" fmla="*/ 188 h 247"/>
                  <a:gd name="T26" fmla="*/ 47 w 63"/>
                  <a:gd name="T27" fmla="*/ 205 h 247"/>
                  <a:gd name="T28" fmla="*/ 40 w 63"/>
                  <a:gd name="T29" fmla="*/ 222 h 247"/>
                  <a:gd name="T30" fmla="*/ 27 w 63"/>
                  <a:gd name="T31" fmla="*/ 246 h 247"/>
                  <a:gd name="T32" fmla="*/ 34 w 63"/>
                  <a:gd name="T33" fmla="*/ 217 h 247"/>
                  <a:gd name="T34" fmla="*/ 39 w 63"/>
                  <a:gd name="T35" fmla="*/ 191 h 247"/>
                  <a:gd name="T36" fmla="*/ 43 w 63"/>
                  <a:gd name="T37" fmla="*/ 167 h 247"/>
                  <a:gd name="T38" fmla="*/ 42 w 63"/>
                  <a:gd name="T39" fmla="*/ 144 h 247"/>
                  <a:gd name="T40" fmla="*/ 40 w 63"/>
                  <a:gd name="T41" fmla="*/ 128 h 247"/>
                  <a:gd name="T42" fmla="*/ 43 w 63"/>
                  <a:gd name="T43" fmla="*/ 108 h 247"/>
                  <a:gd name="T44" fmla="*/ 45 w 63"/>
                  <a:gd name="T45" fmla="*/ 91 h 247"/>
                  <a:gd name="T46" fmla="*/ 38 w 63"/>
                  <a:gd name="T47" fmla="*/ 59 h 247"/>
                  <a:gd name="T48" fmla="*/ 38 w 63"/>
                  <a:gd name="T49" fmla="*/ 41 h 247"/>
                  <a:gd name="T50" fmla="*/ 32 w 63"/>
                  <a:gd name="T51" fmla="*/ 27 h 247"/>
                  <a:gd name="T52" fmla="*/ 23 w 63"/>
                  <a:gd name="T53" fmla="*/ 10 h 247"/>
                  <a:gd name="T54" fmla="*/ 17 w 63"/>
                  <a:gd name="T55" fmla="*/ 24 h 247"/>
                  <a:gd name="T56" fmla="*/ 0 w 63"/>
                  <a:gd name="T57" fmla="*/ 46 h 247"/>
                  <a:gd name="T58" fmla="*/ 1 w 63"/>
                  <a:gd name="T59"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247">
                    <a:moveTo>
                      <a:pt x="1" y="39"/>
                    </a:moveTo>
                    <a:lnTo>
                      <a:pt x="14" y="0"/>
                    </a:lnTo>
                    <a:lnTo>
                      <a:pt x="23" y="0"/>
                    </a:lnTo>
                    <a:lnTo>
                      <a:pt x="29" y="2"/>
                    </a:lnTo>
                    <a:lnTo>
                      <a:pt x="35" y="13"/>
                    </a:lnTo>
                    <a:lnTo>
                      <a:pt x="49" y="44"/>
                    </a:lnTo>
                    <a:lnTo>
                      <a:pt x="54" y="59"/>
                    </a:lnTo>
                    <a:lnTo>
                      <a:pt x="57" y="73"/>
                    </a:lnTo>
                    <a:lnTo>
                      <a:pt x="61" y="115"/>
                    </a:lnTo>
                    <a:lnTo>
                      <a:pt x="62" y="128"/>
                    </a:lnTo>
                    <a:lnTo>
                      <a:pt x="61" y="144"/>
                    </a:lnTo>
                    <a:lnTo>
                      <a:pt x="58" y="162"/>
                    </a:lnTo>
                    <a:lnTo>
                      <a:pt x="53" y="188"/>
                    </a:lnTo>
                    <a:lnTo>
                      <a:pt x="47" y="205"/>
                    </a:lnTo>
                    <a:lnTo>
                      <a:pt x="40" y="222"/>
                    </a:lnTo>
                    <a:lnTo>
                      <a:pt x="27" y="246"/>
                    </a:lnTo>
                    <a:lnTo>
                      <a:pt x="34" y="217"/>
                    </a:lnTo>
                    <a:lnTo>
                      <a:pt x="39" y="191"/>
                    </a:lnTo>
                    <a:lnTo>
                      <a:pt x="43" y="167"/>
                    </a:lnTo>
                    <a:lnTo>
                      <a:pt x="42" y="144"/>
                    </a:lnTo>
                    <a:lnTo>
                      <a:pt x="40" y="128"/>
                    </a:lnTo>
                    <a:lnTo>
                      <a:pt x="43" y="108"/>
                    </a:lnTo>
                    <a:lnTo>
                      <a:pt x="45" y="91"/>
                    </a:lnTo>
                    <a:lnTo>
                      <a:pt x="38" y="59"/>
                    </a:lnTo>
                    <a:lnTo>
                      <a:pt x="38" y="41"/>
                    </a:lnTo>
                    <a:lnTo>
                      <a:pt x="32" y="27"/>
                    </a:lnTo>
                    <a:lnTo>
                      <a:pt x="23" y="10"/>
                    </a:lnTo>
                    <a:lnTo>
                      <a:pt x="17" y="24"/>
                    </a:lnTo>
                    <a:lnTo>
                      <a:pt x="0" y="46"/>
                    </a:lnTo>
                    <a:lnTo>
                      <a:pt x="1"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5" name="Freeform 97"/>
              <p:cNvSpPr>
                <a:spLocks/>
              </p:cNvSpPr>
              <p:nvPr/>
            </p:nvSpPr>
            <p:spPr bwMode="ltGray">
              <a:xfrm>
                <a:off x="5309" y="3405"/>
                <a:ext cx="154" cy="444"/>
              </a:xfrm>
              <a:custGeom>
                <a:avLst/>
                <a:gdLst>
                  <a:gd name="T0" fmla="*/ 103 w 154"/>
                  <a:gd name="T1" fmla="*/ 5 h 444"/>
                  <a:gd name="T2" fmla="*/ 98 w 154"/>
                  <a:gd name="T3" fmla="*/ 18 h 444"/>
                  <a:gd name="T4" fmla="*/ 64 w 154"/>
                  <a:gd name="T5" fmla="*/ 17 h 444"/>
                  <a:gd name="T6" fmla="*/ 78 w 154"/>
                  <a:gd name="T7" fmla="*/ 23 h 444"/>
                  <a:gd name="T8" fmla="*/ 92 w 154"/>
                  <a:gd name="T9" fmla="*/ 30 h 444"/>
                  <a:gd name="T10" fmla="*/ 60 w 154"/>
                  <a:gd name="T11" fmla="*/ 41 h 444"/>
                  <a:gd name="T12" fmla="*/ 85 w 154"/>
                  <a:gd name="T13" fmla="*/ 46 h 444"/>
                  <a:gd name="T14" fmla="*/ 88 w 154"/>
                  <a:gd name="T15" fmla="*/ 57 h 444"/>
                  <a:gd name="T16" fmla="*/ 16 w 154"/>
                  <a:gd name="T17" fmla="*/ 120 h 444"/>
                  <a:gd name="T18" fmla="*/ 82 w 154"/>
                  <a:gd name="T19" fmla="*/ 74 h 444"/>
                  <a:gd name="T20" fmla="*/ 68 w 154"/>
                  <a:gd name="T21" fmla="*/ 102 h 444"/>
                  <a:gd name="T22" fmla="*/ 77 w 154"/>
                  <a:gd name="T23" fmla="*/ 103 h 444"/>
                  <a:gd name="T24" fmla="*/ 64 w 154"/>
                  <a:gd name="T25" fmla="*/ 138 h 444"/>
                  <a:gd name="T26" fmla="*/ 38 w 154"/>
                  <a:gd name="T27" fmla="*/ 175 h 444"/>
                  <a:gd name="T28" fmla="*/ 68 w 154"/>
                  <a:gd name="T29" fmla="*/ 148 h 444"/>
                  <a:gd name="T30" fmla="*/ 43 w 154"/>
                  <a:gd name="T31" fmla="*/ 204 h 444"/>
                  <a:gd name="T32" fmla="*/ 65 w 154"/>
                  <a:gd name="T33" fmla="*/ 166 h 444"/>
                  <a:gd name="T34" fmla="*/ 71 w 154"/>
                  <a:gd name="T35" fmla="*/ 166 h 444"/>
                  <a:gd name="T36" fmla="*/ 63 w 154"/>
                  <a:gd name="T37" fmla="*/ 201 h 444"/>
                  <a:gd name="T38" fmla="*/ 70 w 154"/>
                  <a:gd name="T39" fmla="*/ 201 h 444"/>
                  <a:gd name="T40" fmla="*/ 55 w 154"/>
                  <a:gd name="T41" fmla="*/ 238 h 444"/>
                  <a:gd name="T42" fmla="*/ 64 w 154"/>
                  <a:gd name="T43" fmla="*/ 230 h 444"/>
                  <a:gd name="T44" fmla="*/ 56 w 154"/>
                  <a:gd name="T45" fmla="*/ 264 h 444"/>
                  <a:gd name="T46" fmla="*/ 63 w 154"/>
                  <a:gd name="T47" fmla="*/ 253 h 444"/>
                  <a:gd name="T48" fmla="*/ 69 w 154"/>
                  <a:gd name="T49" fmla="*/ 250 h 444"/>
                  <a:gd name="T50" fmla="*/ 64 w 154"/>
                  <a:gd name="T51" fmla="*/ 276 h 444"/>
                  <a:gd name="T52" fmla="*/ 50 w 154"/>
                  <a:gd name="T53" fmla="*/ 325 h 444"/>
                  <a:gd name="T54" fmla="*/ 69 w 154"/>
                  <a:gd name="T55" fmla="*/ 287 h 444"/>
                  <a:gd name="T56" fmla="*/ 73 w 154"/>
                  <a:gd name="T57" fmla="*/ 280 h 444"/>
                  <a:gd name="T58" fmla="*/ 72 w 154"/>
                  <a:gd name="T59" fmla="*/ 322 h 444"/>
                  <a:gd name="T60" fmla="*/ 78 w 154"/>
                  <a:gd name="T61" fmla="*/ 340 h 444"/>
                  <a:gd name="T62" fmla="*/ 80 w 154"/>
                  <a:gd name="T63" fmla="*/ 319 h 444"/>
                  <a:gd name="T64" fmla="*/ 135 w 154"/>
                  <a:gd name="T65" fmla="*/ 379 h 444"/>
                  <a:gd name="T66" fmla="*/ 85 w 154"/>
                  <a:gd name="T67" fmla="*/ 290 h 444"/>
                  <a:gd name="T68" fmla="*/ 96 w 154"/>
                  <a:gd name="T69" fmla="*/ 310 h 444"/>
                  <a:gd name="T70" fmla="*/ 81 w 154"/>
                  <a:gd name="T71" fmla="*/ 260 h 444"/>
                  <a:gd name="T72" fmla="*/ 141 w 154"/>
                  <a:gd name="T73" fmla="*/ 299 h 444"/>
                  <a:gd name="T74" fmla="*/ 81 w 154"/>
                  <a:gd name="T75" fmla="*/ 245 h 444"/>
                  <a:gd name="T76" fmla="*/ 89 w 154"/>
                  <a:gd name="T77" fmla="*/ 233 h 444"/>
                  <a:gd name="T78" fmla="*/ 83 w 154"/>
                  <a:gd name="T79" fmla="*/ 212 h 444"/>
                  <a:gd name="T80" fmla="*/ 92 w 154"/>
                  <a:gd name="T81" fmla="*/ 212 h 444"/>
                  <a:gd name="T82" fmla="*/ 120 w 154"/>
                  <a:gd name="T83" fmla="*/ 250 h 444"/>
                  <a:gd name="T84" fmla="*/ 93 w 154"/>
                  <a:gd name="T85" fmla="*/ 178 h 444"/>
                  <a:gd name="T86" fmla="*/ 88 w 154"/>
                  <a:gd name="T87" fmla="*/ 152 h 444"/>
                  <a:gd name="T88" fmla="*/ 96 w 154"/>
                  <a:gd name="T89" fmla="*/ 148 h 444"/>
                  <a:gd name="T90" fmla="*/ 94 w 154"/>
                  <a:gd name="T91" fmla="*/ 122 h 444"/>
                  <a:gd name="T92" fmla="*/ 97 w 154"/>
                  <a:gd name="T93" fmla="*/ 119 h 444"/>
                  <a:gd name="T94" fmla="*/ 116 w 154"/>
                  <a:gd name="T95" fmla="*/ 142 h 444"/>
                  <a:gd name="T96" fmla="*/ 102 w 154"/>
                  <a:gd name="T97" fmla="*/ 106 h 444"/>
                  <a:gd name="T98" fmla="*/ 103 w 154"/>
                  <a:gd name="T99" fmla="*/ 74 h 444"/>
                  <a:gd name="T100" fmla="*/ 102 w 154"/>
                  <a:gd name="T101" fmla="*/ 56 h 444"/>
                  <a:gd name="T102" fmla="*/ 117 w 154"/>
                  <a:gd name="T103" fmla="*/ 56 h 444"/>
                  <a:gd name="T104" fmla="*/ 112 w 154"/>
                  <a:gd name="T105" fmla="*/ 30 h 444"/>
                  <a:gd name="T106" fmla="*/ 120 w 154"/>
                  <a:gd name="T107" fmla="*/ 24 h 444"/>
                  <a:gd name="T108" fmla="*/ 118 w 154"/>
                  <a:gd name="T109"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444">
                    <a:moveTo>
                      <a:pt x="118" y="0"/>
                    </a:moveTo>
                    <a:lnTo>
                      <a:pt x="112" y="1"/>
                    </a:lnTo>
                    <a:lnTo>
                      <a:pt x="103" y="5"/>
                    </a:lnTo>
                    <a:lnTo>
                      <a:pt x="109" y="7"/>
                    </a:lnTo>
                    <a:lnTo>
                      <a:pt x="104" y="12"/>
                    </a:lnTo>
                    <a:lnTo>
                      <a:pt x="98" y="18"/>
                    </a:lnTo>
                    <a:lnTo>
                      <a:pt x="90" y="21"/>
                    </a:lnTo>
                    <a:lnTo>
                      <a:pt x="78" y="20"/>
                    </a:lnTo>
                    <a:lnTo>
                      <a:pt x="64" y="17"/>
                    </a:lnTo>
                    <a:lnTo>
                      <a:pt x="30" y="20"/>
                    </a:lnTo>
                    <a:lnTo>
                      <a:pt x="64" y="17"/>
                    </a:lnTo>
                    <a:lnTo>
                      <a:pt x="78" y="23"/>
                    </a:lnTo>
                    <a:lnTo>
                      <a:pt x="90" y="21"/>
                    </a:lnTo>
                    <a:lnTo>
                      <a:pt x="98" y="25"/>
                    </a:lnTo>
                    <a:lnTo>
                      <a:pt x="92" y="30"/>
                    </a:lnTo>
                    <a:lnTo>
                      <a:pt x="96" y="33"/>
                    </a:lnTo>
                    <a:lnTo>
                      <a:pt x="85" y="43"/>
                    </a:lnTo>
                    <a:lnTo>
                      <a:pt x="60" y="41"/>
                    </a:lnTo>
                    <a:lnTo>
                      <a:pt x="28" y="76"/>
                    </a:lnTo>
                    <a:lnTo>
                      <a:pt x="60" y="43"/>
                    </a:lnTo>
                    <a:lnTo>
                      <a:pt x="85" y="46"/>
                    </a:lnTo>
                    <a:lnTo>
                      <a:pt x="92" y="46"/>
                    </a:lnTo>
                    <a:lnTo>
                      <a:pt x="79" y="57"/>
                    </a:lnTo>
                    <a:lnTo>
                      <a:pt x="88" y="57"/>
                    </a:lnTo>
                    <a:lnTo>
                      <a:pt x="73" y="71"/>
                    </a:lnTo>
                    <a:lnTo>
                      <a:pt x="46" y="89"/>
                    </a:lnTo>
                    <a:lnTo>
                      <a:pt x="16" y="120"/>
                    </a:lnTo>
                    <a:lnTo>
                      <a:pt x="47" y="92"/>
                    </a:lnTo>
                    <a:lnTo>
                      <a:pt x="74" y="74"/>
                    </a:lnTo>
                    <a:lnTo>
                      <a:pt x="82" y="74"/>
                    </a:lnTo>
                    <a:lnTo>
                      <a:pt x="70" y="84"/>
                    </a:lnTo>
                    <a:lnTo>
                      <a:pt x="78" y="87"/>
                    </a:lnTo>
                    <a:lnTo>
                      <a:pt x="68" y="102"/>
                    </a:lnTo>
                    <a:lnTo>
                      <a:pt x="2" y="208"/>
                    </a:lnTo>
                    <a:lnTo>
                      <a:pt x="68" y="103"/>
                    </a:lnTo>
                    <a:lnTo>
                      <a:pt x="77" y="103"/>
                    </a:lnTo>
                    <a:lnTo>
                      <a:pt x="67" y="119"/>
                    </a:lnTo>
                    <a:lnTo>
                      <a:pt x="74" y="117"/>
                    </a:lnTo>
                    <a:lnTo>
                      <a:pt x="64" y="138"/>
                    </a:lnTo>
                    <a:lnTo>
                      <a:pt x="38" y="175"/>
                    </a:lnTo>
                    <a:lnTo>
                      <a:pt x="10" y="228"/>
                    </a:lnTo>
                    <a:lnTo>
                      <a:pt x="38" y="175"/>
                    </a:lnTo>
                    <a:lnTo>
                      <a:pt x="65" y="139"/>
                    </a:lnTo>
                    <a:lnTo>
                      <a:pt x="74" y="135"/>
                    </a:lnTo>
                    <a:lnTo>
                      <a:pt x="68" y="148"/>
                    </a:lnTo>
                    <a:lnTo>
                      <a:pt x="73" y="146"/>
                    </a:lnTo>
                    <a:lnTo>
                      <a:pt x="64" y="166"/>
                    </a:lnTo>
                    <a:lnTo>
                      <a:pt x="43" y="204"/>
                    </a:lnTo>
                    <a:lnTo>
                      <a:pt x="0" y="254"/>
                    </a:lnTo>
                    <a:lnTo>
                      <a:pt x="41" y="205"/>
                    </a:lnTo>
                    <a:lnTo>
                      <a:pt x="65" y="166"/>
                    </a:lnTo>
                    <a:lnTo>
                      <a:pt x="69" y="166"/>
                    </a:lnTo>
                    <a:lnTo>
                      <a:pt x="29" y="280"/>
                    </a:lnTo>
                    <a:lnTo>
                      <a:pt x="71" y="166"/>
                    </a:lnTo>
                    <a:lnTo>
                      <a:pt x="65" y="182"/>
                    </a:lnTo>
                    <a:lnTo>
                      <a:pt x="71" y="176"/>
                    </a:lnTo>
                    <a:lnTo>
                      <a:pt x="63" y="201"/>
                    </a:lnTo>
                    <a:lnTo>
                      <a:pt x="34" y="253"/>
                    </a:lnTo>
                    <a:lnTo>
                      <a:pt x="63" y="204"/>
                    </a:lnTo>
                    <a:lnTo>
                      <a:pt x="70" y="201"/>
                    </a:lnTo>
                    <a:lnTo>
                      <a:pt x="63" y="215"/>
                    </a:lnTo>
                    <a:lnTo>
                      <a:pt x="29" y="319"/>
                    </a:lnTo>
                    <a:lnTo>
                      <a:pt x="55" y="238"/>
                    </a:lnTo>
                    <a:lnTo>
                      <a:pt x="64" y="215"/>
                    </a:lnTo>
                    <a:lnTo>
                      <a:pt x="70" y="212"/>
                    </a:lnTo>
                    <a:lnTo>
                      <a:pt x="64" y="230"/>
                    </a:lnTo>
                    <a:lnTo>
                      <a:pt x="69" y="227"/>
                    </a:lnTo>
                    <a:lnTo>
                      <a:pt x="60" y="247"/>
                    </a:lnTo>
                    <a:lnTo>
                      <a:pt x="56" y="264"/>
                    </a:lnTo>
                    <a:lnTo>
                      <a:pt x="14" y="323"/>
                    </a:lnTo>
                    <a:lnTo>
                      <a:pt x="57" y="266"/>
                    </a:lnTo>
                    <a:lnTo>
                      <a:pt x="63" y="253"/>
                    </a:lnTo>
                    <a:lnTo>
                      <a:pt x="68" y="250"/>
                    </a:lnTo>
                    <a:lnTo>
                      <a:pt x="57" y="283"/>
                    </a:lnTo>
                    <a:lnTo>
                      <a:pt x="69" y="250"/>
                    </a:lnTo>
                    <a:lnTo>
                      <a:pt x="63" y="266"/>
                    </a:lnTo>
                    <a:lnTo>
                      <a:pt x="70" y="261"/>
                    </a:lnTo>
                    <a:lnTo>
                      <a:pt x="64" y="276"/>
                    </a:lnTo>
                    <a:lnTo>
                      <a:pt x="50" y="325"/>
                    </a:lnTo>
                    <a:lnTo>
                      <a:pt x="36" y="353"/>
                    </a:lnTo>
                    <a:lnTo>
                      <a:pt x="50" y="325"/>
                    </a:lnTo>
                    <a:lnTo>
                      <a:pt x="65" y="277"/>
                    </a:lnTo>
                    <a:lnTo>
                      <a:pt x="71" y="276"/>
                    </a:lnTo>
                    <a:lnTo>
                      <a:pt x="69" y="287"/>
                    </a:lnTo>
                    <a:lnTo>
                      <a:pt x="57" y="319"/>
                    </a:lnTo>
                    <a:lnTo>
                      <a:pt x="70" y="290"/>
                    </a:lnTo>
                    <a:lnTo>
                      <a:pt x="73" y="280"/>
                    </a:lnTo>
                    <a:lnTo>
                      <a:pt x="68" y="306"/>
                    </a:lnTo>
                    <a:lnTo>
                      <a:pt x="74" y="302"/>
                    </a:lnTo>
                    <a:lnTo>
                      <a:pt x="72" y="322"/>
                    </a:lnTo>
                    <a:lnTo>
                      <a:pt x="76" y="313"/>
                    </a:lnTo>
                    <a:lnTo>
                      <a:pt x="79" y="320"/>
                    </a:lnTo>
                    <a:lnTo>
                      <a:pt x="78" y="340"/>
                    </a:lnTo>
                    <a:lnTo>
                      <a:pt x="51" y="443"/>
                    </a:lnTo>
                    <a:lnTo>
                      <a:pt x="80" y="340"/>
                    </a:lnTo>
                    <a:lnTo>
                      <a:pt x="80" y="319"/>
                    </a:lnTo>
                    <a:lnTo>
                      <a:pt x="80" y="304"/>
                    </a:lnTo>
                    <a:lnTo>
                      <a:pt x="86" y="313"/>
                    </a:lnTo>
                    <a:lnTo>
                      <a:pt x="135" y="379"/>
                    </a:lnTo>
                    <a:lnTo>
                      <a:pt x="84" y="306"/>
                    </a:lnTo>
                    <a:lnTo>
                      <a:pt x="80" y="287"/>
                    </a:lnTo>
                    <a:lnTo>
                      <a:pt x="85" y="290"/>
                    </a:lnTo>
                    <a:lnTo>
                      <a:pt x="78" y="267"/>
                    </a:lnTo>
                    <a:lnTo>
                      <a:pt x="84" y="277"/>
                    </a:lnTo>
                    <a:lnTo>
                      <a:pt x="96" y="310"/>
                    </a:lnTo>
                    <a:lnTo>
                      <a:pt x="85" y="274"/>
                    </a:lnTo>
                    <a:lnTo>
                      <a:pt x="80" y="260"/>
                    </a:lnTo>
                    <a:lnTo>
                      <a:pt x="81" y="260"/>
                    </a:lnTo>
                    <a:lnTo>
                      <a:pt x="88" y="267"/>
                    </a:lnTo>
                    <a:lnTo>
                      <a:pt x="99" y="286"/>
                    </a:lnTo>
                    <a:lnTo>
                      <a:pt x="141" y="299"/>
                    </a:lnTo>
                    <a:lnTo>
                      <a:pt x="98" y="283"/>
                    </a:lnTo>
                    <a:lnTo>
                      <a:pt x="85" y="261"/>
                    </a:lnTo>
                    <a:lnTo>
                      <a:pt x="81" y="245"/>
                    </a:lnTo>
                    <a:lnTo>
                      <a:pt x="88" y="245"/>
                    </a:lnTo>
                    <a:lnTo>
                      <a:pt x="81" y="230"/>
                    </a:lnTo>
                    <a:lnTo>
                      <a:pt x="89" y="233"/>
                    </a:lnTo>
                    <a:lnTo>
                      <a:pt x="118" y="264"/>
                    </a:lnTo>
                    <a:lnTo>
                      <a:pt x="89" y="231"/>
                    </a:lnTo>
                    <a:lnTo>
                      <a:pt x="83" y="212"/>
                    </a:lnTo>
                    <a:lnTo>
                      <a:pt x="90" y="218"/>
                    </a:lnTo>
                    <a:lnTo>
                      <a:pt x="85" y="202"/>
                    </a:lnTo>
                    <a:lnTo>
                      <a:pt x="92" y="212"/>
                    </a:lnTo>
                    <a:lnTo>
                      <a:pt x="88" y="189"/>
                    </a:lnTo>
                    <a:lnTo>
                      <a:pt x="93" y="201"/>
                    </a:lnTo>
                    <a:lnTo>
                      <a:pt x="120" y="250"/>
                    </a:lnTo>
                    <a:lnTo>
                      <a:pt x="92" y="201"/>
                    </a:lnTo>
                    <a:lnTo>
                      <a:pt x="86" y="172"/>
                    </a:lnTo>
                    <a:lnTo>
                      <a:pt x="93" y="178"/>
                    </a:lnTo>
                    <a:lnTo>
                      <a:pt x="136" y="207"/>
                    </a:lnTo>
                    <a:lnTo>
                      <a:pt x="93" y="176"/>
                    </a:lnTo>
                    <a:lnTo>
                      <a:pt x="88" y="152"/>
                    </a:lnTo>
                    <a:lnTo>
                      <a:pt x="94" y="156"/>
                    </a:lnTo>
                    <a:lnTo>
                      <a:pt x="89" y="142"/>
                    </a:lnTo>
                    <a:lnTo>
                      <a:pt x="96" y="148"/>
                    </a:lnTo>
                    <a:lnTo>
                      <a:pt x="115" y="217"/>
                    </a:lnTo>
                    <a:lnTo>
                      <a:pt x="94" y="140"/>
                    </a:lnTo>
                    <a:lnTo>
                      <a:pt x="94" y="122"/>
                    </a:lnTo>
                    <a:lnTo>
                      <a:pt x="101" y="130"/>
                    </a:lnTo>
                    <a:lnTo>
                      <a:pt x="112" y="169"/>
                    </a:lnTo>
                    <a:lnTo>
                      <a:pt x="97" y="119"/>
                    </a:lnTo>
                    <a:lnTo>
                      <a:pt x="96" y="103"/>
                    </a:lnTo>
                    <a:lnTo>
                      <a:pt x="101" y="110"/>
                    </a:lnTo>
                    <a:lnTo>
                      <a:pt x="116" y="142"/>
                    </a:lnTo>
                    <a:lnTo>
                      <a:pt x="153" y="159"/>
                    </a:lnTo>
                    <a:lnTo>
                      <a:pt x="115" y="139"/>
                    </a:lnTo>
                    <a:lnTo>
                      <a:pt x="102" y="106"/>
                    </a:lnTo>
                    <a:lnTo>
                      <a:pt x="99" y="84"/>
                    </a:lnTo>
                    <a:lnTo>
                      <a:pt x="106" y="94"/>
                    </a:lnTo>
                    <a:lnTo>
                      <a:pt x="103" y="74"/>
                    </a:lnTo>
                    <a:lnTo>
                      <a:pt x="127" y="128"/>
                    </a:lnTo>
                    <a:lnTo>
                      <a:pt x="104" y="71"/>
                    </a:lnTo>
                    <a:lnTo>
                      <a:pt x="102" y="56"/>
                    </a:lnTo>
                    <a:lnTo>
                      <a:pt x="109" y="69"/>
                    </a:lnTo>
                    <a:lnTo>
                      <a:pt x="108" y="44"/>
                    </a:lnTo>
                    <a:lnTo>
                      <a:pt x="117" y="56"/>
                    </a:lnTo>
                    <a:lnTo>
                      <a:pt x="151" y="97"/>
                    </a:lnTo>
                    <a:lnTo>
                      <a:pt x="117" y="54"/>
                    </a:lnTo>
                    <a:lnTo>
                      <a:pt x="112" y="30"/>
                    </a:lnTo>
                    <a:lnTo>
                      <a:pt x="118" y="37"/>
                    </a:lnTo>
                    <a:lnTo>
                      <a:pt x="115" y="18"/>
                    </a:lnTo>
                    <a:lnTo>
                      <a:pt x="120" y="24"/>
                    </a:lnTo>
                    <a:lnTo>
                      <a:pt x="121" y="10"/>
                    </a:lnTo>
                    <a:lnTo>
                      <a:pt x="120" y="4"/>
                    </a:lnTo>
                    <a:lnTo>
                      <a:pt x="11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6" name="Freeform 98"/>
              <p:cNvSpPr>
                <a:spLocks/>
              </p:cNvSpPr>
              <p:nvPr/>
            </p:nvSpPr>
            <p:spPr bwMode="ltGray">
              <a:xfrm>
                <a:off x="5642" y="3851"/>
                <a:ext cx="42" cy="254"/>
              </a:xfrm>
              <a:custGeom>
                <a:avLst/>
                <a:gdLst>
                  <a:gd name="T0" fmla="*/ 8 w 42"/>
                  <a:gd name="T1" fmla="*/ 0 h 254"/>
                  <a:gd name="T2" fmla="*/ 10 w 42"/>
                  <a:gd name="T3" fmla="*/ 4 h 254"/>
                  <a:gd name="T4" fmla="*/ 24 w 42"/>
                  <a:gd name="T5" fmla="*/ 50 h 254"/>
                  <a:gd name="T6" fmla="*/ 32 w 42"/>
                  <a:gd name="T7" fmla="*/ 92 h 254"/>
                  <a:gd name="T8" fmla="*/ 41 w 42"/>
                  <a:gd name="T9" fmla="*/ 145 h 254"/>
                  <a:gd name="T10" fmla="*/ 41 w 42"/>
                  <a:gd name="T11" fmla="*/ 202 h 254"/>
                  <a:gd name="T12" fmla="*/ 36 w 42"/>
                  <a:gd name="T13" fmla="*/ 253 h 254"/>
                  <a:gd name="T14" fmla="*/ 32 w 42"/>
                  <a:gd name="T15" fmla="*/ 253 h 254"/>
                  <a:gd name="T16" fmla="*/ 36 w 42"/>
                  <a:gd name="T17" fmla="*/ 202 h 254"/>
                  <a:gd name="T18" fmla="*/ 36 w 42"/>
                  <a:gd name="T19" fmla="*/ 161 h 254"/>
                  <a:gd name="T20" fmla="*/ 28 w 42"/>
                  <a:gd name="T21" fmla="*/ 115 h 254"/>
                  <a:gd name="T22" fmla="*/ 16 w 42"/>
                  <a:gd name="T23" fmla="*/ 69 h 254"/>
                  <a:gd name="T24" fmla="*/ 0 w 42"/>
                  <a:gd name="T25" fmla="*/ 11 h 254"/>
                  <a:gd name="T26" fmla="*/ 8 w 4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54">
                    <a:moveTo>
                      <a:pt x="8" y="0"/>
                    </a:moveTo>
                    <a:lnTo>
                      <a:pt x="10" y="4"/>
                    </a:lnTo>
                    <a:lnTo>
                      <a:pt x="24" y="50"/>
                    </a:lnTo>
                    <a:lnTo>
                      <a:pt x="32" y="92"/>
                    </a:lnTo>
                    <a:lnTo>
                      <a:pt x="41" y="145"/>
                    </a:lnTo>
                    <a:lnTo>
                      <a:pt x="41" y="202"/>
                    </a:lnTo>
                    <a:lnTo>
                      <a:pt x="36" y="253"/>
                    </a:lnTo>
                    <a:lnTo>
                      <a:pt x="32" y="253"/>
                    </a:lnTo>
                    <a:lnTo>
                      <a:pt x="36" y="202"/>
                    </a:lnTo>
                    <a:lnTo>
                      <a:pt x="36" y="161"/>
                    </a:lnTo>
                    <a:lnTo>
                      <a:pt x="28" y="115"/>
                    </a:lnTo>
                    <a:lnTo>
                      <a:pt x="16" y="69"/>
                    </a:lnTo>
                    <a:lnTo>
                      <a:pt x="0" y="11"/>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7" name="Freeform 99"/>
              <p:cNvSpPr>
                <a:spLocks/>
              </p:cNvSpPr>
              <p:nvPr/>
            </p:nvSpPr>
            <p:spPr bwMode="ltGray">
              <a:xfrm>
                <a:off x="4706" y="3391"/>
                <a:ext cx="37" cy="433"/>
              </a:xfrm>
              <a:custGeom>
                <a:avLst/>
                <a:gdLst>
                  <a:gd name="T0" fmla="*/ 28 w 37"/>
                  <a:gd name="T1" fmla="*/ 0 h 433"/>
                  <a:gd name="T2" fmla="*/ 36 w 37"/>
                  <a:gd name="T3" fmla="*/ 15 h 433"/>
                  <a:gd name="T4" fmla="*/ 25 w 37"/>
                  <a:gd name="T5" fmla="*/ 180 h 433"/>
                  <a:gd name="T6" fmla="*/ 27 w 37"/>
                  <a:gd name="T7" fmla="*/ 227 h 433"/>
                  <a:gd name="T8" fmla="*/ 31 w 37"/>
                  <a:gd name="T9" fmla="*/ 432 h 433"/>
                  <a:gd name="T10" fmla="*/ 9 w 37"/>
                  <a:gd name="T11" fmla="*/ 269 h 433"/>
                  <a:gd name="T12" fmla="*/ 5 w 37"/>
                  <a:gd name="T13" fmla="*/ 221 h 433"/>
                  <a:gd name="T14" fmla="*/ 1 w 37"/>
                  <a:gd name="T15" fmla="*/ 184 h 433"/>
                  <a:gd name="T16" fmla="*/ 0 w 37"/>
                  <a:gd name="T17" fmla="*/ 146 h 433"/>
                  <a:gd name="T18" fmla="*/ 4 w 37"/>
                  <a:gd name="T19" fmla="*/ 109 h 433"/>
                  <a:gd name="T20" fmla="*/ 8 w 37"/>
                  <a:gd name="T21" fmla="*/ 61 h 433"/>
                  <a:gd name="T22" fmla="*/ 28 w 37"/>
                  <a:gd name="T2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33">
                    <a:moveTo>
                      <a:pt x="28" y="0"/>
                    </a:moveTo>
                    <a:lnTo>
                      <a:pt x="36" y="15"/>
                    </a:lnTo>
                    <a:lnTo>
                      <a:pt x="25" y="180"/>
                    </a:lnTo>
                    <a:lnTo>
                      <a:pt x="27" y="227"/>
                    </a:lnTo>
                    <a:lnTo>
                      <a:pt x="31" y="432"/>
                    </a:lnTo>
                    <a:lnTo>
                      <a:pt x="9" y="269"/>
                    </a:lnTo>
                    <a:lnTo>
                      <a:pt x="5" y="221"/>
                    </a:lnTo>
                    <a:lnTo>
                      <a:pt x="1" y="184"/>
                    </a:lnTo>
                    <a:lnTo>
                      <a:pt x="0" y="146"/>
                    </a:lnTo>
                    <a:lnTo>
                      <a:pt x="4" y="109"/>
                    </a:lnTo>
                    <a:lnTo>
                      <a:pt x="8" y="61"/>
                    </a:lnTo>
                    <a:lnTo>
                      <a:pt x="2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8" name="Freeform 100"/>
              <p:cNvSpPr>
                <a:spLocks/>
              </p:cNvSpPr>
              <p:nvPr/>
            </p:nvSpPr>
            <p:spPr bwMode="ltGray">
              <a:xfrm>
                <a:off x="4368" y="3258"/>
                <a:ext cx="224" cy="609"/>
              </a:xfrm>
              <a:custGeom>
                <a:avLst/>
                <a:gdLst>
                  <a:gd name="T0" fmla="*/ 124 w 224"/>
                  <a:gd name="T1" fmla="*/ 24 h 609"/>
                  <a:gd name="T2" fmla="*/ 115 w 224"/>
                  <a:gd name="T3" fmla="*/ 45 h 609"/>
                  <a:gd name="T4" fmla="*/ 41 w 224"/>
                  <a:gd name="T5" fmla="*/ 61 h 609"/>
                  <a:gd name="T6" fmla="*/ 110 w 224"/>
                  <a:gd name="T7" fmla="*/ 61 h 609"/>
                  <a:gd name="T8" fmla="*/ 90 w 224"/>
                  <a:gd name="T9" fmla="*/ 106 h 609"/>
                  <a:gd name="T10" fmla="*/ 79 w 224"/>
                  <a:gd name="T11" fmla="*/ 129 h 609"/>
                  <a:gd name="T12" fmla="*/ 89 w 224"/>
                  <a:gd name="T13" fmla="*/ 132 h 609"/>
                  <a:gd name="T14" fmla="*/ 54 w 224"/>
                  <a:gd name="T15" fmla="*/ 168 h 609"/>
                  <a:gd name="T16" fmla="*/ 81 w 224"/>
                  <a:gd name="T17" fmla="*/ 168 h 609"/>
                  <a:gd name="T18" fmla="*/ 73 w 224"/>
                  <a:gd name="T19" fmla="*/ 183 h 609"/>
                  <a:gd name="T20" fmla="*/ 79 w 224"/>
                  <a:gd name="T21" fmla="*/ 195 h 609"/>
                  <a:gd name="T22" fmla="*/ 14 w 224"/>
                  <a:gd name="T23" fmla="*/ 258 h 609"/>
                  <a:gd name="T24" fmla="*/ 74 w 224"/>
                  <a:gd name="T25" fmla="*/ 242 h 609"/>
                  <a:gd name="T26" fmla="*/ 80 w 224"/>
                  <a:gd name="T27" fmla="*/ 263 h 609"/>
                  <a:gd name="T28" fmla="*/ 31 w 224"/>
                  <a:gd name="T29" fmla="*/ 321 h 609"/>
                  <a:gd name="T30" fmla="*/ 49 w 224"/>
                  <a:gd name="T31" fmla="*/ 311 h 609"/>
                  <a:gd name="T32" fmla="*/ 64 w 224"/>
                  <a:gd name="T33" fmla="*/ 326 h 609"/>
                  <a:gd name="T34" fmla="*/ 0 w 224"/>
                  <a:gd name="T35" fmla="*/ 439 h 609"/>
                  <a:gd name="T36" fmla="*/ 55 w 224"/>
                  <a:gd name="T37" fmla="*/ 376 h 609"/>
                  <a:gd name="T38" fmla="*/ 63 w 224"/>
                  <a:gd name="T39" fmla="*/ 399 h 609"/>
                  <a:gd name="T40" fmla="*/ 49 w 224"/>
                  <a:gd name="T41" fmla="*/ 425 h 609"/>
                  <a:gd name="T42" fmla="*/ 57 w 224"/>
                  <a:gd name="T43" fmla="*/ 444 h 609"/>
                  <a:gd name="T44" fmla="*/ 50 w 224"/>
                  <a:gd name="T45" fmla="*/ 487 h 609"/>
                  <a:gd name="T46" fmla="*/ 42 w 224"/>
                  <a:gd name="T47" fmla="*/ 573 h 609"/>
                  <a:gd name="T48" fmla="*/ 63 w 224"/>
                  <a:gd name="T49" fmla="*/ 503 h 609"/>
                  <a:gd name="T50" fmla="*/ 103 w 224"/>
                  <a:gd name="T51" fmla="*/ 606 h 609"/>
                  <a:gd name="T52" fmla="*/ 89 w 224"/>
                  <a:gd name="T53" fmla="*/ 461 h 609"/>
                  <a:gd name="T54" fmla="*/ 83 w 224"/>
                  <a:gd name="T55" fmla="*/ 412 h 609"/>
                  <a:gd name="T56" fmla="*/ 178 w 224"/>
                  <a:gd name="T57" fmla="*/ 606 h 609"/>
                  <a:gd name="T58" fmla="*/ 91 w 224"/>
                  <a:gd name="T59" fmla="*/ 385 h 609"/>
                  <a:gd name="T60" fmla="*/ 103 w 224"/>
                  <a:gd name="T61" fmla="*/ 376 h 609"/>
                  <a:gd name="T62" fmla="*/ 113 w 224"/>
                  <a:gd name="T63" fmla="*/ 419 h 609"/>
                  <a:gd name="T64" fmla="*/ 107 w 224"/>
                  <a:gd name="T65" fmla="*/ 337 h 609"/>
                  <a:gd name="T66" fmla="*/ 158 w 224"/>
                  <a:gd name="T67" fmla="*/ 526 h 609"/>
                  <a:gd name="T68" fmla="*/ 121 w 224"/>
                  <a:gd name="T69" fmla="*/ 274 h 609"/>
                  <a:gd name="T70" fmla="*/ 115 w 224"/>
                  <a:gd name="T71" fmla="*/ 234 h 609"/>
                  <a:gd name="T72" fmla="*/ 118 w 224"/>
                  <a:gd name="T73" fmla="*/ 199 h 609"/>
                  <a:gd name="T74" fmla="*/ 124 w 224"/>
                  <a:gd name="T75" fmla="*/ 168 h 609"/>
                  <a:gd name="T76" fmla="*/ 189 w 224"/>
                  <a:gd name="T77" fmla="*/ 336 h 609"/>
                  <a:gd name="T78" fmla="*/ 148 w 224"/>
                  <a:gd name="T79" fmla="*/ 240 h 609"/>
                  <a:gd name="T80" fmla="*/ 139 w 224"/>
                  <a:gd name="T81" fmla="*/ 148 h 609"/>
                  <a:gd name="T82" fmla="*/ 149 w 224"/>
                  <a:gd name="T83" fmla="*/ 163 h 609"/>
                  <a:gd name="T84" fmla="*/ 144 w 224"/>
                  <a:gd name="T85" fmla="*/ 132 h 609"/>
                  <a:gd name="T86" fmla="*/ 158 w 224"/>
                  <a:gd name="T87" fmla="*/ 132 h 609"/>
                  <a:gd name="T88" fmla="*/ 151 w 224"/>
                  <a:gd name="T89" fmla="*/ 87 h 609"/>
                  <a:gd name="T90" fmla="*/ 156 w 224"/>
                  <a:gd name="T91" fmla="*/ 47 h 609"/>
                  <a:gd name="T92" fmla="*/ 145 w 224"/>
                  <a:gd name="T93" fmla="*/ 1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4" h="609">
                    <a:moveTo>
                      <a:pt x="152" y="0"/>
                    </a:moveTo>
                    <a:lnTo>
                      <a:pt x="140" y="18"/>
                    </a:lnTo>
                    <a:lnTo>
                      <a:pt x="124" y="24"/>
                    </a:lnTo>
                    <a:lnTo>
                      <a:pt x="115" y="28"/>
                    </a:lnTo>
                    <a:lnTo>
                      <a:pt x="107" y="44"/>
                    </a:lnTo>
                    <a:lnTo>
                      <a:pt x="115" y="45"/>
                    </a:lnTo>
                    <a:lnTo>
                      <a:pt x="103" y="56"/>
                    </a:lnTo>
                    <a:lnTo>
                      <a:pt x="84" y="61"/>
                    </a:lnTo>
                    <a:lnTo>
                      <a:pt x="41" y="61"/>
                    </a:lnTo>
                    <a:lnTo>
                      <a:pt x="85" y="66"/>
                    </a:lnTo>
                    <a:lnTo>
                      <a:pt x="103" y="57"/>
                    </a:lnTo>
                    <a:lnTo>
                      <a:pt x="110" y="61"/>
                    </a:lnTo>
                    <a:lnTo>
                      <a:pt x="91" y="81"/>
                    </a:lnTo>
                    <a:lnTo>
                      <a:pt x="105" y="87"/>
                    </a:lnTo>
                    <a:lnTo>
                      <a:pt x="90" y="106"/>
                    </a:lnTo>
                    <a:lnTo>
                      <a:pt x="79" y="125"/>
                    </a:lnTo>
                    <a:lnTo>
                      <a:pt x="12" y="132"/>
                    </a:lnTo>
                    <a:lnTo>
                      <a:pt x="79" y="129"/>
                    </a:lnTo>
                    <a:lnTo>
                      <a:pt x="90" y="112"/>
                    </a:lnTo>
                    <a:lnTo>
                      <a:pt x="101" y="116"/>
                    </a:lnTo>
                    <a:lnTo>
                      <a:pt x="89" y="132"/>
                    </a:lnTo>
                    <a:lnTo>
                      <a:pt x="54" y="166"/>
                    </a:lnTo>
                    <a:lnTo>
                      <a:pt x="17" y="176"/>
                    </a:lnTo>
                    <a:lnTo>
                      <a:pt x="54" y="168"/>
                    </a:lnTo>
                    <a:lnTo>
                      <a:pt x="89" y="139"/>
                    </a:lnTo>
                    <a:lnTo>
                      <a:pt x="95" y="148"/>
                    </a:lnTo>
                    <a:lnTo>
                      <a:pt x="81" y="168"/>
                    </a:lnTo>
                    <a:lnTo>
                      <a:pt x="73" y="182"/>
                    </a:lnTo>
                    <a:lnTo>
                      <a:pt x="26" y="209"/>
                    </a:lnTo>
                    <a:lnTo>
                      <a:pt x="73" y="183"/>
                    </a:lnTo>
                    <a:lnTo>
                      <a:pt x="81" y="172"/>
                    </a:lnTo>
                    <a:lnTo>
                      <a:pt x="92" y="175"/>
                    </a:lnTo>
                    <a:lnTo>
                      <a:pt x="79" y="195"/>
                    </a:lnTo>
                    <a:lnTo>
                      <a:pt x="90" y="196"/>
                    </a:lnTo>
                    <a:lnTo>
                      <a:pt x="69" y="219"/>
                    </a:lnTo>
                    <a:lnTo>
                      <a:pt x="14" y="258"/>
                    </a:lnTo>
                    <a:lnTo>
                      <a:pt x="69" y="224"/>
                    </a:lnTo>
                    <a:lnTo>
                      <a:pt x="88" y="221"/>
                    </a:lnTo>
                    <a:lnTo>
                      <a:pt x="74" y="242"/>
                    </a:lnTo>
                    <a:lnTo>
                      <a:pt x="84" y="240"/>
                    </a:lnTo>
                    <a:lnTo>
                      <a:pt x="69" y="265"/>
                    </a:lnTo>
                    <a:lnTo>
                      <a:pt x="80" y="263"/>
                    </a:lnTo>
                    <a:lnTo>
                      <a:pt x="68" y="287"/>
                    </a:lnTo>
                    <a:lnTo>
                      <a:pt x="49" y="309"/>
                    </a:lnTo>
                    <a:lnTo>
                      <a:pt x="31" y="321"/>
                    </a:lnTo>
                    <a:lnTo>
                      <a:pt x="4" y="326"/>
                    </a:lnTo>
                    <a:lnTo>
                      <a:pt x="30" y="326"/>
                    </a:lnTo>
                    <a:lnTo>
                      <a:pt x="49" y="311"/>
                    </a:lnTo>
                    <a:lnTo>
                      <a:pt x="68" y="294"/>
                    </a:lnTo>
                    <a:lnTo>
                      <a:pt x="80" y="297"/>
                    </a:lnTo>
                    <a:lnTo>
                      <a:pt x="64" y="326"/>
                    </a:lnTo>
                    <a:lnTo>
                      <a:pt x="76" y="326"/>
                    </a:lnTo>
                    <a:lnTo>
                      <a:pt x="60" y="347"/>
                    </a:lnTo>
                    <a:lnTo>
                      <a:pt x="0" y="439"/>
                    </a:lnTo>
                    <a:lnTo>
                      <a:pt x="62" y="350"/>
                    </a:lnTo>
                    <a:lnTo>
                      <a:pt x="72" y="353"/>
                    </a:lnTo>
                    <a:lnTo>
                      <a:pt x="55" y="376"/>
                    </a:lnTo>
                    <a:lnTo>
                      <a:pt x="66" y="382"/>
                    </a:lnTo>
                    <a:lnTo>
                      <a:pt x="51" y="403"/>
                    </a:lnTo>
                    <a:lnTo>
                      <a:pt x="63" y="399"/>
                    </a:lnTo>
                    <a:lnTo>
                      <a:pt x="26" y="472"/>
                    </a:lnTo>
                    <a:lnTo>
                      <a:pt x="64" y="403"/>
                    </a:lnTo>
                    <a:lnTo>
                      <a:pt x="49" y="425"/>
                    </a:lnTo>
                    <a:lnTo>
                      <a:pt x="59" y="425"/>
                    </a:lnTo>
                    <a:lnTo>
                      <a:pt x="49" y="449"/>
                    </a:lnTo>
                    <a:lnTo>
                      <a:pt x="57" y="444"/>
                    </a:lnTo>
                    <a:lnTo>
                      <a:pt x="46" y="472"/>
                    </a:lnTo>
                    <a:lnTo>
                      <a:pt x="57" y="452"/>
                    </a:lnTo>
                    <a:lnTo>
                      <a:pt x="50" y="487"/>
                    </a:lnTo>
                    <a:lnTo>
                      <a:pt x="41" y="573"/>
                    </a:lnTo>
                    <a:lnTo>
                      <a:pt x="46" y="608"/>
                    </a:lnTo>
                    <a:lnTo>
                      <a:pt x="42" y="573"/>
                    </a:lnTo>
                    <a:lnTo>
                      <a:pt x="51" y="488"/>
                    </a:lnTo>
                    <a:lnTo>
                      <a:pt x="60" y="478"/>
                    </a:lnTo>
                    <a:lnTo>
                      <a:pt x="63" y="503"/>
                    </a:lnTo>
                    <a:lnTo>
                      <a:pt x="69" y="472"/>
                    </a:lnTo>
                    <a:lnTo>
                      <a:pt x="77" y="482"/>
                    </a:lnTo>
                    <a:lnTo>
                      <a:pt x="103" y="606"/>
                    </a:lnTo>
                    <a:lnTo>
                      <a:pt x="79" y="472"/>
                    </a:lnTo>
                    <a:lnTo>
                      <a:pt x="79" y="444"/>
                    </a:lnTo>
                    <a:lnTo>
                      <a:pt x="89" y="461"/>
                    </a:lnTo>
                    <a:lnTo>
                      <a:pt x="89" y="551"/>
                    </a:lnTo>
                    <a:lnTo>
                      <a:pt x="89" y="454"/>
                    </a:lnTo>
                    <a:lnTo>
                      <a:pt x="83" y="412"/>
                    </a:lnTo>
                    <a:lnTo>
                      <a:pt x="93" y="434"/>
                    </a:lnTo>
                    <a:lnTo>
                      <a:pt x="110" y="503"/>
                    </a:lnTo>
                    <a:lnTo>
                      <a:pt x="178" y="606"/>
                    </a:lnTo>
                    <a:lnTo>
                      <a:pt x="111" y="498"/>
                    </a:lnTo>
                    <a:lnTo>
                      <a:pt x="93" y="428"/>
                    </a:lnTo>
                    <a:lnTo>
                      <a:pt x="91" y="385"/>
                    </a:lnTo>
                    <a:lnTo>
                      <a:pt x="100" y="406"/>
                    </a:lnTo>
                    <a:lnTo>
                      <a:pt x="95" y="357"/>
                    </a:lnTo>
                    <a:lnTo>
                      <a:pt x="103" y="376"/>
                    </a:lnTo>
                    <a:lnTo>
                      <a:pt x="111" y="421"/>
                    </a:lnTo>
                    <a:lnTo>
                      <a:pt x="152" y="574"/>
                    </a:lnTo>
                    <a:lnTo>
                      <a:pt x="113" y="419"/>
                    </a:lnTo>
                    <a:lnTo>
                      <a:pt x="103" y="376"/>
                    </a:lnTo>
                    <a:lnTo>
                      <a:pt x="101" y="321"/>
                    </a:lnTo>
                    <a:lnTo>
                      <a:pt x="107" y="337"/>
                    </a:lnTo>
                    <a:lnTo>
                      <a:pt x="106" y="301"/>
                    </a:lnTo>
                    <a:lnTo>
                      <a:pt x="113" y="311"/>
                    </a:lnTo>
                    <a:lnTo>
                      <a:pt x="158" y="526"/>
                    </a:lnTo>
                    <a:lnTo>
                      <a:pt x="115" y="306"/>
                    </a:lnTo>
                    <a:lnTo>
                      <a:pt x="113" y="263"/>
                    </a:lnTo>
                    <a:lnTo>
                      <a:pt x="121" y="274"/>
                    </a:lnTo>
                    <a:lnTo>
                      <a:pt x="135" y="439"/>
                    </a:lnTo>
                    <a:lnTo>
                      <a:pt x="123" y="268"/>
                    </a:lnTo>
                    <a:lnTo>
                      <a:pt x="115" y="234"/>
                    </a:lnTo>
                    <a:lnTo>
                      <a:pt x="115" y="222"/>
                    </a:lnTo>
                    <a:lnTo>
                      <a:pt x="122" y="245"/>
                    </a:lnTo>
                    <a:lnTo>
                      <a:pt x="118" y="199"/>
                    </a:lnTo>
                    <a:lnTo>
                      <a:pt x="120" y="186"/>
                    </a:lnTo>
                    <a:lnTo>
                      <a:pt x="124" y="212"/>
                    </a:lnTo>
                    <a:lnTo>
                      <a:pt x="124" y="168"/>
                    </a:lnTo>
                    <a:lnTo>
                      <a:pt x="132" y="176"/>
                    </a:lnTo>
                    <a:lnTo>
                      <a:pt x="147" y="244"/>
                    </a:lnTo>
                    <a:lnTo>
                      <a:pt x="189" y="336"/>
                    </a:lnTo>
                    <a:lnTo>
                      <a:pt x="204" y="399"/>
                    </a:lnTo>
                    <a:lnTo>
                      <a:pt x="189" y="330"/>
                    </a:lnTo>
                    <a:lnTo>
                      <a:pt x="148" y="240"/>
                    </a:lnTo>
                    <a:lnTo>
                      <a:pt x="133" y="173"/>
                    </a:lnTo>
                    <a:lnTo>
                      <a:pt x="130" y="132"/>
                    </a:lnTo>
                    <a:lnTo>
                      <a:pt x="139" y="148"/>
                    </a:lnTo>
                    <a:lnTo>
                      <a:pt x="135" y="107"/>
                    </a:lnTo>
                    <a:lnTo>
                      <a:pt x="143" y="132"/>
                    </a:lnTo>
                    <a:lnTo>
                      <a:pt x="149" y="163"/>
                    </a:lnTo>
                    <a:lnTo>
                      <a:pt x="223" y="255"/>
                    </a:lnTo>
                    <a:lnTo>
                      <a:pt x="152" y="163"/>
                    </a:lnTo>
                    <a:lnTo>
                      <a:pt x="144" y="132"/>
                    </a:lnTo>
                    <a:lnTo>
                      <a:pt x="145" y="77"/>
                    </a:lnTo>
                    <a:lnTo>
                      <a:pt x="149" y="91"/>
                    </a:lnTo>
                    <a:lnTo>
                      <a:pt x="158" y="132"/>
                    </a:lnTo>
                    <a:lnTo>
                      <a:pt x="207" y="227"/>
                    </a:lnTo>
                    <a:lnTo>
                      <a:pt x="158" y="127"/>
                    </a:lnTo>
                    <a:lnTo>
                      <a:pt x="151" y="87"/>
                    </a:lnTo>
                    <a:lnTo>
                      <a:pt x="148" y="50"/>
                    </a:lnTo>
                    <a:lnTo>
                      <a:pt x="160" y="70"/>
                    </a:lnTo>
                    <a:lnTo>
                      <a:pt x="156" y="47"/>
                    </a:lnTo>
                    <a:lnTo>
                      <a:pt x="154" y="34"/>
                    </a:lnTo>
                    <a:lnTo>
                      <a:pt x="151" y="22"/>
                    </a:lnTo>
                    <a:lnTo>
                      <a:pt x="145" y="18"/>
                    </a:lnTo>
                    <a:lnTo>
                      <a:pt x="15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49" name="Freeform 101"/>
              <p:cNvSpPr>
                <a:spLocks/>
              </p:cNvSpPr>
              <p:nvPr/>
            </p:nvSpPr>
            <p:spPr bwMode="ltGray">
              <a:xfrm>
                <a:off x="4566" y="3358"/>
                <a:ext cx="109" cy="423"/>
              </a:xfrm>
              <a:custGeom>
                <a:avLst/>
                <a:gdLst>
                  <a:gd name="T0" fmla="*/ 106 w 109"/>
                  <a:gd name="T1" fmla="*/ 44 h 423"/>
                  <a:gd name="T2" fmla="*/ 68 w 109"/>
                  <a:gd name="T3" fmla="*/ 0 h 423"/>
                  <a:gd name="T4" fmla="*/ 56 w 109"/>
                  <a:gd name="T5" fmla="*/ 1 h 423"/>
                  <a:gd name="T6" fmla="*/ 46 w 109"/>
                  <a:gd name="T7" fmla="*/ 5 h 423"/>
                  <a:gd name="T8" fmla="*/ 38 w 109"/>
                  <a:gd name="T9" fmla="*/ 23 h 423"/>
                  <a:gd name="T10" fmla="*/ 18 w 109"/>
                  <a:gd name="T11" fmla="*/ 79 h 423"/>
                  <a:gd name="T12" fmla="*/ 11 w 109"/>
                  <a:gd name="T13" fmla="*/ 102 h 423"/>
                  <a:gd name="T14" fmla="*/ 6 w 109"/>
                  <a:gd name="T15" fmla="*/ 125 h 423"/>
                  <a:gd name="T16" fmla="*/ 1 w 109"/>
                  <a:gd name="T17" fmla="*/ 198 h 423"/>
                  <a:gd name="T18" fmla="*/ 0 w 109"/>
                  <a:gd name="T19" fmla="*/ 220 h 423"/>
                  <a:gd name="T20" fmla="*/ 1 w 109"/>
                  <a:gd name="T21" fmla="*/ 247 h 423"/>
                  <a:gd name="T22" fmla="*/ 4 w 109"/>
                  <a:gd name="T23" fmla="*/ 276 h 423"/>
                  <a:gd name="T24" fmla="*/ 12 w 109"/>
                  <a:gd name="T25" fmla="*/ 322 h 423"/>
                  <a:gd name="T26" fmla="*/ 19 w 109"/>
                  <a:gd name="T27" fmla="*/ 351 h 423"/>
                  <a:gd name="T28" fmla="*/ 29 w 109"/>
                  <a:gd name="T29" fmla="*/ 383 h 423"/>
                  <a:gd name="T30" fmla="*/ 49 w 109"/>
                  <a:gd name="T31" fmla="*/ 422 h 423"/>
                  <a:gd name="T32" fmla="*/ 39 w 109"/>
                  <a:gd name="T33" fmla="*/ 373 h 423"/>
                  <a:gd name="T34" fmla="*/ 31 w 109"/>
                  <a:gd name="T35" fmla="*/ 326 h 423"/>
                  <a:gd name="T36" fmla="*/ 26 w 109"/>
                  <a:gd name="T37" fmla="*/ 286 h 423"/>
                  <a:gd name="T38" fmla="*/ 28 w 109"/>
                  <a:gd name="T39" fmla="*/ 247 h 423"/>
                  <a:gd name="T40" fmla="*/ 29 w 109"/>
                  <a:gd name="T41" fmla="*/ 220 h 423"/>
                  <a:gd name="T42" fmla="*/ 26 w 109"/>
                  <a:gd name="T43" fmla="*/ 187 h 423"/>
                  <a:gd name="T44" fmla="*/ 24 w 109"/>
                  <a:gd name="T45" fmla="*/ 158 h 423"/>
                  <a:gd name="T46" fmla="*/ 32 w 109"/>
                  <a:gd name="T47" fmla="*/ 102 h 423"/>
                  <a:gd name="T48" fmla="*/ 34 w 109"/>
                  <a:gd name="T49" fmla="*/ 73 h 423"/>
                  <a:gd name="T50" fmla="*/ 41 w 109"/>
                  <a:gd name="T51" fmla="*/ 48 h 423"/>
                  <a:gd name="T52" fmla="*/ 56 w 109"/>
                  <a:gd name="T53" fmla="*/ 18 h 423"/>
                  <a:gd name="T54" fmla="*/ 71 w 109"/>
                  <a:gd name="T55" fmla="*/ 18 h 423"/>
                  <a:gd name="T56" fmla="*/ 108 w 109"/>
                  <a:gd name="T57" fmla="*/ 59 h 423"/>
                  <a:gd name="T58" fmla="*/ 106 w 109"/>
                  <a:gd name="T59" fmla="*/ 4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 h="423">
                    <a:moveTo>
                      <a:pt x="106" y="44"/>
                    </a:moveTo>
                    <a:lnTo>
                      <a:pt x="68" y="0"/>
                    </a:lnTo>
                    <a:lnTo>
                      <a:pt x="56" y="1"/>
                    </a:lnTo>
                    <a:lnTo>
                      <a:pt x="46" y="5"/>
                    </a:lnTo>
                    <a:lnTo>
                      <a:pt x="38" y="23"/>
                    </a:lnTo>
                    <a:lnTo>
                      <a:pt x="18" y="79"/>
                    </a:lnTo>
                    <a:lnTo>
                      <a:pt x="11" y="102"/>
                    </a:lnTo>
                    <a:lnTo>
                      <a:pt x="6" y="125"/>
                    </a:lnTo>
                    <a:lnTo>
                      <a:pt x="1" y="198"/>
                    </a:lnTo>
                    <a:lnTo>
                      <a:pt x="0" y="220"/>
                    </a:lnTo>
                    <a:lnTo>
                      <a:pt x="1" y="247"/>
                    </a:lnTo>
                    <a:lnTo>
                      <a:pt x="4" y="276"/>
                    </a:lnTo>
                    <a:lnTo>
                      <a:pt x="12" y="322"/>
                    </a:lnTo>
                    <a:lnTo>
                      <a:pt x="19" y="351"/>
                    </a:lnTo>
                    <a:lnTo>
                      <a:pt x="29" y="383"/>
                    </a:lnTo>
                    <a:lnTo>
                      <a:pt x="49" y="422"/>
                    </a:lnTo>
                    <a:lnTo>
                      <a:pt x="39" y="373"/>
                    </a:lnTo>
                    <a:lnTo>
                      <a:pt x="31" y="326"/>
                    </a:lnTo>
                    <a:lnTo>
                      <a:pt x="26" y="286"/>
                    </a:lnTo>
                    <a:lnTo>
                      <a:pt x="28" y="247"/>
                    </a:lnTo>
                    <a:lnTo>
                      <a:pt x="29" y="220"/>
                    </a:lnTo>
                    <a:lnTo>
                      <a:pt x="26" y="187"/>
                    </a:lnTo>
                    <a:lnTo>
                      <a:pt x="24" y="158"/>
                    </a:lnTo>
                    <a:lnTo>
                      <a:pt x="32" y="102"/>
                    </a:lnTo>
                    <a:lnTo>
                      <a:pt x="34" y="73"/>
                    </a:lnTo>
                    <a:lnTo>
                      <a:pt x="41" y="48"/>
                    </a:lnTo>
                    <a:lnTo>
                      <a:pt x="56" y="18"/>
                    </a:lnTo>
                    <a:lnTo>
                      <a:pt x="71" y="18"/>
                    </a:lnTo>
                    <a:lnTo>
                      <a:pt x="108" y="59"/>
                    </a:lnTo>
                    <a:lnTo>
                      <a:pt x="106" y="4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0" name="Freeform 102"/>
              <p:cNvSpPr>
                <a:spLocks/>
              </p:cNvSpPr>
              <p:nvPr/>
            </p:nvSpPr>
            <p:spPr bwMode="ltGray">
              <a:xfrm>
                <a:off x="4808" y="3156"/>
                <a:ext cx="194" cy="455"/>
              </a:xfrm>
              <a:custGeom>
                <a:avLst/>
                <a:gdLst>
                  <a:gd name="T0" fmla="*/ 135 w 194"/>
                  <a:gd name="T1" fmla="*/ 454 h 455"/>
                  <a:gd name="T2" fmla="*/ 150 w 194"/>
                  <a:gd name="T3" fmla="*/ 376 h 455"/>
                  <a:gd name="T4" fmla="*/ 155 w 194"/>
                  <a:gd name="T5" fmla="*/ 343 h 455"/>
                  <a:gd name="T6" fmla="*/ 168 w 194"/>
                  <a:gd name="T7" fmla="*/ 301 h 455"/>
                  <a:gd name="T8" fmla="*/ 183 w 194"/>
                  <a:gd name="T9" fmla="*/ 262 h 455"/>
                  <a:gd name="T10" fmla="*/ 191 w 194"/>
                  <a:gd name="T11" fmla="*/ 239 h 455"/>
                  <a:gd name="T12" fmla="*/ 193 w 194"/>
                  <a:gd name="T13" fmla="*/ 216 h 455"/>
                  <a:gd name="T14" fmla="*/ 188 w 194"/>
                  <a:gd name="T15" fmla="*/ 182 h 455"/>
                  <a:gd name="T16" fmla="*/ 186 w 194"/>
                  <a:gd name="T17" fmla="*/ 147 h 455"/>
                  <a:gd name="T18" fmla="*/ 165 w 194"/>
                  <a:gd name="T19" fmla="*/ 61 h 455"/>
                  <a:gd name="T20" fmla="*/ 155 w 194"/>
                  <a:gd name="T21" fmla="*/ 41 h 455"/>
                  <a:gd name="T22" fmla="*/ 138 w 194"/>
                  <a:gd name="T23" fmla="*/ 18 h 455"/>
                  <a:gd name="T24" fmla="*/ 122 w 194"/>
                  <a:gd name="T25" fmla="*/ 4 h 455"/>
                  <a:gd name="T26" fmla="*/ 103 w 194"/>
                  <a:gd name="T27" fmla="*/ 0 h 455"/>
                  <a:gd name="T28" fmla="*/ 87 w 194"/>
                  <a:gd name="T29" fmla="*/ 10 h 455"/>
                  <a:gd name="T30" fmla="*/ 68 w 194"/>
                  <a:gd name="T31" fmla="*/ 18 h 455"/>
                  <a:gd name="T32" fmla="*/ 48 w 194"/>
                  <a:gd name="T33" fmla="*/ 45 h 455"/>
                  <a:gd name="T34" fmla="*/ 41 w 194"/>
                  <a:gd name="T35" fmla="*/ 64 h 455"/>
                  <a:gd name="T36" fmla="*/ 29 w 194"/>
                  <a:gd name="T37" fmla="*/ 91 h 455"/>
                  <a:gd name="T38" fmla="*/ 19 w 194"/>
                  <a:gd name="T39" fmla="*/ 116 h 455"/>
                  <a:gd name="T40" fmla="*/ 1 w 194"/>
                  <a:gd name="T41" fmla="*/ 235 h 455"/>
                  <a:gd name="T42" fmla="*/ 0 w 194"/>
                  <a:gd name="T43" fmla="*/ 258 h 455"/>
                  <a:gd name="T44" fmla="*/ 4 w 194"/>
                  <a:gd name="T45" fmla="*/ 297 h 455"/>
                  <a:gd name="T46" fmla="*/ 14 w 194"/>
                  <a:gd name="T47" fmla="*/ 409 h 455"/>
                  <a:gd name="T48" fmla="*/ 13 w 194"/>
                  <a:gd name="T49" fmla="*/ 298 h 455"/>
                  <a:gd name="T50" fmla="*/ 19 w 194"/>
                  <a:gd name="T51" fmla="*/ 251 h 455"/>
                  <a:gd name="T52" fmla="*/ 23 w 194"/>
                  <a:gd name="T53" fmla="*/ 221 h 455"/>
                  <a:gd name="T54" fmla="*/ 31 w 194"/>
                  <a:gd name="T55" fmla="*/ 182 h 455"/>
                  <a:gd name="T56" fmla="*/ 38 w 194"/>
                  <a:gd name="T57" fmla="*/ 143 h 455"/>
                  <a:gd name="T58" fmla="*/ 50 w 194"/>
                  <a:gd name="T59" fmla="*/ 103 h 455"/>
                  <a:gd name="T60" fmla="*/ 64 w 194"/>
                  <a:gd name="T61" fmla="*/ 68 h 455"/>
                  <a:gd name="T62" fmla="*/ 75 w 194"/>
                  <a:gd name="T63" fmla="*/ 37 h 455"/>
                  <a:gd name="T64" fmla="*/ 87 w 194"/>
                  <a:gd name="T65" fmla="*/ 18 h 455"/>
                  <a:gd name="T66" fmla="*/ 101 w 194"/>
                  <a:gd name="T67" fmla="*/ 11 h 455"/>
                  <a:gd name="T68" fmla="*/ 115 w 194"/>
                  <a:gd name="T69" fmla="*/ 18 h 455"/>
                  <a:gd name="T70" fmla="*/ 124 w 194"/>
                  <a:gd name="T71" fmla="*/ 34 h 455"/>
                  <a:gd name="T72" fmla="*/ 130 w 194"/>
                  <a:gd name="T73" fmla="*/ 64 h 455"/>
                  <a:gd name="T74" fmla="*/ 130 w 194"/>
                  <a:gd name="T75" fmla="*/ 87 h 455"/>
                  <a:gd name="T76" fmla="*/ 134 w 194"/>
                  <a:gd name="T77" fmla="*/ 129 h 455"/>
                  <a:gd name="T78" fmla="*/ 140 w 194"/>
                  <a:gd name="T79" fmla="*/ 155 h 455"/>
                  <a:gd name="T80" fmla="*/ 153 w 194"/>
                  <a:gd name="T81" fmla="*/ 195 h 455"/>
                  <a:gd name="T82" fmla="*/ 155 w 194"/>
                  <a:gd name="T83" fmla="*/ 216 h 455"/>
                  <a:gd name="T84" fmla="*/ 158 w 194"/>
                  <a:gd name="T85" fmla="*/ 237 h 455"/>
                  <a:gd name="T86" fmla="*/ 158 w 194"/>
                  <a:gd name="T87" fmla="*/ 267 h 455"/>
                  <a:gd name="T88" fmla="*/ 134 w 194"/>
                  <a:gd name="T89" fmla="*/ 369 h 455"/>
                  <a:gd name="T90" fmla="*/ 135 w 194"/>
                  <a:gd name="T91" fmla="*/ 45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4" h="455">
                    <a:moveTo>
                      <a:pt x="135" y="454"/>
                    </a:moveTo>
                    <a:lnTo>
                      <a:pt x="150" y="376"/>
                    </a:lnTo>
                    <a:lnTo>
                      <a:pt x="155" y="343"/>
                    </a:lnTo>
                    <a:lnTo>
                      <a:pt x="168" y="301"/>
                    </a:lnTo>
                    <a:lnTo>
                      <a:pt x="183" y="262"/>
                    </a:lnTo>
                    <a:lnTo>
                      <a:pt x="191" y="239"/>
                    </a:lnTo>
                    <a:lnTo>
                      <a:pt x="193" y="216"/>
                    </a:lnTo>
                    <a:lnTo>
                      <a:pt x="188" y="182"/>
                    </a:lnTo>
                    <a:lnTo>
                      <a:pt x="186" y="147"/>
                    </a:lnTo>
                    <a:lnTo>
                      <a:pt x="165" y="61"/>
                    </a:lnTo>
                    <a:lnTo>
                      <a:pt x="155" y="41"/>
                    </a:lnTo>
                    <a:lnTo>
                      <a:pt x="138" y="18"/>
                    </a:lnTo>
                    <a:lnTo>
                      <a:pt x="122" y="4"/>
                    </a:lnTo>
                    <a:lnTo>
                      <a:pt x="103" y="0"/>
                    </a:lnTo>
                    <a:lnTo>
                      <a:pt x="87" y="10"/>
                    </a:lnTo>
                    <a:lnTo>
                      <a:pt x="68" y="18"/>
                    </a:lnTo>
                    <a:lnTo>
                      <a:pt x="48" y="45"/>
                    </a:lnTo>
                    <a:lnTo>
                      <a:pt x="41" y="64"/>
                    </a:lnTo>
                    <a:lnTo>
                      <a:pt x="29" y="91"/>
                    </a:lnTo>
                    <a:lnTo>
                      <a:pt x="19" y="116"/>
                    </a:lnTo>
                    <a:lnTo>
                      <a:pt x="1" y="235"/>
                    </a:lnTo>
                    <a:lnTo>
                      <a:pt x="0" y="258"/>
                    </a:lnTo>
                    <a:lnTo>
                      <a:pt x="4" y="297"/>
                    </a:lnTo>
                    <a:lnTo>
                      <a:pt x="14" y="409"/>
                    </a:lnTo>
                    <a:lnTo>
                      <a:pt x="13" y="298"/>
                    </a:lnTo>
                    <a:lnTo>
                      <a:pt x="19" y="251"/>
                    </a:lnTo>
                    <a:lnTo>
                      <a:pt x="23" y="221"/>
                    </a:lnTo>
                    <a:lnTo>
                      <a:pt x="31" y="182"/>
                    </a:lnTo>
                    <a:lnTo>
                      <a:pt x="38" y="143"/>
                    </a:lnTo>
                    <a:lnTo>
                      <a:pt x="50" y="103"/>
                    </a:lnTo>
                    <a:lnTo>
                      <a:pt x="64" y="68"/>
                    </a:lnTo>
                    <a:lnTo>
                      <a:pt x="75" y="37"/>
                    </a:lnTo>
                    <a:lnTo>
                      <a:pt x="87" y="18"/>
                    </a:lnTo>
                    <a:lnTo>
                      <a:pt x="101" y="11"/>
                    </a:lnTo>
                    <a:lnTo>
                      <a:pt x="115" y="18"/>
                    </a:lnTo>
                    <a:lnTo>
                      <a:pt x="124" y="34"/>
                    </a:lnTo>
                    <a:lnTo>
                      <a:pt x="130" y="64"/>
                    </a:lnTo>
                    <a:lnTo>
                      <a:pt x="130" y="87"/>
                    </a:lnTo>
                    <a:lnTo>
                      <a:pt x="134" y="129"/>
                    </a:lnTo>
                    <a:lnTo>
                      <a:pt x="140" y="155"/>
                    </a:lnTo>
                    <a:lnTo>
                      <a:pt x="153" y="195"/>
                    </a:lnTo>
                    <a:lnTo>
                      <a:pt x="155" y="216"/>
                    </a:lnTo>
                    <a:lnTo>
                      <a:pt x="158" y="237"/>
                    </a:lnTo>
                    <a:lnTo>
                      <a:pt x="158" y="267"/>
                    </a:lnTo>
                    <a:lnTo>
                      <a:pt x="134" y="369"/>
                    </a:lnTo>
                    <a:lnTo>
                      <a:pt x="135" y="45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1" name="Freeform 103"/>
              <p:cNvSpPr>
                <a:spLocks/>
              </p:cNvSpPr>
              <p:nvPr/>
            </p:nvSpPr>
            <p:spPr bwMode="ltGray">
              <a:xfrm>
                <a:off x="4624" y="3675"/>
                <a:ext cx="162" cy="414"/>
              </a:xfrm>
              <a:custGeom>
                <a:avLst/>
                <a:gdLst>
                  <a:gd name="T0" fmla="*/ 157 w 162"/>
                  <a:gd name="T1" fmla="*/ 66 h 414"/>
                  <a:gd name="T2" fmla="*/ 124 w 162"/>
                  <a:gd name="T3" fmla="*/ 0 h 414"/>
                  <a:gd name="T4" fmla="*/ 102 w 162"/>
                  <a:gd name="T5" fmla="*/ 1 h 414"/>
                  <a:gd name="T6" fmla="*/ 84 w 162"/>
                  <a:gd name="T7" fmla="*/ 5 h 414"/>
                  <a:gd name="T8" fmla="*/ 69 w 162"/>
                  <a:gd name="T9" fmla="*/ 23 h 414"/>
                  <a:gd name="T10" fmla="*/ 33 w 162"/>
                  <a:gd name="T11" fmla="*/ 76 h 414"/>
                  <a:gd name="T12" fmla="*/ 20 w 162"/>
                  <a:gd name="T13" fmla="*/ 100 h 414"/>
                  <a:gd name="T14" fmla="*/ 11 w 162"/>
                  <a:gd name="T15" fmla="*/ 123 h 414"/>
                  <a:gd name="T16" fmla="*/ 3 w 162"/>
                  <a:gd name="T17" fmla="*/ 194 h 414"/>
                  <a:gd name="T18" fmla="*/ 0 w 162"/>
                  <a:gd name="T19" fmla="*/ 214 h 414"/>
                  <a:gd name="T20" fmla="*/ 3 w 162"/>
                  <a:gd name="T21" fmla="*/ 241 h 414"/>
                  <a:gd name="T22" fmla="*/ 8 w 162"/>
                  <a:gd name="T23" fmla="*/ 270 h 414"/>
                  <a:gd name="T24" fmla="*/ 24 w 162"/>
                  <a:gd name="T25" fmla="*/ 315 h 414"/>
                  <a:gd name="T26" fmla="*/ 35 w 162"/>
                  <a:gd name="T27" fmla="*/ 343 h 414"/>
                  <a:gd name="T28" fmla="*/ 53 w 162"/>
                  <a:gd name="T29" fmla="*/ 375 h 414"/>
                  <a:gd name="T30" fmla="*/ 90 w 162"/>
                  <a:gd name="T31" fmla="*/ 413 h 414"/>
                  <a:gd name="T32" fmla="*/ 72 w 162"/>
                  <a:gd name="T33" fmla="*/ 364 h 414"/>
                  <a:gd name="T34" fmla="*/ 56 w 162"/>
                  <a:gd name="T35" fmla="*/ 320 h 414"/>
                  <a:gd name="T36" fmla="*/ 47 w 162"/>
                  <a:gd name="T37" fmla="*/ 280 h 414"/>
                  <a:gd name="T38" fmla="*/ 51 w 162"/>
                  <a:gd name="T39" fmla="*/ 241 h 414"/>
                  <a:gd name="T40" fmla="*/ 53 w 162"/>
                  <a:gd name="T41" fmla="*/ 214 h 414"/>
                  <a:gd name="T42" fmla="*/ 47 w 162"/>
                  <a:gd name="T43" fmla="*/ 182 h 414"/>
                  <a:gd name="T44" fmla="*/ 44 w 162"/>
                  <a:gd name="T45" fmla="*/ 153 h 414"/>
                  <a:gd name="T46" fmla="*/ 60 w 162"/>
                  <a:gd name="T47" fmla="*/ 100 h 414"/>
                  <a:gd name="T48" fmla="*/ 62 w 162"/>
                  <a:gd name="T49" fmla="*/ 70 h 414"/>
                  <a:gd name="T50" fmla="*/ 75 w 162"/>
                  <a:gd name="T51" fmla="*/ 48 h 414"/>
                  <a:gd name="T52" fmla="*/ 102 w 162"/>
                  <a:gd name="T53" fmla="*/ 17 h 414"/>
                  <a:gd name="T54" fmla="*/ 115 w 162"/>
                  <a:gd name="T55" fmla="*/ 41 h 414"/>
                  <a:gd name="T56" fmla="*/ 161 w 162"/>
                  <a:gd name="T57" fmla="*/ 79 h 414"/>
                  <a:gd name="T58" fmla="*/ 157 w 162"/>
                  <a:gd name="T59" fmla="*/ 6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414">
                    <a:moveTo>
                      <a:pt x="157" y="66"/>
                    </a:moveTo>
                    <a:lnTo>
                      <a:pt x="124" y="0"/>
                    </a:lnTo>
                    <a:lnTo>
                      <a:pt x="102" y="1"/>
                    </a:lnTo>
                    <a:lnTo>
                      <a:pt x="84" y="5"/>
                    </a:lnTo>
                    <a:lnTo>
                      <a:pt x="69" y="23"/>
                    </a:lnTo>
                    <a:lnTo>
                      <a:pt x="33" y="76"/>
                    </a:lnTo>
                    <a:lnTo>
                      <a:pt x="20" y="100"/>
                    </a:lnTo>
                    <a:lnTo>
                      <a:pt x="11" y="123"/>
                    </a:lnTo>
                    <a:lnTo>
                      <a:pt x="3" y="194"/>
                    </a:lnTo>
                    <a:lnTo>
                      <a:pt x="0" y="214"/>
                    </a:lnTo>
                    <a:lnTo>
                      <a:pt x="3" y="241"/>
                    </a:lnTo>
                    <a:lnTo>
                      <a:pt x="8" y="270"/>
                    </a:lnTo>
                    <a:lnTo>
                      <a:pt x="24" y="315"/>
                    </a:lnTo>
                    <a:lnTo>
                      <a:pt x="35" y="343"/>
                    </a:lnTo>
                    <a:lnTo>
                      <a:pt x="53" y="375"/>
                    </a:lnTo>
                    <a:lnTo>
                      <a:pt x="90" y="413"/>
                    </a:lnTo>
                    <a:lnTo>
                      <a:pt x="72" y="364"/>
                    </a:lnTo>
                    <a:lnTo>
                      <a:pt x="56" y="320"/>
                    </a:lnTo>
                    <a:lnTo>
                      <a:pt x="47" y="280"/>
                    </a:lnTo>
                    <a:lnTo>
                      <a:pt x="51" y="241"/>
                    </a:lnTo>
                    <a:lnTo>
                      <a:pt x="53" y="214"/>
                    </a:lnTo>
                    <a:lnTo>
                      <a:pt x="47" y="182"/>
                    </a:lnTo>
                    <a:lnTo>
                      <a:pt x="44" y="153"/>
                    </a:lnTo>
                    <a:lnTo>
                      <a:pt x="60" y="100"/>
                    </a:lnTo>
                    <a:lnTo>
                      <a:pt x="62" y="70"/>
                    </a:lnTo>
                    <a:lnTo>
                      <a:pt x="75" y="48"/>
                    </a:lnTo>
                    <a:lnTo>
                      <a:pt x="102" y="17"/>
                    </a:lnTo>
                    <a:lnTo>
                      <a:pt x="115" y="41"/>
                    </a:lnTo>
                    <a:lnTo>
                      <a:pt x="161" y="79"/>
                    </a:lnTo>
                    <a:lnTo>
                      <a:pt x="157" y="6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2" name="Freeform 104"/>
              <p:cNvSpPr>
                <a:spLocks/>
              </p:cNvSpPr>
              <p:nvPr/>
            </p:nvSpPr>
            <p:spPr bwMode="ltGray">
              <a:xfrm>
                <a:off x="4815" y="3813"/>
                <a:ext cx="163" cy="279"/>
              </a:xfrm>
              <a:custGeom>
                <a:avLst/>
                <a:gdLst>
                  <a:gd name="T0" fmla="*/ 3 w 163"/>
                  <a:gd name="T1" fmla="*/ 44 h 279"/>
                  <a:gd name="T2" fmla="*/ 37 w 163"/>
                  <a:gd name="T3" fmla="*/ 0 h 279"/>
                  <a:gd name="T4" fmla="*/ 58 w 163"/>
                  <a:gd name="T5" fmla="*/ 1 h 279"/>
                  <a:gd name="T6" fmla="*/ 77 w 163"/>
                  <a:gd name="T7" fmla="*/ 4 h 279"/>
                  <a:gd name="T8" fmla="*/ 91 w 163"/>
                  <a:gd name="T9" fmla="*/ 15 h 279"/>
                  <a:gd name="T10" fmla="*/ 129 w 163"/>
                  <a:gd name="T11" fmla="*/ 51 h 279"/>
                  <a:gd name="T12" fmla="*/ 140 w 163"/>
                  <a:gd name="T13" fmla="*/ 67 h 279"/>
                  <a:gd name="T14" fmla="*/ 149 w 163"/>
                  <a:gd name="T15" fmla="*/ 83 h 279"/>
                  <a:gd name="T16" fmla="*/ 158 w 163"/>
                  <a:gd name="T17" fmla="*/ 130 h 279"/>
                  <a:gd name="T18" fmla="*/ 162 w 163"/>
                  <a:gd name="T19" fmla="*/ 144 h 279"/>
                  <a:gd name="T20" fmla="*/ 158 w 163"/>
                  <a:gd name="T21" fmla="*/ 163 h 279"/>
                  <a:gd name="T22" fmla="*/ 153 w 163"/>
                  <a:gd name="T23" fmla="*/ 181 h 279"/>
                  <a:gd name="T24" fmla="*/ 137 w 163"/>
                  <a:gd name="T25" fmla="*/ 212 h 279"/>
                  <a:gd name="T26" fmla="*/ 125 w 163"/>
                  <a:gd name="T27" fmla="*/ 232 h 279"/>
                  <a:gd name="T28" fmla="*/ 107 w 163"/>
                  <a:gd name="T29" fmla="*/ 252 h 279"/>
                  <a:gd name="T30" fmla="*/ 70 w 163"/>
                  <a:gd name="T31" fmla="*/ 278 h 279"/>
                  <a:gd name="T32" fmla="*/ 89 w 163"/>
                  <a:gd name="T33" fmla="*/ 245 h 279"/>
                  <a:gd name="T34" fmla="*/ 105 w 163"/>
                  <a:gd name="T35" fmla="*/ 216 h 279"/>
                  <a:gd name="T36" fmla="*/ 113 w 163"/>
                  <a:gd name="T37" fmla="*/ 189 h 279"/>
                  <a:gd name="T38" fmla="*/ 110 w 163"/>
                  <a:gd name="T39" fmla="*/ 163 h 279"/>
                  <a:gd name="T40" fmla="*/ 107 w 163"/>
                  <a:gd name="T41" fmla="*/ 144 h 279"/>
                  <a:gd name="T42" fmla="*/ 113 w 163"/>
                  <a:gd name="T43" fmla="*/ 123 h 279"/>
                  <a:gd name="T44" fmla="*/ 116 w 163"/>
                  <a:gd name="T45" fmla="*/ 103 h 279"/>
                  <a:gd name="T46" fmla="*/ 101 w 163"/>
                  <a:gd name="T47" fmla="*/ 67 h 279"/>
                  <a:gd name="T48" fmla="*/ 97 w 163"/>
                  <a:gd name="T49" fmla="*/ 47 h 279"/>
                  <a:gd name="T50" fmla="*/ 85 w 163"/>
                  <a:gd name="T51" fmla="*/ 32 h 279"/>
                  <a:gd name="T52" fmla="*/ 58 w 163"/>
                  <a:gd name="T53" fmla="*/ 11 h 279"/>
                  <a:gd name="T54" fmla="*/ 46 w 163"/>
                  <a:gd name="T55" fmla="*/ 27 h 279"/>
                  <a:gd name="T56" fmla="*/ 0 w 163"/>
                  <a:gd name="T57" fmla="*/ 53 h 279"/>
                  <a:gd name="T58" fmla="*/ 3 w 163"/>
                  <a:gd name="T59" fmla="*/ 4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3" h="279">
                    <a:moveTo>
                      <a:pt x="3" y="44"/>
                    </a:moveTo>
                    <a:lnTo>
                      <a:pt x="37" y="0"/>
                    </a:lnTo>
                    <a:lnTo>
                      <a:pt x="58" y="1"/>
                    </a:lnTo>
                    <a:lnTo>
                      <a:pt x="77" y="4"/>
                    </a:lnTo>
                    <a:lnTo>
                      <a:pt x="91" y="15"/>
                    </a:lnTo>
                    <a:lnTo>
                      <a:pt x="129" y="51"/>
                    </a:lnTo>
                    <a:lnTo>
                      <a:pt x="140" y="67"/>
                    </a:lnTo>
                    <a:lnTo>
                      <a:pt x="149" y="83"/>
                    </a:lnTo>
                    <a:lnTo>
                      <a:pt x="158" y="130"/>
                    </a:lnTo>
                    <a:lnTo>
                      <a:pt x="162" y="144"/>
                    </a:lnTo>
                    <a:lnTo>
                      <a:pt x="158" y="163"/>
                    </a:lnTo>
                    <a:lnTo>
                      <a:pt x="153" y="181"/>
                    </a:lnTo>
                    <a:lnTo>
                      <a:pt x="137" y="212"/>
                    </a:lnTo>
                    <a:lnTo>
                      <a:pt x="125" y="232"/>
                    </a:lnTo>
                    <a:lnTo>
                      <a:pt x="107" y="252"/>
                    </a:lnTo>
                    <a:lnTo>
                      <a:pt x="70" y="278"/>
                    </a:lnTo>
                    <a:lnTo>
                      <a:pt x="89" y="245"/>
                    </a:lnTo>
                    <a:lnTo>
                      <a:pt x="105" y="216"/>
                    </a:lnTo>
                    <a:lnTo>
                      <a:pt x="113" y="189"/>
                    </a:lnTo>
                    <a:lnTo>
                      <a:pt x="110" y="163"/>
                    </a:lnTo>
                    <a:lnTo>
                      <a:pt x="107" y="144"/>
                    </a:lnTo>
                    <a:lnTo>
                      <a:pt x="113" y="123"/>
                    </a:lnTo>
                    <a:lnTo>
                      <a:pt x="116" y="103"/>
                    </a:lnTo>
                    <a:lnTo>
                      <a:pt x="101" y="67"/>
                    </a:lnTo>
                    <a:lnTo>
                      <a:pt x="97" y="47"/>
                    </a:lnTo>
                    <a:lnTo>
                      <a:pt x="85" y="32"/>
                    </a:lnTo>
                    <a:lnTo>
                      <a:pt x="58" y="11"/>
                    </a:lnTo>
                    <a:lnTo>
                      <a:pt x="46" y="27"/>
                    </a:lnTo>
                    <a:lnTo>
                      <a:pt x="0" y="53"/>
                    </a:lnTo>
                    <a:lnTo>
                      <a:pt x="3" y="4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3" name="Freeform 105"/>
              <p:cNvSpPr>
                <a:spLocks/>
              </p:cNvSpPr>
              <p:nvPr/>
            </p:nvSpPr>
            <p:spPr bwMode="ltGray">
              <a:xfrm>
                <a:off x="5184" y="2633"/>
                <a:ext cx="313" cy="637"/>
              </a:xfrm>
              <a:custGeom>
                <a:avLst/>
                <a:gdLst>
                  <a:gd name="T0" fmla="*/ 294 w 313"/>
                  <a:gd name="T1" fmla="*/ 14 h 637"/>
                  <a:gd name="T2" fmla="*/ 292 w 313"/>
                  <a:gd name="T3" fmla="*/ 0 h 637"/>
                  <a:gd name="T4" fmla="*/ 269 w 313"/>
                  <a:gd name="T5" fmla="*/ 5 h 637"/>
                  <a:gd name="T6" fmla="*/ 256 w 313"/>
                  <a:gd name="T7" fmla="*/ 23 h 637"/>
                  <a:gd name="T8" fmla="*/ 8 w 313"/>
                  <a:gd name="T9" fmla="*/ 139 h 637"/>
                  <a:gd name="T10" fmla="*/ 229 w 313"/>
                  <a:gd name="T11" fmla="*/ 56 h 637"/>
                  <a:gd name="T12" fmla="*/ 232 w 313"/>
                  <a:gd name="T13" fmla="*/ 71 h 637"/>
                  <a:gd name="T14" fmla="*/ 124 w 313"/>
                  <a:gd name="T15" fmla="*/ 172 h 637"/>
                  <a:gd name="T16" fmla="*/ 258 w 313"/>
                  <a:gd name="T17" fmla="*/ 92 h 637"/>
                  <a:gd name="T18" fmla="*/ 241 w 313"/>
                  <a:gd name="T19" fmla="*/ 125 h 637"/>
                  <a:gd name="T20" fmla="*/ 198 w 313"/>
                  <a:gd name="T21" fmla="*/ 179 h 637"/>
                  <a:gd name="T22" fmla="*/ 67 w 313"/>
                  <a:gd name="T23" fmla="*/ 325 h 637"/>
                  <a:gd name="T24" fmla="*/ 73 w 313"/>
                  <a:gd name="T25" fmla="*/ 313 h 637"/>
                  <a:gd name="T26" fmla="*/ 158 w 313"/>
                  <a:gd name="T27" fmla="*/ 223 h 637"/>
                  <a:gd name="T28" fmla="*/ 225 w 313"/>
                  <a:gd name="T29" fmla="*/ 152 h 637"/>
                  <a:gd name="T30" fmla="*/ 256 w 313"/>
                  <a:gd name="T31" fmla="*/ 119 h 637"/>
                  <a:gd name="T32" fmla="*/ 261 w 313"/>
                  <a:gd name="T33" fmla="*/ 130 h 637"/>
                  <a:gd name="T34" fmla="*/ 225 w 313"/>
                  <a:gd name="T35" fmla="*/ 175 h 637"/>
                  <a:gd name="T36" fmla="*/ 172 w 313"/>
                  <a:gd name="T37" fmla="*/ 235 h 637"/>
                  <a:gd name="T38" fmla="*/ 241 w 313"/>
                  <a:gd name="T39" fmla="*/ 152 h 637"/>
                  <a:gd name="T40" fmla="*/ 261 w 313"/>
                  <a:gd name="T41" fmla="*/ 130 h 637"/>
                  <a:gd name="T42" fmla="*/ 264 w 313"/>
                  <a:gd name="T43" fmla="*/ 155 h 637"/>
                  <a:gd name="T44" fmla="*/ 241 w 313"/>
                  <a:gd name="T45" fmla="*/ 197 h 637"/>
                  <a:gd name="T46" fmla="*/ 172 w 313"/>
                  <a:gd name="T47" fmla="*/ 253 h 637"/>
                  <a:gd name="T48" fmla="*/ 114 w 313"/>
                  <a:gd name="T49" fmla="*/ 303 h 637"/>
                  <a:gd name="T50" fmla="*/ 182 w 313"/>
                  <a:gd name="T51" fmla="*/ 251 h 637"/>
                  <a:gd name="T52" fmla="*/ 251 w 313"/>
                  <a:gd name="T53" fmla="*/ 191 h 637"/>
                  <a:gd name="T54" fmla="*/ 248 w 313"/>
                  <a:gd name="T55" fmla="*/ 211 h 637"/>
                  <a:gd name="T56" fmla="*/ 251 w 313"/>
                  <a:gd name="T57" fmla="*/ 247 h 637"/>
                  <a:gd name="T58" fmla="*/ 240 w 313"/>
                  <a:gd name="T59" fmla="*/ 264 h 637"/>
                  <a:gd name="T60" fmla="*/ 184 w 313"/>
                  <a:gd name="T61" fmla="*/ 315 h 637"/>
                  <a:gd name="T62" fmla="*/ 77 w 313"/>
                  <a:gd name="T63" fmla="*/ 397 h 637"/>
                  <a:gd name="T64" fmla="*/ 93 w 313"/>
                  <a:gd name="T65" fmla="*/ 379 h 637"/>
                  <a:gd name="T66" fmla="*/ 225 w 313"/>
                  <a:gd name="T67" fmla="*/ 280 h 637"/>
                  <a:gd name="T68" fmla="*/ 266 w 313"/>
                  <a:gd name="T69" fmla="*/ 237 h 637"/>
                  <a:gd name="T70" fmla="*/ 161 w 313"/>
                  <a:gd name="T71" fmla="*/ 365 h 637"/>
                  <a:gd name="T72" fmla="*/ 265 w 313"/>
                  <a:gd name="T73" fmla="*/ 276 h 637"/>
                  <a:gd name="T74" fmla="*/ 262 w 313"/>
                  <a:gd name="T75" fmla="*/ 312 h 637"/>
                  <a:gd name="T76" fmla="*/ 210 w 313"/>
                  <a:gd name="T77" fmla="*/ 397 h 637"/>
                  <a:gd name="T78" fmla="*/ 120 w 313"/>
                  <a:gd name="T79" fmla="*/ 457 h 637"/>
                  <a:gd name="T80" fmla="*/ 36 w 313"/>
                  <a:gd name="T81" fmla="*/ 512 h 637"/>
                  <a:gd name="T82" fmla="*/ 162 w 313"/>
                  <a:gd name="T83" fmla="*/ 435 h 637"/>
                  <a:gd name="T84" fmla="*/ 214 w 313"/>
                  <a:gd name="T85" fmla="*/ 391 h 637"/>
                  <a:gd name="T86" fmla="*/ 261 w 313"/>
                  <a:gd name="T87" fmla="*/ 326 h 637"/>
                  <a:gd name="T88" fmla="*/ 256 w 313"/>
                  <a:gd name="T89" fmla="*/ 355 h 637"/>
                  <a:gd name="T90" fmla="*/ 253 w 313"/>
                  <a:gd name="T91" fmla="*/ 384 h 637"/>
                  <a:gd name="T92" fmla="*/ 256 w 313"/>
                  <a:gd name="T93" fmla="*/ 412 h 637"/>
                  <a:gd name="T94" fmla="*/ 210 w 313"/>
                  <a:gd name="T95" fmla="*/ 467 h 637"/>
                  <a:gd name="T96" fmla="*/ 123 w 313"/>
                  <a:gd name="T97" fmla="*/ 518 h 637"/>
                  <a:gd name="T98" fmla="*/ 128 w 313"/>
                  <a:gd name="T99" fmla="*/ 513 h 637"/>
                  <a:gd name="T100" fmla="*/ 236 w 313"/>
                  <a:gd name="T101" fmla="*/ 446 h 637"/>
                  <a:gd name="T102" fmla="*/ 230 w 313"/>
                  <a:gd name="T103" fmla="*/ 463 h 637"/>
                  <a:gd name="T104" fmla="*/ 236 w 313"/>
                  <a:gd name="T105" fmla="*/ 473 h 637"/>
                  <a:gd name="T106" fmla="*/ 241 w 313"/>
                  <a:gd name="T107" fmla="*/ 490 h 637"/>
                  <a:gd name="T108" fmla="*/ 188 w 313"/>
                  <a:gd name="T109" fmla="*/ 541 h 637"/>
                  <a:gd name="T110" fmla="*/ 130 w 313"/>
                  <a:gd name="T111" fmla="*/ 551 h 637"/>
                  <a:gd name="T112" fmla="*/ 236 w 313"/>
                  <a:gd name="T113" fmla="*/ 506 h 637"/>
                  <a:gd name="T114" fmla="*/ 230 w 313"/>
                  <a:gd name="T115" fmla="*/ 532 h 637"/>
                  <a:gd name="T116" fmla="*/ 237 w 313"/>
                  <a:gd name="T117" fmla="*/ 546 h 637"/>
                  <a:gd name="T118" fmla="*/ 114 w 313"/>
                  <a:gd name="T119" fmla="*/ 636 h 637"/>
                  <a:gd name="T120" fmla="*/ 230 w 313"/>
                  <a:gd name="T121" fmla="*/ 568 h 637"/>
                  <a:gd name="T122" fmla="*/ 255 w 313"/>
                  <a:gd name="T123" fmla="*/ 543 h 637"/>
                  <a:gd name="T124" fmla="*/ 270 w 313"/>
                  <a:gd name="T125" fmla="*/ 52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 h="637">
                    <a:moveTo>
                      <a:pt x="289" y="48"/>
                    </a:moveTo>
                    <a:lnTo>
                      <a:pt x="294" y="14"/>
                    </a:lnTo>
                    <a:lnTo>
                      <a:pt x="312" y="11"/>
                    </a:lnTo>
                    <a:lnTo>
                      <a:pt x="292" y="0"/>
                    </a:lnTo>
                    <a:lnTo>
                      <a:pt x="283" y="1"/>
                    </a:lnTo>
                    <a:lnTo>
                      <a:pt x="269" y="5"/>
                    </a:lnTo>
                    <a:lnTo>
                      <a:pt x="269" y="15"/>
                    </a:lnTo>
                    <a:lnTo>
                      <a:pt x="256" y="23"/>
                    </a:lnTo>
                    <a:lnTo>
                      <a:pt x="151" y="113"/>
                    </a:lnTo>
                    <a:lnTo>
                      <a:pt x="8" y="139"/>
                    </a:lnTo>
                    <a:lnTo>
                      <a:pt x="150" y="112"/>
                    </a:lnTo>
                    <a:lnTo>
                      <a:pt x="229" y="56"/>
                    </a:lnTo>
                    <a:lnTo>
                      <a:pt x="256" y="48"/>
                    </a:lnTo>
                    <a:lnTo>
                      <a:pt x="232" y="71"/>
                    </a:lnTo>
                    <a:lnTo>
                      <a:pt x="256" y="74"/>
                    </a:lnTo>
                    <a:lnTo>
                      <a:pt x="124" y="172"/>
                    </a:lnTo>
                    <a:lnTo>
                      <a:pt x="214" y="110"/>
                    </a:lnTo>
                    <a:lnTo>
                      <a:pt x="258" y="92"/>
                    </a:lnTo>
                    <a:lnTo>
                      <a:pt x="256" y="106"/>
                    </a:lnTo>
                    <a:lnTo>
                      <a:pt x="241" y="125"/>
                    </a:lnTo>
                    <a:lnTo>
                      <a:pt x="229" y="142"/>
                    </a:lnTo>
                    <a:lnTo>
                      <a:pt x="198" y="179"/>
                    </a:lnTo>
                    <a:lnTo>
                      <a:pt x="141" y="247"/>
                    </a:lnTo>
                    <a:lnTo>
                      <a:pt x="67" y="325"/>
                    </a:lnTo>
                    <a:lnTo>
                      <a:pt x="9" y="379"/>
                    </a:lnTo>
                    <a:lnTo>
                      <a:pt x="73" y="313"/>
                    </a:lnTo>
                    <a:lnTo>
                      <a:pt x="110" y="273"/>
                    </a:lnTo>
                    <a:lnTo>
                      <a:pt x="158" y="223"/>
                    </a:lnTo>
                    <a:lnTo>
                      <a:pt x="183" y="191"/>
                    </a:lnTo>
                    <a:lnTo>
                      <a:pt x="225" y="152"/>
                    </a:lnTo>
                    <a:lnTo>
                      <a:pt x="241" y="136"/>
                    </a:lnTo>
                    <a:lnTo>
                      <a:pt x="256" y="119"/>
                    </a:lnTo>
                    <a:lnTo>
                      <a:pt x="248" y="122"/>
                    </a:lnTo>
                    <a:lnTo>
                      <a:pt x="261" y="130"/>
                    </a:lnTo>
                    <a:lnTo>
                      <a:pt x="246" y="142"/>
                    </a:lnTo>
                    <a:lnTo>
                      <a:pt x="225" y="175"/>
                    </a:lnTo>
                    <a:lnTo>
                      <a:pt x="201" y="210"/>
                    </a:lnTo>
                    <a:lnTo>
                      <a:pt x="172" y="235"/>
                    </a:lnTo>
                    <a:lnTo>
                      <a:pt x="219" y="179"/>
                    </a:lnTo>
                    <a:lnTo>
                      <a:pt x="241" y="152"/>
                    </a:lnTo>
                    <a:lnTo>
                      <a:pt x="256" y="130"/>
                    </a:lnTo>
                    <a:lnTo>
                      <a:pt x="261" y="130"/>
                    </a:lnTo>
                    <a:lnTo>
                      <a:pt x="250" y="164"/>
                    </a:lnTo>
                    <a:lnTo>
                      <a:pt x="264" y="155"/>
                    </a:lnTo>
                    <a:lnTo>
                      <a:pt x="256" y="175"/>
                    </a:lnTo>
                    <a:lnTo>
                      <a:pt x="241" y="197"/>
                    </a:lnTo>
                    <a:lnTo>
                      <a:pt x="210" y="230"/>
                    </a:lnTo>
                    <a:lnTo>
                      <a:pt x="172" y="253"/>
                    </a:lnTo>
                    <a:lnTo>
                      <a:pt x="141" y="280"/>
                    </a:lnTo>
                    <a:lnTo>
                      <a:pt x="114" y="303"/>
                    </a:lnTo>
                    <a:lnTo>
                      <a:pt x="130" y="292"/>
                    </a:lnTo>
                    <a:lnTo>
                      <a:pt x="182" y="251"/>
                    </a:lnTo>
                    <a:lnTo>
                      <a:pt x="241" y="202"/>
                    </a:lnTo>
                    <a:lnTo>
                      <a:pt x="251" y="191"/>
                    </a:lnTo>
                    <a:lnTo>
                      <a:pt x="261" y="175"/>
                    </a:lnTo>
                    <a:lnTo>
                      <a:pt x="248" y="211"/>
                    </a:lnTo>
                    <a:lnTo>
                      <a:pt x="270" y="198"/>
                    </a:lnTo>
                    <a:lnTo>
                      <a:pt x="251" y="247"/>
                    </a:lnTo>
                    <a:lnTo>
                      <a:pt x="246" y="257"/>
                    </a:lnTo>
                    <a:lnTo>
                      <a:pt x="240" y="264"/>
                    </a:lnTo>
                    <a:lnTo>
                      <a:pt x="213" y="290"/>
                    </a:lnTo>
                    <a:lnTo>
                      <a:pt x="184" y="315"/>
                    </a:lnTo>
                    <a:lnTo>
                      <a:pt x="129" y="358"/>
                    </a:lnTo>
                    <a:lnTo>
                      <a:pt x="77" y="397"/>
                    </a:lnTo>
                    <a:lnTo>
                      <a:pt x="0" y="451"/>
                    </a:lnTo>
                    <a:lnTo>
                      <a:pt x="93" y="379"/>
                    </a:lnTo>
                    <a:lnTo>
                      <a:pt x="188" y="307"/>
                    </a:lnTo>
                    <a:lnTo>
                      <a:pt x="225" y="280"/>
                    </a:lnTo>
                    <a:lnTo>
                      <a:pt x="248" y="250"/>
                    </a:lnTo>
                    <a:lnTo>
                      <a:pt x="266" y="237"/>
                    </a:lnTo>
                    <a:lnTo>
                      <a:pt x="269" y="238"/>
                    </a:lnTo>
                    <a:lnTo>
                      <a:pt x="161" y="365"/>
                    </a:lnTo>
                    <a:lnTo>
                      <a:pt x="244" y="279"/>
                    </a:lnTo>
                    <a:lnTo>
                      <a:pt x="265" y="276"/>
                    </a:lnTo>
                    <a:lnTo>
                      <a:pt x="241" y="322"/>
                    </a:lnTo>
                    <a:lnTo>
                      <a:pt x="262" y="312"/>
                    </a:lnTo>
                    <a:lnTo>
                      <a:pt x="230" y="364"/>
                    </a:lnTo>
                    <a:lnTo>
                      <a:pt x="210" y="397"/>
                    </a:lnTo>
                    <a:lnTo>
                      <a:pt x="172" y="424"/>
                    </a:lnTo>
                    <a:lnTo>
                      <a:pt x="120" y="457"/>
                    </a:lnTo>
                    <a:lnTo>
                      <a:pt x="73" y="490"/>
                    </a:lnTo>
                    <a:lnTo>
                      <a:pt x="36" y="512"/>
                    </a:lnTo>
                    <a:lnTo>
                      <a:pt x="9" y="523"/>
                    </a:lnTo>
                    <a:lnTo>
                      <a:pt x="162" y="435"/>
                    </a:lnTo>
                    <a:lnTo>
                      <a:pt x="197" y="410"/>
                    </a:lnTo>
                    <a:lnTo>
                      <a:pt x="214" y="391"/>
                    </a:lnTo>
                    <a:lnTo>
                      <a:pt x="238" y="358"/>
                    </a:lnTo>
                    <a:lnTo>
                      <a:pt x="261" y="326"/>
                    </a:lnTo>
                    <a:lnTo>
                      <a:pt x="237" y="371"/>
                    </a:lnTo>
                    <a:lnTo>
                      <a:pt x="256" y="355"/>
                    </a:lnTo>
                    <a:lnTo>
                      <a:pt x="236" y="392"/>
                    </a:lnTo>
                    <a:lnTo>
                      <a:pt x="253" y="384"/>
                    </a:lnTo>
                    <a:lnTo>
                      <a:pt x="234" y="427"/>
                    </a:lnTo>
                    <a:lnTo>
                      <a:pt x="256" y="412"/>
                    </a:lnTo>
                    <a:lnTo>
                      <a:pt x="236" y="435"/>
                    </a:lnTo>
                    <a:lnTo>
                      <a:pt x="210" y="467"/>
                    </a:lnTo>
                    <a:lnTo>
                      <a:pt x="188" y="477"/>
                    </a:lnTo>
                    <a:lnTo>
                      <a:pt x="123" y="518"/>
                    </a:lnTo>
                    <a:lnTo>
                      <a:pt x="63" y="541"/>
                    </a:lnTo>
                    <a:lnTo>
                      <a:pt x="128" y="513"/>
                    </a:lnTo>
                    <a:lnTo>
                      <a:pt x="183" y="479"/>
                    </a:lnTo>
                    <a:lnTo>
                      <a:pt x="236" y="446"/>
                    </a:lnTo>
                    <a:lnTo>
                      <a:pt x="251" y="430"/>
                    </a:lnTo>
                    <a:lnTo>
                      <a:pt x="230" y="463"/>
                    </a:lnTo>
                    <a:lnTo>
                      <a:pt x="246" y="457"/>
                    </a:lnTo>
                    <a:lnTo>
                      <a:pt x="236" y="473"/>
                    </a:lnTo>
                    <a:lnTo>
                      <a:pt x="230" y="496"/>
                    </a:lnTo>
                    <a:lnTo>
                      <a:pt x="241" y="490"/>
                    </a:lnTo>
                    <a:lnTo>
                      <a:pt x="227" y="509"/>
                    </a:lnTo>
                    <a:lnTo>
                      <a:pt x="188" y="541"/>
                    </a:lnTo>
                    <a:lnTo>
                      <a:pt x="162" y="545"/>
                    </a:lnTo>
                    <a:lnTo>
                      <a:pt x="130" y="551"/>
                    </a:lnTo>
                    <a:lnTo>
                      <a:pt x="193" y="535"/>
                    </a:lnTo>
                    <a:lnTo>
                      <a:pt x="236" y="506"/>
                    </a:lnTo>
                    <a:lnTo>
                      <a:pt x="246" y="484"/>
                    </a:lnTo>
                    <a:lnTo>
                      <a:pt x="230" y="532"/>
                    </a:lnTo>
                    <a:lnTo>
                      <a:pt x="248" y="520"/>
                    </a:lnTo>
                    <a:lnTo>
                      <a:pt x="237" y="546"/>
                    </a:lnTo>
                    <a:lnTo>
                      <a:pt x="219" y="581"/>
                    </a:lnTo>
                    <a:lnTo>
                      <a:pt x="114" y="636"/>
                    </a:lnTo>
                    <a:lnTo>
                      <a:pt x="220" y="585"/>
                    </a:lnTo>
                    <a:lnTo>
                      <a:pt x="230" y="568"/>
                    </a:lnTo>
                    <a:lnTo>
                      <a:pt x="237" y="556"/>
                    </a:lnTo>
                    <a:lnTo>
                      <a:pt x="255" y="543"/>
                    </a:lnTo>
                    <a:lnTo>
                      <a:pt x="266" y="569"/>
                    </a:lnTo>
                    <a:lnTo>
                      <a:pt x="270" y="520"/>
                    </a:lnTo>
                    <a:lnTo>
                      <a:pt x="289" y="4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4" name="Freeform 106"/>
              <p:cNvSpPr>
                <a:spLocks/>
              </p:cNvSpPr>
              <p:nvPr/>
            </p:nvSpPr>
            <p:spPr bwMode="ltGray">
              <a:xfrm>
                <a:off x="4701" y="3326"/>
                <a:ext cx="277" cy="472"/>
              </a:xfrm>
              <a:custGeom>
                <a:avLst/>
                <a:gdLst>
                  <a:gd name="T0" fmla="*/ 126 w 277"/>
                  <a:gd name="T1" fmla="*/ 12 h 472"/>
                  <a:gd name="T2" fmla="*/ 19 w 277"/>
                  <a:gd name="T3" fmla="*/ 21 h 472"/>
                  <a:gd name="T4" fmla="*/ 118 w 277"/>
                  <a:gd name="T5" fmla="*/ 21 h 472"/>
                  <a:gd name="T6" fmla="*/ 102 w 277"/>
                  <a:gd name="T7" fmla="*/ 41 h 472"/>
                  <a:gd name="T8" fmla="*/ 102 w 277"/>
                  <a:gd name="T9" fmla="*/ 50 h 472"/>
                  <a:gd name="T10" fmla="*/ 54 w 277"/>
                  <a:gd name="T11" fmla="*/ 70 h 472"/>
                  <a:gd name="T12" fmla="*/ 90 w 277"/>
                  <a:gd name="T13" fmla="*/ 63 h 472"/>
                  <a:gd name="T14" fmla="*/ 90 w 277"/>
                  <a:gd name="T15" fmla="*/ 74 h 472"/>
                  <a:gd name="T16" fmla="*/ 98 w 277"/>
                  <a:gd name="T17" fmla="*/ 79 h 472"/>
                  <a:gd name="T18" fmla="*/ 11 w 277"/>
                  <a:gd name="T19" fmla="*/ 128 h 472"/>
                  <a:gd name="T20" fmla="*/ 94 w 277"/>
                  <a:gd name="T21" fmla="*/ 103 h 472"/>
                  <a:gd name="T22" fmla="*/ 74 w 277"/>
                  <a:gd name="T23" fmla="*/ 136 h 472"/>
                  <a:gd name="T24" fmla="*/ 11 w 277"/>
                  <a:gd name="T25" fmla="*/ 157 h 472"/>
                  <a:gd name="T26" fmla="*/ 78 w 277"/>
                  <a:gd name="T27" fmla="*/ 141 h 472"/>
                  <a:gd name="T28" fmla="*/ 27 w 277"/>
                  <a:gd name="T29" fmla="*/ 178 h 472"/>
                  <a:gd name="T30" fmla="*/ 58 w 277"/>
                  <a:gd name="T31" fmla="*/ 161 h 472"/>
                  <a:gd name="T32" fmla="*/ 78 w 277"/>
                  <a:gd name="T33" fmla="*/ 157 h 472"/>
                  <a:gd name="T34" fmla="*/ 78 w 277"/>
                  <a:gd name="T35" fmla="*/ 169 h 472"/>
                  <a:gd name="T36" fmla="*/ 66 w 277"/>
                  <a:gd name="T37" fmla="*/ 194 h 472"/>
                  <a:gd name="T38" fmla="*/ 7 w 277"/>
                  <a:gd name="T39" fmla="*/ 223 h 472"/>
                  <a:gd name="T40" fmla="*/ 74 w 277"/>
                  <a:gd name="T41" fmla="*/ 198 h 472"/>
                  <a:gd name="T42" fmla="*/ 62 w 277"/>
                  <a:gd name="T43" fmla="*/ 231 h 472"/>
                  <a:gd name="T44" fmla="*/ 47 w 277"/>
                  <a:gd name="T45" fmla="*/ 252 h 472"/>
                  <a:gd name="T46" fmla="*/ 54 w 277"/>
                  <a:gd name="T47" fmla="*/ 252 h 472"/>
                  <a:gd name="T48" fmla="*/ 54 w 277"/>
                  <a:gd name="T49" fmla="*/ 265 h 472"/>
                  <a:gd name="T50" fmla="*/ 11 w 277"/>
                  <a:gd name="T51" fmla="*/ 293 h 472"/>
                  <a:gd name="T52" fmla="*/ 47 w 277"/>
                  <a:gd name="T53" fmla="*/ 289 h 472"/>
                  <a:gd name="T54" fmla="*/ 47 w 277"/>
                  <a:gd name="T55" fmla="*/ 293 h 472"/>
                  <a:gd name="T56" fmla="*/ 51 w 277"/>
                  <a:gd name="T57" fmla="*/ 306 h 472"/>
                  <a:gd name="T58" fmla="*/ 42 w 277"/>
                  <a:gd name="T59" fmla="*/ 331 h 472"/>
                  <a:gd name="T60" fmla="*/ 51 w 277"/>
                  <a:gd name="T61" fmla="*/ 342 h 472"/>
                  <a:gd name="T62" fmla="*/ 54 w 277"/>
                  <a:gd name="T63" fmla="*/ 397 h 472"/>
                  <a:gd name="T64" fmla="*/ 62 w 277"/>
                  <a:gd name="T65" fmla="*/ 331 h 472"/>
                  <a:gd name="T66" fmla="*/ 129 w 277"/>
                  <a:gd name="T67" fmla="*/ 471 h 472"/>
                  <a:gd name="T68" fmla="*/ 90 w 277"/>
                  <a:gd name="T69" fmla="*/ 306 h 472"/>
                  <a:gd name="T70" fmla="*/ 90 w 277"/>
                  <a:gd name="T71" fmla="*/ 302 h 472"/>
                  <a:gd name="T72" fmla="*/ 94 w 277"/>
                  <a:gd name="T73" fmla="*/ 289 h 472"/>
                  <a:gd name="T74" fmla="*/ 149 w 277"/>
                  <a:gd name="T75" fmla="*/ 371 h 472"/>
                  <a:gd name="T76" fmla="*/ 113 w 277"/>
                  <a:gd name="T77" fmla="*/ 326 h 472"/>
                  <a:gd name="T78" fmla="*/ 102 w 277"/>
                  <a:gd name="T79" fmla="*/ 252 h 472"/>
                  <a:gd name="T80" fmla="*/ 105 w 277"/>
                  <a:gd name="T81" fmla="*/ 231 h 472"/>
                  <a:gd name="T82" fmla="*/ 126 w 277"/>
                  <a:gd name="T83" fmla="*/ 280 h 472"/>
                  <a:gd name="T84" fmla="*/ 113 w 277"/>
                  <a:gd name="T85" fmla="*/ 205 h 472"/>
                  <a:gd name="T86" fmla="*/ 134 w 277"/>
                  <a:gd name="T87" fmla="*/ 194 h 472"/>
                  <a:gd name="T88" fmla="*/ 149 w 277"/>
                  <a:gd name="T89" fmla="*/ 244 h 472"/>
                  <a:gd name="T90" fmla="*/ 129 w 277"/>
                  <a:gd name="T91" fmla="*/ 157 h 472"/>
                  <a:gd name="T92" fmla="*/ 134 w 277"/>
                  <a:gd name="T93" fmla="*/ 148 h 472"/>
                  <a:gd name="T94" fmla="*/ 138 w 277"/>
                  <a:gd name="T95" fmla="*/ 108 h 472"/>
                  <a:gd name="T96" fmla="*/ 156 w 277"/>
                  <a:gd name="T97" fmla="*/ 112 h 472"/>
                  <a:gd name="T98" fmla="*/ 228 w 277"/>
                  <a:gd name="T99" fmla="*/ 218 h 472"/>
                  <a:gd name="T100" fmla="*/ 177 w 277"/>
                  <a:gd name="T101" fmla="*/ 157 h 472"/>
                  <a:gd name="T102" fmla="*/ 149 w 277"/>
                  <a:gd name="T103" fmla="*/ 70 h 472"/>
                  <a:gd name="T104" fmla="*/ 156 w 277"/>
                  <a:gd name="T105" fmla="*/ 54 h 472"/>
                  <a:gd name="T106" fmla="*/ 192 w 277"/>
                  <a:gd name="T107" fmla="*/ 103 h 472"/>
                  <a:gd name="T108" fmla="*/ 185 w 277"/>
                  <a:gd name="T109" fmla="*/ 99 h 472"/>
                  <a:gd name="T110" fmla="*/ 169 w 277"/>
                  <a:gd name="T111" fmla="*/ 33 h 472"/>
                  <a:gd name="T112" fmla="*/ 212 w 277"/>
                  <a:gd name="T113" fmla="*/ 99 h 472"/>
                  <a:gd name="T114" fmla="*/ 184 w 277"/>
                  <a:gd name="T115" fmla="*/ 66 h 472"/>
                  <a:gd name="T116" fmla="*/ 162 w 277"/>
                  <a:gd name="T117" fmla="*/ 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472">
                    <a:moveTo>
                      <a:pt x="155" y="5"/>
                    </a:moveTo>
                    <a:lnTo>
                      <a:pt x="138" y="0"/>
                    </a:lnTo>
                    <a:lnTo>
                      <a:pt x="126" y="12"/>
                    </a:lnTo>
                    <a:lnTo>
                      <a:pt x="113" y="17"/>
                    </a:lnTo>
                    <a:lnTo>
                      <a:pt x="86" y="21"/>
                    </a:lnTo>
                    <a:lnTo>
                      <a:pt x="19" y="21"/>
                    </a:lnTo>
                    <a:lnTo>
                      <a:pt x="86" y="24"/>
                    </a:lnTo>
                    <a:lnTo>
                      <a:pt x="105" y="17"/>
                    </a:lnTo>
                    <a:lnTo>
                      <a:pt x="118" y="21"/>
                    </a:lnTo>
                    <a:lnTo>
                      <a:pt x="102" y="28"/>
                    </a:lnTo>
                    <a:lnTo>
                      <a:pt x="113" y="28"/>
                    </a:lnTo>
                    <a:lnTo>
                      <a:pt x="102" y="41"/>
                    </a:lnTo>
                    <a:lnTo>
                      <a:pt x="15" y="112"/>
                    </a:lnTo>
                    <a:lnTo>
                      <a:pt x="105" y="41"/>
                    </a:lnTo>
                    <a:lnTo>
                      <a:pt x="102" y="50"/>
                    </a:lnTo>
                    <a:lnTo>
                      <a:pt x="90" y="63"/>
                    </a:lnTo>
                    <a:lnTo>
                      <a:pt x="78" y="66"/>
                    </a:lnTo>
                    <a:lnTo>
                      <a:pt x="54" y="70"/>
                    </a:lnTo>
                    <a:lnTo>
                      <a:pt x="15" y="63"/>
                    </a:lnTo>
                    <a:lnTo>
                      <a:pt x="78" y="70"/>
                    </a:lnTo>
                    <a:lnTo>
                      <a:pt x="90" y="63"/>
                    </a:lnTo>
                    <a:lnTo>
                      <a:pt x="102" y="57"/>
                    </a:lnTo>
                    <a:lnTo>
                      <a:pt x="98" y="70"/>
                    </a:lnTo>
                    <a:lnTo>
                      <a:pt x="90" y="74"/>
                    </a:lnTo>
                    <a:lnTo>
                      <a:pt x="11" y="115"/>
                    </a:lnTo>
                    <a:lnTo>
                      <a:pt x="90" y="79"/>
                    </a:lnTo>
                    <a:lnTo>
                      <a:pt x="98" y="79"/>
                    </a:lnTo>
                    <a:lnTo>
                      <a:pt x="90" y="90"/>
                    </a:lnTo>
                    <a:lnTo>
                      <a:pt x="78" y="103"/>
                    </a:lnTo>
                    <a:lnTo>
                      <a:pt x="11" y="128"/>
                    </a:lnTo>
                    <a:lnTo>
                      <a:pt x="86" y="99"/>
                    </a:lnTo>
                    <a:lnTo>
                      <a:pt x="90" y="99"/>
                    </a:lnTo>
                    <a:lnTo>
                      <a:pt x="94" y="103"/>
                    </a:lnTo>
                    <a:lnTo>
                      <a:pt x="78" y="119"/>
                    </a:lnTo>
                    <a:lnTo>
                      <a:pt x="94" y="115"/>
                    </a:lnTo>
                    <a:lnTo>
                      <a:pt x="74" y="136"/>
                    </a:lnTo>
                    <a:lnTo>
                      <a:pt x="58" y="148"/>
                    </a:lnTo>
                    <a:lnTo>
                      <a:pt x="27" y="157"/>
                    </a:lnTo>
                    <a:lnTo>
                      <a:pt x="11" y="157"/>
                    </a:lnTo>
                    <a:lnTo>
                      <a:pt x="38" y="154"/>
                    </a:lnTo>
                    <a:lnTo>
                      <a:pt x="70" y="144"/>
                    </a:lnTo>
                    <a:lnTo>
                      <a:pt x="78" y="141"/>
                    </a:lnTo>
                    <a:lnTo>
                      <a:pt x="70" y="154"/>
                    </a:lnTo>
                    <a:lnTo>
                      <a:pt x="54" y="169"/>
                    </a:lnTo>
                    <a:lnTo>
                      <a:pt x="27" y="178"/>
                    </a:lnTo>
                    <a:lnTo>
                      <a:pt x="0" y="185"/>
                    </a:lnTo>
                    <a:lnTo>
                      <a:pt x="34" y="174"/>
                    </a:lnTo>
                    <a:lnTo>
                      <a:pt x="58" y="161"/>
                    </a:lnTo>
                    <a:lnTo>
                      <a:pt x="78" y="148"/>
                    </a:lnTo>
                    <a:lnTo>
                      <a:pt x="82" y="144"/>
                    </a:lnTo>
                    <a:lnTo>
                      <a:pt x="78" y="157"/>
                    </a:lnTo>
                    <a:lnTo>
                      <a:pt x="86" y="154"/>
                    </a:lnTo>
                    <a:lnTo>
                      <a:pt x="94" y="157"/>
                    </a:lnTo>
                    <a:lnTo>
                      <a:pt x="78" y="169"/>
                    </a:lnTo>
                    <a:lnTo>
                      <a:pt x="78" y="178"/>
                    </a:lnTo>
                    <a:lnTo>
                      <a:pt x="58" y="194"/>
                    </a:lnTo>
                    <a:lnTo>
                      <a:pt x="66" y="194"/>
                    </a:lnTo>
                    <a:lnTo>
                      <a:pt x="58" y="203"/>
                    </a:lnTo>
                    <a:lnTo>
                      <a:pt x="31" y="218"/>
                    </a:lnTo>
                    <a:lnTo>
                      <a:pt x="7" y="223"/>
                    </a:lnTo>
                    <a:lnTo>
                      <a:pt x="42" y="214"/>
                    </a:lnTo>
                    <a:lnTo>
                      <a:pt x="62" y="203"/>
                    </a:lnTo>
                    <a:lnTo>
                      <a:pt x="74" y="198"/>
                    </a:lnTo>
                    <a:lnTo>
                      <a:pt x="74" y="210"/>
                    </a:lnTo>
                    <a:lnTo>
                      <a:pt x="74" y="214"/>
                    </a:lnTo>
                    <a:lnTo>
                      <a:pt x="62" y="231"/>
                    </a:lnTo>
                    <a:lnTo>
                      <a:pt x="51" y="244"/>
                    </a:lnTo>
                    <a:lnTo>
                      <a:pt x="58" y="244"/>
                    </a:lnTo>
                    <a:lnTo>
                      <a:pt x="47" y="252"/>
                    </a:lnTo>
                    <a:lnTo>
                      <a:pt x="7" y="273"/>
                    </a:lnTo>
                    <a:lnTo>
                      <a:pt x="34" y="260"/>
                    </a:lnTo>
                    <a:lnTo>
                      <a:pt x="54" y="252"/>
                    </a:lnTo>
                    <a:lnTo>
                      <a:pt x="54" y="265"/>
                    </a:lnTo>
                    <a:lnTo>
                      <a:pt x="42" y="267"/>
                    </a:lnTo>
                    <a:lnTo>
                      <a:pt x="54" y="265"/>
                    </a:lnTo>
                    <a:lnTo>
                      <a:pt x="54" y="273"/>
                    </a:lnTo>
                    <a:lnTo>
                      <a:pt x="47" y="280"/>
                    </a:lnTo>
                    <a:lnTo>
                      <a:pt x="11" y="293"/>
                    </a:lnTo>
                    <a:lnTo>
                      <a:pt x="42" y="280"/>
                    </a:lnTo>
                    <a:lnTo>
                      <a:pt x="42" y="285"/>
                    </a:lnTo>
                    <a:lnTo>
                      <a:pt x="47" y="289"/>
                    </a:lnTo>
                    <a:lnTo>
                      <a:pt x="11" y="318"/>
                    </a:lnTo>
                    <a:lnTo>
                      <a:pt x="38" y="296"/>
                    </a:lnTo>
                    <a:lnTo>
                      <a:pt x="47" y="293"/>
                    </a:lnTo>
                    <a:lnTo>
                      <a:pt x="51" y="302"/>
                    </a:lnTo>
                    <a:lnTo>
                      <a:pt x="42" y="309"/>
                    </a:lnTo>
                    <a:lnTo>
                      <a:pt x="51" y="306"/>
                    </a:lnTo>
                    <a:lnTo>
                      <a:pt x="42" y="331"/>
                    </a:lnTo>
                    <a:lnTo>
                      <a:pt x="7" y="358"/>
                    </a:lnTo>
                    <a:lnTo>
                      <a:pt x="42" y="331"/>
                    </a:lnTo>
                    <a:lnTo>
                      <a:pt x="38" y="342"/>
                    </a:lnTo>
                    <a:lnTo>
                      <a:pt x="51" y="331"/>
                    </a:lnTo>
                    <a:lnTo>
                      <a:pt x="51" y="342"/>
                    </a:lnTo>
                    <a:lnTo>
                      <a:pt x="54" y="400"/>
                    </a:lnTo>
                    <a:lnTo>
                      <a:pt x="90" y="471"/>
                    </a:lnTo>
                    <a:lnTo>
                      <a:pt x="54" y="397"/>
                    </a:lnTo>
                    <a:lnTo>
                      <a:pt x="54" y="368"/>
                    </a:lnTo>
                    <a:lnTo>
                      <a:pt x="58" y="347"/>
                    </a:lnTo>
                    <a:lnTo>
                      <a:pt x="62" y="331"/>
                    </a:lnTo>
                    <a:lnTo>
                      <a:pt x="70" y="302"/>
                    </a:lnTo>
                    <a:lnTo>
                      <a:pt x="78" y="314"/>
                    </a:lnTo>
                    <a:lnTo>
                      <a:pt x="129" y="471"/>
                    </a:lnTo>
                    <a:lnTo>
                      <a:pt x="82" y="314"/>
                    </a:lnTo>
                    <a:lnTo>
                      <a:pt x="82" y="296"/>
                    </a:lnTo>
                    <a:lnTo>
                      <a:pt x="90" y="306"/>
                    </a:lnTo>
                    <a:lnTo>
                      <a:pt x="98" y="459"/>
                    </a:lnTo>
                    <a:lnTo>
                      <a:pt x="94" y="326"/>
                    </a:lnTo>
                    <a:lnTo>
                      <a:pt x="90" y="302"/>
                    </a:lnTo>
                    <a:lnTo>
                      <a:pt x="86" y="293"/>
                    </a:lnTo>
                    <a:lnTo>
                      <a:pt x="90" y="273"/>
                    </a:lnTo>
                    <a:lnTo>
                      <a:pt x="94" y="289"/>
                    </a:lnTo>
                    <a:lnTo>
                      <a:pt x="105" y="322"/>
                    </a:lnTo>
                    <a:lnTo>
                      <a:pt x="118" y="342"/>
                    </a:lnTo>
                    <a:lnTo>
                      <a:pt x="149" y="371"/>
                    </a:lnTo>
                    <a:lnTo>
                      <a:pt x="216" y="426"/>
                    </a:lnTo>
                    <a:lnTo>
                      <a:pt x="129" y="347"/>
                    </a:lnTo>
                    <a:lnTo>
                      <a:pt x="113" y="326"/>
                    </a:lnTo>
                    <a:lnTo>
                      <a:pt x="105" y="314"/>
                    </a:lnTo>
                    <a:lnTo>
                      <a:pt x="98" y="296"/>
                    </a:lnTo>
                    <a:lnTo>
                      <a:pt x="102" y="252"/>
                    </a:lnTo>
                    <a:lnTo>
                      <a:pt x="105" y="265"/>
                    </a:lnTo>
                    <a:lnTo>
                      <a:pt x="105" y="239"/>
                    </a:lnTo>
                    <a:lnTo>
                      <a:pt x="105" y="231"/>
                    </a:lnTo>
                    <a:lnTo>
                      <a:pt x="113" y="252"/>
                    </a:lnTo>
                    <a:lnTo>
                      <a:pt x="189" y="404"/>
                    </a:lnTo>
                    <a:lnTo>
                      <a:pt x="126" y="280"/>
                    </a:lnTo>
                    <a:lnTo>
                      <a:pt x="118" y="267"/>
                    </a:lnTo>
                    <a:lnTo>
                      <a:pt x="113" y="252"/>
                    </a:lnTo>
                    <a:lnTo>
                      <a:pt x="113" y="205"/>
                    </a:lnTo>
                    <a:lnTo>
                      <a:pt x="118" y="210"/>
                    </a:lnTo>
                    <a:lnTo>
                      <a:pt x="121" y="185"/>
                    </a:lnTo>
                    <a:lnTo>
                      <a:pt x="134" y="194"/>
                    </a:lnTo>
                    <a:lnTo>
                      <a:pt x="192" y="364"/>
                    </a:lnTo>
                    <a:lnTo>
                      <a:pt x="161" y="280"/>
                    </a:lnTo>
                    <a:lnTo>
                      <a:pt x="149" y="244"/>
                    </a:lnTo>
                    <a:lnTo>
                      <a:pt x="134" y="210"/>
                    </a:lnTo>
                    <a:lnTo>
                      <a:pt x="134" y="190"/>
                    </a:lnTo>
                    <a:lnTo>
                      <a:pt x="129" y="157"/>
                    </a:lnTo>
                    <a:lnTo>
                      <a:pt x="138" y="161"/>
                    </a:lnTo>
                    <a:lnTo>
                      <a:pt x="169" y="331"/>
                    </a:lnTo>
                    <a:lnTo>
                      <a:pt x="134" y="148"/>
                    </a:lnTo>
                    <a:lnTo>
                      <a:pt x="134" y="132"/>
                    </a:lnTo>
                    <a:lnTo>
                      <a:pt x="138" y="144"/>
                    </a:lnTo>
                    <a:lnTo>
                      <a:pt x="138" y="108"/>
                    </a:lnTo>
                    <a:lnTo>
                      <a:pt x="145" y="119"/>
                    </a:lnTo>
                    <a:lnTo>
                      <a:pt x="145" y="99"/>
                    </a:lnTo>
                    <a:lnTo>
                      <a:pt x="156" y="112"/>
                    </a:lnTo>
                    <a:lnTo>
                      <a:pt x="173" y="154"/>
                    </a:lnTo>
                    <a:lnTo>
                      <a:pt x="192" y="178"/>
                    </a:lnTo>
                    <a:lnTo>
                      <a:pt x="228" y="218"/>
                    </a:lnTo>
                    <a:lnTo>
                      <a:pt x="248" y="256"/>
                    </a:lnTo>
                    <a:lnTo>
                      <a:pt x="192" y="178"/>
                    </a:lnTo>
                    <a:lnTo>
                      <a:pt x="177" y="157"/>
                    </a:lnTo>
                    <a:lnTo>
                      <a:pt x="161" y="128"/>
                    </a:lnTo>
                    <a:lnTo>
                      <a:pt x="156" y="108"/>
                    </a:lnTo>
                    <a:lnTo>
                      <a:pt x="149" y="70"/>
                    </a:lnTo>
                    <a:lnTo>
                      <a:pt x="153" y="74"/>
                    </a:lnTo>
                    <a:lnTo>
                      <a:pt x="161" y="70"/>
                    </a:lnTo>
                    <a:lnTo>
                      <a:pt x="156" y="54"/>
                    </a:lnTo>
                    <a:lnTo>
                      <a:pt x="164" y="70"/>
                    </a:lnTo>
                    <a:lnTo>
                      <a:pt x="173" y="86"/>
                    </a:lnTo>
                    <a:lnTo>
                      <a:pt x="192" y="103"/>
                    </a:lnTo>
                    <a:lnTo>
                      <a:pt x="221" y="119"/>
                    </a:lnTo>
                    <a:lnTo>
                      <a:pt x="276" y="161"/>
                    </a:lnTo>
                    <a:lnTo>
                      <a:pt x="185" y="99"/>
                    </a:lnTo>
                    <a:lnTo>
                      <a:pt x="173" y="82"/>
                    </a:lnTo>
                    <a:lnTo>
                      <a:pt x="169" y="74"/>
                    </a:lnTo>
                    <a:lnTo>
                      <a:pt x="169" y="33"/>
                    </a:lnTo>
                    <a:lnTo>
                      <a:pt x="177" y="46"/>
                    </a:lnTo>
                    <a:lnTo>
                      <a:pt x="189" y="66"/>
                    </a:lnTo>
                    <a:lnTo>
                      <a:pt x="212" y="99"/>
                    </a:lnTo>
                    <a:lnTo>
                      <a:pt x="244" y="132"/>
                    </a:lnTo>
                    <a:lnTo>
                      <a:pt x="251" y="148"/>
                    </a:lnTo>
                    <a:lnTo>
                      <a:pt x="184" y="66"/>
                    </a:lnTo>
                    <a:lnTo>
                      <a:pt x="177" y="37"/>
                    </a:lnTo>
                    <a:lnTo>
                      <a:pt x="181" y="17"/>
                    </a:lnTo>
                    <a:lnTo>
                      <a:pt x="162" y="4"/>
                    </a:lnTo>
                    <a:lnTo>
                      <a:pt x="155" y="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5" name="Freeform 107"/>
              <p:cNvSpPr>
                <a:spLocks/>
              </p:cNvSpPr>
              <p:nvPr/>
            </p:nvSpPr>
            <p:spPr bwMode="ltGray">
              <a:xfrm>
                <a:off x="4891" y="3391"/>
                <a:ext cx="229" cy="448"/>
              </a:xfrm>
              <a:custGeom>
                <a:avLst/>
                <a:gdLst>
                  <a:gd name="T0" fmla="*/ 225 w 229"/>
                  <a:gd name="T1" fmla="*/ 68 h 448"/>
                  <a:gd name="T2" fmla="*/ 208 w 229"/>
                  <a:gd name="T3" fmla="*/ 40 h 448"/>
                  <a:gd name="T4" fmla="*/ 201 w 229"/>
                  <a:gd name="T5" fmla="*/ 28 h 448"/>
                  <a:gd name="T6" fmla="*/ 184 w 229"/>
                  <a:gd name="T7" fmla="*/ 18 h 448"/>
                  <a:gd name="T8" fmla="*/ 169 w 229"/>
                  <a:gd name="T9" fmla="*/ 10 h 448"/>
                  <a:gd name="T10" fmla="*/ 147 w 229"/>
                  <a:gd name="T11" fmla="*/ 1 h 448"/>
                  <a:gd name="T12" fmla="*/ 129 w 229"/>
                  <a:gd name="T13" fmla="*/ 0 h 448"/>
                  <a:gd name="T14" fmla="*/ 113 w 229"/>
                  <a:gd name="T15" fmla="*/ 4 h 448"/>
                  <a:gd name="T16" fmla="*/ 93 w 229"/>
                  <a:gd name="T17" fmla="*/ 8 h 448"/>
                  <a:gd name="T18" fmla="*/ 72 w 229"/>
                  <a:gd name="T19" fmla="*/ 17 h 448"/>
                  <a:gd name="T20" fmla="*/ 58 w 229"/>
                  <a:gd name="T21" fmla="*/ 33 h 448"/>
                  <a:gd name="T22" fmla="*/ 45 w 229"/>
                  <a:gd name="T23" fmla="*/ 57 h 448"/>
                  <a:gd name="T24" fmla="*/ 32 w 229"/>
                  <a:gd name="T25" fmla="*/ 76 h 448"/>
                  <a:gd name="T26" fmla="*/ 21 w 229"/>
                  <a:gd name="T27" fmla="*/ 94 h 448"/>
                  <a:gd name="T28" fmla="*/ 8 w 229"/>
                  <a:gd name="T29" fmla="*/ 120 h 448"/>
                  <a:gd name="T30" fmla="*/ 0 w 229"/>
                  <a:gd name="T31" fmla="*/ 173 h 448"/>
                  <a:gd name="T32" fmla="*/ 2 w 229"/>
                  <a:gd name="T33" fmla="*/ 215 h 448"/>
                  <a:gd name="T34" fmla="*/ 13 w 229"/>
                  <a:gd name="T35" fmla="*/ 274 h 448"/>
                  <a:gd name="T36" fmla="*/ 32 w 229"/>
                  <a:gd name="T37" fmla="*/ 324 h 448"/>
                  <a:gd name="T38" fmla="*/ 72 w 229"/>
                  <a:gd name="T39" fmla="*/ 447 h 448"/>
                  <a:gd name="T40" fmla="*/ 57 w 229"/>
                  <a:gd name="T41" fmla="*/ 316 h 448"/>
                  <a:gd name="T42" fmla="*/ 48 w 229"/>
                  <a:gd name="T43" fmla="*/ 271 h 448"/>
                  <a:gd name="T44" fmla="*/ 42 w 229"/>
                  <a:gd name="T45" fmla="*/ 231 h 448"/>
                  <a:gd name="T46" fmla="*/ 40 w 229"/>
                  <a:gd name="T47" fmla="*/ 189 h 448"/>
                  <a:gd name="T48" fmla="*/ 45 w 229"/>
                  <a:gd name="T49" fmla="*/ 142 h 448"/>
                  <a:gd name="T50" fmla="*/ 50 w 229"/>
                  <a:gd name="T51" fmla="*/ 106 h 448"/>
                  <a:gd name="T52" fmla="*/ 61 w 229"/>
                  <a:gd name="T53" fmla="*/ 61 h 448"/>
                  <a:gd name="T54" fmla="*/ 78 w 229"/>
                  <a:gd name="T55" fmla="*/ 40 h 448"/>
                  <a:gd name="T56" fmla="*/ 99 w 229"/>
                  <a:gd name="T57" fmla="*/ 31 h 448"/>
                  <a:gd name="T58" fmla="*/ 155 w 229"/>
                  <a:gd name="T59" fmla="*/ 27 h 448"/>
                  <a:gd name="T60" fmla="*/ 190 w 229"/>
                  <a:gd name="T61" fmla="*/ 41 h 448"/>
                  <a:gd name="T62" fmla="*/ 228 w 229"/>
                  <a:gd name="T63" fmla="*/ 74 h 448"/>
                  <a:gd name="T64" fmla="*/ 225 w 229"/>
                  <a:gd name="T65" fmla="*/ 6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448">
                    <a:moveTo>
                      <a:pt x="225" y="68"/>
                    </a:moveTo>
                    <a:lnTo>
                      <a:pt x="208" y="40"/>
                    </a:lnTo>
                    <a:lnTo>
                      <a:pt x="201" y="28"/>
                    </a:lnTo>
                    <a:lnTo>
                      <a:pt x="184" y="18"/>
                    </a:lnTo>
                    <a:lnTo>
                      <a:pt x="169" y="10"/>
                    </a:lnTo>
                    <a:lnTo>
                      <a:pt x="147" y="1"/>
                    </a:lnTo>
                    <a:lnTo>
                      <a:pt x="129" y="0"/>
                    </a:lnTo>
                    <a:lnTo>
                      <a:pt x="113" y="4"/>
                    </a:lnTo>
                    <a:lnTo>
                      <a:pt x="93" y="8"/>
                    </a:lnTo>
                    <a:lnTo>
                      <a:pt x="72" y="17"/>
                    </a:lnTo>
                    <a:lnTo>
                      <a:pt x="58" y="33"/>
                    </a:lnTo>
                    <a:lnTo>
                      <a:pt x="45" y="57"/>
                    </a:lnTo>
                    <a:lnTo>
                      <a:pt x="32" y="76"/>
                    </a:lnTo>
                    <a:lnTo>
                      <a:pt x="21" y="94"/>
                    </a:lnTo>
                    <a:lnTo>
                      <a:pt x="8" y="120"/>
                    </a:lnTo>
                    <a:lnTo>
                      <a:pt x="0" y="173"/>
                    </a:lnTo>
                    <a:lnTo>
                      <a:pt x="2" y="215"/>
                    </a:lnTo>
                    <a:lnTo>
                      <a:pt x="13" y="274"/>
                    </a:lnTo>
                    <a:lnTo>
                      <a:pt x="32" y="324"/>
                    </a:lnTo>
                    <a:lnTo>
                      <a:pt x="72" y="447"/>
                    </a:lnTo>
                    <a:lnTo>
                      <a:pt x="57" y="316"/>
                    </a:lnTo>
                    <a:lnTo>
                      <a:pt x="48" y="271"/>
                    </a:lnTo>
                    <a:lnTo>
                      <a:pt x="42" y="231"/>
                    </a:lnTo>
                    <a:lnTo>
                      <a:pt x="40" y="189"/>
                    </a:lnTo>
                    <a:lnTo>
                      <a:pt x="45" y="142"/>
                    </a:lnTo>
                    <a:lnTo>
                      <a:pt x="50" y="106"/>
                    </a:lnTo>
                    <a:lnTo>
                      <a:pt x="61" y="61"/>
                    </a:lnTo>
                    <a:lnTo>
                      <a:pt x="78" y="40"/>
                    </a:lnTo>
                    <a:lnTo>
                      <a:pt x="99" y="31"/>
                    </a:lnTo>
                    <a:lnTo>
                      <a:pt x="155" y="27"/>
                    </a:lnTo>
                    <a:lnTo>
                      <a:pt x="190" y="41"/>
                    </a:lnTo>
                    <a:lnTo>
                      <a:pt x="228" y="74"/>
                    </a:lnTo>
                    <a:lnTo>
                      <a:pt x="225" y="6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6" name="Freeform 108"/>
              <p:cNvSpPr>
                <a:spLocks/>
              </p:cNvSpPr>
              <p:nvPr/>
            </p:nvSpPr>
            <p:spPr bwMode="ltGray">
              <a:xfrm>
                <a:off x="5056" y="3073"/>
                <a:ext cx="234" cy="439"/>
              </a:xfrm>
              <a:custGeom>
                <a:avLst/>
                <a:gdLst>
                  <a:gd name="T0" fmla="*/ 68 w 234"/>
                  <a:gd name="T1" fmla="*/ 438 h 439"/>
                  <a:gd name="T2" fmla="*/ 51 w 234"/>
                  <a:gd name="T3" fmla="*/ 361 h 439"/>
                  <a:gd name="T4" fmla="*/ 44 w 234"/>
                  <a:gd name="T5" fmla="*/ 331 h 439"/>
                  <a:gd name="T6" fmla="*/ 28 w 234"/>
                  <a:gd name="T7" fmla="*/ 291 h 439"/>
                  <a:gd name="T8" fmla="*/ 11 w 234"/>
                  <a:gd name="T9" fmla="*/ 253 h 439"/>
                  <a:gd name="T10" fmla="*/ 1 w 234"/>
                  <a:gd name="T11" fmla="*/ 231 h 439"/>
                  <a:gd name="T12" fmla="*/ 0 w 234"/>
                  <a:gd name="T13" fmla="*/ 208 h 439"/>
                  <a:gd name="T14" fmla="*/ 4 w 234"/>
                  <a:gd name="T15" fmla="*/ 175 h 439"/>
                  <a:gd name="T16" fmla="*/ 7 w 234"/>
                  <a:gd name="T17" fmla="*/ 142 h 439"/>
                  <a:gd name="T18" fmla="*/ 32 w 234"/>
                  <a:gd name="T19" fmla="*/ 60 h 439"/>
                  <a:gd name="T20" fmla="*/ 44 w 234"/>
                  <a:gd name="T21" fmla="*/ 40 h 439"/>
                  <a:gd name="T22" fmla="*/ 65 w 234"/>
                  <a:gd name="T23" fmla="*/ 18 h 439"/>
                  <a:gd name="T24" fmla="*/ 84 w 234"/>
                  <a:gd name="T25" fmla="*/ 4 h 439"/>
                  <a:gd name="T26" fmla="*/ 107 w 234"/>
                  <a:gd name="T27" fmla="*/ 0 h 439"/>
                  <a:gd name="T28" fmla="*/ 127 w 234"/>
                  <a:gd name="T29" fmla="*/ 10 h 439"/>
                  <a:gd name="T30" fmla="*/ 151 w 234"/>
                  <a:gd name="T31" fmla="*/ 18 h 439"/>
                  <a:gd name="T32" fmla="*/ 175 w 234"/>
                  <a:gd name="T33" fmla="*/ 44 h 439"/>
                  <a:gd name="T34" fmla="*/ 183 w 234"/>
                  <a:gd name="T35" fmla="*/ 63 h 439"/>
                  <a:gd name="T36" fmla="*/ 198 w 234"/>
                  <a:gd name="T37" fmla="*/ 89 h 439"/>
                  <a:gd name="T38" fmla="*/ 209 w 234"/>
                  <a:gd name="T39" fmla="*/ 112 h 439"/>
                  <a:gd name="T40" fmla="*/ 231 w 234"/>
                  <a:gd name="T41" fmla="*/ 226 h 439"/>
                  <a:gd name="T42" fmla="*/ 233 w 234"/>
                  <a:gd name="T43" fmla="*/ 247 h 439"/>
                  <a:gd name="T44" fmla="*/ 228 w 234"/>
                  <a:gd name="T45" fmla="*/ 286 h 439"/>
                  <a:gd name="T46" fmla="*/ 216 w 234"/>
                  <a:gd name="T47" fmla="*/ 393 h 439"/>
                  <a:gd name="T48" fmla="*/ 216 w 234"/>
                  <a:gd name="T49" fmla="*/ 288 h 439"/>
                  <a:gd name="T50" fmla="*/ 209 w 234"/>
                  <a:gd name="T51" fmla="*/ 242 h 439"/>
                  <a:gd name="T52" fmla="*/ 204 w 234"/>
                  <a:gd name="T53" fmla="*/ 213 h 439"/>
                  <a:gd name="T54" fmla="*/ 195 w 234"/>
                  <a:gd name="T55" fmla="*/ 175 h 439"/>
                  <a:gd name="T56" fmla="*/ 185 w 234"/>
                  <a:gd name="T57" fmla="*/ 138 h 439"/>
                  <a:gd name="T58" fmla="*/ 171 w 234"/>
                  <a:gd name="T59" fmla="*/ 100 h 439"/>
                  <a:gd name="T60" fmla="*/ 155 w 234"/>
                  <a:gd name="T61" fmla="*/ 66 h 439"/>
                  <a:gd name="T62" fmla="*/ 141 w 234"/>
                  <a:gd name="T63" fmla="*/ 36 h 439"/>
                  <a:gd name="T64" fmla="*/ 127 w 234"/>
                  <a:gd name="T65" fmla="*/ 18 h 439"/>
                  <a:gd name="T66" fmla="*/ 111 w 234"/>
                  <a:gd name="T67" fmla="*/ 11 h 439"/>
                  <a:gd name="T68" fmla="*/ 94 w 234"/>
                  <a:gd name="T69" fmla="*/ 18 h 439"/>
                  <a:gd name="T70" fmla="*/ 82 w 234"/>
                  <a:gd name="T71" fmla="*/ 34 h 439"/>
                  <a:gd name="T72" fmla="*/ 75 w 234"/>
                  <a:gd name="T73" fmla="*/ 63 h 439"/>
                  <a:gd name="T74" fmla="*/ 75 w 234"/>
                  <a:gd name="T75" fmla="*/ 85 h 439"/>
                  <a:gd name="T76" fmla="*/ 70 w 234"/>
                  <a:gd name="T77" fmla="*/ 125 h 439"/>
                  <a:gd name="T78" fmla="*/ 63 w 234"/>
                  <a:gd name="T79" fmla="*/ 149 h 439"/>
                  <a:gd name="T80" fmla="*/ 47 w 234"/>
                  <a:gd name="T81" fmla="*/ 188 h 439"/>
                  <a:gd name="T82" fmla="*/ 44 w 234"/>
                  <a:gd name="T83" fmla="*/ 208 h 439"/>
                  <a:gd name="T84" fmla="*/ 41 w 234"/>
                  <a:gd name="T85" fmla="*/ 229 h 439"/>
                  <a:gd name="T86" fmla="*/ 41 w 234"/>
                  <a:gd name="T87" fmla="*/ 257 h 439"/>
                  <a:gd name="T88" fmla="*/ 70 w 234"/>
                  <a:gd name="T89" fmla="*/ 355 h 439"/>
                  <a:gd name="T90" fmla="*/ 68 w 234"/>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439">
                    <a:moveTo>
                      <a:pt x="68" y="438"/>
                    </a:moveTo>
                    <a:lnTo>
                      <a:pt x="51" y="361"/>
                    </a:lnTo>
                    <a:lnTo>
                      <a:pt x="44" y="331"/>
                    </a:lnTo>
                    <a:lnTo>
                      <a:pt x="28" y="291"/>
                    </a:lnTo>
                    <a:lnTo>
                      <a:pt x="11" y="253"/>
                    </a:lnTo>
                    <a:lnTo>
                      <a:pt x="1" y="231"/>
                    </a:lnTo>
                    <a:lnTo>
                      <a:pt x="0" y="208"/>
                    </a:lnTo>
                    <a:lnTo>
                      <a:pt x="4" y="175"/>
                    </a:lnTo>
                    <a:lnTo>
                      <a:pt x="7" y="142"/>
                    </a:lnTo>
                    <a:lnTo>
                      <a:pt x="32" y="60"/>
                    </a:lnTo>
                    <a:lnTo>
                      <a:pt x="44" y="40"/>
                    </a:lnTo>
                    <a:lnTo>
                      <a:pt x="65" y="18"/>
                    </a:lnTo>
                    <a:lnTo>
                      <a:pt x="84" y="4"/>
                    </a:lnTo>
                    <a:lnTo>
                      <a:pt x="107" y="0"/>
                    </a:lnTo>
                    <a:lnTo>
                      <a:pt x="127" y="10"/>
                    </a:lnTo>
                    <a:lnTo>
                      <a:pt x="151" y="18"/>
                    </a:lnTo>
                    <a:lnTo>
                      <a:pt x="175" y="44"/>
                    </a:lnTo>
                    <a:lnTo>
                      <a:pt x="183" y="63"/>
                    </a:lnTo>
                    <a:lnTo>
                      <a:pt x="198" y="89"/>
                    </a:lnTo>
                    <a:lnTo>
                      <a:pt x="209" y="112"/>
                    </a:lnTo>
                    <a:lnTo>
                      <a:pt x="231" y="226"/>
                    </a:lnTo>
                    <a:lnTo>
                      <a:pt x="233" y="247"/>
                    </a:lnTo>
                    <a:lnTo>
                      <a:pt x="228" y="286"/>
                    </a:lnTo>
                    <a:lnTo>
                      <a:pt x="216" y="393"/>
                    </a:lnTo>
                    <a:lnTo>
                      <a:pt x="216" y="288"/>
                    </a:lnTo>
                    <a:lnTo>
                      <a:pt x="209" y="242"/>
                    </a:lnTo>
                    <a:lnTo>
                      <a:pt x="204" y="213"/>
                    </a:lnTo>
                    <a:lnTo>
                      <a:pt x="195" y="175"/>
                    </a:lnTo>
                    <a:lnTo>
                      <a:pt x="185" y="138"/>
                    </a:lnTo>
                    <a:lnTo>
                      <a:pt x="171" y="100"/>
                    </a:lnTo>
                    <a:lnTo>
                      <a:pt x="155" y="66"/>
                    </a:lnTo>
                    <a:lnTo>
                      <a:pt x="141" y="36"/>
                    </a:lnTo>
                    <a:lnTo>
                      <a:pt x="127" y="18"/>
                    </a:lnTo>
                    <a:lnTo>
                      <a:pt x="111" y="11"/>
                    </a:lnTo>
                    <a:lnTo>
                      <a:pt x="94" y="18"/>
                    </a:lnTo>
                    <a:lnTo>
                      <a:pt x="82" y="34"/>
                    </a:lnTo>
                    <a:lnTo>
                      <a:pt x="75" y="63"/>
                    </a:lnTo>
                    <a:lnTo>
                      <a:pt x="75" y="85"/>
                    </a:lnTo>
                    <a:lnTo>
                      <a:pt x="70" y="125"/>
                    </a:lnTo>
                    <a:lnTo>
                      <a:pt x="63" y="149"/>
                    </a:lnTo>
                    <a:lnTo>
                      <a:pt x="47" y="188"/>
                    </a:lnTo>
                    <a:lnTo>
                      <a:pt x="44" y="208"/>
                    </a:lnTo>
                    <a:lnTo>
                      <a:pt x="41" y="229"/>
                    </a:lnTo>
                    <a:lnTo>
                      <a:pt x="41" y="257"/>
                    </a:lnTo>
                    <a:lnTo>
                      <a:pt x="70" y="355"/>
                    </a:lnTo>
                    <a:lnTo>
                      <a:pt x="68" y="43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7" name="Freeform 109"/>
              <p:cNvSpPr>
                <a:spLocks/>
              </p:cNvSpPr>
              <p:nvPr/>
            </p:nvSpPr>
            <p:spPr bwMode="ltGray">
              <a:xfrm>
                <a:off x="5450" y="2633"/>
                <a:ext cx="303" cy="638"/>
              </a:xfrm>
              <a:custGeom>
                <a:avLst/>
                <a:gdLst>
                  <a:gd name="T0" fmla="*/ 1 w 303"/>
                  <a:gd name="T1" fmla="*/ 526 h 638"/>
                  <a:gd name="T2" fmla="*/ 12 w 303"/>
                  <a:gd name="T3" fmla="*/ 504 h 638"/>
                  <a:gd name="T4" fmla="*/ 86 w 303"/>
                  <a:gd name="T5" fmla="*/ 637 h 638"/>
                  <a:gd name="T6" fmla="*/ 27 w 303"/>
                  <a:gd name="T7" fmla="*/ 509 h 638"/>
                  <a:gd name="T8" fmla="*/ 33 w 303"/>
                  <a:gd name="T9" fmla="*/ 494 h 638"/>
                  <a:gd name="T10" fmla="*/ 107 w 303"/>
                  <a:gd name="T11" fmla="*/ 588 h 638"/>
                  <a:gd name="T12" fmla="*/ 31 w 303"/>
                  <a:gd name="T13" fmla="*/ 488 h 638"/>
                  <a:gd name="T14" fmla="*/ 41 w 303"/>
                  <a:gd name="T15" fmla="*/ 467 h 638"/>
                  <a:gd name="T16" fmla="*/ 50 w 303"/>
                  <a:gd name="T17" fmla="*/ 444 h 638"/>
                  <a:gd name="T18" fmla="*/ 44 w 303"/>
                  <a:gd name="T19" fmla="*/ 428 h 638"/>
                  <a:gd name="T20" fmla="*/ 54 w 303"/>
                  <a:gd name="T21" fmla="*/ 418 h 638"/>
                  <a:gd name="T22" fmla="*/ 50 w 303"/>
                  <a:gd name="T23" fmla="*/ 416 h 638"/>
                  <a:gd name="T24" fmla="*/ 50 w 303"/>
                  <a:gd name="T25" fmla="*/ 393 h 638"/>
                  <a:gd name="T26" fmla="*/ 54 w 303"/>
                  <a:gd name="T27" fmla="*/ 378 h 638"/>
                  <a:gd name="T28" fmla="*/ 143 w 303"/>
                  <a:gd name="T29" fmla="*/ 488 h 638"/>
                  <a:gd name="T30" fmla="*/ 50 w 303"/>
                  <a:gd name="T31" fmla="*/ 372 h 638"/>
                  <a:gd name="T32" fmla="*/ 59 w 303"/>
                  <a:gd name="T33" fmla="*/ 372 h 638"/>
                  <a:gd name="T34" fmla="*/ 59 w 303"/>
                  <a:gd name="T35" fmla="*/ 339 h 638"/>
                  <a:gd name="T36" fmla="*/ 172 w 303"/>
                  <a:gd name="T37" fmla="*/ 416 h 638"/>
                  <a:gd name="T38" fmla="*/ 83 w 303"/>
                  <a:gd name="T39" fmla="*/ 363 h 638"/>
                  <a:gd name="T40" fmla="*/ 51 w 303"/>
                  <a:gd name="T41" fmla="*/ 317 h 638"/>
                  <a:gd name="T42" fmla="*/ 54 w 303"/>
                  <a:gd name="T43" fmla="*/ 300 h 638"/>
                  <a:gd name="T44" fmla="*/ 74 w 303"/>
                  <a:gd name="T45" fmla="*/ 314 h 638"/>
                  <a:gd name="T46" fmla="*/ 75 w 303"/>
                  <a:gd name="T47" fmla="*/ 294 h 638"/>
                  <a:gd name="T48" fmla="*/ 158 w 303"/>
                  <a:gd name="T49" fmla="*/ 329 h 638"/>
                  <a:gd name="T50" fmla="*/ 128 w 303"/>
                  <a:gd name="T51" fmla="*/ 312 h 638"/>
                  <a:gd name="T52" fmla="*/ 63 w 303"/>
                  <a:gd name="T53" fmla="*/ 268 h 638"/>
                  <a:gd name="T54" fmla="*/ 59 w 303"/>
                  <a:gd name="T55" fmla="*/ 238 h 638"/>
                  <a:gd name="T56" fmla="*/ 65 w 303"/>
                  <a:gd name="T57" fmla="*/ 221 h 638"/>
                  <a:gd name="T58" fmla="*/ 87 w 303"/>
                  <a:gd name="T59" fmla="*/ 234 h 638"/>
                  <a:gd name="T60" fmla="*/ 83 w 303"/>
                  <a:gd name="T61" fmla="*/ 204 h 638"/>
                  <a:gd name="T62" fmla="*/ 75 w 303"/>
                  <a:gd name="T63" fmla="*/ 184 h 638"/>
                  <a:gd name="T64" fmla="*/ 81 w 303"/>
                  <a:gd name="T65" fmla="*/ 173 h 638"/>
                  <a:gd name="T66" fmla="*/ 167 w 303"/>
                  <a:gd name="T67" fmla="*/ 227 h 638"/>
                  <a:gd name="T68" fmla="*/ 270 w 303"/>
                  <a:gd name="T69" fmla="*/ 268 h 638"/>
                  <a:gd name="T70" fmla="*/ 128 w 303"/>
                  <a:gd name="T71" fmla="*/ 201 h 638"/>
                  <a:gd name="T72" fmla="*/ 81 w 303"/>
                  <a:gd name="T73" fmla="*/ 173 h 638"/>
                  <a:gd name="T74" fmla="*/ 86 w 303"/>
                  <a:gd name="T75" fmla="*/ 156 h 638"/>
                  <a:gd name="T76" fmla="*/ 78 w 303"/>
                  <a:gd name="T77" fmla="*/ 122 h 638"/>
                  <a:gd name="T78" fmla="*/ 81 w 303"/>
                  <a:gd name="T79" fmla="*/ 97 h 638"/>
                  <a:gd name="T80" fmla="*/ 128 w 303"/>
                  <a:gd name="T81" fmla="*/ 126 h 638"/>
                  <a:gd name="T82" fmla="*/ 117 w 303"/>
                  <a:gd name="T83" fmla="*/ 119 h 638"/>
                  <a:gd name="T84" fmla="*/ 86 w 303"/>
                  <a:gd name="T85" fmla="*/ 97 h 638"/>
                  <a:gd name="T86" fmla="*/ 81 w 303"/>
                  <a:gd name="T87" fmla="*/ 86 h 638"/>
                  <a:gd name="T88" fmla="*/ 65 w 303"/>
                  <a:gd name="T89" fmla="*/ 70 h 638"/>
                  <a:gd name="T90" fmla="*/ 158 w 303"/>
                  <a:gd name="T91" fmla="*/ 99 h 638"/>
                  <a:gd name="T92" fmla="*/ 65 w 303"/>
                  <a:gd name="T93" fmla="*/ 47 h 638"/>
                  <a:gd name="T94" fmla="*/ 175 w 303"/>
                  <a:gd name="T95" fmla="*/ 47 h 638"/>
                  <a:gd name="T96" fmla="*/ 223 w 303"/>
                  <a:gd name="T97" fmla="*/ 40 h 638"/>
                  <a:gd name="T98" fmla="*/ 81 w 303"/>
                  <a:gd name="T99" fmla="*/ 47 h 638"/>
                  <a:gd name="T100" fmla="*/ 59 w 303"/>
                  <a:gd name="T101" fmla="*/ 18 h 638"/>
                  <a:gd name="T102" fmla="*/ 28 w 303"/>
                  <a:gd name="T103" fmla="*/ 8 h 638"/>
                  <a:gd name="T104" fmla="*/ 0 w 303"/>
                  <a:gd name="T105" fmla="*/ 553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3" h="638">
                    <a:moveTo>
                      <a:pt x="0" y="553"/>
                    </a:moveTo>
                    <a:lnTo>
                      <a:pt x="1" y="526"/>
                    </a:lnTo>
                    <a:lnTo>
                      <a:pt x="18" y="542"/>
                    </a:lnTo>
                    <a:lnTo>
                      <a:pt x="12" y="504"/>
                    </a:lnTo>
                    <a:lnTo>
                      <a:pt x="28" y="510"/>
                    </a:lnTo>
                    <a:lnTo>
                      <a:pt x="86" y="637"/>
                    </a:lnTo>
                    <a:lnTo>
                      <a:pt x="33" y="526"/>
                    </a:lnTo>
                    <a:lnTo>
                      <a:pt x="27" y="509"/>
                    </a:lnTo>
                    <a:lnTo>
                      <a:pt x="22" y="488"/>
                    </a:lnTo>
                    <a:lnTo>
                      <a:pt x="33" y="494"/>
                    </a:lnTo>
                    <a:lnTo>
                      <a:pt x="67" y="529"/>
                    </a:lnTo>
                    <a:lnTo>
                      <a:pt x="107" y="588"/>
                    </a:lnTo>
                    <a:lnTo>
                      <a:pt x="50" y="510"/>
                    </a:lnTo>
                    <a:lnTo>
                      <a:pt x="31" y="488"/>
                    </a:lnTo>
                    <a:lnTo>
                      <a:pt x="28" y="457"/>
                    </a:lnTo>
                    <a:lnTo>
                      <a:pt x="41" y="467"/>
                    </a:lnTo>
                    <a:lnTo>
                      <a:pt x="38" y="432"/>
                    </a:lnTo>
                    <a:lnTo>
                      <a:pt x="50" y="444"/>
                    </a:lnTo>
                    <a:lnTo>
                      <a:pt x="101" y="559"/>
                    </a:lnTo>
                    <a:lnTo>
                      <a:pt x="44" y="428"/>
                    </a:lnTo>
                    <a:lnTo>
                      <a:pt x="38" y="405"/>
                    </a:lnTo>
                    <a:lnTo>
                      <a:pt x="54" y="418"/>
                    </a:lnTo>
                    <a:lnTo>
                      <a:pt x="97" y="483"/>
                    </a:lnTo>
                    <a:lnTo>
                      <a:pt x="50" y="416"/>
                    </a:lnTo>
                    <a:lnTo>
                      <a:pt x="33" y="382"/>
                    </a:lnTo>
                    <a:lnTo>
                      <a:pt x="50" y="393"/>
                    </a:lnTo>
                    <a:lnTo>
                      <a:pt x="38" y="372"/>
                    </a:lnTo>
                    <a:lnTo>
                      <a:pt x="54" y="378"/>
                    </a:lnTo>
                    <a:lnTo>
                      <a:pt x="69" y="416"/>
                    </a:lnTo>
                    <a:lnTo>
                      <a:pt x="143" y="488"/>
                    </a:lnTo>
                    <a:lnTo>
                      <a:pt x="65" y="405"/>
                    </a:lnTo>
                    <a:lnTo>
                      <a:pt x="50" y="372"/>
                    </a:lnTo>
                    <a:lnTo>
                      <a:pt x="44" y="355"/>
                    </a:lnTo>
                    <a:lnTo>
                      <a:pt x="59" y="372"/>
                    </a:lnTo>
                    <a:lnTo>
                      <a:pt x="50" y="333"/>
                    </a:lnTo>
                    <a:lnTo>
                      <a:pt x="59" y="339"/>
                    </a:lnTo>
                    <a:lnTo>
                      <a:pt x="67" y="358"/>
                    </a:lnTo>
                    <a:lnTo>
                      <a:pt x="172" y="416"/>
                    </a:lnTo>
                    <a:lnTo>
                      <a:pt x="116" y="382"/>
                    </a:lnTo>
                    <a:lnTo>
                      <a:pt x="83" y="363"/>
                    </a:lnTo>
                    <a:lnTo>
                      <a:pt x="75" y="356"/>
                    </a:lnTo>
                    <a:lnTo>
                      <a:pt x="51" y="317"/>
                    </a:lnTo>
                    <a:lnTo>
                      <a:pt x="59" y="324"/>
                    </a:lnTo>
                    <a:lnTo>
                      <a:pt x="54" y="300"/>
                    </a:lnTo>
                    <a:lnTo>
                      <a:pt x="52" y="304"/>
                    </a:lnTo>
                    <a:lnTo>
                      <a:pt x="74" y="314"/>
                    </a:lnTo>
                    <a:lnTo>
                      <a:pt x="58" y="289"/>
                    </a:lnTo>
                    <a:lnTo>
                      <a:pt x="75" y="294"/>
                    </a:lnTo>
                    <a:lnTo>
                      <a:pt x="116" y="306"/>
                    </a:lnTo>
                    <a:lnTo>
                      <a:pt x="158" y="329"/>
                    </a:lnTo>
                    <a:lnTo>
                      <a:pt x="265" y="411"/>
                    </a:lnTo>
                    <a:lnTo>
                      <a:pt x="128" y="312"/>
                    </a:lnTo>
                    <a:lnTo>
                      <a:pt x="76" y="289"/>
                    </a:lnTo>
                    <a:lnTo>
                      <a:pt x="63" y="268"/>
                    </a:lnTo>
                    <a:lnTo>
                      <a:pt x="83" y="278"/>
                    </a:lnTo>
                    <a:lnTo>
                      <a:pt x="59" y="238"/>
                    </a:lnTo>
                    <a:lnTo>
                      <a:pt x="75" y="241"/>
                    </a:lnTo>
                    <a:lnTo>
                      <a:pt x="65" y="221"/>
                    </a:lnTo>
                    <a:lnTo>
                      <a:pt x="67" y="217"/>
                    </a:lnTo>
                    <a:lnTo>
                      <a:pt x="87" y="234"/>
                    </a:lnTo>
                    <a:lnTo>
                      <a:pt x="67" y="204"/>
                    </a:lnTo>
                    <a:lnTo>
                      <a:pt x="83" y="204"/>
                    </a:lnTo>
                    <a:lnTo>
                      <a:pt x="65" y="184"/>
                    </a:lnTo>
                    <a:lnTo>
                      <a:pt x="75" y="184"/>
                    </a:lnTo>
                    <a:lnTo>
                      <a:pt x="65" y="173"/>
                    </a:lnTo>
                    <a:lnTo>
                      <a:pt x="81" y="173"/>
                    </a:lnTo>
                    <a:lnTo>
                      <a:pt x="114" y="196"/>
                    </a:lnTo>
                    <a:lnTo>
                      <a:pt x="167" y="227"/>
                    </a:lnTo>
                    <a:lnTo>
                      <a:pt x="222" y="251"/>
                    </a:lnTo>
                    <a:lnTo>
                      <a:pt x="270" y="268"/>
                    </a:lnTo>
                    <a:lnTo>
                      <a:pt x="154" y="217"/>
                    </a:lnTo>
                    <a:lnTo>
                      <a:pt x="128" y="201"/>
                    </a:lnTo>
                    <a:lnTo>
                      <a:pt x="87" y="181"/>
                    </a:lnTo>
                    <a:lnTo>
                      <a:pt x="81" y="173"/>
                    </a:lnTo>
                    <a:lnTo>
                      <a:pt x="70" y="152"/>
                    </a:lnTo>
                    <a:lnTo>
                      <a:pt x="86" y="156"/>
                    </a:lnTo>
                    <a:lnTo>
                      <a:pt x="67" y="122"/>
                    </a:lnTo>
                    <a:lnTo>
                      <a:pt x="78" y="122"/>
                    </a:lnTo>
                    <a:lnTo>
                      <a:pt x="65" y="97"/>
                    </a:lnTo>
                    <a:lnTo>
                      <a:pt x="81" y="97"/>
                    </a:lnTo>
                    <a:lnTo>
                      <a:pt x="91" y="109"/>
                    </a:lnTo>
                    <a:lnTo>
                      <a:pt x="128" y="126"/>
                    </a:lnTo>
                    <a:lnTo>
                      <a:pt x="234" y="168"/>
                    </a:lnTo>
                    <a:lnTo>
                      <a:pt x="117" y="119"/>
                    </a:lnTo>
                    <a:lnTo>
                      <a:pt x="91" y="107"/>
                    </a:lnTo>
                    <a:lnTo>
                      <a:pt x="86" y="97"/>
                    </a:lnTo>
                    <a:lnTo>
                      <a:pt x="70" y="80"/>
                    </a:lnTo>
                    <a:lnTo>
                      <a:pt x="81" y="86"/>
                    </a:lnTo>
                    <a:lnTo>
                      <a:pt x="54" y="63"/>
                    </a:lnTo>
                    <a:lnTo>
                      <a:pt x="65" y="70"/>
                    </a:lnTo>
                    <a:lnTo>
                      <a:pt x="90" y="69"/>
                    </a:lnTo>
                    <a:lnTo>
                      <a:pt x="158" y="99"/>
                    </a:lnTo>
                    <a:lnTo>
                      <a:pt x="86" y="70"/>
                    </a:lnTo>
                    <a:lnTo>
                      <a:pt x="65" y="47"/>
                    </a:lnTo>
                    <a:lnTo>
                      <a:pt x="86" y="47"/>
                    </a:lnTo>
                    <a:lnTo>
                      <a:pt x="175" y="47"/>
                    </a:lnTo>
                    <a:lnTo>
                      <a:pt x="302" y="24"/>
                    </a:lnTo>
                    <a:lnTo>
                      <a:pt x="223" y="40"/>
                    </a:lnTo>
                    <a:lnTo>
                      <a:pt x="112" y="51"/>
                    </a:lnTo>
                    <a:lnTo>
                      <a:pt x="81" y="47"/>
                    </a:lnTo>
                    <a:lnTo>
                      <a:pt x="70" y="35"/>
                    </a:lnTo>
                    <a:lnTo>
                      <a:pt x="59" y="18"/>
                    </a:lnTo>
                    <a:lnTo>
                      <a:pt x="34" y="0"/>
                    </a:lnTo>
                    <a:lnTo>
                      <a:pt x="28" y="8"/>
                    </a:lnTo>
                    <a:lnTo>
                      <a:pt x="23" y="1"/>
                    </a:lnTo>
                    <a:lnTo>
                      <a:pt x="0" y="55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2158" name="Freeform 110"/>
              <p:cNvSpPr>
                <a:spLocks/>
              </p:cNvSpPr>
              <p:nvPr/>
            </p:nvSpPr>
            <p:spPr bwMode="ltGray">
              <a:xfrm>
                <a:off x="4976" y="3652"/>
                <a:ext cx="163" cy="281"/>
              </a:xfrm>
              <a:custGeom>
                <a:avLst/>
                <a:gdLst>
                  <a:gd name="T0" fmla="*/ 158 w 163"/>
                  <a:gd name="T1" fmla="*/ 44 h 281"/>
                  <a:gd name="T2" fmla="*/ 124 w 163"/>
                  <a:gd name="T3" fmla="*/ 0 h 281"/>
                  <a:gd name="T4" fmla="*/ 103 w 163"/>
                  <a:gd name="T5" fmla="*/ 1 h 281"/>
                  <a:gd name="T6" fmla="*/ 84 w 163"/>
                  <a:gd name="T7" fmla="*/ 4 h 281"/>
                  <a:gd name="T8" fmla="*/ 70 w 163"/>
                  <a:gd name="T9" fmla="*/ 15 h 281"/>
                  <a:gd name="T10" fmla="*/ 32 w 163"/>
                  <a:gd name="T11" fmla="*/ 51 h 281"/>
                  <a:gd name="T12" fmla="*/ 21 w 163"/>
                  <a:gd name="T13" fmla="*/ 67 h 281"/>
                  <a:gd name="T14" fmla="*/ 12 w 163"/>
                  <a:gd name="T15" fmla="*/ 83 h 281"/>
                  <a:gd name="T16" fmla="*/ 3 w 163"/>
                  <a:gd name="T17" fmla="*/ 131 h 281"/>
                  <a:gd name="T18" fmla="*/ 0 w 163"/>
                  <a:gd name="T19" fmla="*/ 145 h 281"/>
                  <a:gd name="T20" fmla="*/ 3 w 163"/>
                  <a:gd name="T21" fmla="*/ 164 h 281"/>
                  <a:gd name="T22" fmla="*/ 8 w 163"/>
                  <a:gd name="T23" fmla="*/ 183 h 281"/>
                  <a:gd name="T24" fmla="*/ 24 w 163"/>
                  <a:gd name="T25" fmla="*/ 213 h 281"/>
                  <a:gd name="T26" fmla="*/ 36 w 163"/>
                  <a:gd name="T27" fmla="*/ 233 h 281"/>
                  <a:gd name="T28" fmla="*/ 54 w 163"/>
                  <a:gd name="T29" fmla="*/ 254 h 281"/>
                  <a:gd name="T30" fmla="*/ 91 w 163"/>
                  <a:gd name="T31" fmla="*/ 280 h 281"/>
                  <a:gd name="T32" fmla="*/ 72 w 163"/>
                  <a:gd name="T33" fmla="*/ 246 h 281"/>
                  <a:gd name="T34" fmla="*/ 56 w 163"/>
                  <a:gd name="T35" fmla="*/ 217 h 281"/>
                  <a:gd name="T36" fmla="*/ 48 w 163"/>
                  <a:gd name="T37" fmla="*/ 190 h 281"/>
                  <a:gd name="T38" fmla="*/ 51 w 163"/>
                  <a:gd name="T39" fmla="*/ 164 h 281"/>
                  <a:gd name="T40" fmla="*/ 54 w 163"/>
                  <a:gd name="T41" fmla="*/ 145 h 281"/>
                  <a:gd name="T42" fmla="*/ 48 w 163"/>
                  <a:gd name="T43" fmla="*/ 124 h 281"/>
                  <a:gd name="T44" fmla="*/ 45 w 163"/>
                  <a:gd name="T45" fmla="*/ 103 h 281"/>
                  <a:gd name="T46" fmla="*/ 60 w 163"/>
                  <a:gd name="T47" fmla="*/ 67 h 281"/>
                  <a:gd name="T48" fmla="*/ 64 w 163"/>
                  <a:gd name="T49" fmla="*/ 47 h 281"/>
                  <a:gd name="T50" fmla="*/ 76 w 163"/>
                  <a:gd name="T51" fmla="*/ 33 h 281"/>
                  <a:gd name="T52" fmla="*/ 103 w 163"/>
                  <a:gd name="T53" fmla="*/ 11 h 281"/>
                  <a:gd name="T54" fmla="*/ 115 w 163"/>
                  <a:gd name="T55" fmla="*/ 27 h 281"/>
                  <a:gd name="T56" fmla="*/ 162 w 163"/>
                  <a:gd name="T57" fmla="*/ 53 h 281"/>
                  <a:gd name="T58" fmla="*/ 158 w 163"/>
                  <a:gd name="T59" fmla="*/ 4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3" h="281">
                    <a:moveTo>
                      <a:pt x="158" y="44"/>
                    </a:moveTo>
                    <a:lnTo>
                      <a:pt x="124" y="0"/>
                    </a:lnTo>
                    <a:lnTo>
                      <a:pt x="103" y="1"/>
                    </a:lnTo>
                    <a:lnTo>
                      <a:pt x="84" y="4"/>
                    </a:lnTo>
                    <a:lnTo>
                      <a:pt x="70" y="15"/>
                    </a:lnTo>
                    <a:lnTo>
                      <a:pt x="32" y="51"/>
                    </a:lnTo>
                    <a:lnTo>
                      <a:pt x="21" y="67"/>
                    </a:lnTo>
                    <a:lnTo>
                      <a:pt x="12" y="83"/>
                    </a:lnTo>
                    <a:lnTo>
                      <a:pt x="3" y="131"/>
                    </a:lnTo>
                    <a:lnTo>
                      <a:pt x="0" y="145"/>
                    </a:lnTo>
                    <a:lnTo>
                      <a:pt x="3" y="164"/>
                    </a:lnTo>
                    <a:lnTo>
                      <a:pt x="8" y="183"/>
                    </a:lnTo>
                    <a:lnTo>
                      <a:pt x="24" y="213"/>
                    </a:lnTo>
                    <a:lnTo>
                      <a:pt x="36" y="233"/>
                    </a:lnTo>
                    <a:lnTo>
                      <a:pt x="54" y="254"/>
                    </a:lnTo>
                    <a:lnTo>
                      <a:pt x="91" y="280"/>
                    </a:lnTo>
                    <a:lnTo>
                      <a:pt x="72" y="246"/>
                    </a:lnTo>
                    <a:lnTo>
                      <a:pt x="56" y="217"/>
                    </a:lnTo>
                    <a:lnTo>
                      <a:pt x="48" y="190"/>
                    </a:lnTo>
                    <a:lnTo>
                      <a:pt x="51" y="164"/>
                    </a:lnTo>
                    <a:lnTo>
                      <a:pt x="54" y="145"/>
                    </a:lnTo>
                    <a:lnTo>
                      <a:pt x="48" y="124"/>
                    </a:lnTo>
                    <a:lnTo>
                      <a:pt x="45" y="103"/>
                    </a:lnTo>
                    <a:lnTo>
                      <a:pt x="60" y="67"/>
                    </a:lnTo>
                    <a:lnTo>
                      <a:pt x="64" y="47"/>
                    </a:lnTo>
                    <a:lnTo>
                      <a:pt x="76" y="33"/>
                    </a:lnTo>
                    <a:lnTo>
                      <a:pt x="103" y="11"/>
                    </a:lnTo>
                    <a:lnTo>
                      <a:pt x="115" y="27"/>
                    </a:lnTo>
                    <a:lnTo>
                      <a:pt x="162" y="53"/>
                    </a:lnTo>
                    <a:lnTo>
                      <a:pt x="158" y="4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grpSp>
      <p:sp>
        <p:nvSpPr>
          <p:cNvPr id="2161" name="Rectangle 113"/>
          <p:cNvSpPr>
            <a:spLocks noGrp="1" noChangeArrowheads="1"/>
          </p:cNvSpPr>
          <p:nvPr>
            <p:ph type="ctrTitle" sz="quarter"/>
          </p:nvPr>
        </p:nvSpPr>
        <p:spPr>
          <a:xfrm>
            <a:off x="685800" y="1524000"/>
            <a:ext cx="7772400" cy="1143000"/>
          </a:xfrm>
        </p:spPr>
        <p:txBody>
          <a:bodyPr/>
          <a:lstStyle>
            <a:lvl1pPr>
              <a:defRPr/>
            </a:lvl1pPr>
          </a:lstStyle>
          <a:p>
            <a:pPr lvl="0"/>
            <a:r>
              <a:rPr lang="en-US" noProof="0" smtClean="0"/>
              <a:t>Click to edit Master title style</a:t>
            </a:r>
          </a:p>
        </p:txBody>
      </p:sp>
      <p:sp>
        <p:nvSpPr>
          <p:cNvPr id="2162" name="Rectangle 114"/>
          <p:cNvSpPr>
            <a:spLocks noGrp="1" noChangeArrowheads="1"/>
          </p:cNvSpPr>
          <p:nvPr>
            <p:ph type="subTitle" sz="quarter" idx="1"/>
          </p:nvPr>
        </p:nvSpPr>
        <p:spPr>
          <a:xfrm>
            <a:off x="1371600" y="3048000"/>
            <a:ext cx="6400800" cy="1752600"/>
          </a:xfrm>
        </p:spPr>
        <p:txBody>
          <a:bodyPr anchor="ctr"/>
          <a:lstStyle>
            <a:lvl1pPr marL="0" indent="0" algn="ctr">
              <a:buFontTx/>
              <a:buNone/>
              <a:defRPr/>
            </a:lvl1pPr>
          </a:lstStyle>
          <a:p>
            <a:pPr lvl="0"/>
            <a:r>
              <a:rPr lang="en-US" noProof="0" smtClean="0"/>
              <a:t>Click to edit Master subtitle style</a:t>
            </a:r>
          </a:p>
        </p:txBody>
      </p:sp>
      <p:sp>
        <p:nvSpPr>
          <p:cNvPr id="2163" name="Rectangle 115"/>
          <p:cNvSpPr>
            <a:spLocks noGrp="1" noChangeArrowheads="1"/>
          </p:cNvSpPr>
          <p:nvPr>
            <p:ph type="dt" sz="quarter" idx="2"/>
          </p:nvPr>
        </p:nvSpPr>
        <p:spPr>
          <a:xfrm>
            <a:off x="685800" y="6400800"/>
            <a:ext cx="1905000" cy="457200"/>
          </a:xfrm>
        </p:spPr>
        <p:txBody>
          <a:bodyPr/>
          <a:lstStyle>
            <a:lvl1pPr>
              <a:defRPr/>
            </a:lvl1pPr>
          </a:lstStyle>
          <a:p>
            <a:r>
              <a:rPr lang="fa-IR" smtClean="0">
                <a:solidFill>
                  <a:srgbClr val="336699"/>
                </a:solidFill>
              </a:rPr>
              <a:t>1394/06/26</a:t>
            </a:r>
            <a:endParaRPr lang="en-US">
              <a:solidFill>
                <a:srgbClr val="336699"/>
              </a:solidFill>
            </a:endParaRPr>
          </a:p>
        </p:txBody>
      </p:sp>
      <p:sp>
        <p:nvSpPr>
          <p:cNvPr id="2164" name="Rectangle 116"/>
          <p:cNvSpPr>
            <a:spLocks noGrp="1" noChangeArrowheads="1"/>
          </p:cNvSpPr>
          <p:nvPr>
            <p:ph type="ftr" sz="quarter" idx="3"/>
          </p:nvPr>
        </p:nvSpPr>
        <p:spPr>
          <a:xfrm>
            <a:off x="3124200" y="6400800"/>
            <a:ext cx="2895600" cy="457200"/>
          </a:xfrm>
        </p:spPr>
        <p:txBody>
          <a:bodyPr/>
          <a:lstStyle>
            <a:lvl1pPr>
              <a:defRPr/>
            </a:lvl1pPr>
          </a:lstStyle>
          <a:p>
            <a:pPr algn="r"/>
            <a:endParaRPr lang="en-US" dirty="0">
              <a:solidFill>
                <a:srgbClr val="336699"/>
              </a:solidFill>
            </a:endParaRPr>
          </a:p>
        </p:txBody>
      </p:sp>
      <p:sp>
        <p:nvSpPr>
          <p:cNvPr id="2165" name="Rectangle 117"/>
          <p:cNvSpPr>
            <a:spLocks noGrp="1" noChangeArrowheads="1"/>
          </p:cNvSpPr>
          <p:nvPr>
            <p:ph type="sldNum" sz="quarter" idx="4"/>
          </p:nvPr>
        </p:nvSpPr>
        <p:spPr>
          <a:xfrm>
            <a:off x="6553200" y="6400800"/>
            <a:ext cx="1905000" cy="457200"/>
          </a:xfrm>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311702398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5" name="Footer Placeholder 4"/>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225798340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5" name="Footer Placeholder 4"/>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15241510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90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0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6" name="Footer Placeholder 5"/>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7" name="Slide Number Placeholder 6"/>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11083755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8" name="Footer Placeholder 7"/>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9" name="Slide Number Placeholder 8"/>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191044524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4" name="Footer Placeholder 3"/>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5" name="Slide Number Placeholder 4"/>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2735428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54453DAB-349E-47FE-921E-3511814571DA}" type="slidenum">
              <a:rPr lang="en-US"/>
              <a:pPr>
                <a:defRPr/>
              </a:pPr>
              <a:t>‹#›</a:t>
            </a:fld>
            <a:endParaRPr lang="en-US"/>
          </a:p>
        </p:txBody>
      </p:sp>
    </p:spTree>
    <p:extLst>
      <p:ext uri="{BB962C8B-B14F-4D97-AF65-F5344CB8AC3E}">
        <p14:creationId xmlns:p14="http://schemas.microsoft.com/office/powerpoint/2010/main" val="356208767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3" name="Footer Placeholder 2"/>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4" name="Slide Number Placeholder 3"/>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16756906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6" name="Footer Placeholder 5"/>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7" name="Slide Number Placeholder 6"/>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405139165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6" name="Footer Placeholder 5"/>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7" name="Slide Number Placeholder 6"/>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26427206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5" name="Footer Placeholder 4"/>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121183549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191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191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336699"/>
                </a:solidFill>
              </a:rPr>
              <a:t>1394/06/26</a:t>
            </a:r>
            <a:endParaRPr lang="en-US">
              <a:solidFill>
                <a:srgbClr val="336699"/>
              </a:solidFill>
            </a:endParaRPr>
          </a:p>
        </p:txBody>
      </p:sp>
      <p:sp>
        <p:nvSpPr>
          <p:cNvPr id="5" name="Footer Placeholder 4"/>
          <p:cNvSpPr>
            <a:spLocks noGrp="1"/>
          </p:cNvSpPr>
          <p:nvPr>
            <p:ph type="ftr" sz="quarter" idx="11"/>
          </p:nvPr>
        </p:nvSpPr>
        <p:spPr/>
        <p:txBody>
          <a:bodyPr/>
          <a:lstStyle>
            <a:lvl1pPr>
              <a:defRPr/>
            </a:lvl1pPr>
          </a:lstStyle>
          <a:p>
            <a:pPr algn="r"/>
            <a:endParaRPr lang="en-US" dirty="0">
              <a:solidFill>
                <a:srgbClr val="336699"/>
              </a:solidFill>
            </a:endParaRPr>
          </a:p>
        </p:txBody>
      </p:sp>
      <p:sp>
        <p:nvSpPr>
          <p:cNvPr id="6" name="Slide Number Placeholder 5"/>
          <p:cNvSpPr>
            <a:spLocks noGrp="1"/>
          </p:cNvSpPr>
          <p:nvPr>
            <p:ph type="sldNum" sz="quarter" idx="12"/>
          </p:nvPr>
        </p:nvSpPr>
        <p:spPr/>
        <p:txBody>
          <a:bodyPr/>
          <a:lstStyle>
            <a:lvl1pPr>
              <a:defRPr/>
            </a:lvl1pPr>
          </a:lstStyle>
          <a:p>
            <a:fld id="{0CFEC368-1D7A-4F81-ABF6-AE0E36BAF64C}" type="slidenum">
              <a:rPr lang="en-US" smtClean="0">
                <a:solidFill>
                  <a:srgbClr val="336699"/>
                </a:solidFill>
              </a:rPr>
              <a:pPr/>
              <a:t>‹#›</a:t>
            </a:fld>
            <a:endParaRPr lang="en-US">
              <a:solidFill>
                <a:srgbClr val="336699"/>
              </a:solidFill>
            </a:endParaRPr>
          </a:p>
        </p:txBody>
      </p:sp>
    </p:spTree>
    <p:extLst>
      <p:ext uri="{BB962C8B-B14F-4D97-AF65-F5344CB8AC3E}">
        <p14:creationId xmlns:p14="http://schemas.microsoft.com/office/powerpoint/2010/main" val="290189348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02189F1-2DFC-40AE-AFDD-328D6F9AF1CB}"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2102446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4D8168F-3341-4ABC-A3D7-A23BF8CE3252}"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5068587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54257D2-4261-4A33-98DA-FA16340C3421}"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424144074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58FDFBE5-15AD-4376-9382-09563BE3E7D7}"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56245613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F2F994A8-F7C0-49F2-A3FB-9D3D8CE98677}"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86168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D1CA46-3C0F-4AEC-8ADA-8518C4645113}" type="slidenum">
              <a:rPr lang="ar-SA"/>
              <a:pPr>
                <a:defRPr/>
              </a:pPr>
              <a:t>‹#›</a:t>
            </a:fld>
            <a:endParaRPr lang="en-US"/>
          </a:p>
        </p:txBody>
      </p:sp>
    </p:spTree>
    <p:extLst>
      <p:ext uri="{BB962C8B-B14F-4D97-AF65-F5344CB8AC3E}">
        <p14:creationId xmlns:p14="http://schemas.microsoft.com/office/powerpoint/2010/main" val="911081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D1F7C43D-430E-4512-94D9-620741C54E0C}" type="slidenum">
              <a:rPr lang="en-US"/>
              <a:pPr>
                <a:defRPr/>
              </a:pPr>
              <a:t>‹#›</a:t>
            </a:fld>
            <a:endParaRPr lang="en-US"/>
          </a:p>
        </p:txBody>
      </p:sp>
    </p:spTree>
    <p:extLst>
      <p:ext uri="{BB962C8B-B14F-4D97-AF65-F5344CB8AC3E}">
        <p14:creationId xmlns:p14="http://schemas.microsoft.com/office/powerpoint/2010/main" val="195243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38AB3443-343E-4380-AD6C-D7BE00999074}"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95098231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34B155A-1CFB-448B-B0F0-DBE37E3C6D1D}"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000469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F4E364D-EB18-45EE-8F56-E04F5755705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88731097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8C01232-A9D4-4BEE-8C6D-E712AF2E580D}"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64602099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CB3618C-A38D-4C26-A976-E2CBC6331F5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6287952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r>
              <a:rPr lang="fa-IR" smtClean="0">
                <a:solidFill>
                  <a:prstClr val="black">
                    <a:tint val="75000"/>
                  </a:prstClr>
                </a:solidFill>
              </a:rPr>
              <a:t>1394/06/26</a:t>
            </a:r>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BBAA5A5-94B0-447C-B66B-AB64E1FFA03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8870498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lgn="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105222"/>
      </p:ext>
    </p:extLst>
  </p:cSld>
  <p:clrMapOvr>
    <a:masterClrMapping/>
  </p:clrMapOvr>
  <p:transition spd="med">
    <p:fade thruBlk="1"/>
  </p:transition>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lgn="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907283"/>
      </p:ext>
    </p:extLst>
  </p:cSld>
  <p:clrMapOvr>
    <a:masterClrMapping/>
  </p:clrMapOvr>
  <p:transition spd="med">
    <p:fade thruBlk="1"/>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lgn="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370544"/>
      </p:ext>
    </p:extLst>
  </p:cSld>
  <p:clrMapOvr>
    <a:masterClrMapping/>
  </p:clrMapOvr>
  <p:transition spd="med">
    <p:fade thruBlk="1"/>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lgn="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9157"/>
      </p:ext>
    </p:extLst>
  </p:cSld>
  <p:clrMapOvr>
    <a:masterClrMapping/>
  </p:clrMapOvr>
  <p:transition spd="med">
    <p:fade thruBlk="1"/>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1B49928B-249F-4836-98D0-07CFC83325E4}" type="slidenum">
              <a:rPr lang="en-US"/>
              <a:pPr>
                <a:defRPr/>
              </a:pPr>
              <a:t>‹#›</a:t>
            </a:fld>
            <a:endParaRPr lang="en-US"/>
          </a:p>
        </p:txBody>
      </p:sp>
    </p:spTree>
    <p:extLst>
      <p:ext uri="{BB962C8B-B14F-4D97-AF65-F5344CB8AC3E}">
        <p14:creationId xmlns:p14="http://schemas.microsoft.com/office/powerpoint/2010/main" val="233239173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lgn="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96035"/>
      </p:ext>
    </p:extLst>
  </p:cSld>
  <p:clrMapOvr>
    <a:masterClrMapping/>
  </p:clrMapOvr>
  <p:transition spd="med">
    <p:fade thruBlk="1"/>
  </p:transition>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lgn="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063952"/>
      </p:ext>
    </p:extLst>
  </p:cSld>
  <p:clrMapOvr>
    <a:masterClrMapping/>
  </p:clrMapOvr>
  <p:transition spd="med">
    <p:fade thruBlk="1"/>
  </p:transition>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lgn="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194351"/>
      </p:ext>
    </p:extLst>
  </p:cSld>
  <p:clrMapOvr>
    <a:masterClrMapping/>
  </p:clrMapOvr>
  <p:transition spd="med">
    <p:fade thruBlk="1"/>
  </p:transition>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lgn="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695547"/>
      </p:ext>
    </p:extLst>
  </p:cSld>
  <p:clrMapOvr>
    <a:masterClrMapping/>
  </p:clrMapOvr>
  <p:transition spd="med">
    <p:fade thruBlk="1"/>
  </p:transition>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lgn="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36144"/>
      </p:ext>
    </p:extLst>
  </p:cSld>
  <p:clrMapOvr>
    <a:masterClrMapping/>
  </p:clrMapOvr>
  <p:transition spd="med">
    <p:fade thruBlk="1"/>
  </p:transition>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lgn="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629533"/>
      </p:ext>
    </p:extLst>
  </p:cSld>
  <p:clrMapOvr>
    <a:masterClrMapping/>
  </p:clrMapOvr>
  <p:transition spd="med">
    <p:fade thruBlk="1"/>
  </p:transition>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lgn="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165538"/>
      </p:ext>
    </p:extLst>
  </p:cSld>
  <p:clrMapOvr>
    <a:masterClrMapping/>
  </p:clrMapOvr>
  <p:transition spd="med">
    <p:fade thruBlk="1"/>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bwMode="white"/>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11281D6D-4376-426A-9AD9-C610D6AEAF5D}"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9AE3CBA-9208-47DF-ADA7-35B595BD250B}" type="slidenum">
              <a:rPr lang="en-US" smtClean="0">
                <a:solidFill>
                  <a:srgbClr val="000000"/>
                </a:solidFill>
              </a:rPr>
              <a:pPr/>
              <a:t>‹#›</a:t>
            </a:fld>
            <a:endParaRPr lang="en-US">
              <a:solidFill>
                <a:srgbClr val="000000"/>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E49D295-B2C6-4E83-8A15-1A62F9F3749B}" type="slidenum">
              <a:rPr lang="en-US" smtClean="0">
                <a:solidFill>
                  <a:srgbClr val="000000"/>
                </a:solidFill>
              </a:rPr>
              <a:pPr/>
              <a:t>‹#›</a:t>
            </a:fld>
            <a:endParaRPr lang="en-US">
              <a:solidFill>
                <a:srgbClr val="000000"/>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542A90D2-4B76-40F2-8A1B-B0A1E1029BB8}" type="slidenum">
              <a:rPr lang="en-US"/>
              <a:pPr>
                <a:defRPr/>
              </a:pPr>
              <a:t>‹#›</a:t>
            </a:fld>
            <a:endParaRPr lang="en-US"/>
          </a:p>
        </p:txBody>
      </p:sp>
    </p:spTree>
    <p:extLst>
      <p:ext uri="{BB962C8B-B14F-4D97-AF65-F5344CB8AC3E}">
        <p14:creationId xmlns:p14="http://schemas.microsoft.com/office/powerpoint/2010/main" val="39288248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CCFC88F-2D43-4566-B43A-FA1E2C2826E1}" type="slidenum">
              <a:rPr lang="en-US" smtClean="0">
                <a:solidFill>
                  <a:srgbClr val="000000"/>
                </a:solidFill>
              </a:rPr>
              <a:pPr/>
              <a:t>‹#›</a:t>
            </a:fld>
            <a:endParaRPr lang="en-US">
              <a:solidFill>
                <a:srgbClr val="000000"/>
              </a:solidFill>
            </a:endParaRPr>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D988857-94CA-4342-A862-FAFFC50EF62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D397631-0DEA-4F76-A14E-EEF0029410F4}" type="slidenum">
              <a:rPr lang="en-US" smtClean="0">
                <a:solidFill>
                  <a:srgbClr val="000000"/>
                </a:solidFill>
              </a:rPr>
              <a:pPr/>
              <a:t>‹#›</a:t>
            </a:fld>
            <a:endParaRPr lang="en-US">
              <a:solidFill>
                <a:srgbClr val="000000"/>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F165586-45B3-4300-AA04-930F8FF2924B}"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D8F78C31-D198-4B99-8CBC-E5D95CA5BBC6}" type="slidenum">
              <a:rPr lang="en-US" smtClean="0">
                <a:solidFill>
                  <a:srgbClr val="000000"/>
                </a:solidFill>
              </a:rPr>
              <a:pPr/>
              <a:t>‹#›</a:t>
            </a:fld>
            <a:endParaRPr lang="en-US">
              <a:solidFill>
                <a:srgbClr val="000000"/>
              </a:solidFill>
            </a:endParaRP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9109478-3120-4A51-974D-3D092249A56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A58BE4-9BB9-43D9-A747-B5CE2F506A82}"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606477BD-A993-42F0-B58F-32BC51B9AD2C}"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r>
              <a:rPr lang="fa-IR" smtClean="0">
                <a:solidFill>
                  <a:srgbClr val="575F6D"/>
                </a:solidFill>
              </a:rPr>
              <a:t>1394/06/26</a:t>
            </a:r>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17A497AA-17B7-4DC2-9DBE-09E13060F09E}" type="slidenum">
              <a:rPr lang="en-US" smtClean="0"/>
              <a:pPr/>
              <a:t>‹#›</a:t>
            </a:fld>
            <a:endParaRPr lang="en-US"/>
          </a:p>
        </p:txBody>
      </p:sp>
    </p:spTree>
    <p:extLst>
      <p:ext uri="{BB962C8B-B14F-4D97-AF65-F5344CB8AC3E}">
        <p14:creationId xmlns:p14="http://schemas.microsoft.com/office/powerpoint/2010/main" val="3334614709"/>
      </p:ext>
    </p:extLst>
  </p:cSld>
  <p:clrMapOvr>
    <a:overrideClrMapping bg1="lt1" tx1="dk1" bg2="lt2" tx2="dk2" accent1="accent1" accent2="accent2" accent3="accent3" accent4="accent4" accent5="accent5" accent6="accent6" hlink="hlink" folHlink="folHlink"/>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fa-IR" smtClean="0">
                <a:solidFill>
                  <a:srgbClr val="575F6D"/>
                </a:solidFill>
              </a:rPr>
              <a:t>1394/06/26</a:t>
            </a:r>
            <a:endParaRPr lang="en-US">
              <a:solidFill>
                <a:srgbClr val="575F6D"/>
              </a:solidFill>
            </a:endParaRPr>
          </a:p>
        </p:txBody>
      </p:sp>
      <p:sp>
        <p:nvSpPr>
          <p:cNvPr id="9" name="Slide Number Placeholder 8"/>
          <p:cNvSpPr>
            <a:spLocks noGrp="1"/>
          </p:cNvSpPr>
          <p:nvPr>
            <p:ph type="sldNum" sz="quarter" idx="15"/>
          </p:nvPr>
        </p:nvSpPr>
        <p:spPr/>
        <p:txBody>
          <a:bodyPr rtlCol="0"/>
          <a:lstStyle/>
          <a:p>
            <a:fld id="{17A497AA-17B7-4DC2-9DBE-09E13060F09E}"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3176005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93B02808-93E5-40D2-BDD4-5958E83533BC}" type="slidenum">
              <a:rPr lang="en-US"/>
              <a:pPr>
                <a:defRPr/>
              </a:pPr>
              <a:t>‹#›</a:t>
            </a:fld>
            <a:endParaRPr lang="en-US"/>
          </a:p>
        </p:txBody>
      </p:sp>
    </p:spTree>
    <p:extLst>
      <p:ext uri="{BB962C8B-B14F-4D97-AF65-F5344CB8AC3E}">
        <p14:creationId xmlns:p14="http://schemas.microsoft.com/office/powerpoint/2010/main" val="2660605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r>
              <a:rPr lang="fa-IR" smtClean="0">
                <a:solidFill>
                  <a:srgbClr val="FFF39D"/>
                </a:solidFill>
              </a:rPr>
              <a:t>1394/06/26</a:t>
            </a:r>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white"/>
              </a:solidFill>
              <a:latin typeface="Century Schoolbook"/>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white"/>
              </a:solidFill>
              <a:latin typeface="Century Schoolbook"/>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white"/>
              </a:solidFill>
              <a:latin typeface="Century Schoolbook"/>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white"/>
              </a:solidFill>
              <a:latin typeface="Century Schoolbook"/>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white"/>
              </a:solidFill>
              <a:latin typeface="Century Schoolbook"/>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white"/>
              </a:solidFill>
              <a:latin typeface="Century Schoolbook"/>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17A497AA-17B7-4DC2-9DBE-09E13060F09E}" type="slidenum">
              <a:rPr lang="en-US" smtClean="0"/>
              <a:pPr/>
              <a:t>‹#›</a:t>
            </a:fld>
            <a:endParaRPr lang="en-US"/>
          </a:p>
        </p:txBody>
      </p:sp>
    </p:spTree>
    <p:extLst>
      <p:ext uri="{BB962C8B-B14F-4D97-AF65-F5344CB8AC3E}">
        <p14:creationId xmlns:p14="http://schemas.microsoft.com/office/powerpoint/2010/main" val="1508253811"/>
      </p:ext>
    </p:extLst>
  </p:cSld>
  <p:clrMapOvr>
    <a:overrideClrMapping bg1="dk1" tx1="lt1" bg2="dk2" tx2="lt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fa-IR" smtClean="0">
                <a:solidFill>
                  <a:srgbClr val="575F6D"/>
                </a:solidFill>
              </a:rPr>
              <a:t>1394/06/26</a:t>
            </a:r>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17A497AA-17B7-4DC2-9DBE-09E13060F09E}"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6609737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fa-IR" smtClean="0">
                <a:solidFill>
                  <a:srgbClr val="575F6D"/>
                </a:solidFill>
              </a:rPr>
              <a:t>1394/06/26</a:t>
            </a:r>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17A497AA-17B7-4DC2-9DBE-09E13060F09E}"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6885101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fa-IR" smtClean="0">
                <a:solidFill>
                  <a:srgbClr val="575F6D"/>
                </a:solidFill>
              </a:rPr>
              <a:t>1394/06/26</a:t>
            </a:r>
            <a:endParaRPr lang="en-US">
              <a:solidFill>
                <a:srgbClr val="575F6D"/>
              </a:solidFill>
            </a:endParaRPr>
          </a:p>
        </p:txBody>
      </p:sp>
      <p:sp>
        <p:nvSpPr>
          <p:cNvPr id="7" name="Slide Number Placeholder 6"/>
          <p:cNvSpPr>
            <a:spLocks noGrp="1"/>
          </p:cNvSpPr>
          <p:nvPr>
            <p:ph type="sldNum" sz="quarter" idx="11"/>
          </p:nvPr>
        </p:nvSpPr>
        <p:spPr/>
        <p:txBody>
          <a:bodyPr rtlCol="0"/>
          <a:lstStyle/>
          <a:p>
            <a:fld id="{17A497AA-17B7-4DC2-9DBE-09E13060F09E}"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11926686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srgbClr val="575F6D"/>
                </a:solidFill>
              </a:rPr>
              <a:t>1394/06/26</a:t>
            </a:r>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17A497AA-17B7-4DC2-9DBE-09E13060F09E}" type="slidenum">
              <a:rPr lang="en-US" smtClean="0"/>
              <a:pPr/>
              <a:t>‹#›</a:t>
            </a:fld>
            <a:endParaRPr lang="en-US"/>
          </a:p>
        </p:txBody>
      </p:sp>
    </p:spTree>
    <p:extLst>
      <p:ext uri="{BB962C8B-B14F-4D97-AF65-F5344CB8AC3E}">
        <p14:creationId xmlns:p14="http://schemas.microsoft.com/office/powerpoint/2010/main" val="16901340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dirty="0">
              <a:solidFill>
                <a:prstClr val="black"/>
              </a:solidFill>
              <a:latin typeface="Century Schoolbook"/>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dirty="0">
              <a:solidFill>
                <a:prstClr val="black"/>
              </a:solidFill>
              <a:latin typeface="Century Schoolbook"/>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dirty="0">
              <a:solidFill>
                <a:prstClr val="black"/>
              </a:solidFill>
              <a:latin typeface="Century Schoolbook"/>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fa-IR" smtClean="0">
                <a:solidFill>
                  <a:srgbClr val="575F6D"/>
                </a:solidFill>
              </a:rPr>
              <a:t>1394/06/26</a:t>
            </a:r>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17A497AA-17B7-4DC2-9DBE-09E13060F09E}"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441952552"/>
      </p:ext>
    </p:extLst>
  </p:cSld>
  <p:clrMapOvr>
    <a:overrideClrMapping bg1="lt1" tx1="dk1" bg2="lt2" tx2="dk2" accent1="accent1" accent2="accent2" accent3="accent3" accent4="accent4" accent5="accent5" accent6="accent6" hlink="hlink" folHlink="folHlink"/>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dirty="0">
              <a:solidFill>
                <a:prstClr val="black"/>
              </a:solidFill>
              <a:latin typeface="Century Schoolbook"/>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dirty="0">
              <a:solidFill>
                <a:prstClr val="black"/>
              </a:solidFill>
              <a:latin typeface="Century Schoolbook"/>
            </a:endParaRPr>
          </a:p>
        </p:txBody>
      </p:sp>
      <p:sp>
        <p:nvSpPr>
          <p:cNvPr id="17" name="Date Placeholder 16"/>
          <p:cNvSpPr>
            <a:spLocks noGrp="1"/>
          </p:cNvSpPr>
          <p:nvPr>
            <p:ph type="dt" sz="half" idx="10"/>
          </p:nvPr>
        </p:nvSpPr>
        <p:spPr/>
        <p:txBody>
          <a:bodyPr rtlCol="0"/>
          <a:lstStyle/>
          <a:p>
            <a:r>
              <a:rPr lang="fa-IR" smtClean="0">
                <a:solidFill>
                  <a:srgbClr val="575F6D"/>
                </a:solidFill>
              </a:rPr>
              <a:t>1394/06/26</a:t>
            </a:r>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17A497AA-17B7-4DC2-9DBE-09E13060F09E}"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423281845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srgbClr val="575F6D"/>
                </a:solidFill>
              </a:rPr>
              <a:t>1394/06/26</a:t>
            </a:r>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17A497AA-17B7-4DC2-9DBE-09E13060F09E}" type="slidenum">
              <a:rPr lang="en-US" smtClean="0"/>
              <a:pPr/>
              <a:t>‹#›</a:t>
            </a:fld>
            <a:endParaRPr lang="en-US"/>
          </a:p>
        </p:txBody>
      </p:sp>
    </p:spTree>
    <p:extLst>
      <p:ext uri="{BB962C8B-B14F-4D97-AF65-F5344CB8AC3E}">
        <p14:creationId xmlns:p14="http://schemas.microsoft.com/office/powerpoint/2010/main" val="19151385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srgbClr val="575F6D"/>
                </a:solidFill>
              </a:rPr>
              <a:t>1394/06/26</a:t>
            </a:r>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17A497AA-17B7-4DC2-9DBE-09E13060F09E}" type="slidenum">
              <a:rPr lang="en-US" smtClean="0"/>
              <a:pPr/>
              <a:t>‹#›</a:t>
            </a:fld>
            <a:endParaRPr lang="en-US"/>
          </a:p>
        </p:txBody>
      </p:sp>
    </p:spTree>
    <p:extLst>
      <p:ext uri="{BB962C8B-B14F-4D97-AF65-F5344CB8AC3E}">
        <p14:creationId xmlns:p14="http://schemas.microsoft.com/office/powerpoint/2010/main" val="31844536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2"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5"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8093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809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r>
              <a:rPr lang="fa-IR" smtClean="0"/>
              <a:t>1394/06/26</a:t>
            </a: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lgn="l">
              <a:defRPr/>
            </a:lvl1pPr>
          </a:lstStyle>
          <a:p>
            <a:pPr>
              <a:defRPr/>
            </a:pPr>
            <a:fld id="{55AF7D8A-93E6-46E7-B1B7-1222B9B2459F}" type="slidenum">
              <a:rPr lang="en-US"/>
              <a:pPr>
                <a:defRPr/>
              </a:pPr>
              <a:t>‹#›</a:t>
            </a:fld>
            <a:endParaRPr lang="en-US"/>
          </a:p>
        </p:txBody>
      </p:sp>
    </p:spTree>
    <p:extLst>
      <p:ext uri="{BB962C8B-B14F-4D97-AF65-F5344CB8AC3E}">
        <p14:creationId xmlns:p14="http://schemas.microsoft.com/office/powerpoint/2010/main" val="1110724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07EFC0E4-2329-4A8D-9681-DF83F6966F0C}" type="slidenum">
              <a:rPr lang="en-US"/>
              <a:pPr>
                <a:defRPr/>
              </a:pPr>
              <a:t>‹#›</a:t>
            </a:fld>
            <a:endParaRPr lang="en-US"/>
          </a:p>
        </p:txBody>
      </p:sp>
    </p:spTree>
    <p:extLst>
      <p:ext uri="{BB962C8B-B14F-4D97-AF65-F5344CB8AC3E}">
        <p14:creationId xmlns:p14="http://schemas.microsoft.com/office/powerpoint/2010/main" val="3430026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6322B43-AB9B-4F9C-964E-D4A33D7CD0C2}" type="slidenum">
              <a:rPr lang="en-US"/>
              <a:pPr>
                <a:defRPr/>
              </a:pPr>
              <a:t>‹#›</a:t>
            </a:fld>
            <a:endParaRPr lang="en-US"/>
          </a:p>
        </p:txBody>
      </p:sp>
    </p:spTree>
    <p:extLst>
      <p:ext uri="{BB962C8B-B14F-4D97-AF65-F5344CB8AC3E}">
        <p14:creationId xmlns:p14="http://schemas.microsoft.com/office/powerpoint/2010/main" val="256473386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E2097A83-4F90-4121-B3E1-9CB91166AD9A}" type="slidenum">
              <a:rPr lang="en-US"/>
              <a:pPr>
                <a:defRPr/>
              </a:pPr>
              <a:t>‹#›</a:t>
            </a:fld>
            <a:endParaRPr lang="en-US"/>
          </a:p>
        </p:txBody>
      </p:sp>
    </p:spTree>
    <p:extLst>
      <p:ext uri="{BB962C8B-B14F-4D97-AF65-F5344CB8AC3E}">
        <p14:creationId xmlns:p14="http://schemas.microsoft.com/office/powerpoint/2010/main" val="315853486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9B5E08A3-4DE6-4FBA-8BF7-2AAA0D55FDD1}" type="slidenum">
              <a:rPr lang="en-US"/>
              <a:pPr>
                <a:defRPr/>
              </a:pPr>
              <a:t>‹#›</a:t>
            </a:fld>
            <a:endParaRPr lang="en-US"/>
          </a:p>
        </p:txBody>
      </p:sp>
    </p:spTree>
    <p:extLst>
      <p:ext uri="{BB962C8B-B14F-4D97-AF65-F5344CB8AC3E}">
        <p14:creationId xmlns:p14="http://schemas.microsoft.com/office/powerpoint/2010/main" val="55043597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534503CB-81E7-4F1B-8673-D9C53D48521A}" type="slidenum">
              <a:rPr lang="en-US"/>
              <a:pPr>
                <a:defRPr/>
              </a:pPr>
              <a:t>‹#›</a:t>
            </a:fld>
            <a:endParaRPr lang="en-US"/>
          </a:p>
        </p:txBody>
      </p:sp>
    </p:spTree>
    <p:extLst>
      <p:ext uri="{BB962C8B-B14F-4D97-AF65-F5344CB8AC3E}">
        <p14:creationId xmlns:p14="http://schemas.microsoft.com/office/powerpoint/2010/main" val="406401821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03CAF219-CE16-4138-B7F0-40DD1AF56FBD}" type="slidenum">
              <a:rPr lang="en-US"/>
              <a:pPr>
                <a:defRPr/>
              </a:pPr>
              <a:t>‹#›</a:t>
            </a:fld>
            <a:endParaRPr lang="en-US"/>
          </a:p>
        </p:txBody>
      </p:sp>
    </p:spTree>
    <p:extLst>
      <p:ext uri="{BB962C8B-B14F-4D97-AF65-F5344CB8AC3E}">
        <p14:creationId xmlns:p14="http://schemas.microsoft.com/office/powerpoint/2010/main" val="1133315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0B230E32-8EB5-4087-BE67-0528D01D8C44}" type="slidenum">
              <a:rPr lang="en-US"/>
              <a:pPr>
                <a:defRPr/>
              </a:pPr>
              <a:t>‹#›</a:t>
            </a:fld>
            <a:endParaRPr lang="en-US"/>
          </a:p>
        </p:txBody>
      </p:sp>
    </p:spTree>
    <p:extLst>
      <p:ext uri="{BB962C8B-B14F-4D97-AF65-F5344CB8AC3E}">
        <p14:creationId xmlns:p14="http://schemas.microsoft.com/office/powerpoint/2010/main" val="394999554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28B4CAB1-7421-4789-8A0C-C7E48042E69F}" type="slidenum">
              <a:rPr lang="en-US"/>
              <a:pPr>
                <a:defRPr/>
              </a:pPr>
              <a:t>‹#›</a:t>
            </a:fld>
            <a:endParaRPr lang="en-US"/>
          </a:p>
        </p:txBody>
      </p:sp>
    </p:spTree>
    <p:extLst>
      <p:ext uri="{BB962C8B-B14F-4D97-AF65-F5344CB8AC3E}">
        <p14:creationId xmlns:p14="http://schemas.microsoft.com/office/powerpoint/2010/main" val="24592712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1651608B-310A-466C-A360-671894B47EB8}" type="slidenum">
              <a:rPr lang="en-US"/>
              <a:pPr>
                <a:defRPr/>
              </a:pPr>
              <a:t>‹#›</a:t>
            </a:fld>
            <a:endParaRPr lang="en-US"/>
          </a:p>
        </p:txBody>
      </p:sp>
    </p:spTree>
    <p:extLst>
      <p:ext uri="{BB962C8B-B14F-4D97-AF65-F5344CB8AC3E}">
        <p14:creationId xmlns:p14="http://schemas.microsoft.com/office/powerpoint/2010/main" val="150153403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4E2AB832-A594-488D-8BDC-0D934D037EBF}" type="slidenum">
              <a:rPr lang="en-US"/>
              <a:pPr>
                <a:defRPr/>
              </a:pPr>
              <a:t>‹#›</a:t>
            </a:fld>
            <a:endParaRPr lang="en-US"/>
          </a:p>
        </p:txBody>
      </p:sp>
    </p:spTree>
    <p:extLst>
      <p:ext uri="{BB962C8B-B14F-4D97-AF65-F5344CB8AC3E}">
        <p14:creationId xmlns:p14="http://schemas.microsoft.com/office/powerpoint/2010/main" val="283955598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79D75F0-BA69-4363-A30C-15B7616E5A1E}" type="slidenum">
              <a:rPr lang="en-US"/>
              <a:pPr>
                <a:defRPr/>
              </a:pPr>
              <a:t>‹#›</a:t>
            </a:fld>
            <a:endParaRPr lang="en-US"/>
          </a:p>
        </p:txBody>
      </p:sp>
    </p:spTree>
    <p:extLst>
      <p:ext uri="{BB962C8B-B14F-4D97-AF65-F5344CB8AC3E}">
        <p14:creationId xmlns:p14="http://schemas.microsoft.com/office/powerpoint/2010/main" val="4028266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8B4D7EFC-7CF8-4451-96F8-431BB609F531}" type="slidenum">
              <a:rPr lang="en-US"/>
              <a:pPr>
                <a:defRPr/>
              </a:pPr>
              <a:t>‹#›</a:t>
            </a:fld>
            <a:endParaRPr lang="en-US"/>
          </a:p>
        </p:txBody>
      </p:sp>
    </p:spTree>
    <p:extLst>
      <p:ext uri="{BB962C8B-B14F-4D97-AF65-F5344CB8AC3E}">
        <p14:creationId xmlns:p14="http://schemas.microsoft.com/office/powerpoint/2010/main" val="31626163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09800" y="2971800"/>
            <a:ext cx="6934200" cy="685800"/>
          </a:xfrm>
        </p:spPr>
        <p:txBody>
          <a:bodyPr/>
          <a:lstStyle>
            <a:lvl1pPr>
              <a:defRPr sz="28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2971800" y="4114800"/>
            <a:ext cx="6172200" cy="533400"/>
          </a:xfrm>
        </p:spPr>
        <p:txBody>
          <a:bodyPr/>
          <a:lstStyle>
            <a:lvl1pPr marL="0" indent="0">
              <a:buFontTx/>
              <a:buNone/>
              <a:defRPr sz="2000">
                <a:solidFill>
                  <a:schemeClr val="bg1"/>
                </a:solidFill>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AD3F206F-DFFA-4FC5-AB2D-953848BEA60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9017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59802D-C7AC-4D3C-BB80-E330B30CBC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31533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4E7439-7FEA-4ACE-80EE-540B669F8C1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67440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539F4E-6C1A-4D99-A4E7-54BC44AA466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98857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FD2CCA-E0A4-4546-ADEC-121245873A0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19209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8FC2C6-3E45-47E1-8BB1-DFEB50B56D3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955343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331BC5-4186-4E15-9482-90C09AB190D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013584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E2C18C-D9EC-49A5-B926-0D1647196D3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246492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E14F38-4FA2-4063-88F6-646C6DDC3E8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501948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82CB04-5A34-481D-8D3C-D8BB80E9F56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392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cs typeface="B Kamran" pitchFamily="2" charset="-78"/>
              </a:defRPr>
            </a:lvl1pPr>
          </a:lstStyle>
          <a:p>
            <a:pPr>
              <a:defRPr/>
            </a:pPr>
            <a:fld id="{D121650C-9E36-4C94-988D-7D936B3FF82C}" type="slidenum">
              <a:rPr lang="en-US"/>
              <a:pPr>
                <a:defRPr/>
              </a:pPr>
              <a:t>‹#›</a:t>
            </a:fld>
            <a:endParaRPr lang="en-US"/>
          </a:p>
        </p:txBody>
      </p:sp>
    </p:spTree>
    <p:extLst>
      <p:ext uri="{BB962C8B-B14F-4D97-AF65-F5344CB8AC3E}">
        <p14:creationId xmlns:p14="http://schemas.microsoft.com/office/powerpoint/2010/main" val="176061014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A9DFEF-7163-4777-9800-9B6CEEBE7A0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05820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228600" y="304800"/>
            <a:ext cx="8686800" cy="1143000"/>
          </a:xfrm>
        </p:spPr>
        <p:txBody>
          <a:bodyPr/>
          <a:lstStyle>
            <a:lvl1pPr algn="l">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2667000" y="2286000"/>
            <a:ext cx="6248400" cy="533400"/>
          </a:xfrm>
        </p:spPr>
        <p:txBody>
          <a:bodyPr/>
          <a:lstStyle>
            <a:lvl1pPr marL="0" indent="0">
              <a:buFontTx/>
              <a:buNone/>
              <a:defRPr>
                <a:solidFill>
                  <a:schemeClr val="bg1"/>
                </a:solidFill>
              </a:defRPr>
            </a:lvl1pPr>
          </a:lstStyle>
          <a:p>
            <a:pPr lvl="0"/>
            <a:r>
              <a:rPr lang="en-US" noProof="0" smtClean="0"/>
              <a:t>Click to edit Master subtitle style</a:t>
            </a:r>
          </a:p>
        </p:txBody>
      </p:sp>
      <p:sp>
        <p:nvSpPr>
          <p:cNvPr id="8196"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8198" name="Rectangle 6"/>
          <p:cNvSpPr>
            <a:spLocks noGrp="1" noChangeArrowheads="1"/>
          </p:cNvSpPr>
          <p:nvPr>
            <p:ph type="sldNum" sz="quarter" idx="4"/>
          </p:nvPr>
        </p:nvSpPr>
        <p:spPr/>
        <p:txBody>
          <a:bodyPr/>
          <a:lstStyle>
            <a:lvl1pPr>
              <a:defRPr/>
            </a:lvl1pPr>
          </a:lstStyle>
          <a:p>
            <a:fld id="{B4EDDF5B-507F-4514-9FD1-0E950DB326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3949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F22EAA-7F9D-4355-8582-DC3B1DC6CE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43961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67CA0C-2BC0-47E4-B4E3-C3844BE1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13995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1295400"/>
            <a:ext cx="29337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1295400"/>
            <a:ext cx="29337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E353D2-05E8-4096-A1E1-1AA54C3C3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10139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E80604A-8F9E-4D2F-A0E9-841F3E5BC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5413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D2BA6FE-3740-4AD5-9173-D0BAA247E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57666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4674B-3477-4D27-841B-D8A80B5430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2668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25A624-5DEC-43A8-A0B4-9CC6AA666D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41284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4766FC-2D6D-4E47-AA26-85DFD0C87E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546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9FDF5E6B-330A-4090-8D20-267CF97F7CB2}" type="slidenum">
              <a:rPr lang="en-US"/>
              <a:pPr>
                <a:defRPr/>
              </a:pPr>
              <a:t>‹#›</a:t>
            </a:fld>
            <a:endParaRPr lang="en-US"/>
          </a:p>
        </p:txBody>
      </p:sp>
    </p:spTree>
    <p:extLst>
      <p:ext uri="{BB962C8B-B14F-4D97-AF65-F5344CB8AC3E}">
        <p14:creationId xmlns:p14="http://schemas.microsoft.com/office/powerpoint/2010/main" val="350367498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46C8AF-94FE-4CE5-9A94-5D4400F38F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977626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72350" y="152400"/>
            <a:ext cx="1771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7400" y="152400"/>
            <a:ext cx="516255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C67F2A-8882-4F8F-A0CD-73AD0DF425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06320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2286000"/>
            <a:ext cx="8382000" cy="1143000"/>
          </a:xfrm>
        </p:spPr>
        <p:txBody>
          <a:bodyPr/>
          <a:lstStyle>
            <a:lvl1pPr algn="ctr">
              <a:defRPr b="0"/>
            </a:lvl1pPr>
          </a:lstStyle>
          <a:p>
            <a:pPr lvl="0"/>
            <a:r>
              <a:rPr lang="en-US" noProof="0" smtClean="0"/>
              <a:t>Click to edit Master title style</a:t>
            </a:r>
          </a:p>
        </p:txBody>
      </p:sp>
      <p:sp>
        <p:nvSpPr>
          <p:cNvPr id="2051" name="Rectangle 3"/>
          <p:cNvSpPr>
            <a:spLocks noGrp="1" noChangeArrowheads="1"/>
          </p:cNvSpPr>
          <p:nvPr>
            <p:ph type="subTitle" idx="1"/>
          </p:nvPr>
        </p:nvSpPr>
        <p:spPr>
          <a:xfrm>
            <a:off x="1371600" y="3124200"/>
            <a:ext cx="6400800" cy="1752600"/>
          </a:xfrm>
        </p:spPr>
        <p:txBody>
          <a:bodyPr/>
          <a:lstStyle>
            <a:lvl1pPr marL="0" indent="0" algn="ctr">
              <a:buFontTx/>
              <a:buNone/>
              <a:defRPr b="1">
                <a:effectLst>
                  <a:outerShdw blurRad="38100" dist="38100" dir="2700000" algn="tl">
                    <a:srgbClr val="C0C0C0"/>
                  </a:outerShdw>
                </a:effectLst>
              </a:defRPr>
            </a:lvl1pPr>
          </a:lstStyle>
          <a:p>
            <a:pPr lvl="0"/>
            <a:r>
              <a:rPr lang="en-US" noProof="0" smtClean="0"/>
              <a:t>Click to edit Master subtitle style</a:t>
            </a:r>
          </a:p>
        </p:txBody>
      </p:sp>
      <p:sp>
        <p:nvSpPr>
          <p:cNvPr id="2052"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2053"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2054" name="Rectangle 6"/>
          <p:cNvSpPr>
            <a:spLocks noGrp="1" noChangeArrowheads="1"/>
          </p:cNvSpPr>
          <p:nvPr>
            <p:ph type="sldNum" sz="quarter" idx="4"/>
          </p:nvPr>
        </p:nvSpPr>
        <p:spPr/>
        <p:txBody>
          <a:bodyPr/>
          <a:lstStyle>
            <a:lvl1pPr>
              <a:defRPr/>
            </a:lvl1pPr>
          </a:lstStyle>
          <a:p>
            <a:fld id="{4D59E9F9-2052-419F-90E7-6F2F4B4242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8946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4B4309-D963-4032-A767-B275C588C7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0186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8C106E-900D-4930-94A9-30A03C36F4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3494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828800"/>
            <a:ext cx="3505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828800"/>
            <a:ext cx="3505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3180E5-C5A3-4653-A39A-EA9B25F3D8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04822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8CBC1A0-E375-4C66-9BA7-D1227306BB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97094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7C8C05-8772-4E41-9129-777D48F1FE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81439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2C2CB9-8183-4C7A-9BD0-696D9FE00C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18978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DA6B8C-1C37-483C-A577-AFB5E52564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962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341CE2E6-4371-466C-9DA7-3A69557FA494}" type="slidenum">
              <a:rPr lang="en-US"/>
              <a:pPr>
                <a:defRPr/>
              </a:pPr>
              <a:t>‹#›</a:t>
            </a:fld>
            <a:endParaRPr lang="en-US"/>
          </a:p>
        </p:txBody>
      </p:sp>
    </p:spTree>
    <p:extLst>
      <p:ext uri="{BB962C8B-B14F-4D97-AF65-F5344CB8AC3E}">
        <p14:creationId xmlns:p14="http://schemas.microsoft.com/office/powerpoint/2010/main" val="378252807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2ECBCC5-9A3D-4937-98ED-18A2AA694E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774224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7AD146-1564-49B3-BF6E-0CCEE7B92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576267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5650" y="228600"/>
            <a:ext cx="18859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28600"/>
            <a:ext cx="55054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A9C237-E4E5-44B4-9FFB-8480E32182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68512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14400"/>
            <a:ext cx="6705600" cy="762000"/>
          </a:xfrm>
        </p:spPr>
        <p:txBody>
          <a:bodyPr/>
          <a:lstStyle>
            <a:lvl1pPr algn="ctr">
              <a:defRPr>
                <a:solidFill>
                  <a:schemeClr val="bg1"/>
                </a:solidFill>
              </a:defRPr>
            </a:lvl1pPr>
          </a:lstStyle>
          <a:p>
            <a:r>
              <a:rPr lang="en-US" smtClean="0"/>
              <a:t>Click to edit Master title style</a:t>
            </a:r>
            <a:endParaRPr lang="en-US" dirty="0"/>
          </a:p>
        </p:txBody>
      </p:sp>
      <p:sp>
        <p:nvSpPr>
          <p:cNvPr id="7171" name="Rectangle 3"/>
          <p:cNvSpPr>
            <a:spLocks noGrp="1" noChangeArrowheads="1"/>
          </p:cNvSpPr>
          <p:nvPr>
            <p:ph type="subTitle" idx="1"/>
          </p:nvPr>
        </p:nvSpPr>
        <p:spPr>
          <a:xfrm>
            <a:off x="2133600" y="2133600"/>
            <a:ext cx="4572000" cy="1295400"/>
          </a:xfrm>
        </p:spPr>
        <p:txBody>
          <a:bodyPr/>
          <a:lstStyle>
            <a:lvl1pPr marL="0" indent="0" algn="ctr">
              <a:buFontTx/>
              <a:buNone/>
              <a:defRPr/>
            </a:lvl1pPr>
          </a:lstStyle>
          <a:p>
            <a:r>
              <a:rPr lang="en-US" smtClean="0"/>
              <a:t>Click to edit Master subtitle style</a:t>
            </a:r>
            <a:endParaRPr lang="en-US" dirty="0"/>
          </a:p>
        </p:txBody>
      </p:sp>
      <p:sp>
        <p:nvSpPr>
          <p:cNvPr id="7172" name="Rectangle 4"/>
          <p:cNvSpPr>
            <a:spLocks noGrp="1" noChangeArrowheads="1"/>
          </p:cNvSpPr>
          <p:nvPr>
            <p:ph type="dt" sz="half" idx="2"/>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7173" name="Rectangle 5"/>
          <p:cNvSpPr>
            <a:spLocks noGrp="1" noChangeArrowheads="1"/>
          </p:cNvSpPr>
          <p:nvPr>
            <p:ph type="ftr" sz="quarter" idx="3"/>
          </p:nvPr>
        </p:nvSpPr>
        <p:spPr/>
        <p:txBody>
          <a:bodyPr/>
          <a:lstStyle>
            <a:lvl1pPr>
              <a:defRPr/>
            </a:lvl1pPr>
          </a:lstStyle>
          <a:p>
            <a:endParaRPr lang="en-US">
              <a:solidFill>
                <a:prstClr val="black"/>
              </a:solidFill>
            </a:endParaRPr>
          </a:p>
        </p:txBody>
      </p:sp>
      <p:sp>
        <p:nvSpPr>
          <p:cNvPr id="7174" name="Rectangle 6"/>
          <p:cNvSpPr>
            <a:spLocks noGrp="1" noChangeArrowheads="1"/>
          </p:cNvSpPr>
          <p:nvPr>
            <p:ph type="sldNum" sz="quarter" idx="4"/>
          </p:nvPr>
        </p:nvSpPr>
        <p:spPr/>
        <p:txBody>
          <a:bodyPr/>
          <a:lstStyle>
            <a:lvl1pPr>
              <a:defRPr/>
            </a:lvl1pPr>
          </a:lstStyle>
          <a:p>
            <a:fld id="{9314EB63-592D-4CC1-B86E-0A99927D49A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447609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07D312EB-5884-4B16-ACF5-E849977E103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04210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57399" y="4406900"/>
            <a:ext cx="64373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057400" y="2906713"/>
            <a:ext cx="643731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F772C1D9-5F38-4CCC-BBFD-F5DDB724FC6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537681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600200"/>
            <a:ext cx="2819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2819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332D05A8-5AEB-4F01-B258-E84EB2F2166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615469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78603554-ADE1-4497-94C2-BD667869E7D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96978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53BFDE90-92BA-4B3E-B555-2407920BA125}"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79514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01DA8244-66E8-4EA1-BD01-EEE08D6601C9}"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4509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5A9C450E-D750-47E5-B9E6-676861B036E5}" type="slidenum">
              <a:rPr lang="en-US"/>
              <a:pPr>
                <a:defRPr/>
              </a:pPr>
              <a:t>‹#›</a:t>
            </a:fld>
            <a:endParaRPr lang="en-US"/>
          </a:p>
        </p:txBody>
      </p:sp>
    </p:spTree>
    <p:extLst>
      <p:ext uri="{BB962C8B-B14F-4D97-AF65-F5344CB8AC3E}">
        <p14:creationId xmlns:p14="http://schemas.microsoft.com/office/powerpoint/2010/main" val="198817612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27432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62400" y="273050"/>
            <a:ext cx="4724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43000" y="1435100"/>
            <a:ext cx="274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597E4054-D6F8-4BE2-81FE-6EBBD7FDF2F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13004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800600"/>
            <a:ext cx="5221288"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57400" y="838199"/>
            <a:ext cx="5221288"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57400" y="5367338"/>
            <a:ext cx="52212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A4B61D3D-ABD3-4D13-81F1-6CFFC237D59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747961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16F32047-2E9B-4600-8808-46EAC460680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68632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4550" y="838200"/>
            <a:ext cx="161925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470535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365A4D7F-B521-4D3E-8C22-FF8E52C1A09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492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914400"/>
            <a:ext cx="6705600" cy="762000"/>
          </a:xfrm>
        </p:spPr>
        <p:txBody>
          <a:bodyPr/>
          <a:lstStyle>
            <a:lvl1pPr algn="ctr">
              <a:defRPr>
                <a:solidFill>
                  <a:schemeClr val="bg1"/>
                </a:solidFill>
              </a:defRPr>
            </a:lvl1pPr>
          </a:lstStyle>
          <a:p>
            <a:r>
              <a:rPr lang="en-US" smtClean="0"/>
              <a:t>Click to edit Master title style</a:t>
            </a:r>
            <a:endParaRPr lang="en-US" dirty="0"/>
          </a:p>
        </p:txBody>
      </p:sp>
      <p:sp>
        <p:nvSpPr>
          <p:cNvPr id="7171" name="Rectangle 3"/>
          <p:cNvSpPr>
            <a:spLocks noGrp="1" noChangeArrowheads="1"/>
          </p:cNvSpPr>
          <p:nvPr>
            <p:ph type="subTitle" idx="1"/>
          </p:nvPr>
        </p:nvSpPr>
        <p:spPr>
          <a:xfrm>
            <a:off x="2133600" y="2133600"/>
            <a:ext cx="4572000" cy="1295400"/>
          </a:xfrm>
        </p:spPr>
        <p:txBody>
          <a:bodyPr/>
          <a:lstStyle>
            <a:lvl1pPr marL="0" indent="0" algn="ctr">
              <a:buFontTx/>
              <a:buNone/>
              <a:defRPr/>
            </a:lvl1pPr>
          </a:lstStyle>
          <a:p>
            <a:r>
              <a:rPr lang="en-US" smtClean="0"/>
              <a:t>Click to edit Master subtitle style</a:t>
            </a:r>
            <a:endParaRPr lang="en-US" dirty="0"/>
          </a:p>
        </p:txBody>
      </p:sp>
      <p:sp>
        <p:nvSpPr>
          <p:cNvPr id="7172" name="Rectangle 4"/>
          <p:cNvSpPr>
            <a:spLocks noGrp="1" noChangeArrowheads="1"/>
          </p:cNvSpPr>
          <p:nvPr>
            <p:ph type="dt" sz="half" idx="2"/>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7173" name="Rectangle 5"/>
          <p:cNvSpPr>
            <a:spLocks noGrp="1" noChangeArrowheads="1"/>
          </p:cNvSpPr>
          <p:nvPr>
            <p:ph type="ftr" sz="quarter" idx="3"/>
          </p:nvPr>
        </p:nvSpPr>
        <p:spPr/>
        <p:txBody>
          <a:bodyPr/>
          <a:lstStyle>
            <a:lvl1pPr>
              <a:defRPr/>
            </a:lvl1pPr>
          </a:lstStyle>
          <a:p>
            <a:endParaRPr lang="en-US">
              <a:solidFill>
                <a:prstClr val="black"/>
              </a:solidFill>
            </a:endParaRPr>
          </a:p>
        </p:txBody>
      </p:sp>
      <p:sp>
        <p:nvSpPr>
          <p:cNvPr id="7174" name="Rectangle 6"/>
          <p:cNvSpPr>
            <a:spLocks noGrp="1" noChangeArrowheads="1"/>
          </p:cNvSpPr>
          <p:nvPr>
            <p:ph type="sldNum" sz="quarter" idx="4"/>
          </p:nvPr>
        </p:nvSpPr>
        <p:spPr/>
        <p:txBody>
          <a:bodyPr/>
          <a:lstStyle>
            <a:lvl1pPr>
              <a:defRPr/>
            </a:lvl1pPr>
          </a:lstStyle>
          <a:p>
            <a:fld id="{9314EB63-592D-4CC1-B86E-0A99927D49A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126344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07D312EB-5884-4B16-ACF5-E849977E103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300001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57399" y="4406900"/>
            <a:ext cx="64373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057400" y="2906713"/>
            <a:ext cx="643731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F772C1D9-5F38-4CCC-BBFD-F5DDB724FC6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3621893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600200"/>
            <a:ext cx="2819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2819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332D05A8-5AEB-4F01-B258-E84EB2F2166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99874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78603554-ADE1-4497-94C2-BD667869E7D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55533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53BFDE90-92BA-4B3E-B555-2407920BA125}"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041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8F61538-269E-4E75-9FAA-0B8E963C9BB0}" type="slidenum">
              <a:rPr lang="ar-SA"/>
              <a:pPr>
                <a:defRPr/>
              </a:pPr>
              <a:t>‹#›</a:t>
            </a:fld>
            <a:endParaRPr lang="en-US"/>
          </a:p>
        </p:txBody>
      </p:sp>
    </p:spTree>
    <p:extLst>
      <p:ext uri="{BB962C8B-B14F-4D97-AF65-F5344CB8AC3E}">
        <p14:creationId xmlns:p14="http://schemas.microsoft.com/office/powerpoint/2010/main" val="1354576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9F70E378-CC10-4AE4-8E5A-A00276BE31F4}" type="slidenum">
              <a:rPr lang="en-US"/>
              <a:pPr>
                <a:defRPr/>
              </a:pPr>
              <a:t>‹#›</a:t>
            </a:fld>
            <a:endParaRPr lang="en-US"/>
          </a:p>
        </p:txBody>
      </p:sp>
    </p:spTree>
    <p:extLst>
      <p:ext uri="{BB962C8B-B14F-4D97-AF65-F5344CB8AC3E}">
        <p14:creationId xmlns:p14="http://schemas.microsoft.com/office/powerpoint/2010/main" val="91480783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01DA8244-66E8-4EA1-BD01-EEE08D6601C9}"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425484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27432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62400" y="273050"/>
            <a:ext cx="4724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43000" y="1435100"/>
            <a:ext cx="274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597E4054-D6F8-4BE2-81FE-6EBBD7FDF2F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68518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800600"/>
            <a:ext cx="5221288"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57400" y="838199"/>
            <a:ext cx="5221288"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57400" y="5367338"/>
            <a:ext cx="52212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A4B61D3D-ABD3-4D13-81F1-6CFFC237D59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828291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16F32047-2E9B-4600-8808-46EAC460680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85905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4550" y="838200"/>
            <a:ext cx="161925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470535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prstClr val="black"/>
                </a:solidFill>
              </a:rPr>
              <a:t>1394/06/26</a:t>
            </a:r>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365A4D7F-B521-4D3E-8C22-FF8E52C1A09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54718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70" name="AutoShape 10"/>
          <p:cNvSpPr>
            <a:spLocks noChangeArrowheads="1"/>
          </p:cNvSpPr>
          <p:nvPr userDrawn="1"/>
        </p:nvSpPr>
        <p:spPr bwMode="auto">
          <a:xfrm>
            <a:off x="93663" y="71438"/>
            <a:ext cx="8942387" cy="3789362"/>
          </a:xfrm>
          <a:prstGeom prst="roundRect">
            <a:avLst>
              <a:gd name="adj" fmla="val 6282"/>
            </a:avLst>
          </a:prstGeom>
          <a:solidFill>
            <a:schemeClr val="bg2"/>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40965" name="Rectangle 5"/>
          <p:cNvSpPr>
            <a:spLocks noGrp="1" noChangeArrowheads="1"/>
          </p:cNvSpPr>
          <p:nvPr>
            <p:ph type="ctrTitle"/>
          </p:nvPr>
        </p:nvSpPr>
        <p:spPr>
          <a:xfrm>
            <a:off x="577850" y="1233488"/>
            <a:ext cx="7989888" cy="1655762"/>
          </a:xfrm>
        </p:spPr>
        <p:txBody>
          <a:bodyPr/>
          <a:lstStyle>
            <a:lvl1pPr>
              <a:defRPr/>
            </a:lvl1pPr>
          </a:lstStyle>
          <a:p>
            <a:pPr lvl="0"/>
            <a:r>
              <a:rPr lang="en-GB" noProof="0" smtClean="0"/>
              <a:t>Click to edit Master title style</a:t>
            </a:r>
          </a:p>
        </p:txBody>
      </p:sp>
      <p:sp>
        <p:nvSpPr>
          <p:cNvPr id="40966" name="Rectangle 6"/>
          <p:cNvSpPr>
            <a:spLocks noGrp="1" noChangeArrowheads="1"/>
          </p:cNvSpPr>
          <p:nvPr>
            <p:ph type="subTitle" idx="1"/>
          </p:nvPr>
        </p:nvSpPr>
        <p:spPr>
          <a:xfrm>
            <a:off x="1008063" y="3886200"/>
            <a:ext cx="7304087" cy="1752600"/>
          </a:xfrm>
        </p:spPr>
        <p:txBody>
          <a:bodyPr/>
          <a:lstStyle>
            <a:lvl1pPr marL="0" indent="0">
              <a:buFontTx/>
              <a:buNone/>
              <a:defRPr/>
            </a:lvl1pPr>
          </a:lstStyle>
          <a:p>
            <a:pPr lvl="0"/>
            <a:r>
              <a:rPr lang="en-GB" noProof="0" smtClean="0"/>
              <a:t>Click to edit Master subtitle style</a:t>
            </a:r>
          </a:p>
        </p:txBody>
      </p:sp>
      <p:sp>
        <p:nvSpPr>
          <p:cNvPr id="40969" name="Rectangle 9"/>
          <p:cNvSpPr>
            <a:spLocks noGrp="1" noChangeArrowheads="1"/>
          </p:cNvSpPr>
          <p:nvPr>
            <p:ph type="sldNum" sz="quarter" idx="4"/>
          </p:nvPr>
        </p:nvSpPr>
        <p:spPr>
          <a:xfrm>
            <a:off x="6527800" y="6173788"/>
            <a:ext cx="2133600" cy="279400"/>
          </a:xfrm>
          <a:solidFill>
            <a:schemeClr val="bg1"/>
          </a:solidFill>
        </p:spPr>
        <p:txBody>
          <a:bodyPr/>
          <a:lstStyle>
            <a:lvl1pPr>
              <a:defRPr/>
            </a:lvl1pPr>
          </a:lstStyle>
          <a:p>
            <a:fld id="{82176386-4840-49C4-8183-7941FC7E413C}" type="slidenum">
              <a:rPr lang="en-GB">
                <a:solidFill>
                  <a:srgbClr val="504D80"/>
                </a:solidFill>
              </a:rPr>
              <a:pPr/>
              <a:t>‹#›</a:t>
            </a:fld>
            <a:endParaRPr lang="en-GB">
              <a:solidFill>
                <a:srgbClr val="504D80"/>
              </a:solidFill>
            </a:endParaRPr>
          </a:p>
        </p:txBody>
      </p:sp>
      <p:sp>
        <p:nvSpPr>
          <p:cNvPr id="40971" name="AutoShape 11"/>
          <p:cNvSpPr>
            <a:spLocks noChangeArrowheads="1"/>
          </p:cNvSpPr>
          <p:nvPr userDrawn="1"/>
        </p:nvSpPr>
        <p:spPr bwMode="auto">
          <a:xfrm>
            <a:off x="219075" y="201613"/>
            <a:ext cx="8713788" cy="3551237"/>
          </a:xfrm>
          <a:prstGeom prst="roundRect">
            <a:avLst>
              <a:gd name="adj" fmla="val 5231"/>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40975" name="AutoShape 15"/>
          <p:cNvSpPr>
            <a:spLocks noChangeArrowheads="1"/>
          </p:cNvSpPr>
          <p:nvPr userDrawn="1"/>
        </p:nvSpPr>
        <p:spPr bwMode="auto">
          <a:xfrm>
            <a:off x="100013" y="5805488"/>
            <a:ext cx="8936037" cy="9080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40976" name="AutoShape 16"/>
          <p:cNvSpPr>
            <a:spLocks noChangeArrowheads="1"/>
          </p:cNvSpPr>
          <p:nvPr userDrawn="1"/>
        </p:nvSpPr>
        <p:spPr bwMode="auto">
          <a:xfrm>
            <a:off x="225425" y="5883275"/>
            <a:ext cx="8713788" cy="752475"/>
          </a:xfrm>
          <a:prstGeom prst="roundRect">
            <a:avLst>
              <a:gd name="adj" fmla="val 16667"/>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40972" name="Rectangle 12"/>
          <p:cNvSpPr>
            <a:spLocks noChangeArrowheads="1"/>
          </p:cNvSpPr>
          <p:nvPr/>
        </p:nvSpPr>
        <p:spPr bwMode="auto">
          <a:xfrm>
            <a:off x="431800" y="6308725"/>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b="0" smtClean="0">
              <a:solidFill>
                <a:srgbClr val="F8F8F8"/>
              </a:solidFill>
              <a:latin typeface="Arial"/>
              <a:cs typeface="Arial"/>
            </a:endParaRPr>
          </a:p>
        </p:txBody>
      </p:sp>
      <p:sp>
        <p:nvSpPr>
          <p:cNvPr id="40973" name="Rectangle 13"/>
          <p:cNvSpPr>
            <a:spLocks noChangeArrowheads="1"/>
          </p:cNvSpPr>
          <p:nvPr/>
        </p:nvSpPr>
        <p:spPr bwMode="auto">
          <a:xfrm>
            <a:off x="3098800" y="6308725"/>
            <a:ext cx="2895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1400" b="0" smtClean="0">
              <a:solidFill>
                <a:srgbClr val="F8F8F8"/>
              </a:solidFill>
              <a:latin typeface="Arial"/>
              <a:cs typeface="Arial"/>
            </a:endParaRPr>
          </a:p>
        </p:txBody>
      </p:sp>
      <p:sp>
        <p:nvSpPr>
          <p:cNvPr id="40974" name="Rectangle 14"/>
          <p:cNvSpPr>
            <a:spLocks noChangeArrowheads="1"/>
          </p:cNvSpPr>
          <p:nvPr/>
        </p:nvSpPr>
        <p:spPr bwMode="auto">
          <a:xfrm>
            <a:off x="6707188" y="6308725"/>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3848C66C-369F-43A7-865D-F2260CE05ED1}" type="slidenum">
              <a:rPr lang="en-GB" sz="1400" b="0" smtClean="0">
                <a:solidFill>
                  <a:srgbClr val="F8F8F8"/>
                </a:solidFill>
                <a:latin typeface="Arial"/>
                <a:cs typeface="Arial"/>
              </a:rPr>
              <a:pPr algn="r"/>
              <a:t>‹#›</a:t>
            </a:fld>
            <a:endParaRPr lang="en-GB" sz="1400" b="0" smtClean="0">
              <a:solidFill>
                <a:srgbClr val="F8F8F8"/>
              </a:solidFill>
              <a:latin typeface="Arial"/>
              <a:cs typeface="Arial"/>
            </a:endParaRPr>
          </a:p>
        </p:txBody>
      </p:sp>
    </p:spTree>
    <p:extLst>
      <p:ext uri="{BB962C8B-B14F-4D97-AF65-F5344CB8AC3E}">
        <p14:creationId xmlns:p14="http://schemas.microsoft.com/office/powerpoint/2010/main" val="477158976"/>
      </p:ext>
    </p:extLst>
  </p:cSld>
  <p:clrMapOvr>
    <a:masterClrMapping/>
  </p:clrMapOvr>
  <p:transition>
    <p:wipe dir="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504D80"/>
              </a:solidFill>
            </a:endParaRPr>
          </a:p>
        </p:txBody>
      </p:sp>
      <p:sp>
        <p:nvSpPr>
          <p:cNvPr id="6" name="Slide Number Placeholder 5"/>
          <p:cNvSpPr>
            <a:spLocks noGrp="1"/>
          </p:cNvSpPr>
          <p:nvPr>
            <p:ph type="sldNum" sz="quarter" idx="12"/>
          </p:nvPr>
        </p:nvSpPr>
        <p:spPr/>
        <p:txBody>
          <a:bodyPr/>
          <a:lstStyle>
            <a:lvl1pPr>
              <a:defRPr/>
            </a:lvl1pPr>
          </a:lstStyle>
          <a:p>
            <a:fld id="{39B2891B-804B-4E9C-A502-07BE1326B1C7}"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1422166634"/>
      </p:ext>
    </p:extLst>
  </p:cSld>
  <p:clrMapOvr>
    <a:masterClrMapping/>
  </p:clrMapOvr>
  <p:transition>
    <p:wipe dir="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504D80"/>
              </a:solidFill>
            </a:endParaRPr>
          </a:p>
        </p:txBody>
      </p:sp>
      <p:sp>
        <p:nvSpPr>
          <p:cNvPr id="6" name="Slide Number Placeholder 5"/>
          <p:cNvSpPr>
            <a:spLocks noGrp="1"/>
          </p:cNvSpPr>
          <p:nvPr>
            <p:ph type="sldNum" sz="quarter" idx="12"/>
          </p:nvPr>
        </p:nvSpPr>
        <p:spPr/>
        <p:txBody>
          <a:bodyPr/>
          <a:lstStyle>
            <a:lvl1pPr>
              <a:defRPr/>
            </a:lvl1pPr>
          </a:lstStyle>
          <a:p>
            <a:fld id="{80BE004A-4081-471B-A791-FE18BBC38614}"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1462852705"/>
      </p:ext>
    </p:extLst>
  </p:cSld>
  <p:clrMapOvr>
    <a:masterClrMapping/>
  </p:clrMapOvr>
  <p:transition>
    <p:wipe dir="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4313"/>
            <a:ext cx="4068763"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84313"/>
            <a:ext cx="407035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504D80"/>
              </a:solidFill>
            </a:endParaRPr>
          </a:p>
        </p:txBody>
      </p:sp>
      <p:sp>
        <p:nvSpPr>
          <p:cNvPr id="7" name="Slide Number Placeholder 6"/>
          <p:cNvSpPr>
            <a:spLocks noGrp="1"/>
          </p:cNvSpPr>
          <p:nvPr>
            <p:ph type="sldNum" sz="quarter" idx="12"/>
          </p:nvPr>
        </p:nvSpPr>
        <p:spPr/>
        <p:txBody>
          <a:bodyPr/>
          <a:lstStyle>
            <a:lvl1pPr>
              <a:defRPr/>
            </a:lvl1pPr>
          </a:lstStyle>
          <a:p>
            <a:fld id="{C9390BCD-33D4-4CB2-A665-9C63611E88AF}"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2460783192"/>
      </p:ext>
    </p:extLst>
  </p:cSld>
  <p:clrMapOvr>
    <a:masterClrMapping/>
  </p:clrMapOvr>
  <p:transition>
    <p:wipe dir="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504D80"/>
              </a:solidFill>
            </a:endParaRPr>
          </a:p>
        </p:txBody>
      </p:sp>
      <p:sp>
        <p:nvSpPr>
          <p:cNvPr id="9" name="Slide Number Placeholder 8"/>
          <p:cNvSpPr>
            <a:spLocks noGrp="1"/>
          </p:cNvSpPr>
          <p:nvPr>
            <p:ph type="sldNum" sz="quarter" idx="12"/>
          </p:nvPr>
        </p:nvSpPr>
        <p:spPr/>
        <p:txBody>
          <a:bodyPr/>
          <a:lstStyle>
            <a:lvl1pPr>
              <a:defRPr/>
            </a:lvl1pPr>
          </a:lstStyle>
          <a:p>
            <a:fld id="{EC359859-497E-4E66-B614-E69145E283A8}"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918424564"/>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257EE589-FFB3-482A-BD4A-338C937E9864}" type="slidenum">
              <a:rPr lang="en-US"/>
              <a:pPr>
                <a:defRPr/>
              </a:pPr>
              <a:t>‹#›</a:t>
            </a:fld>
            <a:endParaRPr lang="en-US"/>
          </a:p>
        </p:txBody>
      </p:sp>
    </p:spTree>
    <p:extLst>
      <p:ext uri="{BB962C8B-B14F-4D97-AF65-F5344CB8AC3E}">
        <p14:creationId xmlns:p14="http://schemas.microsoft.com/office/powerpoint/2010/main" val="69006416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504D80"/>
              </a:solidFill>
            </a:endParaRPr>
          </a:p>
        </p:txBody>
      </p:sp>
      <p:sp>
        <p:nvSpPr>
          <p:cNvPr id="5" name="Slide Number Placeholder 4"/>
          <p:cNvSpPr>
            <a:spLocks noGrp="1"/>
          </p:cNvSpPr>
          <p:nvPr>
            <p:ph type="sldNum" sz="quarter" idx="12"/>
          </p:nvPr>
        </p:nvSpPr>
        <p:spPr/>
        <p:txBody>
          <a:bodyPr/>
          <a:lstStyle>
            <a:lvl1pPr>
              <a:defRPr/>
            </a:lvl1pPr>
          </a:lstStyle>
          <a:p>
            <a:fld id="{9408C8BF-B894-473B-9AAB-F92383049A29}"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3284965687"/>
      </p:ext>
    </p:extLst>
  </p:cSld>
  <p:clrMapOvr>
    <a:masterClrMapping/>
  </p:clrMapOvr>
  <p:transition>
    <p:wipe dir="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504D80"/>
              </a:solidFill>
            </a:endParaRPr>
          </a:p>
        </p:txBody>
      </p:sp>
      <p:sp>
        <p:nvSpPr>
          <p:cNvPr id="4" name="Slide Number Placeholder 3"/>
          <p:cNvSpPr>
            <a:spLocks noGrp="1"/>
          </p:cNvSpPr>
          <p:nvPr>
            <p:ph type="sldNum" sz="quarter" idx="12"/>
          </p:nvPr>
        </p:nvSpPr>
        <p:spPr/>
        <p:txBody>
          <a:bodyPr/>
          <a:lstStyle>
            <a:lvl1pPr>
              <a:defRPr/>
            </a:lvl1pPr>
          </a:lstStyle>
          <a:p>
            <a:fld id="{7C4BB871-5D09-4786-A591-83FACA945EBC}"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3311833295"/>
      </p:ext>
    </p:extLst>
  </p:cSld>
  <p:clrMapOvr>
    <a:masterClrMapping/>
  </p:clrMapOvr>
  <p:transition>
    <p:wipe dir="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504D80"/>
              </a:solidFill>
            </a:endParaRPr>
          </a:p>
        </p:txBody>
      </p:sp>
      <p:sp>
        <p:nvSpPr>
          <p:cNvPr id="7" name="Slide Number Placeholder 6"/>
          <p:cNvSpPr>
            <a:spLocks noGrp="1"/>
          </p:cNvSpPr>
          <p:nvPr>
            <p:ph type="sldNum" sz="quarter" idx="12"/>
          </p:nvPr>
        </p:nvSpPr>
        <p:spPr/>
        <p:txBody>
          <a:bodyPr/>
          <a:lstStyle>
            <a:lvl1pPr>
              <a:defRPr/>
            </a:lvl1pPr>
          </a:lstStyle>
          <a:p>
            <a:fld id="{577CE5E7-A12E-47DC-B4D9-85628FC3FB84}"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4158559376"/>
      </p:ext>
    </p:extLst>
  </p:cSld>
  <p:clrMapOvr>
    <a:masterClrMapping/>
  </p:clrMapOvr>
  <p:transition>
    <p:wipe dir="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504D80"/>
              </a:solidFill>
            </a:endParaRPr>
          </a:p>
        </p:txBody>
      </p:sp>
      <p:sp>
        <p:nvSpPr>
          <p:cNvPr id="7" name="Slide Number Placeholder 6"/>
          <p:cNvSpPr>
            <a:spLocks noGrp="1"/>
          </p:cNvSpPr>
          <p:nvPr>
            <p:ph type="sldNum" sz="quarter" idx="12"/>
          </p:nvPr>
        </p:nvSpPr>
        <p:spPr/>
        <p:txBody>
          <a:bodyPr/>
          <a:lstStyle>
            <a:lvl1pPr>
              <a:defRPr/>
            </a:lvl1pPr>
          </a:lstStyle>
          <a:p>
            <a:fld id="{3476A69C-1344-494E-B316-F5912B33BE02}"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4181148645"/>
      </p:ext>
    </p:extLst>
  </p:cSld>
  <p:clrMapOvr>
    <a:masterClrMapping/>
  </p:clrMapOvr>
  <p:transition>
    <p:wipe dir="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504D80"/>
              </a:solidFill>
            </a:endParaRPr>
          </a:p>
        </p:txBody>
      </p:sp>
      <p:sp>
        <p:nvSpPr>
          <p:cNvPr id="6" name="Slide Number Placeholder 5"/>
          <p:cNvSpPr>
            <a:spLocks noGrp="1"/>
          </p:cNvSpPr>
          <p:nvPr>
            <p:ph type="sldNum" sz="quarter" idx="12"/>
          </p:nvPr>
        </p:nvSpPr>
        <p:spPr/>
        <p:txBody>
          <a:bodyPr/>
          <a:lstStyle>
            <a:lvl1pPr>
              <a:defRPr/>
            </a:lvl1pPr>
          </a:lstStyle>
          <a:p>
            <a:fld id="{5CFB8916-9170-4C1E-AF2A-05A940C61B5F}"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2328213818"/>
      </p:ext>
    </p:extLst>
  </p:cSld>
  <p:clrMapOvr>
    <a:masterClrMapping/>
  </p:clrMapOvr>
  <p:transition>
    <p:wipe dir="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404813"/>
            <a:ext cx="2079625" cy="5688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0213" y="404813"/>
            <a:ext cx="6086475" cy="5688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504D80"/>
                </a:solidFill>
              </a:rPr>
              <a:t>1394/06/26</a:t>
            </a:r>
            <a:endParaRPr lang="en-GB">
              <a:solidFill>
                <a:srgbClr val="504D8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504D80"/>
              </a:solidFill>
            </a:endParaRPr>
          </a:p>
        </p:txBody>
      </p:sp>
      <p:sp>
        <p:nvSpPr>
          <p:cNvPr id="6" name="Slide Number Placeholder 5"/>
          <p:cNvSpPr>
            <a:spLocks noGrp="1"/>
          </p:cNvSpPr>
          <p:nvPr>
            <p:ph type="sldNum" sz="quarter" idx="12"/>
          </p:nvPr>
        </p:nvSpPr>
        <p:spPr/>
        <p:txBody>
          <a:bodyPr/>
          <a:lstStyle>
            <a:lvl1pPr>
              <a:defRPr/>
            </a:lvl1pPr>
          </a:lstStyle>
          <a:p>
            <a:fld id="{93EE04F9-4B58-4BFB-9C5A-EED5B36DE2B2}"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1017126754"/>
      </p:ext>
    </p:extLst>
  </p:cSld>
  <p:clrMapOvr>
    <a:masterClrMapping/>
  </p:clrMapOvr>
  <p:transition>
    <p:wipe dir="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0213" y="404813"/>
            <a:ext cx="8291512" cy="7207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84313"/>
            <a:ext cx="8291513" cy="4608512"/>
          </a:xfrm>
        </p:spPr>
        <p:txBody>
          <a:bodyPr/>
          <a:lstStyle/>
          <a:p>
            <a:endParaRPr lang="en-US"/>
          </a:p>
        </p:txBody>
      </p:sp>
      <p:sp>
        <p:nvSpPr>
          <p:cNvPr id="4" name="Date Placeholder 3"/>
          <p:cNvSpPr>
            <a:spLocks noGrp="1"/>
          </p:cNvSpPr>
          <p:nvPr>
            <p:ph type="dt" sz="half" idx="10"/>
          </p:nvPr>
        </p:nvSpPr>
        <p:spPr>
          <a:xfrm>
            <a:off x="457200" y="6308725"/>
            <a:ext cx="2133600" cy="279400"/>
          </a:xfrm>
        </p:spPr>
        <p:txBody>
          <a:bodyPr/>
          <a:lstStyle>
            <a:lvl1pPr>
              <a:defRPr/>
            </a:lvl1pPr>
          </a:lstStyle>
          <a:p>
            <a:r>
              <a:rPr lang="fa-IR" smtClean="0">
                <a:solidFill>
                  <a:srgbClr val="504D80"/>
                </a:solidFill>
              </a:rPr>
              <a:t>1394/06/26</a:t>
            </a:r>
            <a:endParaRPr lang="en-GB">
              <a:solidFill>
                <a:srgbClr val="504D80"/>
              </a:solidFill>
            </a:endParaRPr>
          </a:p>
        </p:txBody>
      </p:sp>
      <p:sp>
        <p:nvSpPr>
          <p:cNvPr id="5" name="Footer Placeholder 4"/>
          <p:cNvSpPr>
            <a:spLocks noGrp="1"/>
          </p:cNvSpPr>
          <p:nvPr>
            <p:ph type="ftr" sz="quarter" idx="11"/>
          </p:nvPr>
        </p:nvSpPr>
        <p:spPr>
          <a:xfrm>
            <a:off x="3124200" y="6308725"/>
            <a:ext cx="2895600" cy="279400"/>
          </a:xfrm>
        </p:spPr>
        <p:txBody>
          <a:bodyPr/>
          <a:lstStyle>
            <a:lvl1pPr>
              <a:defRPr/>
            </a:lvl1pPr>
          </a:lstStyle>
          <a:p>
            <a:endParaRPr lang="en-GB">
              <a:solidFill>
                <a:srgbClr val="504D80"/>
              </a:solidFill>
            </a:endParaRPr>
          </a:p>
        </p:txBody>
      </p:sp>
      <p:sp>
        <p:nvSpPr>
          <p:cNvPr id="6" name="Slide Number Placeholder 5"/>
          <p:cNvSpPr>
            <a:spLocks noGrp="1"/>
          </p:cNvSpPr>
          <p:nvPr>
            <p:ph type="sldNum" sz="quarter" idx="12"/>
          </p:nvPr>
        </p:nvSpPr>
        <p:spPr>
          <a:xfrm>
            <a:off x="6553200" y="6308725"/>
            <a:ext cx="2133600" cy="279400"/>
          </a:xfrm>
        </p:spPr>
        <p:txBody>
          <a:bodyPr/>
          <a:lstStyle>
            <a:lvl1pPr>
              <a:defRPr/>
            </a:lvl1pPr>
          </a:lstStyle>
          <a:p>
            <a:fld id="{8D178797-325B-44F0-BC26-22D974A7982A}"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3316333173"/>
      </p:ext>
    </p:extLst>
  </p:cSld>
  <p:clrMapOvr>
    <a:masterClrMapping/>
  </p:clrMapOvr>
  <p:transition>
    <p:wipe dir="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3" y="404813"/>
            <a:ext cx="8291512" cy="7207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84313"/>
            <a:ext cx="4068763" cy="4608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484313"/>
            <a:ext cx="4070350" cy="4608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08725"/>
            <a:ext cx="2133600" cy="279400"/>
          </a:xfrm>
        </p:spPr>
        <p:txBody>
          <a:bodyPr/>
          <a:lstStyle>
            <a:lvl1pPr>
              <a:defRPr/>
            </a:lvl1pPr>
          </a:lstStyle>
          <a:p>
            <a:r>
              <a:rPr lang="fa-IR" smtClean="0">
                <a:solidFill>
                  <a:srgbClr val="504D80"/>
                </a:solidFill>
              </a:rPr>
              <a:t>1394/06/26</a:t>
            </a:r>
            <a:endParaRPr lang="en-GB">
              <a:solidFill>
                <a:srgbClr val="504D80"/>
              </a:solidFill>
            </a:endParaRPr>
          </a:p>
        </p:txBody>
      </p:sp>
      <p:sp>
        <p:nvSpPr>
          <p:cNvPr id="6" name="Footer Placeholder 5"/>
          <p:cNvSpPr>
            <a:spLocks noGrp="1"/>
          </p:cNvSpPr>
          <p:nvPr>
            <p:ph type="ftr" sz="quarter" idx="11"/>
          </p:nvPr>
        </p:nvSpPr>
        <p:spPr>
          <a:xfrm>
            <a:off x="3124200" y="6308725"/>
            <a:ext cx="2895600" cy="279400"/>
          </a:xfrm>
        </p:spPr>
        <p:txBody>
          <a:bodyPr/>
          <a:lstStyle>
            <a:lvl1pPr>
              <a:defRPr/>
            </a:lvl1pPr>
          </a:lstStyle>
          <a:p>
            <a:endParaRPr lang="en-GB">
              <a:solidFill>
                <a:srgbClr val="504D80"/>
              </a:solidFill>
            </a:endParaRPr>
          </a:p>
        </p:txBody>
      </p:sp>
      <p:sp>
        <p:nvSpPr>
          <p:cNvPr id="7" name="Slide Number Placeholder 6"/>
          <p:cNvSpPr>
            <a:spLocks noGrp="1"/>
          </p:cNvSpPr>
          <p:nvPr>
            <p:ph type="sldNum" sz="quarter" idx="12"/>
          </p:nvPr>
        </p:nvSpPr>
        <p:spPr>
          <a:xfrm>
            <a:off x="6553200" y="6308725"/>
            <a:ext cx="2133600" cy="279400"/>
          </a:xfrm>
        </p:spPr>
        <p:txBody>
          <a:bodyPr/>
          <a:lstStyle>
            <a:lvl1pPr>
              <a:defRPr/>
            </a:lvl1pPr>
          </a:lstStyle>
          <a:p>
            <a:fld id="{4668C32C-9086-491F-944E-224944608062}" type="slidenum">
              <a:rPr lang="en-GB">
                <a:solidFill>
                  <a:srgbClr val="504D80"/>
                </a:solidFill>
              </a:rPr>
              <a:pPr/>
              <a:t>‹#›</a:t>
            </a:fld>
            <a:endParaRPr lang="en-GB">
              <a:solidFill>
                <a:srgbClr val="504D80"/>
              </a:solidFill>
            </a:endParaRPr>
          </a:p>
        </p:txBody>
      </p:sp>
    </p:spTree>
    <p:extLst>
      <p:ext uri="{BB962C8B-B14F-4D97-AF65-F5344CB8AC3E}">
        <p14:creationId xmlns:p14="http://schemas.microsoft.com/office/powerpoint/2010/main" val="1082194424"/>
      </p:ext>
    </p:extLst>
  </p:cSld>
  <p:clrMapOvr>
    <a:masterClrMapping/>
  </p:clrMapOvr>
  <p:transition>
    <p:wipe dir="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r>
              <a:rPr lang="fa-IR" smtClean="0"/>
              <a:t>1394/06/26</a:t>
            </a:r>
            <a:endParaRPr lang="fa-IR"/>
          </a:p>
        </p:txBody>
      </p:sp>
      <p:sp>
        <p:nvSpPr>
          <p:cNvPr id="7" name="Slide Number Placeholder 10"/>
          <p:cNvSpPr>
            <a:spLocks noGrp="1"/>
          </p:cNvSpPr>
          <p:nvPr>
            <p:ph type="sldNum" sz="quarter" idx="11"/>
          </p:nvPr>
        </p:nvSpPr>
        <p:spPr/>
        <p:txBody>
          <a:bodyPr/>
          <a:lstStyle>
            <a:lvl1pPr rtl="0" fontAlgn="base">
              <a:spcBef>
                <a:spcPct val="0"/>
              </a:spcBef>
              <a:spcAft>
                <a:spcPct val="0"/>
              </a:spcAft>
              <a:defRPr>
                <a:solidFill>
                  <a:srgbClr val="FFFFFF"/>
                </a:solidFill>
                <a:latin typeface="Tahoma" pitchFamily="34" charset="0"/>
                <a:cs typeface="Arial" pitchFamily="34" charset="0"/>
              </a:defRPr>
            </a:lvl1pPr>
          </a:lstStyle>
          <a:p>
            <a:pPr>
              <a:defRPr/>
            </a:pPr>
            <a:fld id="{EB9ED20D-0A8A-4DDD-8259-CEBF8EF527B1}" type="slidenum">
              <a:rPr lang="fa-IR"/>
              <a:pPr>
                <a:defRPr/>
              </a:pPr>
              <a:t>‹#›</a:t>
            </a:fld>
            <a:endParaRPr lang="fa-IR"/>
          </a:p>
        </p:txBody>
      </p:sp>
      <p:sp>
        <p:nvSpPr>
          <p:cNvPr id="8" name="Footer Placeholder 11"/>
          <p:cNvSpPr>
            <a:spLocks noGrp="1"/>
          </p:cNvSpPr>
          <p:nvPr>
            <p:ph type="ftr" sz="quarter" idx="12"/>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endParaRPr lang="fa-IR"/>
          </a:p>
        </p:txBody>
      </p:sp>
    </p:spTree>
    <p:extLst>
      <p:ext uri="{BB962C8B-B14F-4D97-AF65-F5344CB8AC3E}">
        <p14:creationId xmlns:p14="http://schemas.microsoft.com/office/powerpoint/2010/main" val="268271145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5" name="Footer Placeholder 4"/>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6" name="Slide Number Placeholder 5"/>
          <p:cNvSpPr>
            <a:spLocks noGrp="1"/>
          </p:cNvSpPr>
          <p:nvPr>
            <p:ph type="sldNum" sz="quarter" idx="12"/>
          </p:nvPr>
        </p:nvSpPr>
        <p:spPr/>
        <p:txBody>
          <a:bodyPr/>
          <a:lstStyle>
            <a:lvl1pPr rtl="0" fontAlgn="base">
              <a:spcBef>
                <a:spcPct val="0"/>
              </a:spcBef>
              <a:spcAft>
                <a:spcPct val="0"/>
              </a:spcAft>
              <a:defRPr>
                <a:latin typeface="Tahoma" pitchFamily="34" charset="0"/>
                <a:cs typeface="Arial" pitchFamily="34" charset="0"/>
              </a:defRPr>
            </a:lvl1pPr>
          </a:lstStyle>
          <a:p>
            <a:pPr>
              <a:defRPr/>
            </a:pPr>
            <a:fld id="{9769FEC2-658E-42CC-A059-DD17563CA00D}" type="slidenum">
              <a:rPr lang="fa-IR"/>
              <a:pPr>
                <a:defRPr/>
              </a:pPr>
              <a:t>‹#›</a:t>
            </a:fld>
            <a:endParaRPr lang="fa-IR"/>
          </a:p>
        </p:txBody>
      </p:sp>
    </p:spTree>
    <p:extLst>
      <p:ext uri="{BB962C8B-B14F-4D97-AF65-F5344CB8AC3E}">
        <p14:creationId xmlns:p14="http://schemas.microsoft.com/office/powerpoint/2010/main" val="1448166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E800CD9C-FE09-41B8-B9C6-3EC45E045DF8}" type="slidenum">
              <a:rPr lang="en-US"/>
              <a:pPr>
                <a:defRPr/>
              </a:pPr>
              <a:t>‹#›</a:t>
            </a:fld>
            <a:endParaRPr lang="en-US"/>
          </a:p>
        </p:txBody>
      </p:sp>
    </p:spTree>
    <p:extLst>
      <p:ext uri="{BB962C8B-B14F-4D97-AF65-F5344CB8AC3E}">
        <p14:creationId xmlns:p14="http://schemas.microsoft.com/office/powerpoint/2010/main" val="103143638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rtl="0" fontAlgn="base">
              <a:spcBef>
                <a:spcPct val="0"/>
              </a:spcBef>
              <a:spcAft>
                <a:spcPct val="0"/>
              </a:spcAft>
              <a:defRPr>
                <a:solidFill>
                  <a:srgbClr val="FFFFFF"/>
                </a:solidFill>
                <a:latin typeface="Tahoma" pitchFamily="34" charset="0"/>
                <a:cs typeface="Arial" pitchFamily="34" charset="0"/>
              </a:defRPr>
            </a:lvl1pPr>
          </a:lstStyle>
          <a:p>
            <a:pPr>
              <a:defRPr/>
            </a:pPr>
            <a:r>
              <a:rPr lang="fa-IR" smtClean="0"/>
              <a:t>1394/06/26</a:t>
            </a:r>
            <a:endParaRPr lang="fa-IR"/>
          </a:p>
        </p:txBody>
      </p:sp>
      <p:sp>
        <p:nvSpPr>
          <p:cNvPr id="7" name="Slide Number Placeholder 9"/>
          <p:cNvSpPr>
            <a:spLocks noGrp="1"/>
          </p:cNvSpPr>
          <p:nvPr>
            <p:ph type="sldNum" sz="quarter" idx="11"/>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fld id="{6F8D3B2A-476D-4614-BC65-32F0940B8A56}" type="slidenum">
              <a:rPr lang="fa-IR"/>
              <a:pPr>
                <a:defRPr/>
              </a:pPr>
              <a:t>‹#›</a:t>
            </a:fld>
            <a:endParaRPr lang="fa-IR"/>
          </a:p>
        </p:txBody>
      </p:sp>
      <p:sp>
        <p:nvSpPr>
          <p:cNvPr id="8" name="Footer Placeholder 10"/>
          <p:cNvSpPr>
            <a:spLocks noGrp="1"/>
          </p:cNvSpPr>
          <p:nvPr>
            <p:ph type="ftr" sz="quarter" idx="12"/>
          </p:nvPr>
        </p:nvSpPr>
        <p:spPr/>
        <p:txBody>
          <a:bodyPr/>
          <a:lstStyle>
            <a:lvl1pPr rtl="0" fontAlgn="base">
              <a:spcBef>
                <a:spcPct val="0"/>
              </a:spcBef>
              <a:spcAft>
                <a:spcPct val="0"/>
              </a:spcAft>
              <a:defRPr>
                <a:solidFill>
                  <a:srgbClr val="FFFFFF"/>
                </a:solidFill>
                <a:latin typeface="Tahoma" pitchFamily="34" charset="0"/>
                <a:cs typeface="Arial" pitchFamily="34" charset="0"/>
              </a:defRPr>
            </a:lvl1pPr>
          </a:lstStyle>
          <a:p>
            <a:pPr>
              <a:defRPr/>
            </a:pPr>
            <a:endParaRPr lang="fa-IR"/>
          </a:p>
        </p:txBody>
      </p:sp>
    </p:spTree>
    <p:extLst>
      <p:ext uri="{BB962C8B-B14F-4D97-AF65-F5344CB8AC3E}">
        <p14:creationId xmlns:p14="http://schemas.microsoft.com/office/powerpoint/2010/main" val="25765175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6" name="Footer Placeholder 5"/>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7" name="Slide Number Placeholder 6"/>
          <p:cNvSpPr>
            <a:spLocks noGrp="1"/>
          </p:cNvSpPr>
          <p:nvPr>
            <p:ph type="sldNum" sz="quarter" idx="12"/>
          </p:nvPr>
        </p:nvSpPr>
        <p:spPr/>
        <p:txBody>
          <a:bodyPr/>
          <a:lstStyle>
            <a:lvl1pPr rtl="0" fontAlgn="base">
              <a:spcBef>
                <a:spcPct val="0"/>
              </a:spcBef>
              <a:spcAft>
                <a:spcPct val="0"/>
              </a:spcAft>
              <a:defRPr>
                <a:latin typeface="Tahoma" pitchFamily="34" charset="0"/>
                <a:cs typeface="Arial" pitchFamily="34" charset="0"/>
              </a:defRPr>
            </a:lvl1pPr>
          </a:lstStyle>
          <a:p>
            <a:pPr>
              <a:defRPr/>
            </a:pPr>
            <a:fld id="{0D351D31-2509-436A-99D0-652014BE745E}" type="slidenum">
              <a:rPr lang="fa-IR"/>
              <a:pPr>
                <a:defRPr/>
              </a:pPr>
              <a:t>‹#›</a:t>
            </a:fld>
            <a:endParaRPr lang="fa-IR"/>
          </a:p>
        </p:txBody>
      </p:sp>
    </p:spTree>
    <p:extLst>
      <p:ext uri="{BB962C8B-B14F-4D97-AF65-F5344CB8AC3E}">
        <p14:creationId xmlns:p14="http://schemas.microsoft.com/office/powerpoint/2010/main" val="205015746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8" name="Footer Placeholder 7"/>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9" name="Slide Number Placeholder 8"/>
          <p:cNvSpPr>
            <a:spLocks noGrp="1"/>
          </p:cNvSpPr>
          <p:nvPr>
            <p:ph type="sldNum" sz="quarter" idx="12"/>
          </p:nvPr>
        </p:nvSpPr>
        <p:spPr/>
        <p:txBody>
          <a:bodyPr/>
          <a:lstStyle>
            <a:lvl1pPr rtl="0" fontAlgn="base">
              <a:spcBef>
                <a:spcPct val="0"/>
              </a:spcBef>
              <a:spcAft>
                <a:spcPct val="0"/>
              </a:spcAft>
              <a:defRPr>
                <a:latin typeface="Tahoma" pitchFamily="34" charset="0"/>
                <a:cs typeface="Arial" pitchFamily="34" charset="0"/>
              </a:defRPr>
            </a:lvl1pPr>
          </a:lstStyle>
          <a:p>
            <a:pPr>
              <a:defRPr/>
            </a:pPr>
            <a:fld id="{430A4F35-A219-4C69-8485-F68E76325F08}" type="slidenum">
              <a:rPr lang="fa-IR"/>
              <a:pPr>
                <a:defRPr/>
              </a:pPr>
              <a:t>‹#›</a:t>
            </a:fld>
            <a:endParaRPr lang="fa-IR"/>
          </a:p>
        </p:txBody>
      </p:sp>
    </p:spTree>
    <p:extLst>
      <p:ext uri="{BB962C8B-B14F-4D97-AF65-F5344CB8AC3E}">
        <p14:creationId xmlns:p14="http://schemas.microsoft.com/office/powerpoint/2010/main" val="334375800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4" name="Footer Placeholder 3"/>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5" name="Slide Number Placeholder 4"/>
          <p:cNvSpPr>
            <a:spLocks noGrp="1"/>
          </p:cNvSpPr>
          <p:nvPr>
            <p:ph type="sldNum" sz="quarter" idx="12"/>
          </p:nvPr>
        </p:nvSpPr>
        <p:spPr/>
        <p:txBody>
          <a:bodyPr/>
          <a:lstStyle>
            <a:lvl1pPr rtl="0" fontAlgn="base">
              <a:spcBef>
                <a:spcPct val="0"/>
              </a:spcBef>
              <a:spcAft>
                <a:spcPct val="0"/>
              </a:spcAft>
              <a:defRPr>
                <a:latin typeface="Tahoma" pitchFamily="34" charset="0"/>
                <a:cs typeface="Arial" pitchFamily="34" charset="0"/>
              </a:defRPr>
            </a:lvl1pPr>
          </a:lstStyle>
          <a:p>
            <a:pPr>
              <a:defRPr/>
            </a:pPr>
            <a:fld id="{DE5934BE-78EC-4E9B-84CB-BCA776D7E1AD}" type="slidenum">
              <a:rPr lang="fa-IR"/>
              <a:pPr>
                <a:defRPr/>
              </a:pPr>
              <a:t>‹#›</a:t>
            </a:fld>
            <a:endParaRPr lang="fa-IR"/>
          </a:p>
        </p:txBody>
      </p:sp>
    </p:spTree>
    <p:extLst>
      <p:ext uri="{BB962C8B-B14F-4D97-AF65-F5344CB8AC3E}">
        <p14:creationId xmlns:p14="http://schemas.microsoft.com/office/powerpoint/2010/main" val="85601493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3" name="Date Placeholder 1"/>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4" name="Footer Placeholder 2"/>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5" name="Slide Number Placeholder 3"/>
          <p:cNvSpPr>
            <a:spLocks noGrp="1"/>
          </p:cNvSpPr>
          <p:nvPr>
            <p:ph type="sldNum" sz="quarter" idx="12"/>
          </p:nvPr>
        </p:nvSpPr>
        <p:spPr/>
        <p:txBody>
          <a:bodyPr/>
          <a:lstStyle>
            <a:lvl1pPr rtl="0" fontAlgn="base">
              <a:spcBef>
                <a:spcPct val="0"/>
              </a:spcBef>
              <a:spcAft>
                <a:spcPct val="0"/>
              </a:spcAft>
              <a:defRPr>
                <a:latin typeface="Tahoma" pitchFamily="34" charset="0"/>
                <a:cs typeface="Arial" pitchFamily="34" charset="0"/>
              </a:defRPr>
            </a:lvl1pPr>
          </a:lstStyle>
          <a:p>
            <a:pPr>
              <a:defRPr/>
            </a:pPr>
            <a:fld id="{88719D70-7566-460D-B061-6D3B8508D2C7}" type="slidenum">
              <a:rPr lang="fa-IR"/>
              <a:pPr>
                <a:defRPr/>
              </a:pPr>
              <a:t>‹#›</a:t>
            </a:fld>
            <a:endParaRPr lang="fa-IR"/>
          </a:p>
        </p:txBody>
      </p:sp>
    </p:spTree>
    <p:extLst>
      <p:ext uri="{BB962C8B-B14F-4D97-AF65-F5344CB8AC3E}">
        <p14:creationId xmlns:p14="http://schemas.microsoft.com/office/powerpoint/2010/main" val="15124729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9" name="Footer Placeholder 5"/>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10" name="Slide Number Placeholder 6"/>
          <p:cNvSpPr>
            <a:spLocks noGrp="1"/>
          </p:cNvSpPr>
          <p:nvPr>
            <p:ph type="sldNum" sz="quarter" idx="12"/>
          </p:nvPr>
        </p:nvSpPr>
        <p:spPr/>
        <p:txBody>
          <a:bodyPr/>
          <a:lstStyle>
            <a:lvl1pPr rtl="0" fontAlgn="base">
              <a:spcBef>
                <a:spcPct val="0"/>
              </a:spcBef>
              <a:spcAft>
                <a:spcPct val="0"/>
              </a:spcAft>
              <a:defRPr>
                <a:solidFill>
                  <a:srgbClr val="FFFFFF"/>
                </a:solidFill>
                <a:latin typeface="Tahoma" pitchFamily="34" charset="0"/>
                <a:cs typeface="Arial" pitchFamily="34" charset="0"/>
              </a:defRPr>
            </a:lvl1pPr>
          </a:lstStyle>
          <a:p>
            <a:pPr>
              <a:defRPr/>
            </a:pPr>
            <a:fld id="{B1D5D92F-2271-4203-A1FD-5FEA6707E5D5}" type="slidenum">
              <a:rPr lang="fa-IR"/>
              <a:pPr>
                <a:defRPr/>
              </a:pPr>
              <a:t>‹#›</a:t>
            </a:fld>
            <a:endParaRPr lang="fa-IR"/>
          </a:p>
        </p:txBody>
      </p:sp>
    </p:spTree>
    <p:extLst>
      <p:ext uri="{BB962C8B-B14F-4D97-AF65-F5344CB8AC3E}">
        <p14:creationId xmlns:p14="http://schemas.microsoft.com/office/powerpoint/2010/main" val="42703612"/>
      </p:ext>
    </p:extLst>
  </p:cSld>
  <p:clrMapOvr>
    <a:overrideClrMapping bg1="lt1" tx1="dk1" bg2="lt2" tx2="dk2" accent1="accent1" accent2="accent2" accent3="accent3" accent4="accent4" accent5="accent5" accent6="accent6" hlink="hlink" folHlink="folHlink"/>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r>
              <a:rPr lang="fa-IR" smtClean="0"/>
              <a:t>1394/06/26</a:t>
            </a:r>
            <a:endParaRPr lang="fa-IR"/>
          </a:p>
        </p:txBody>
      </p:sp>
      <p:sp>
        <p:nvSpPr>
          <p:cNvPr id="8" name="Footer Placeholder 5"/>
          <p:cNvSpPr>
            <a:spLocks noGrp="1"/>
          </p:cNvSpPr>
          <p:nvPr>
            <p:ph type="ftr" sz="quarter" idx="11"/>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endParaRPr lang="fa-IR"/>
          </a:p>
        </p:txBody>
      </p:sp>
      <p:sp>
        <p:nvSpPr>
          <p:cNvPr id="9" name="Slide Number Placeholder 6"/>
          <p:cNvSpPr>
            <a:spLocks noGrp="1"/>
          </p:cNvSpPr>
          <p:nvPr>
            <p:ph type="sldNum" sz="quarter" idx="12"/>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fld id="{1BFC1DEE-5837-4669-B95F-3371B91AF523}" type="slidenum">
              <a:rPr lang="fa-IR"/>
              <a:pPr>
                <a:defRPr/>
              </a:pPr>
              <a:t>‹#›</a:t>
            </a:fld>
            <a:endParaRPr lang="fa-IR"/>
          </a:p>
        </p:txBody>
      </p:sp>
    </p:spTree>
    <p:extLst>
      <p:ext uri="{BB962C8B-B14F-4D97-AF65-F5344CB8AC3E}">
        <p14:creationId xmlns:p14="http://schemas.microsoft.com/office/powerpoint/2010/main" val="2610284273"/>
      </p:ext>
    </p:extLst>
  </p:cSld>
  <p:clrMapOvr>
    <a:overrideClrMapping bg1="dk1" tx1="lt1" bg2="dk2" tx2="lt2" accent1="accent1" accent2="accent2" accent3="accent3" accent4="accent4" accent5="accent5" accent6="accent6" hlink="hlink" folHlink="folHlink"/>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5" name="Footer Placeholder 4"/>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6" name="Slide Number Placeholder 5"/>
          <p:cNvSpPr>
            <a:spLocks noGrp="1"/>
          </p:cNvSpPr>
          <p:nvPr>
            <p:ph type="sldNum" sz="quarter" idx="12"/>
          </p:nvPr>
        </p:nvSpPr>
        <p:spPr/>
        <p:txBody>
          <a:bodyPr/>
          <a:lstStyle>
            <a:lvl1pPr rtl="0" fontAlgn="base">
              <a:spcBef>
                <a:spcPct val="0"/>
              </a:spcBef>
              <a:spcAft>
                <a:spcPct val="0"/>
              </a:spcAft>
              <a:defRPr>
                <a:latin typeface="Tahoma" pitchFamily="34" charset="0"/>
                <a:cs typeface="Arial" pitchFamily="34" charset="0"/>
              </a:defRPr>
            </a:lvl1pPr>
          </a:lstStyle>
          <a:p>
            <a:pPr>
              <a:defRPr/>
            </a:pPr>
            <a:fld id="{0DA14801-02B0-44F5-BD14-5D89AECE7FAB}" type="slidenum">
              <a:rPr lang="fa-IR"/>
              <a:pPr>
                <a:defRPr/>
              </a:pPr>
              <a:t>‹#›</a:t>
            </a:fld>
            <a:endParaRPr lang="fa-IR"/>
          </a:p>
        </p:txBody>
      </p:sp>
    </p:spTree>
    <p:extLst>
      <p:ext uri="{BB962C8B-B14F-4D97-AF65-F5344CB8AC3E}">
        <p14:creationId xmlns:p14="http://schemas.microsoft.com/office/powerpoint/2010/main" val="350721468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rtl="0" fontAlgn="base">
              <a:spcBef>
                <a:spcPct val="0"/>
              </a:spcBef>
              <a:spcAft>
                <a:spcPct val="0"/>
              </a:spcAft>
              <a:defRPr>
                <a:latin typeface="Tahoma" pitchFamily="34" charset="0"/>
                <a:cs typeface="Arial" pitchFamily="34" charset="0"/>
              </a:defRPr>
            </a:lvl1pPr>
          </a:lstStyle>
          <a:p>
            <a:pPr>
              <a:defRPr/>
            </a:pPr>
            <a:r>
              <a:rPr lang="fa-IR" smtClean="0"/>
              <a:t>1394/06/26</a:t>
            </a:r>
            <a:endParaRPr lang="fa-IR"/>
          </a:p>
        </p:txBody>
      </p:sp>
      <p:sp>
        <p:nvSpPr>
          <p:cNvPr id="7" name="Footer Placeholder 4"/>
          <p:cNvSpPr>
            <a:spLocks noGrp="1"/>
          </p:cNvSpPr>
          <p:nvPr>
            <p:ph type="ftr" sz="quarter" idx="11"/>
          </p:nvPr>
        </p:nvSpPr>
        <p:spPr/>
        <p:txBody>
          <a:bodyPr/>
          <a:lstStyle>
            <a:lvl1pPr rtl="0" fontAlgn="base">
              <a:spcBef>
                <a:spcPct val="0"/>
              </a:spcBef>
              <a:spcAft>
                <a:spcPct val="0"/>
              </a:spcAft>
              <a:defRPr>
                <a:latin typeface="Tahoma" pitchFamily="34" charset="0"/>
                <a:cs typeface="Arial" pitchFamily="34" charset="0"/>
              </a:defRPr>
            </a:lvl1pPr>
          </a:lstStyle>
          <a:p>
            <a:pPr>
              <a:defRPr/>
            </a:pPr>
            <a:endParaRPr lang="fa-IR"/>
          </a:p>
        </p:txBody>
      </p:sp>
      <p:sp>
        <p:nvSpPr>
          <p:cNvPr id="8" name="Slide Number Placeholder 5"/>
          <p:cNvSpPr>
            <a:spLocks noGrp="1"/>
          </p:cNvSpPr>
          <p:nvPr>
            <p:ph type="sldNum" sz="quarter" idx="12"/>
          </p:nvPr>
        </p:nvSpPr>
        <p:spPr/>
        <p:txBody>
          <a:bodyPr/>
          <a:lstStyle>
            <a:lvl1pPr rtl="0" fontAlgn="base">
              <a:spcBef>
                <a:spcPct val="0"/>
              </a:spcBef>
              <a:spcAft>
                <a:spcPct val="0"/>
              </a:spcAft>
              <a:defRPr>
                <a:solidFill>
                  <a:srgbClr val="CCD1B9"/>
                </a:solidFill>
                <a:latin typeface="Tahoma" pitchFamily="34" charset="0"/>
                <a:cs typeface="Arial" pitchFamily="34" charset="0"/>
              </a:defRPr>
            </a:lvl1pPr>
          </a:lstStyle>
          <a:p>
            <a:pPr>
              <a:defRPr/>
            </a:pPr>
            <a:fld id="{1B492E75-2AEA-4187-8299-B2BB1224EABD}" type="slidenum">
              <a:rPr lang="fa-IR"/>
              <a:pPr>
                <a:defRPr/>
              </a:pPr>
              <a:t>‹#›</a:t>
            </a:fld>
            <a:endParaRPr lang="fa-IR"/>
          </a:p>
        </p:txBody>
      </p:sp>
    </p:spTree>
    <p:extLst>
      <p:ext uri="{BB962C8B-B14F-4D97-AF65-F5344CB8AC3E}">
        <p14:creationId xmlns:p14="http://schemas.microsoft.com/office/powerpoint/2010/main" val="322292326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b="0">
                <a:solidFill>
                  <a:srgbClr val="FFFFFF"/>
                </a:solidFill>
                <a:latin typeface="Tahoma" pitchFamily="34" charset="0"/>
                <a:cs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b="0" smtClean="0">
                <a:solidFill>
                  <a:srgbClr val="FFFFFF"/>
                </a:solidFill>
                <a:latin typeface="Tahoma" pitchFamily="34" charset="0"/>
                <a:cs typeface="Arial" pitchFamily="34" charset="0"/>
              </a:endParaRPr>
            </a:p>
          </p:txBody>
        </p:sp>
      </p:grpSp>
      <p:sp>
        <p:nvSpPr>
          <p:cNvPr id="2662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2663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D330ADDE-EB42-4359-B0CF-D51216642B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5933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B96E88F7-36BE-4D6D-9B9B-6467AC7ACBBC}" type="slidenum">
              <a:rPr lang="en-US"/>
              <a:pPr>
                <a:defRPr/>
              </a:pPr>
              <a:t>‹#›</a:t>
            </a:fld>
            <a:endParaRPr lang="en-US"/>
          </a:p>
        </p:txBody>
      </p:sp>
    </p:spTree>
    <p:extLst>
      <p:ext uri="{BB962C8B-B14F-4D97-AF65-F5344CB8AC3E}">
        <p14:creationId xmlns:p14="http://schemas.microsoft.com/office/powerpoint/2010/main" val="164806474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D1B8EA0-D99A-4F41-B21F-815617A6C6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2791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D9FDC90-EBD1-40A8-9381-CA9304E03F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759362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20F76E9-B91A-4411-B19F-9AC1340B71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33984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1960DFDA-032C-4D68-9A5B-90AFF902C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662863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A73E0D94-E780-4A9F-A9B2-71519045CE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18668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52CF2C2-C349-4592-900A-1144F7FA4C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593137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60D640F-E9F0-40AA-892B-6DDD9B2A77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346773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869A894-A925-4F71-9EF1-5BFCE01D2D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622792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5249D-7050-40B9-AE09-E4047CA2EC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536741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r>
              <a:rPr lang="fa-IR" smtClean="0">
                <a:solidFill>
                  <a:srgbClr val="FFFFFF"/>
                </a:solidFill>
              </a:rPr>
              <a:t>1394/06/26</a:t>
            </a: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C436CC-6844-468B-9BE1-0D650EA1CF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74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46A7E948-F4D4-4D81-BBEF-7F557D6CFA3C}" type="slidenum">
              <a:rPr lang="en-US"/>
              <a:pPr>
                <a:defRPr/>
              </a:pPr>
              <a:t>‹#›</a:t>
            </a:fld>
            <a:endParaRPr lang="en-US"/>
          </a:p>
        </p:txBody>
      </p:sp>
    </p:spTree>
    <p:extLst>
      <p:ext uri="{BB962C8B-B14F-4D97-AF65-F5344CB8AC3E}">
        <p14:creationId xmlns:p14="http://schemas.microsoft.com/office/powerpoint/2010/main" val="357921259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9"/>
          <p:cNvSpPr>
            <a:spLocks/>
          </p:cNvSpPr>
          <p:nvPr/>
        </p:nvSpPr>
        <p:spPr bwMode="auto">
          <a:xfrm>
            <a:off x="6248400" y="765175"/>
            <a:ext cx="2895600" cy="6029325"/>
          </a:xfrm>
          <a:custGeom>
            <a:avLst/>
            <a:gdLst>
              <a:gd name="T0" fmla="*/ 0 w 22047"/>
              <a:gd name="T1" fmla="*/ 6027650 h 21600"/>
              <a:gd name="T2" fmla="*/ 2895600 w 22047"/>
              <a:gd name="T3" fmla="*/ 1396 h 21600"/>
              <a:gd name="T4" fmla="*/ 2836892 w 22047"/>
              <a:gd name="T5" fmla="*/ 6029325 h 21600"/>
              <a:gd name="T6" fmla="*/ 0 60000 65536"/>
              <a:gd name="T7" fmla="*/ 0 60000 65536"/>
              <a:gd name="T8" fmla="*/ 0 60000 65536"/>
            </a:gdLst>
            <a:ahLst/>
            <a:cxnLst>
              <a:cxn ang="T6">
                <a:pos x="T0" y="T1"/>
              </a:cxn>
              <a:cxn ang="T7">
                <a:pos x="T2" y="T3"/>
              </a:cxn>
              <a:cxn ang="T8">
                <a:pos x="T4" y="T5"/>
              </a:cxn>
            </a:cxnLst>
            <a:rect l="0" t="0" r="r" b="b"/>
            <a:pathLst>
              <a:path w="22047" h="21600" fill="none" extrusionOk="0">
                <a:moveTo>
                  <a:pt x="0" y="21594"/>
                </a:moveTo>
                <a:cubicBezTo>
                  <a:pt x="3" y="9666"/>
                  <a:pt x="9672" y="-1"/>
                  <a:pt x="21600" y="0"/>
                </a:cubicBezTo>
                <a:cubicBezTo>
                  <a:pt x="21749" y="0"/>
                  <a:pt x="21898" y="1"/>
                  <a:pt x="22047" y="4"/>
                </a:cubicBezTo>
              </a:path>
              <a:path w="22047" h="21600" stroke="0" extrusionOk="0">
                <a:moveTo>
                  <a:pt x="0" y="21594"/>
                </a:moveTo>
                <a:cubicBezTo>
                  <a:pt x="3" y="9666"/>
                  <a:pt x="9672" y="-1"/>
                  <a:pt x="21600" y="0"/>
                </a:cubicBezTo>
                <a:cubicBezTo>
                  <a:pt x="21749" y="0"/>
                  <a:pt x="21898" y="1"/>
                  <a:pt x="22047" y="4"/>
                </a:cubicBezTo>
                <a:lnTo>
                  <a:pt x="21600" y="21600"/>
                </a:lnTo>
                <a:lnTo>
                  <a:pt x="0" y="21594"/>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lnSpc>
                <a:spcPct val="70000"/>
              </a:lnSpc>
            </a:pPr>
            <a:endParaRPr kumimoji="1" lang="fa-IR" sz="3600" b="0" smtClean="0">
              <a:solidFill>
                <a:srgbClr val="663300"/>
              </a:solidFill>
              <a:cs typeface="Mitra" pitchFamily="2" charset="-78"/>
            </a:endParaRPr>
          </a:p>
        </p:txBody>
      </p:sp>
      <p:sp>
        <p:nvSpPr>
          <p:cNvPr id="5" name="Line 12"/>
          <p:cNvSpPr>
            <a:spLocks noChangeShapeType="1"/>
          </p:cNvSpPr>
          <p:nvPr/>
        </p:nvSpPr>
        <p:spPr bwMode="auto">
          <a:xfrm>
            <a:off x="0" y="1600200"/>
            <a:ext cx="7696200"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lnSpc>
                <a:spcPct val="70000"/>
              </a:lnSpc>
            </a:pPr>
            <a:endParaRPr kumimoji="1" lang="fa-IR" sz="3600" b="0" smtClean="0">
              <a:solidFill>
                <a:srgbClr val="663300"/>
              </a:solidFill>
              <a:cs typeface="Mitra" pitchFamily="2" charset="-78"/>
            </a:endParaRPr>
          </a:p>
        </p:txBody>
      </p:sp>
      <p:sp>
        <p:nvSpPr>
          <p:cNvPr id="3076" name="Rectangle 4"/>
          <p:cNvSpPr>
            <a:spLocks noGrp="1" noChangeArrowheads="1"/>
          </p:cNvSpPr>
          <p:nvPr>
            <p:ph type="ctrTitle" sz="quarter"/>
          </p:nvPr>
        </p:nvSpPr>
        <p:spPr>
          <a:xfrm>
            <a:off x="228600" y="347663"/>
            <a:ext cx="6399213" cy="1524000"/>
          </a:xfrm>
        </p:spPr>
        <p:txBody>
          <a:bodyPr anchor="b"/>
          <a:lstStyle>
            <a:lvl1pPr>
              <a:lnSpc>
                <a:spcPct val="80000"/>
              </a:lnSpc>
              <a:defRPr sz="6600"/>
            </a:lvl1pPr>
          </a:lstStyle>
          <a:p>
            <a:pPr lvl="0"/>
            <a:r>
              <a:rPr lang="ar-SA" altLang="en-US" noProof="0" smtClean="0"/>
              <a:t>انقر لتحرير النمط الرئيسي للعنوان</a:t>
            </a:r>
          </a:p>
        </p:txBody>
      </p:sp>
      <p:sp>
        <p:nvSpPr>
          <p:cNvPr id="3077" name="Rectangle 5"/>
          <p:cNvSpPr>
            <a:spLocks noGrp="1" noChangeArrowheads="1"/>
          </p:cNvSpPr>
          <p:nvPr>
            <p:ph type="subTitle" sz="quarter" idx="1"/>
          </p:nvPr>
        </p:nvSpPr>
        <p:spPr>
          <a:xfrm>
            <a:off x="228600" y="1673225"/>
            <a:ext cx="4572000" cy="1752600"/>
          </a:xfrm>
        </p:spPr>
        <p:txBody>
          <a:bodyPr/>
          <a:lstStyle>
            <a:lvl1pPr marL="0" indent="0">
              <a:buFont typeface="Monotype Sorts" pitchFamily="2" charset="2"/>
              <a:buNone/>
              <a:defRPr sz="2400"/>
            </a:lvl1pPr>
          </a:lstStyle>
          <a:p>
            <a:pPr lvl="0"/>
            <a:r>
              <a:rPr lang="ar-SA" altLang="en-US" noProof="0" smtClean="0"/>
              <a:t>انقر لتحرير نمط العنوان الثانوي الرئيسي</a:t>
            </a:r>
          </a:p>
        </p:txBody>
      </p:sp>
      <p:sp>
        <p:nvSpPr>
          <p:cNvPr id="6" name="Rectangle 6"/>
          <p:cNvSpPr>
            <a:spLocks noGrp="1" noChangeArrowheads="1"/>
          </p:cNvSpPr>
          <p:nvPr>
            <p:ph type="dt" sz="quarter" idx="10"/>
          </p:nvPr>
        </p:nvSpPr>
        <p:spPr>
          <a:xfrm>
            <a:off x="6781800" y="6169025"/>
            <a:ext cx="1905000" cy="457200"/>
          </a:xfrm>
        </p:spPr>
        <p:txBody>
          <a:bodyPr/>
          <a:lstStyle>
            <a:lvl1pPr algn="l" rtl="0">
              <a:defRPr smtClean="0"/>
            </a:lvl1pPr>
          </a:lstStyle>
          <a:p>
            <a:pPr>
              <a:defRPr/>
            </a:pPr>
            <a:r>
              <a:rPr lang="fa-IR" altLang="en-US" smtClean="0">
                <a:solidFill>
                  <a:srgbClr val="FF9966"/>
                </a:solidFill>
              </a:rPr>
              <a:t>1394/06/26</a:t>
            </a:r>
            <a:endParaRPr lang="en-US" altLang="en-US">
              <a:solidFill>
                <a:srgbClr val="FF9966"/>
              </a:solidFill>
            </a:endParaRPr>
          </a:p>
        </p:txBody>
      </p:sp>
      <p:sp>
        <p:nvSpPr>
          <p:cNvPr id="7" name="Rectangle 7"/>
          <p:cNvSpPr>
            <a:spLocks noGrp="1" noChangeArrowheads="1"/>
          </p:cNvSpPr>
          <p:nvPr>
            <p:ph type="ftr" sz="quarter" idx="11"/>
          </p:nvPr>
        </p:nvSpPr>
        <p:spPr>
          <a:xfrm>
            <a:off x="3581400" y="6169025"/>
            <a:ext cx="2895600" cy="457200"/>
          </a:xfrm>
        </p:spPr>
        <p:txBody>
          <a:bodyPr/>
          <a:lstStyle>
            <a:lvl1pPr algn="l" rtl="0">
              <a:defRPr smtClean="0"/>
            </a:lvl1pPr>
          </a:lstStyle>
          <a:p>
            <a:pPr>
              <a:defRPr/>
            </a:pPr>
            <a:endParaRPr lang="en-US" altLang="en-US">
              <a:solidFill>
                <a:srgbClr val="FF9966"/>
              </a:solidFill>
            </a:endParaRPr>
          </a:p>
        </p:txBody>
      </p:sp>
      <p:sp>
        <p:nvSpPr>
          <p:cNvPr id="8" name="Rectangle 8"/>
          <p:cNvSpPr>
            <a:spLocks noGrp="1" noChangeArrowheads="1"/>
          </p:cNvSpPr>
          <p:nvPr>
            <p:ph type="sldNum" sz="quarter" idx="12"/>
          </p:nvPr>
        </p:nvSpPr>
        <p:spPr>
          <a:xfrm>
            <a:off x="381000" y="6169025"/>
            <a:ext cx="1905000" cy="457200"/>
          </a:xfrm>
        </p:spPr>
        <p:txBody>
          <a:bodyPr/>
          <a:lstStyle>
            <a:lvl1pPr rtl="0">
              <a:defRPr/>
            </a:lvl1pPr>
          </a:lstStyle>
          <a:p>
            <a:fld id="{E81939A6-B36E-4400-9091-582EF69AA4CB}"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2922357181"/>
      </p:ext>
    </p:extLst>
  </p:cSld>
  <p:clrMapOvr>
    <a:masterClrMapping/>
  </p:clrMapOvr>
  <p:transition spd="slow" advTm="0">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C2C739E2-5022-40BA-B3C5-6D71D9027A7E}"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553727388"/>
      </p:ext>
    </p:extLst>
  </p:cSld>
  <p:clrMapOvr>
    <a:masterClrMapping/>
  </p:clrMapOvr>
  <p:transition spd="slow" advTm="0">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E6E97EEC-0C57-450D-B81D-125C11FE7769}"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458323387"/>
      </p:ext>
    </p:extLst>
  </p:cSld>
  <p:clrMapOvr>
    <a:masterClrMapping/>
  </p:clrMapOvr>
  <p:transition spd="slow" advTm="0">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52400" y="1978025"/>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3276600" y="1978025"/>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BDBAAAD9-9883-4EDC-97D3-7804802EACB4}"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1799251041"/>
      </p:ext>
    </p:extLst>
  </p:cSld>
  <p:clrMapOvr>
    <a:masterClrMapping/>
  </p:clrMapOvr>
  <p:transition spd="slow" advTm="0">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fld id="{DECEE3CC-B4FD-4436-B36B-642015126581}"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1013616229"/>
      </p:ext>
    </p:extLst>
  </p:cSld>
  <p:clrMapOvr>
    <a:masterClrMapping/>
  </p:clrMapOvr>
  <p:transition spd="slow" advTm="0">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fld id="{0C1AEADA-CFBE-4ED1-9C91-01BE98CE7FFD}"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2552722093"/>
      </p:ext>
    </p:extLst>
  </p:cSld>
  <p:clrMapOvr>
    <a:masterClrMapping/>
  </p:clrMapOvr>
  <p:transition spd="slow" advTm="0">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fld id="{CA5C1BFF-8E43-460C-9115-E7B7629BF435}"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3374501269"/>
      </p:ext>
    </p:extLst>
  </p:cSld>
  <p:clrMapOvr>
    <a:masterClrMapping/>
  </p:clrMapOvr>
  <p:transition spd="slow" advTm="0">
    <p:rand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FC82CC2B-460F-44DB-B965-675B690E25A9}"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1214190856"/>
      </p:ext>
    </p:extLst>
  </p:cSld>
  <p:clrMapOvr>
    <a:masterClrMapping/>
  </p:clrMapOvr>
  <p:transition spd="slow" advTm="0">
    <p:rand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fld id="{0C5D6A62-2238-42D4-96D6-52EEC668425F}"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2162252781"/>
      </p:ext>
    </p:extLst>
  </p:cSld>
  <p:clrMapOvr>
    <a:masterClrMapping/>
  </p:clrMapOvr>
  <p:transition spd="slow" advTm="0">
    <p:rand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61A8C2EA-3399-413F-92C6-163535A2F9C6}"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3596799962"/>
      </p:ext>
    </p:extLst>
  </p:cSld>
  <p:clrMapOvr>
    <a:masterClrMapping/>
  </p:clrMapOvr>
  <p:transition spd="slow" advTm="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AF69BD58-F0BC-42AC-B614-945A3346F883}" type="slidenum">
              <a:rPr lang="en-US"/>
              <a:pPr>
                <a:defRPr/>
              </a:pPr>
              <a:t>‹#›</a:t>
            </a:fld>
            <a:endParaRPr lang="en-US"/>
          </a:p>
        </p:txBody>
      </p:sp>
    </p:spTree>
    <p:extLst>
      <p:ext uri="{BB962C8B-B14F-4D97-AF65-F5344CB8AC3E}">
        <p14:creationId xmlns:p14="http://schemas.microsoft.com/office/powerpoint/2010/main" val="316192215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24400" y="606425"/>
            <a:ext cx="1524000" cy="54864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52400" y="606425"/>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CC29D8D4-92F6-49C4-9995-884AAFB03485}"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1324357351"/>
      </p:ext>
    </p:extLst>
  </p:cSld>
  <p:clrMapOvr>
    <a:masterClrMapping/>
  </p:clrMapOvr>
  <p:transition spd="slow" advTm="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606425"/>
            <a:ext cx="6096000" cy="11430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152400" y="1978025"/>
            <a:ext cx="6096000" cy="4114800"/>
          </a:xfrm>
        </p:spPr>
        <p:txBody>
          <a:bodyPr/>
          <a:lstStyle/>
          <a:p>
            <a:pPr lvl="0"/>
            <a:endParaRPr lang="fa-IR"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fa-IR" altLang="en-US" smtClean="0">
                <a:solidFill>
                  <a:srgbClr val="FF9966"/>
                </a:solidFill>
              </a:rPr>
              <a:t>1394/06/26</a:t>
            </a:r>
            <a:endParaRPr lang="en-US" alt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fld id="{32AD59F4-70EB-423D-A16A-36CF2D548C92}" type="slidenum">
              <a:rPr lang="ar-SA" altLang="en-US">
                <a:solidFill>
                  <a:srgbClr val="FF9966"/>
                </a:solidFill>
              </a:rPr>
              <a:pPr/>
              <a:t>‹#›</a:t>
            </a:fld>
            <a:endParaRPr lang="en-US" altLang="en-US">
              <a:solidFill>
                <a:srgbClr val="FF9966"/>
              </a:solidFill>
            </a:endParaRPr>
          </a:p>
        </p:txBody>
      </p:sp>
    </p:spTree>
    <p:extLst>
      <p:ext uri="{BB962C8B-B14F-4D97-AF65-F5344CB8AC3E}">
        <p14:creationId xmlns:p14="http://schemas.microsoft.com/office/powerpoint/2010/main" val="1645438343"/>
      </p:ext>
    </p:extLst>
  </p:cSld>
  <p:clrMapOvr>
    <a:masterClrMapping/>
  </p:clrMapOvr>
  <p:transition spd="slow" advTm="0">
    <p:rand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003417"/>
      </p:ext>
    </p:extLst>
  </p:cSld>
  <p:clrMapOvr>
    <a:masterClrMapping/>
  </p:clrMapOvr>
  <p:transition spd="med">
    <p:fade thruBlk="1"/>
  </p:transition>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953996"/>
      </p:ext>
    </p:extLst>
  </p:cSld>
  <p:clrMapOvr>
    <a:masterClrMapping/>
  </p:clrMapOvr>
  <p:transition spd="med">
    <p:fade thruBlk="1"/>
  </p:transition>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700845"/>
      </p:ext>
    </p:extLst>
  </p:cSld>
  <p:clrMapOvr>
    <a:masterClrMapping/>
  </p:clrMapOvr>
  <p:transition spd="med">
    <p:fade thruBlk="1"/>
  </p:transition>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095172"/>
      </p:ext>
    </p:extLst>
  </p:cSld>
  <p:clrMapOvr>
    <a:masterClrMapping/>
  </p:clrMapOvr>
  <p:transition spd="med">
    <p:fade thruBlk="1"/>
  </p:transition>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600924"/>
      </p:ext>
    </p:extLst>
  </p:cSld>
  <p:clrMapOvr>
    <a:masterClrMapping/>
  </p:clrMapOvr>
  <p:transition spd="med">
    <p:fade thruBlk="1"/>
  </p:transition>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361423"/>
      </p:ext>
    </p:extLst>
  </p:cSld>
  <p:clrMapOvr>
    <a:masterClrMapping/>
  </p:clrMapOvr>
  <p:transition spd="med">
    <p:fade thruBlk="1"/>
  </p:transition>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817744"/>
      </p:ext>
    </p:extLst>
  </p:cSld>
  <p:clrMapOvr>
    <a:masterClrMapping/>
  </p:clrMapOvr>
  <p:transition spd="med">
    <p:fade thruBlk="1"/>
  </p:transition>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04915"/>
      </p:ext>
    </p:extLst>
  </p:cSld>
  <p:clrMapOvr>
    <a:masterClrMapping/>
  </p:clrMapOvr>
  <p:transition spd="med">
    <p:fade thruBlk="1"/>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BFDAE6EB-9B56-467F-88F9-9B05D290669B}" type="slidenum">
              <a:rPr lang="en-US"/>
              <a:pPr>
                <a:defRPr/>
              </a:pPr>
              <a:t>‹#›</a:t>
            </a:fld>
            <a:endParaRPr lang="en-US"/>
          </a:p>
        </p:txBody>
      </p:sp>
    </p:spTree>
    <p:extLst>
      <p:ext uri="{BB962C8B-B14F-4D97-AF65-F5344CB8AC3E}">
        <p14:creationId xmlns:p14="http://schemas.microsoft.com/office/powerpoint/2010/main" val="64798800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008490"/>
      </p:ext>
    </p:extLst>
  </p:cSld>
  <p:clrMapOvr>
    <a:masterClrMapping/>
  </p:clrMapOvr>
  <p:transition spd="med">
    <p:fade thruBlk="1"/>
  </p:transition>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316215"/>
      </p:ext>
    </p:extLst>
  </p:cSld>
  <p:clrMapOvr>
    <a:masterClrMapping/>
  </p:clrMapOvr>
  <p:transition spd="med">
    <p:fade thruBlk="1"/>
  </p:transition>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31BCC-E3B1-4B11-9F83-AE696567D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654646"/>
      </p:ext>
    </p:extLst>
  </p:cSld>
  <p:clrMapOvr>
    <a:masterClrMapping/>
  </p:clrMapOvr>
  <p:transition spd="med">
    <p:fade thruBlk="1"/>
  </p:transition>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2133600"/>
            <a:ext cx="9144000" cy="762000"/>
          </a:xfrm>
        </p:spPr>
        <p:txBody>
          <a:bodyPr/>
          <a:lstStyle>
            <a:lvl1pPr algn="ctr">
              <a:defRPr sz="4400"/>
            </a:lvl1pPr>
          </a:lstStyle>
          <a:p>
            <a:pPr lvl="0"/>
            <a:r>
              <a:rPr lang="fa-IR" noProof="0" smtClean="0"/>
              <a:t>در اينجا عنوان ارائه را می نويسيم</a:t>
            </a:r>
            <a:endParaRPr lang="ar-SA" noProof="0" smtClean="0"/>
          </a:p>
        </p:txBody>
      </p:sp>
      <p:sp>
        <p:nvSpPr>
          <p:cNvPr id="112643" name="Rectangle 3"/>
          <p:cNvSpPr>
            <a:spLocks noGrp="1" noChangeArrowheads="1"/>
          </p:cNvSpPr>
          <p:nvPr>
            <p:ph type="subTitle" idx="1"/>
          </p:nvPr>
        </p:nvSpPr>
        <p:spPr>
          <a:xfrm>
            <a:off x="0" y="2971800"/>
            <a:ext cx="9144000" cy="609600"/>
          </a:xfrm>
        </p:spPr>
        <p:txBody>
          <a:bodyPr/>
          <a:lstStyle>
            <a:lvl1pPr marL="0" indent="0" algn="ctr">
              <a:buFont typeface="Wingdings" pitchFamily="2" charset="2"/>
              <a:buNone/>
              <a:defRPr sz="2400"/>
            </a:lvl1pPr>
          </a:lstStyle>
          <a:p>
            <a:pPr lvl="0"/>
            <a:r>
              <a:rPr lang="fa-IR" noProof="0" smtClean="0"/>
              <a:t>در اينجا سر فصلها را می نويسيم</a:t>
            </a:r>
            <a:endParaRPr lang="ar-SA" noProof="0" smtClean="0"/>
          </a:p>
        </p:txBody>
      </p:sp>
      <p:sp>
        <p:nvSpPr>
          <p:cNvPr id="4" name="Rectangle 4"/>
          <p:cNvSpPr>
            <a:spLocks noGrp="1" noChangeArrowheads="1"/>
          </p:cNvSpPr>
          <p:nvPr>
            <p:ph type="dt" sz="half" idx="10"/>
          </p:nvPr>
        </p:nvSpPr>
        <p:spPr>
          <a:xfrm>
            <a:off x="0" y="6629400"/>
            <a:ext cx="2133600" cy="168275"/>
          </a:xfrm>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xfrm>
            <a:off x="3124200" y="6629400"/>
            <a:ext cx="2895600" cy="168275"/>
          </a:xfrm>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xfrm>
            <a:off x="7010400" y="6629400"/>
            <a:ext cx="2133600" cy="168275"/>
          </a:xfrm>
        </p:spPr>
        <p:txBody>
          <a:bodyPr/>
          <a:lstStyle>
            <a:lvl1pPr>
              <a:defRPr/>
            </a:lvl1pPr>
          </a:lstStyle>
          <a:p>
            <a:pPr>
              <a:defRPr/>
            </a:pPr>
            <a:fld id="{DEF87840-9008-44BA-B1FF-6D0630F80802}"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949191564"/>
      </p:ext>
    </p:extLst>
  </p:cSld>
  <p:clrMapOvr>
    <a:masterClrMapping/>
  </p:clrMapOvr>
  <p:transition advTm="0"/>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283D18-95F1-4332-A0AA-6B602AB20B59}"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25249340"/>
      </p:ext>
    </p:extLst>
  </p:cSld>
  <p:clrMapOvr>
    <a:masterClrMapping/>
  </p:clrMapOvr>
  <p:transition advTm="0"/>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ABFD9-653D-4C5F-B49F-F6E2DEAA26D6}"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434134786"/>
      </p:ext>
    </p:extLst>
  </p:cSld>
  <p:clrMapOvr>
    <a:masterClrMapping/>
  </p:clrMapOvr>
  <p:transition advTm="0"/>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4E0DB-C2E4-44BB-BE01-77D11664EE0C}"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543819674"/>
      </p:ext>
    </p:extLst>
  </p:cSld>
  <p:clrMapOvr>
    <a:masterClrMapping/>
  </p:clrMapOvr>
  <p:transition advTm="0"/>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92DC68-9796-427D-A2B9-46CA917A379D}"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53868989"/>
      </p:ext>
    </p:extLst>
  </p:cSld>
  <p:clrMapOvr>
    <a:masterClrMapping/>
  </p:clrMapOvr>
  <p:transition advTm="0"/>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7A7DEF-F724-4DF9-B35B-99028D15E54E}"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585543937"/>
      </p:ext>
    </p:extLst>
  </p:cSld>
  <p:clrMapOvr>
    <a:masterClrMapping/>
  </p:clrMapOvr>
  <p:transition advTm="0"/>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8433BA-15C7-4418-97BA-9CBEF4A1D1FF}"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631282828"/>
      </p:ext>
    </p:extLst>
  </p:cSld>
  <p:clrMapOvr>
    <a:masterClrMapping/>
  </p:clrMapOvr>
  <p:transition advTm="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B Kamran"/>
                <a:cs typeface="B Kamran"/>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B Kamran"/>
                <a:cs typeface="B Kamran"/>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B Kamran"/>
                <a:cs typeface="B Kamran"/>
              </a:defRPr>
            </a:lvl1pPr>
          </a:lstStyle>
          <a:p>
            <a:pPr>
              <a:defRPr/>
            </a:pPr>
            <a:fld id="{824623CF-3C39-4C5D-904C-144FB28331B8}" type="slidenum">
              <a:rPr lang="en-US"/>
              <a:pPr>
                <a:defRPr/>
              </a:pPr>
              <a:t>‹#›</a:t>
            </a:fld>
            <a:endParaRPr lang="en-US"/>
          </a:p>
        </p:txBody>
      </p:sp>
    </p:spTree>
    <p:extLst>
      <p:ext uri="{BB962C8B-B14F-4D97-AF65-F5344CB8AC3E}">
        <p14:creationId xmlns:p14="http://schemas.microsoft.com/office/powerpoint/2010/main" val="256218060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CFCF10-A87F-4AA7-9515-925502450CD5}"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52561267"/>
      </p:ext>
    </p:extLst>
  </p:cSld>
  <p:clrMapOvr>
    <a:masterClrMapping/>
  </p:clrMapOvr>
  <p:transition advTm="0"/>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A6A42A-D9CC-41D3-A824-C6F0F9FB8BE9}"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937203137"/>
      </p:ext>
    </p:extLst>
  </p:cSld>
  <p:clrMapOvr>
    <a:masterClrMapping/>
  </p:clrMapOvr>
  <p:transition advTm="0"/>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36B5D-0A44-4FB8-8242-C969E1811B3E}"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37221840"/>
      </p:ext>
    </p:extLst>
  </p:cSld>
  <p:clrMapOvr>
    <a:masterClrMapping/>
  </p:clrMapOvr>
  <p:transition advTm="0"/>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E2FE5-A793-4AF4-956A-CE175CB51525}"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91046772"/>
      </p:ext>
    </p:extLst>
  </p:cSld>
  <p:clrMapOvr>
    <a:masterClrMapping/>
  </p:clrMapOvr>
  <p:transition advTm="0"/>
</p:sldLayout>
</file>

<file path=ppt/slideLayouts/slideLayout5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066800" y="990600"/>
            <a:ext cx="7848600" cy="5410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9F2E61-2DF8-42C3-A40E-31CAF23BE794}"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30192564"/>
      </p:ext>
    </p:extLst>
  </p:cSld>
  <p:clrMapOvr>
    <a:masterClrMapping/>
  </p:clrMapOvr>
  <p:transition advTm="0"/>
</p:sldLayout>
</file>

<file path=ppt/slideLayouts/slideLayout5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990600"/>
            <a:ext cx="7848600" cy="5410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9C1F70-6B51-438C-9611-333DFB620765}"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00943121"/>
      </p:ext>
    </p:extLst>
  </p:cSld>
  <p:clrMapOvr>
    <a:masterClrMapping/>
  </p:clrMapOvr>
  <p:transition advTm="0"/>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bwMode="white"/>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D791F5E2-3CEF-4091-BA33-42AAEBE37D95}"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58944854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A0332F7D-69F9-4087-B533-BFCF719DBF70}" type="slidenum">
              <a:rPr lang="ar-SA" smtClean="0">
                <a:solidFill>
                  <a:srgbClr val="808080"/>
                </a:solidFill>
              </a:rPr>
              <a:pPr>
                <a:defRPr/>
              </a:pPr>
              <a:t>‹#›</a:t>
            </a:fld>
            <a:endParaRPr lang="en-US">
              <a:solidFill>
                <a:srgbClr val="808080"/>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1566999429"/>
      </p:ext>
    </p:extLst>
  </p:cSld>
  <p:clrMapOvr>
    <a:masterClrMapping/>
  </p:clrMapOvr>
  <p:transition/>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9447FA6B-B36C-4FD6-AE1B-311B375EF4BA}" type="slidenum">
              <a:rPr lang="ar-SA" smtClean="0">
                <a:solidFill>
                  <a:srgbClr val="808080"/>
                </a:solidFill>
              </a:rPr>
              <a:pPr>
                <a:defRPr/>
              </a:pPr>
              <a:t>‹#›</a:t>
            </a:fld>
            <a:endParaRPr lang="en-US">
              <a:solidFill>
                <a:srgbClr val="808080"/>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extLst>
      <p:ext uri="{BB962C8B-B14F-4D97-AF65-F5344CB8AC3E}">
        <p14:creationId xmlns:p14="http://schemas.microsoft.com/office/powerpoint/2010/main" val="4141023447"/>
      </p:ext>
    </p:extLst>
  </p:cSld>
  <p:clrMapOvr>
    <a:masterClrMapping/>
  </p:clrMapOvr>
  <p:transition/>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6" name="Footer Placeholder 5"/>
          <p:cNvSpPr>
            <a:spLocks noGrp="1"/>
          </p:cNvSpPr>
          <p:nvPr>
            <p:ph type="ftr" sz="quarter" idx="11"/>
          </p:nvPr>
        </p:nvSpPr>
        <p:spPr/>
        <p:txBody>
          <a:bodyPr/>
          <a:lstStyle/>
          <a:p>
            <a:pPr>
              <a:defRPr/>
            </a:pPr>
            <a:endParaRPr lang="en-US">
              <a:solidFill>
                <a:srgbClr val="808080"/>
              </a:solidFill>
            </a:endParaRPr>
          </a:p>
        </p:txBody>
      </p:sp>
      <p:sp>
        <p:nvSpPr>
          <p:cNvPr id="7" name="Slide Number Placeholder 6"/>
          <p:cNvSpPr>
            <a:spLocks noGrp="1"/>
          </p:cNvSpPr>
          <p:nvPr>
            <p:ph type="sldNum" sz="quarter" idx="12"/>
          </p:nvPr>
        </p:nvSpPr>
        <p:spPr/>
        <p:txBody>
          <a:bodyPr/>
          <a:lstStyle/>
          <a:p>
            <a:pPr>
              <a:defRPr/>
            </a:pPr>
            <a:fld id="{D79FFDA8-7982-4271-9EF2-D2342DB92440}" type="slidenum">
              <a:rPr lang="ar-SA" smtClean="0">
                <a:solidFill>
                  <a:srgbClr val="808080"/>
                </a:solidFill>
              </a:rPr>
              <a:pPr>
                <a:defRPr/>
              </a:pPr>
              <a:t>‹#›</a:t>
            </a:fld>
            <a:endParaRPr lang="en-US">
              <a:solidFill>
                <a:srgbClr val="808080"/>
              </a:solidFill>
            </a:endParaRPr>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3402100381"/>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ctrTitle"/>
          </p:nvPr>
        </p:nvSpPr>
        <p:spPr>
          <a:xfrm>
            <a:off x="457200" y="5334000"/>
            <a:ext cx="8229600" cy="838200"/>
          </a:xfrm>
        </p:spPr>
        <p:txBody>
          <a:bodyPr anchor="b"/>
          <a:lstStyle>
            <a:lvl1pPr>
              <a:defRPr/>
            </a:lvl1pPr>
          </a:lstStyle>
          <a:p>
            <a:pPr lvl="0"/>
            <a:r>
              <a:rPr lang="en-US" noProof="0" smtClean="0"/>
              <a:t>Click to edit Master title style</a:t>
            </a:r>
          </a:p>
        </p:txBody>
      </p:sp>
      <p:sp>
        <p:nvSpPr>
          <p:cNvPr id="445443" name="Rectangle 3"/>
          <p:cNvSpPr>
            <a:spLocks noGrp="1" noChangeArrowheads="1"/>
          </p:cNvSpPr>
          <p:nvPr>
            <p:ph type="subTitle" idx="1"/>
          </p:nvPr>
        </p:nvSpPr>
        <p:spPr>
          <a:xfrm>
            <a:off x="457200" y="6019800"/>
            <a:ext cx="8229600" cy="609600"/>
          </a:xfrm>
        </p:spPr>
        <p:txBody>
          <a:bodyPr anchor="b"/>
          <a:lstStyle>
            <a:lvl1pPr marL="0" indent="0" algn="ctr">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381370585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8" name="Footer Placeholder 7"/>
          <p:cNvSpPr>
            <a:spLocks noGrp="1"/>
          </p:cNvSpPr>
          <p:nvPr>
            <p:ph type="ftr" sz="quarter" idx="11"/>
          </p:nvPr>
        </p:nvSpPr>
        <p:spPr/>
        <p:txBody>
          <a:bodyPr/>
          <a:lstStyle/>
          <a:p>
            <a:pPr>
              <a:defRPr/>
            </a:pPr>
            <a:endParaRPr lang="en-US">
              <a:solidFill>
                <a:srgbClr val="808080"/>
              </a:solidFill>
            </a:endParaRPr>
          </a:p>
        </p:txBody>
      </p:sp>
      <p:sp>
        <p:nvSpPr>
          <p:cNvPr id="9" name="Slide Number Placeholder 8"/>
          <p:cNvSpPr>
            <a:spLocks noGrp="1"/>
          </p:cNvSpPr>
          <p:nvPr>
            <p:ph type="sldNum" sz="quarter" idx="12"/>
          </p:nvPr>
        </p:nvSpPr>
        <p:spPr/>
        <p:txBody>
          <a:bodyPr/>
          <a:lstStyle/>
          <a:p>
            <a:pPr>
              <a:defRPr/>
            </a:pPr>
            <a:fld id="{2C1E09A9-C6F2-4D8D-97EA-509971444911}"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012699408"/>
      </p:ext>
    </p:extLst>
  </p:cSld>
  <p:clrMapOvr>
    <a:masterClrMapping/>
  </p:clrMapOvr>
  <p:transition/>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4" name="Footer Placeholder 3"/>
          <p:cNvSpPr>
            <a:spLocks noGrp="1"/>
          </p:cNvSpPr>
          <p:nvPr>
            <p:ph type="ftr" sz="quarter" idx="11"/>
          </p:nvPr>
        </p:nvSpPr>
        <p:spPr/>
        <p:txBody>
          <a:bodyPr/>
          <a:lstStyle/>
          <a:p>
            <a:pPr>
              <a:defRPr/>
            </a:pPr>
            <a:endParaRPr lang="en-US">
              <a:solidFill>
                <a:srgbClr val="808080"/>
              </a:solidFill>
            </a:endParaRPr>
          </a:p>
        </p:txBody>
      </p:sp>
      <p:sp>
        <p:nvSpPr>
          <p:cNvPr id="5" name="Slide Number Placeholder 4"/>
          <p:cNvSpPr>
            <a:spLocks noGrp="1"/>
          </p:cNvSpPr>
          <p:nvPr>
            <p:ph type="sldNum" sz="quarter" idx="12"/>
          </p:nvPr>
        </p:nvSpPr>
        <p:spPr/>
        <p:txBody>
          <a:bodyPr/>
          <a:lstStyle/>
          <a:p>
            <a:pPr>
              <a:defRPr/>
            </a:pPr>
            <a:fld id="{9F8602BC-5C26-4559-A8D2-24FD154DC29F}" type="slidenum">
              <a:rPr lang="ar-SA" smtClean="0">
                <a:solidFill>
                  <a:srgbClr val="808080"/>
                </a:solidFill>
              </a:rPr>
              <a:pPr>
                <a:defRPr/>
              </a:pPr>
              <a:t>‹#›</a:t>
            </a:fld>
            <a:endParaRPr lang="en-US">
              <a:solidFill>
                <a:srgbClr val="808080"/>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039417243"/>
      </p:ext>
    </p:extLst>
  </p:cSld>
  <p:clrMapOvr>
    <a:masterClrMapping/>
  </p:clrMapOvr>
  <p:transition/>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6" name="Footer Placeholder 5"/>
          <p:cNvSpPr>
            <a:spLocks noGrp="1"/>
          </p:cNvSpPr>
          <p:nvPr>
            <p:ph type="ftr" sz="quarter" idx="11"/>
          </p:nvPr>
        </p:nvSpPr>
        <p:spPr/>
        <p:txBody>
          <a:bodyPr/>
          <a:lstStyle/>
          <a:p>
            <a:pPr>
              <a:defRPr/>
            </a:pPr>
            <a:endParaRPr lang="en-US">
              <a:solidFill>
                <a:srgbClr val="808080"/>
              </a:solidFill>
            </a:endParaRPr>
          </a:p>
        </p:txBody>
      </p:sp>
      <p:sp>
        <p:nvSpPr>
          <p:cNvPr id="7" name="Slide Number Placeholder 6"/>
          <p:cNvSpPr>
            <a:spLocks noGrp="1"/>
          </p:cNvSpPr>
          <p:nvPr>
            <p:ph type="sldNum" sz="quarter" idx="12"/>
          </p:nvPr>
        </p:nvSpPr>
        <p:spPr/>
        <p:txBody>
          <a:bodyPr/>
          <a:lstStyle/>
          <a:p>
            <a:pPr>
              <a:defRPr/>
            </a:pPr>
            <a:fld id="{E47DACB3-B1D7-4922-B20F-CC140F039B4D}"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3885479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6" name="Footer Placeholder 5"/>
          <p:cNvSpPr>
            <a:spLocks noGrp="1"/>
          </p:cNvSpPr>
          <p:nvPr>
            <p:ph type="ftr" sz="quarter" idx="11"/>
          </p:nvPr>
        </p:nvSpPr>
        <p:spPr/>
        <p:txBody>
          <a:bodyPr/>
          <a:lstStyle/>
          <a:p>
            <a:pPr>
              <a:defRPr/>
            </a:pPr>
            <a:endParaRPr lang="en-US">
              <a:solidFill>
                <a:srgbClr val="808080"/>
              </a:solidFill>
            </a:endParaRPr>
          </a:p>
        </p:txBody>
      </p:sp>
      <p:sp>
        <p:nvSpPr>
          <p:cNvPr id="7" name="Slide Number Placeholder 6"/>
          <p:cNvSpPr>
            <a:spLocks noGrp="1"/>
          </p:cNvSpPr>
          <p:nvPr>
            <p:ph type="sldNum" sz="quarter" idx="12"/>
          </p:nvPr>
        </p:nvSpPr>
        <p:spPr/>
        <p:txBody>
          <a:bodyPr/>
          <a:lstStyle/>
          <a:p>
            <a:pPr>
              <a:defRPr/>
            </a:pPr>
            <a:fld id="{F63CA195-90D4-478F-84D9-53A0943BE5CB}" type="slidenum">
              <a:rPr lang="ar-SA" smtClean="0">
                <a:solidFill>
                  <a:srgbClr val="808080"/>
                </a:solidFill>
              </a:rPr>
              <a:pPr>
                <a:defRPr/>
              </a:pPr>
              <a:t>‹#›</a:t>
            </a:fld>
            <a:endParaRPr lang="en-US">
              <a:solidFill>
                <a:srgbClr val="808080"/>
              </a:solidFill>
            </a:endParaRP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0932747"/>
      </p:ext>
    </p:extLst>
  </p:cSld>
  <p:clrMapOvr>
    <a:masterClrMapping/>
  </p:clrMapOvr>
  <p:transition/>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6" name="Footer Placeholder 5"/>
          <p:cNvSpPr>
            <a:spLocks noGrp="1"/>
          </p:cNvSpPr>
          <p:nvPr>
            <p:ph type="ftr" sz="quarter" idx="11"/>
          </p:nvPr>
        </p:nvSpPr>
        <p:spPr/>
        <p:txBody>
          <a:bodyPr/>
          <a:lstStyle/>
          <a:p>
            <a:pPr>
              <a:defRPr/>
            </a:pPr>
            <a:endParaRPr lang="en-US">
              <a:solidFill>
                <a:srgbClr val="808080"/>
              </a:solidFill>
            </a:endParaRPr>
          </a:p>
        </p:txBody>
      </p:sp>
      <p:sp>
        <p:nvSpPr>
          <p:cNvPr id="7" name="Slide Number Placeholder 6"/>
          <p:cNvSpPr>
            <a:spLocks noGrp="1"/>
          </p:cNvSpPr>
          <p:nvPr>
            <p:ph type="sldNum" sz="quarter" idx="12"/>
          </p:nvPr>
        </p:nvSpPr>
        <p:spPr/>
        <p:txBody>
          <a:bodyPr/>
          <a:lstStyle/>
          <a:p>
            <a:pPr>
              <a:defRPr/>
            </a:pPr>
            <a:fld id="{C2303960-DAD8-4165-B3F4-8C6B7B1C3A74}"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523769718"/>
      </p:ext>
    </p:extLst>
  </p:cSld>
  <p:clrMapOvr>
    <a:masterClrMapping/>
  </p:clrMapOvr>
  <p:transition/>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410A36ED-2FE6-4D67-8DB5-03006C8DAA69}"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956288783"/>
      </p:ext>
    </p:extLst>
  </p:cSld>
  <p:clrMapOvr>
    <a:masterClrMapping/>
  </p:clrMapOvr>
  <p:transition/>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81C0963A-CECD-4B8E-807C-8DC727C28E11}"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098830702"/>
      </p:ext>
    </p:extLst>
  </p:cSld>
  <p:clrMapOvr>
    <a:masterClrMapping/>
  </p:clrMapOvr>
  <p:transition/>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066800" y="990600"/>
            <a:ext cx="7848600" cy="5410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a-IR" smtClean="0">
                <a:solidFill>
                  <a:srgbClr val="808080"/>
                </a:solidFill>
              </a:rPr>
              <a:t>1394/06/26</a:t>
            </a: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79AB3B-31C9-4873-BBB8-383370132557}"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036799309"/>
      </p:ext>
    </p:extLst>
  </p:cSld>
  <p:clrMapOvr>
    <a:masterClrMapping/>
  </p:clrMapOvr>
  <p:transition advTm="0"/>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09800" y="2971800"/>
            <a:ext cx="6934200" cy="685800"/>
          </a:xfrm>
        </p:spPr>
        <p:txBody>
          <a:bodyPr/>
          <a:lstStyle>
            <a:lvl1pPr>
              <a:defRPr sz="28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2971800" y="4114800"/>
            <a:ext cx="6172200" cy="533400"/>
          </a:xfrm>
        </p:spPr>
        <p:txBody>
          <a:bodyPr/>
          <a:lstStyle>
            <a:lvl1pPr marL="0" indent="0">
              <a:buFontTx/>
              <a:buNone/>
              <a:defRPr sz="2000">
                <a:solidFill>
                  <a:schemeClr val="bg1"/>
                </a:solidFill>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C762DFF5-C142-40D7-81D1-2C9F3B2E0F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647812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1C5F61-7223-4FC7-A99A-24B51AEB45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0294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970313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2CAA9E-2447-405D-A67F-CC6A4E3AF6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84927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0B5083-D47D-42EB-BEA6-A602456E23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20447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82AAFA8-98D8-4C28-9214-4AF18795E0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47959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93766E5-DCBE-4927-9344-F73C681C08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33048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E5DFE4-A775-4454-97CE-F77312CE60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33241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2E882C9-BEDC-421D-B5F3-79DB15C816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007704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039DF5-45A3-4190-9153-9B1122C32E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234360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31ED51-86BC-4300-A3DE-878467158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8441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563A7D-9691-4B5D-BC51-69BA83F34A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88440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DEF87840-9008-44BA-B1FF-6D0630F80802}"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00645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42312D3-7084-4F98-9161-72E3418D9412}" type="slidenum">
              <a:rPr lang="ar-SA"/>
              <a:pPr>
                <a:defRPr/>
              </a:pPr>
              <a:t>‹#›</a:t>
            </a:fld>
            <a:endParaRPr lang="en-US"/>
          </a:p>
        </p:txBody>
      </p:sp>
    </p:spTree>
    <p:extLst>
      <p:ext uri="{BB962C8B-B14F-4D97-AF65-F5344CB8AC3E}">
        <p14:creationId xmlns:p14="http://schemas.microsoft.com/office/powerpoint/2010/main" val="119987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341186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15283D18-95F1-4332-A0AA-6B602AB20B59}"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572135675"/>
      </p:ext>
    </p:extLst>
  </p:cSld>
  <p:clrMapOvr>
    <a:masterClrMapping/>
  </p:clrMapOvr>
  <p:transition/>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8A6ABFD9-653D-4C5F-B49F-F6E2DEAA26D6}"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56647177"/>
      </p:ext>
    </p:extLst>
  </p:cSld>
  <p:clrMapOvr>
    <a:masterClrMapping/>
  </p:clrMapOvr>
  <p:transition/>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6" name="Footer Placeholder 5"/>
          <p:cNvSpPr>
            <a:spLocks noGrp="1"/>
          </p:cNvSpPr>
          <p:nvPr>
            <p:ph type="ftr" sz="quarter" idx="11"/>
          </p:nvPr>
        </p:nvSpPr>
        <p:spPr/>
        <p:txBody>
          <a:bodyPr/>
          <a:lstStyle/>
          <a:p>
            <a:pPr>
              <a:defRPr/>
            </a:pPr>
            <a:endParaRPr lang="en-US">
              <a:solidFill>
                <a:srgbClr val="808080"/>
              </a:solidFill>
            </a:endParaRPr>
          </a:p>
        </p:txBody>
      </p:sp>
      <p:sp>
        <p:nvSpPr>
          <p:cNvPr id="7" name="Slide Number Placeholder 6"/>
          <p:cNvSpPr>
            <a:spLocks noGrp="1"/>
          </p:cNvSpPr>
          <p:nvPr>
            <p:ph type="sldNum" sz="quarter" idx="12"/>
          </p:nvPr>
        </p:nvSpPr>
        <p:spPr/>
        <p:txBody>
          <a:bodyPr/>
          <a:lstStyle/>
          <a:p>
            <a:pPr>
              <a:defRPr/>
            </a:pPr>
            <a:fld id="{3394E0DB-C2E4-44BB-BE01-77D11664EE0C}"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401041379"/>
      </p:ext>
    </p:extLst>
  </p:cSld>
  <p:clrMapOvr>
    <a:masterClrMapping/>
  </p:clrMapOvr>
  <p:transition/>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8" name="Footer Placeholder 7"/>
          <p:cNvSpPr>
            <a:spLocks noGrp="1"/>
          </p:cNvSpPr>
          <p:nvPr>
            <p:ph type="ftr" sz="quarter" idx="11"/>
          </p:nvPr>
        </p:nvSpPr>
        <p:spPr/>
        <p:txBody>
          <a:bodyPr/>
          <a:lstStyle/>
          <a:p>
            <a:pPr>
              <a:defRPr/>
            </a:pPr>
            <a:endParaRPr lang="en-US">
              <a:solidFill>
                <a:srgbClr val="808080"/>
              </a:solidFill>
            </a:endParaRPr>
          </a:p>
        </p:txBody>
      </p:sp>
      <p:sp>
        <p:nvSpPr>
          <p:cNvPr id="9" name="Slide Number Placeholder 8"/>
          <p:cNvSpPr>
            <a:spLocks noGrp="1"/>
          </p:cNvSpPr>
          <p:nvPr>
            <p:ph type="sldNum" sz="quarter" idx="12"/>
          </p:nvPr>
        </p:nvSpPr>
        <p:spPr/>
        <p:txBody>
          <a:bodyPr/>
          <a:lstStyle/>
          <a:p>
            <a:pPr>
              <a:defRPr/>
            </a:pPr>
            <a:fld id="{FD92DC68-9796-427D-A2B9-46CA917A379D}"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91158894"/>
      </p:ext>
    </p:extLst>
  </p:cSld>
  <p:clrMapOvr>
    <a:masterClrMapping/>
  </p:clrMapOvr>
  <p:transition/>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4" name="Footer Placeholder 3"/>
          <p:cNvSpPr>
            <a:spLocks noGrp="1"/>
          </p:cNvSpPr>
          <p:nvPr>
            <p:ph type="ftr" sz="quarter" idx="11"/>
          </p:nvPr>
        </p:nvSpPr>
        <p:spPr/>
        <p:txBody>
          <a:bodyPr/>
          <a:lstStyle/>
          <a:p>
            <a:pPr>
              <a:defRPr/>
            </a:pPr>
            <a:endParaRPr lang="en-US">
              <a:solidFill>
                <a:srgbClr val="808080"/>
              </a:solidFill>
            </a:endParaRPr>
          </a:p>
        </p:txBody>
      </p:sp>
      <p:sp>
        <p:nvSpPr>
          <p:cNvPr id="5" name="Slide Number Placeholder 4"/>
          <p:cNvSpPr>
            <a:spLocks noGrp="1"/>
          </p:cNvSpPr>
          <p:nvPr>
            <p:ph type="sldNum" sz="quarter" idx="12"/>
          </p:nvPr>
        </p:nvSpPr>
        <p:spPr/>
        <p:txBody>
          <a:bodyPr/>
          <a:lstStyle/>
          <a:p>
            <a:pPr>
              <a:defRPr/>
            </a:pPr>
            <a:fld id="{F87A7DEF-F724-4DF9-B35B-99028D15E54E}"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551454011"/>
      </p:ext>
    </p:extLst>
  </p:cSld>
  <p:clrMapOvr>
    <a:masterClrMapping/>
  </p:clrMapOvr>
  <p:transition/>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3" name="Footer Placeholder 2"/>
          <p:cNvSpPr>
            <a:spLocks noGrp="1"/>
          </p:cNvSpPr>
          <p:nvPr>
            <p:ph type="ftr" sz="quarter" idx="11"/>
          </p:nvPr>
        </p:nvSpPr>
        <p:spPr/>
        <p:txBody>
          <a:bodyPr/>
          <a:lstStyle/>
          <a:p>
            <a:pPr>
              <a:defRPr/>
            </a:pPr>
            <a:endParaRPr lang="en-US">
              <a:solidFill>
                <a:srgbClr val="808080"/>
              </a:solidFill>
            </a:endParaRPr>
          </a:p>
        </p:txBody>
      </p:sp>
      <p:sp>
        <p:nvSpPr>
          <p:cNvPr id="4" name="Slide Number Placeholder 3"/>
          <p:cNvSpPr>
            <a:spLocks noGrp="1"/>
          </p:cNvSpPr>
          <p:nvPr>
            <p:ph type="sldNum" sz="quarter" idx="12"/>
          </p:nvPr>
        </p:nvSpPr>
        <p:spPr/>
        <p:txBody>
          <a:bodyPr/>
          <a:lstStyle/>
          <a:p>
            <a:pPr>
              <a:defRPr/>
            </a:pPr>
            <a:fld id="{378433BA-15C7-4418-97BA-9CBEF4A1D1FF}"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4827599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6" name="Footer Placeholder 5"/>
          <p:cNvSpPr>
            <a:spLocks noGrp="1"/>
          </p:cNvSpPr>
          <p:nvPr>
            <p:ph type="ftr" sz="quarter" idx="11"/>
          </p:nvPr>
        </p:nvSpPr>
        <p:spPr/>
        <p:txBody>
          <a:bodyPr/>
          <a:lstStyle/>
          <a:p>
            <a:pPr>
              <a:defRPr/>
            </a:pPr>
            <a:endParaRPr lang="en-US">
              <a:solidFill>
                <a:srgbClr val="808080"/>
              </a:solidFill>
            </a:endParaRPr>
          </a:p>
        </p:txBody>
      </p:sp>
      <p:sp>
        <p:nvSpPr>
          <p:cNvPr id="7" name="Slide Number Placeholder 6"/>
          <p:cNvSpPr>
            <a:spLocks noGrp="1"/>
          </p:cNvSpPr>
          <p:nvPr>
            <p:ph type="sldNum" sz="quarter" idx="12"/>
          </p:nvPr>
        </p:nvSpPr>
        <p:spPr/>
        <p:txBody>
          <a:bodyPr/>
          <a:lstStyle/>
          <a:p>
            <a:pPr>
              <a:defRPr/>
            </a:pPr>
            <a:fld id="{C3CFCF10-A87F-4AA7-9515-925502450CD5}" type="slidenum">
              <a:rPr lang="ar-SA" smtClean="0">
                <a:solidFill>
                  <a:srgbClr val="808080"/>
                </a:solidFill>
              </a:rPr>
              <a:pPr>
                <a:defRPr/>
              </a:pPr>
              <a:t>‹#›</a:t>
            </a:fld>
            <a:endParaRPr lang="en-US">
              <a:solidFill>
                <a:srgbClr val="808080"/>
              </a:solidFill>
            </a:endParaRP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494955"/>
      </p:ext>
    </p:extLst>
  </p:cSld>
  <p:clrMapOvr>
    <a:masterClrMapping/>
  </p:clrMapOvr>
  <p:transition/>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9" name="Slide Number Placeholder 8"/>
          <p:cNvSpPr>
            <a:spLocks noGrp="1"/>
          </p:cNvSpPr>
          <p:nvPr>
            <p:ph type="sldNum" sz="quarter" idx="11"/>
          </p:nvPr>
        </p:nvSpPr>
        <p:spPr/>
        <p:txBody>
          <a:bodyPr/>
          <a:lstStyle/>
          <a:p>
            <a:pPr>
              <a:defRPr/>
            </a:pPr>
            <a:fld id="{4FA6A42A-D9CC-41D3-A824-C6F0F9FB8BE9}" type="slidenum">
              <a:rPr lang="ar-SA" smtClean="0">
                <a:solidFill>
                  <a:srgbClr val="808080"/>
                </a:solidFill>
              </a:rPr>
              <a:pPr>
                <a:defRPr/>
              </a:pPr>
              <a:t>‹#›</a:t>
            </a:fld>
            <a:endParaRPr lang="en-US">
              <a:solidFill>
                <a:srgbClr val="808080"/>
              </a:solidFill>
            </a:endParaRPr>
          </a:p>
        </p:txBody>
      </p:sp>
      <p:sp>
        <p:nvSpPr>
          <p:cNvPr id="10" name="Footer Placeholder 9"/>
          <p:cNvSpPr>
            <a:spLocks noGrp="1"/>
          </p:cNvSpPr>
          <p:nvPr>
            <p:ph type="ftr" sz="quarter" idx="12"/>
          </p:nvPr>
        </p:nvSpPr>
        <p:spPr/>
        <p:txBody>
          <a:bodyPr/>
          <a:lstStyle/>
          <a:p>
            <a:pPr>
              <a:defRPr/>
            </a:pPr>
            <a:endParaRPr lang="en-US">
              <a:solidFill>
                <a:srgbClr val="808080"/>
              </a:solidFill>
            </a:endParaRPr>
          </a:p>
        </p:txBody>
      </p:sp>
    </p:spTree>
    <p:extLst>
      <p:ext uri="{BB962C8B-B14F-4D97-AF65-F5344CB8AC3E}">
        <p14:creationId xmlns:p14="http://schemas.microsoft.com/office/powerpoint/2010/main" val="2740874082"/>
      </p:ext>
    </p:extLst>
  </p:cSld>
  <p:clrMapOvr>
    <a:masterClrMapping/>
  </p:clrMapOvr>
  <p:transition/>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E0136B5D-0A44-4FB8-8242-C969E1811B3E}"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73849367"/>
      </p:ext>
    </p:extLst>
  </p:cSld>
  <p:clrMapOvr>
    <a:masterClrMapping/>
  </p:clrMapOvr>
  <p:transition/>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Footer Placeholder 4"/>
          <p:cNvSpPr>
            <a:spLocks noGrp="1"/>
          </p:cNvSpPr>
          <p:nvPr>
            <p:ph type="ftr" sz="quarter" idx="11"/>
          </p:nvPr>
        </p:nvSpPr>
        <p:spPr/>
        <p:txBody>
          <a:bodyPr/>
          <a:lstStyle/>
          <a:p>
            <a:pPr>
              <a:defRPr/>
            </a:pPr>
            <a:endParaRPr lang="en-US">
              <a:solidFill>
                <a:srgbClr val="808080"/>
              </a:solidFill>
            </a:endParaRPr>
          </a:p>
        </p:txBody>
      </p:sp>
      <p:sp>
        <p:nvSpPr>
          <p:cNvPr id="6" name="Slide Number Placeholder 5"/>
          <p:cNvSpPr>
            <a:spLocks noGrp="1"/>
          </p:cNvSpPr>
          <p:nvPr>
            <p:ph type="sldNum" sz="quarter" idx="12"/>
          </p:nvPr>
        </p:nvSpPr>
        <p:spPr/>
        <p:txBody>
          <a:bodyPr/>
          <a:lstStyle/>
          <a:p>
            <a:pPr>
              <a:defRPr/>
            </a:pPr>
            <a:fld id="{F3EE2FE5-A793-4AF4-956A-CE175CB51525}" type="slidenum">
              <a:rPr lang="ar-SA" smtClean="0">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691982477"/>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524000"/>
            <a:ext cx="411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11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99025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08BE64-A471-489C-9048-9747CB46F3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96092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D34840-F81A-425B-A637-4013F639A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15708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95E734-EE67-499C-8C20-57F6EA24BF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38620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5681B-1F53-4280-BB3A-2EA7856172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21049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A2C6FA7-2B14-48F5-B256-1FAF4F581D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3773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C6DA359-50B6-454D-BA99-C6DF29F7B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07978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55F4AD6-1B72-4228-AC15-7C3399B9E8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75379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44D31F-0F30-4FA3-A824-8E53E14645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54928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5840C9-8792-45BF-A3D5-293A825EF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396099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0DA407-B5AF-4B17-826C-13FCF80EA4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3477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44341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fa-IR" smtClean="0">
                <a:solidFill>
                  <a:srgbClr val="000000"/>
                </a:solidFill>
              </a:rPr>
              <a:t>1394/06/26</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39E367-61FB-41FF-8421-AB40A5016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109434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67FAA3FB-98E9-41E5-9E63-5837C3C60233}" type="datetime1">
              <a:rPr lang="en-US">
                <a:solidFill>
                  <a:srgbClr val="DBF5F9">
                    <a:shade val="90000"/>
                  </a:srgbClr>
                </a:solidFill>
              </a:rPr>
              <a:pPr>
                <a:defRPr/>
              </a:pPr>
              <a:t>4/12/2020</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r>
              <a:rPr lang="en-US">
                <a:solidFill>
                  <a:srgbClr val="DBF5F9">
                    <a:shade val="90000"/>
                  </a:srgbClr>
                </a:solidFill>
              </a:rPr>
              <a:t>www.prozhe.com</a:t>
            </a:r>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A211A309-FFFF-410E-B86C-5D4C649D8761}" type="slidenum">
              <a:rPr lang="en-US"/>
              <a:pPr>
                <a:defRPr/>
              </a:pPr>
              <a:t>‹#›</a:t>
            </a:fld>
            <a:endParaRPr lang="en-US"/>
          </a:p>
        </p:txBody>
      </p:sp>
    </p:spTree>
    <p:extLst>
      <p:ext uri="{BB962C8B-B14F-4D97-AF65-F5344CB8AC3E}">
        <p14:creationId xmlns:p14="http://schemas.microsoft.com/office/powerpoint/2010/main" val="1503709240"/>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2AFEE79-CB36-40B4-A8ED-D53EAE7BA87A}" type="datetime1">
              <a:rPr lang="en-US">
                <a:solidFill>
                  <a:srgbClr val="04617B">
                    <a:shade val="90000"/>
                  </a:srgbClr>
                </a:solidFill>
              </a:rPr>
              <a:pPr>
                <a:defRPr/>
              </a:pPr>
              <a:t>4/12/2020</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6" name="Slide Number Placeholder 17"/>
          <p:cNvSpPr>
            <a:spLocks noGrp="1"/>
          </p:cNvSpPr>
          <p:nvPr>
            <p:ph type="sldNum" sz="quarter" idx="12"/>
          </p:nvPr>
        </p:nvSpPr>
        <p:spPr/>
        <p:txBody>
          <a:bodyPr/>
          <a:lstStyle>
            <a:lvl1pPr>
              <a:defRPr/>
            </a:lvl1pPr>
          </a:lstStyle>
          <a:p>
            <a:pPr>
              <a:defRPr/>
            </a:pPr>
            <a:fld id="{7894B405-8884-4B18-B9DD-F53ECFC9BB40}" type="slidenum">
              <a:rPr lang="en-US"/>
              <a:pPr>
                <a:defRPr/>
              </a:pPr>
              <a:t>‹#›</a:t>
            </a:fld>
            <a:endParaRPr lang="en-US"/>
          </a:p>
        </p:txBody>
      </p:sp>
    </p:spTree>
    <p:extLst>
      <p:ext uri="{BB962C8B-B14F-4D97-AF65-F5344CB8AC3E}">
        <p14:creationId xmlns:p14="http://schemas.microsoft.com/office/powerpoint/2010/main" val="6556233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106CBC0-2BE6-430A-84BE-F6F87E5EC49D}" type="datetime1">
              <a:rPr lang="en-US">
                <a:solidFill>
                  <a:srgbClr val="DBF5F9">
                    <a:shade val="90000"/>
                  </a:srgbClr>
                </a:solidFill>
              </a:rPr>
              <a:pPr>
                <a:defRPr/>
              </a:pPr>
              <a:t>4/12/2020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DBF5F9">
                    <a:shade val="90000"/>
                  </a:srgbClr>
                </a:solidFill>
              </a:rPr>
              <a:t>www.prozhe.com</a:t>
            </a:r>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5D744ED3-947F-4C04-A052-C729C90B8F18}" type="slidenum">
              <a:rPr lang="en-US"/>
              <a:pPr>
                <a:defRPr/>
              </a:pPr>
              <a:t>‹#›</a:t>
            </a:fld>
            <a:endParaRPr lang="en-US"/>
          </a:p>
        </p:txBody>
      </p:sp>
    </p:spTree>
    <p:extLst>
      <p:ext uri="{BB962C8B-B14F-4D97-AF65-F5344CB8AC3E}">
        <p14:creationId xmlns:p14="http://schemas.microsoft.com/office/powerpoint/2010/main" val="3862765966"/>
      </p:ext>
    </p:extLst>
  </p:cSld>
  <p:clrMapOvr>
    <a:overrideClrMapping bg1="dk1" tx1="lt1" bg2="dk2" tx2="lt2" accent1="accent1" accent2="accent2" accent3="accent3" accent4="accent4" accent5="accent5" accent6="accent6" hlink="hlink" folHlink="folHlink"/>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CF97618C-EF8B-4BDA-B895-C9663A1DE550}" type="datetime1">
              <a:rPr lang="en-US">
                <a:solidFill>
                  <a:srgbClr val="04617B">
                    <a:shade val="90000"/>
                  </a:srgbClr>
                </a:solidFill>
              </a:rPr>
              <a:pPr>
                <a:defRPr/>
              </a:pPr>
              <a:t>4/12/2020</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7" name="Slide Number Placeholder 17"/>
          <p:cNvSpPr>
            <a:spLocks noGrp="1"/>
          </p:cNvSpPr>
          <p:nvPr>
            <p:ph type="sldNum" sz="quarter" idx="12"/>
          </p:nvPr>
        </p:nvSpPr>
        <p:spPr/>
        <p:txBody>
          <a:bodyPr/>
          <a:lstStyle>
            <a:lvl1pPr>
              <a:defRPr/>
            </a:lvl1pPr>
          </a:lstStyle>
          <a:p>
            <a:pPr>
              <a:defRPr/>
            </a:pPr>
            <a:fld id="{58085AB7-3549-4664-BA0B-5FEF9C125F8A}" type="slidenum">
              <a:rPr lang="en-US"/>
              <a:pPr>
                <a:defRPr/>
              </a:pPr>
              <a:t>‹#›</a:t>
            </a:fld>
            <a:endParaRPr lang="en-US"/>
          </a:p>
        </p:txBody>
      </p:sp>
    </p:spTree>
    <p:extLst>
      <p:ext uri="{BB962C8B-B14F-4D97-AF65-F5344CB8AC3E}">
        <p14:creationId xmlns:p14="http://schemas.microsoft.com/office/powerpoint/2010/main" val="388558808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DEE8833-E8B0-4D7D-B8DC-A9DB2252F8B1}" type="datetime1">
              <a:rPr lang="en-US">
                <a:solidFill>
                  <a:srgbClr val="04617B">
                    <a:shade val="90000"/>
                  </a:srgbClr>
                </a:solidFill>
              </a:rPr>
              <a:pPr>
                <a:defRPr/>
              </a:pPr>
              <a:t>4/12/2020</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9" name="Slide Number Placeholder 17"/>
          <p:cNvSpPr>
            <a:spLocks noGrp="1"/>
          </p:cNvSpPr>
          <p:nvPr>
            <p:ph type="sldNum" sz="quarter" idx="12"/>
          </p:nvPr>
        </p:nvSpPr>
        <p:spPr/>
        <p:txBody>
          <a:bodyPr/>
          <a:lstStyle>
            <a:lvl1pPr>
              <a:defRPr/>
            </a:lvl1pPr>
          </a:lstStyle>
          <a:p>
            <a:pPr>
              <a:defRPr/>
            </a:pPr>
            <a:fld id="{FD6389B4-1107-41B8-A167-628B51A19CBE}" type="slidenum">
              <a:rPr lang="en-US"/>
              <a:pPr>
                <a:defRPr/>
              </a:pPr>
              <a:t>‹#›</a:t>
            </a:fld>
            <a:endParaRPr lang="en-US"/>
          </a:p>
        </p:txBody>
      </p:sp>
    </p:spTree>
    <p:extLst>
      <p:ext uri="{BB962C8B-B14F-4D97-AF65-F5344CB8AC3E}">
        <p14:creationId xmlns:p14="http://schemas.microsoft.com/office/powerpoint/2010/main" val="166827409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F8D5150E-625F-480C-9B7D-A45EAE19F695}" type="datetime1">
              <a:rPr lang="en-US">
                <a:solidFill>
                  <a:srgbClr val="04617B">
                    <a:shade val="90000"/>
                  </a:srgbClr>
                </a:solidFill>
              </a:rPr>
              <a:pPr>
                <a:defRPr/>
              </a:pPr>
              <a:t>4/12/2020</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5" name="Slide Number Placeholder 17"/>
          <p:cNvSpPr>
            <a:spLocks noGrp="1"/>
          </p:cNvSpPr>
          <p:nvPr>
            <p:ph type="sldNum" sz="quarter" idx="12"/>
          </p:nvPr>
        </p:nvSpPr>
        <p:spPr/>
        <p:txBody>
          <a:bodyPr/>
          <a:lstStyle>
            <a:lvl1pPr>
              <a:defRPr/>
            </a:lvl1pPr>
          </a:lstStyle>
          <a:p>
            <a:pPr>
              <a:defRPr/>
            </a:pPr>
            <a:fld id="{453EBE76-28FD-4F40-B92B-9C71DD68D44C}" type="slidenum">
              <a:rPr lang="en-US"/>
              <a:pPr>
                <a:defRPr/>
              </a:pPr>
              <a:t>‹#›</a:t>
            </a:fld>
            <a:endParaRPr lang="en-US"/>
          </a:p>
        </p:txBody>
      </p:sp>
    </p:spTree>
    <p:extLst>
      <p:ext uri="{BB962C8B-B14F-4D97-AF65-F5344CB8AC3E}">
        <p14:creationId xmlns:p14="http://schemas.microsoft.com/office/powerpoint/2010/main" val="22864846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FE86670-7385-42C3-BF61-195C8C7DAAC4}" type="datetime1">
              <a:rPr lang="en-US">
                <a:solidFill>
                  <a:srgbClr val="04617B">
                    <a:shade val="90000"/>
                  </a:srgbClr>
                </a:solidFill>
              </a:rPr>
              <a:pPr>
                <a:defRPr/>
              </a:pPr>
              <a:t>4/12/2020</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4" name="Slide Number Placeholder 17"/>
          <p:cNvSpPr>
            <a:spLocks noGrp="1"/>
          </p:cNvSpPr>
          <p:nvPr>
            <p:ph type="sldNum" sz="quarter" idx="12"/>
          </p:nvPr>
        </p:nvSpPr>
        <p:spPr/>
        <p:txBody>
          <a:bodyPr/>
          <a:lstStyle>
            <a:lvl1pPr>
              <a:defRPr/>
            </a:lvl1pPr>
          </a:lstStyle>
          <a:p>
            <a:pPr>
              <a:defRPr/>
            </a:pPr>
            <a:fld id="{41C53954-6586-4611-9098-8EBD18CB3F4C}" type="slidenum">
              <a:rPr lang="en-US"/>
              <a:pPr>
                <a:defRPr/>
              </a:pPr>
              <a:t>‹#›</a:t>
            </a:fld>
            <a:endParaRPr lang="en-US"/>
          </a:p>
        </p:txBody>
      </p:sp>
    </p:spTree>
    <p:extLst>
      <p:ext uri="{BB962C8B-B14F-4D97-AF65-F5344CB8AC3E}">
        <p14:creationId xmlns:p14="http://schemas.microsoft.com/office/powerpoint/2010/main" val="66326316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B1BE0AE-169C-4250-8B98-CFD36560FE2E}" type="datetime1">
              <a:rPr lang="en-US">
                <a:solidFill>
                  <a:srgbClr val="04617B">
                    <a:shade val="90000"/>
                  </a:srgbClr>
                </a:solidFill>
              </a:rPr>
              <a:pPr>
                <a:defRPr/>
              </a:pPr>
              <a:t>4/12/2020</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7" name="Slide Number Placeholder 17"/>
          <p:cNvSpPr>
            <a:spLocks noGrp="1"/>
          </p:cNvSpPr>
          <p:nvPr>
            <p:ph type="sldNum" sz="quarter" idx="12"/>
          </p:nvPr>
        </p:nvSpPr>
        <p:spPr/>
        <p:txBody>
          <a:bodyPr/>
          <a:lstStyle>
            <a:lvl1pPr>
              <a:defRPr/>
            </a:lvl1pPr>
          </a:lstStyle>
          <a:p>
            <a:pPr>
              <a:defRPr/>
            </a:pPr>
            <a:fld id="{DE77A1E8-C105-4452-B574-43E59A111EA9}" type="slidenum">
              <a:rPr lang="en-US"/>
              <a:pPr>
                <a:defRPr/>
              </a:pPr>
              <a:t>‹#›</a:t>
            </a:fld>
            <a:endParaRPr lang="en-US"/>
          </a:p>
        </p:txBody>
      </p:sp>
    </p:spTree>
    <p:extLst>
      <p:ext uri="{BB962C8B-B14F-4D97-AF65-F5344CB8AC3E}">
        <p14:creationId xmlns:p14="http://schemas.microsoft.com/office/powerpoint/2010/main" val="224570234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b="0">
              <a:solidFill>
                <a:prstClr val="black"/>
              </a:solidFill>
              <a:latin typeface="Constantia"/>
              <a:cs typeface="Arial"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b="0">
              <a:solidFill>
                <a:prstClr val="black"/>
              </a:solidFill>
              <a:latin typeface="Constantia"/>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2C0F7A64-C608-4ADC-9385-F303EE3A7802}" type="datetime1">
              <a:rPr lang="en-US">
                <a:solidFill>
                  <a:srgbClr val="04617B">
                    <a:shade val="90000"/>
                  </a:srgbClr>
                </a:solidFill>
              </a:rPr>
              <a:pPr>
                <a:defRPr/>
              </a:pPr>
              <a:t>4/12/2020</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1DD3FF2-30C6-41AF-B33E-FEF4604E85DC}" type="slidenum">
              <a:rPr lang="en-US"/>
              <a:pPr>
                <a:defRPr/>
              </a:pPr>
              <a:t>‹#›</a:t>
            </a:fld>
            <a:endParaRPr lang="en-US"/>
          </a:p>
        </p:txBody>
      </p:sp>
    </p:spTree>
    <p:extLst>
      <p:ext uri="{BB962C8B-B14F-4D97-AF65-F5344CB8AC3E}">
        <p14:creationId xmlns:p14="http://schemas.microsoft.com/office/powerpoint/2010/main" val="2783826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646228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36E581C-C052-4098-A7FE-E11B8B1B6366}" type="datetime1">
              <a:rPr lang="en-US">
                <a:solidFill>
                  <a:srgbClr val="04617B">
                    <a:shade val="90000"/>
                  </a:srgbClr>
                </a:solidFill>
              </a:rPr>
              <a:pPr>
                <a:defRPr/>
              </a:pPr>
              <a:t>4/12/2020</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6" name="Slide Number Placeholder 17"/>
          <p:cNvSpPr>
            <a:spLocks noGrp="1"/>
          </p:cNvSpPr>
          <p:nvPr>
            <p:ph type="sldNum" sz="quarter" idx="12"/>
          </p:nvPr>
        </p:nvSpPr>
        <p:spPr/>
        <p:txBody>
          <a:bodyPr/>
          <a:lstStyle>
            <a:lvl1pPr>
              <a:defRPr/>
            </a:lvl1pPr>
          </a:lstStyle>
          <a:p>
            <a:pPr>
              <a:defRPr/>
            </a:pPr>
            <a:fld id="{595BD853-03B2-47FF-BB3B-E89B379780C7}" type="slidenum">
              <a:rPr lang="en-US"/>
              <a:pPr>
                <a:defRPr/>
              </a:pPr>
              <a:t>‹#›</a:t>
            </a:fld>
            <a:endParaRPr lang="en-US"/>
          </a:p>
        </p:txBody>
      </p:sp>
    </p:spTree>
    <p:extLst>
      <p:ext uri="{BB962C8B-B14F-4D97-AF65-F5344CB8AC3E}">
        <p14:creationId xmlns:p14="http://schemas.microsoft.com/office/powerpoint/2010/main" val="8672205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3FEDE91-1B9A-4BC7-BE0D-FE4DBB703CB6}" type="datetime1">
              <a:rPr lang="en-US">
                <a:solidFill>
                  <a:srgbClr val="04617B">
                    <a:shade val="90000"/>
                  </a:srgbClr>
                </a:solidFill>
              </a:rPr>
              <a:pPr>
                <a:defRPr/>
              </a:pPr>
              <a:t>4/12/2020</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www.prozhe.com</a:t>
            </a:r>
          </a:p>
        </p:txBody>
      </p:sp>
      <p:sp>
        <p:nvSpPr>
          <p:cNvPr id="6" name="Slide Number Placeholder 17"/>
          <p:cNvSpPr>
            <a:spLocks noGrp="1"/>
          </p:cNvSpPr>
          <p:nvPr>
            <p:ph type="sldNum" sz="quarter" idx="12"/>
          </p:nvPr>
        </p:nvSpPr>
        <p:spPr/>
        <p:txBody>
          <a:bodyPr/>
          <a:lstStyle>
            <a:lvl1pPr>
              <a:defRPr/>
            </a:lvl1pPr>
          </a:lstStyle>
          <a:p>
            <a:pPr>
              <a:defRPr/>
            </a:pPr>
            <a:fld id="{AFAFDC14-000F-4C30-A6B9-80614202550B}" type="slidenum">
              <a:rPr lang="en-US"/>
              <a:pPr>
                <a:defRPr/>
              </a:pPr>
              <a:t>‹#›</a:t>
            </a:fld>
            <a:endParaRPr lang="en-US"/>
          </a:p>
        </p:txBody>
      </p:sp>
    </p:spTree>
    <p:extLst>
      <p:ext uri="{BB962C8B-B14F-4D97-AF65-F5344CB8AC3E}">
        <p14:creationId xmlns:p14="http://schemas.microsoft.com/office/powerpoint/2010/main" val="255068306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27 w 717"/>
                <a:gd name="T1" fmla="*/ 845 h 845"/>
                <a:gd name="T2" fmla="*/ 727 w 717"/>
                <a:gd name="T3" fmla="*/ 821 h 845"/>
                <a:gd name="T4" fmla="*/ 584 w 717"/>
                <a:gd name="T5" fmla="*/ 605 h 845"/>
                <a:gd name="T6" fmla="*/ 411 w 717"/>
                <a:gd name="T7" fmla="*/ 396 h 845"/>
                <a:gd name="T8" fmla="*/ 226 w 717"/>
                <a:gd name="T9" fmla="*/ 192 h 845"/>
                <a:gd name="T10" fmla="*/ 17 w 717"/>
                <a:gd name="T11" fmla="*/ 0 h 845"/>
                <a:gd name="T12" fmla="*/ 0 w 717"/>
                <a:gd name="T13" fmla="*/ 0 h 845"/>
                <a:gd name="T14" fmla="*/ 214 w 717"/>
                <a:gd name="T15" fmla="*/ 198 h 845"/>
                <a:gd name="T16" fmla="*/ 405 w 717"/>
                <a:gd name="T17" fmla="*/ 408 h 845"/>
                <a:gd name="T18" fmla="*/ 578 w 717"/>
                <a:gd name="T19" fmla="*/ 623 h 845"/>
                <a:gd name="T20" fmla="*/ 727 w 717"/>
                <a:gd name="T21" fmla="*/ 845 h 845"/>
                <a:gd name="T22" fmla="*/ 72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24"/>
            <p:cNvSpPr>
              <a:spLocks/>
            </p:cNvSpPr>
            <p:nvPr/>
          </p:nvSpPr>
          <p:spPr bwMode="hidden">
            <a:xfrm>
              <a:off x="5352" y="0"/>
              <a:ext cx="408" cy="414"/>
            </a:xfrm>
            <a:custGeom>
              <a:avLst/>
              <a:gdLst>
                <a:gd name="T0" fmla="*/ 412 w 407"/>
                <a:gd name="T1" fmla="*/ 414 h 414"/>
                <a:gd name="T2" fmla="*/ 412 w 407"/>
                <a:gd name="T3" fmla="*/ 396 h 414"/>
                <a:gd name="T4" fmla="*/ 227 w 407"/>
                <a:gd name="T5" fmla="*/ 192 h 414"/>
                <a:gd name="T6" fmla="*/ 12 w 407"/>
                <a:gd name="T7" fmla="*/ 0 h 414"/>
                <a:gd name="T8" fmla="*/ 0 w 407"/>
                <a:gd name="T9" fmla="*/ 0 h 414"/>
                <a:gd name="T10" fmla="*/ 108 w 407"/>
                <a:gd name="T11" fmla="*/ 102 h 414"/>
                <a:gd name="T12" fmla="*/ 221 w 407"/>
                <a:gd name="T13" fmla="*/ 204 h 414"/>
                <a:gd name="T14" fmla="*/ 412 w 407"/>
                <a:gd name="T15" fmla="*/ 414 h 414"/>
                <a:gd name="T16" fmla="*/ 41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596 w 586"/>
                <a:gd name="T1" fmla="*/ 0 h 599"/>
                <a:gd name="T2" fmla="*/ 578 w 586"/>
                <a:gd name="T3" fmla="*/ 0 h 599"/>
                <a:gd name="T4" fmla="*/ 412 w 586"/>
                <a:gd name="T5" fmla="*/ 132 h 599"/>
                <a:gd name="T6" fmla="*/ 262 w 586"/>
                <a:gd name="T7" fmla="*/ 270 h 599"/>
                <a:gd name="T8" fmla="*/ 120 w 586"/>
                <a:gd name="T9" fmla="*/ 420 h 599"/>
                <a:gd name="T10" fmla="*/ 0 w 586"/>
                <a:gd name="T11" fmla="*/ 575 h 599"/>
                <a:gd name="T12" fmla="*/ 0 w 586"/>
                <a:gd name="T13" fmla="*/ 599 h 599"/>
                <a:gd name="T14" fmla="*/ 120 w 586"/>
                <a:gd name="T15" fmla="*/ 432 h 599"/>
                <a:gd name="T16" fmla="*/ 262 w 586"/>
                <a:gd name="T17" fmla="*/ 282 h 599"/>
                <a:gd name="T18" fmla="*/ 418 w 586"/>
                <a:gd name="T19" fmla="*/ 138 h 599"/>
                <a:gd name="T20" fmla="*/ 596 w 586"/>
                <a:gd name="T21" fmla="*/ 0 h 599"/>
                <a:gd name="T22" fmla="*/ 59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27"/>
            <p:cNvSpPr>
              <a:spLocks/>
            </p:cNvSpPr>
            <p:nvPr/>
          </p:nvSpPr>
          <p:spPr bwMode="hidden">
            <a:xfrm>
              <a:off x="6" y="0"/>
              <a:ext cx="270" cy="252"/>
            </a:xfrm>
            <a:custGeom>
              <a:avLst/>
              <a:gdLst>
                <a:gd name="T0" fmla="*/ 274 w 269"/>
                <a:gd name="T1" fmla="*/ 0 h 252"/>
                <a:gd name="T2" fmla="*/ 25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4 w 269"/>
                <a:gd name="T15" fmla="*/ 0 h 252"/>
                <a:gd name="T16" fmla="*/ 27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8093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809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42" name="Rectangle 42"/>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3" name="Rectangle 43"/>
          <p:cNvSpPr>
            <a:spLocks noGrp="1" noChangeArrowheads="1"/>
          </p:cNvSpPr>
          <p:nvPr>
            <p:ph type="sldNum" sz="quarter" idx="12"/>
          </p:nvPr>
        </p:nvSpPr>
        <p:spPr/>
        <p:txBody>
          <a:bodyPr/>
          <a:lstStyle>
            <a:lvl1pPr fontAlgn="auto">
              <a:spcBef>
                <a:spcPts val="0"/>
              </a:spcBef>
              <a:spcAft>
                <a:spcPts val="0"/>
              </a:spcAft>
              <a:defRPr/>
            </a:lvl1pPr>
          </a:lstStyle>
          <a:p>
            <a:pPr>
              <a:defRPr/>
            </a:pPr>
            <a:fld id="{E1626CAE-94DE-4DE3-9549-451B14D178B4}" type="slidenum">
              <a:rPr lang="ar-SA"/>
              <a:pPr>
                <a:defRPr/>
              </a:pPr>
              <a:t>‹#›</a:t>
            </a:fld>
            <a:endParaRPr lang="en-US"/>
          </a:p>
        </p:txBody>
      </p:sp>
    </p:spTree>
    <p:extLst>
      <p:ext uri="{BB962C8B-B14F-4D97-AF65-F5344CB8AC3E}">
        <p14:creationId xmlns:p14="http://schemas.microsoft.com/office/powerpoint/2010/main" val="3352394758"/>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5"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C21447A7-9E03-4DA1-8792-6F19989B1EE0}" type="slidenum">
              <a:rPr lang="ar-SA"/>
              <a:pPr>
                <a:defRPr/>
              </a:pPr>
              <a:t>‹#›</a:t>
            </a:fld>
            <a:endParaRPr lang="en-US"/>
          </a:p>
        </p:txBody>
      </p:sp>
    </p:spTree>
    <p:extLst>
      <p:ext uri="{BB962C8B-B14F-4D97-AF65-F5344CB8AC3E}">
        <p14:creationId xmlns:p14="http://schemas.microsoft.com/office/powerpoint/2010/main" val="245602171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5"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0ED76866-BE22-4885-8523-8E9C381A893C}" type="slidenum">
              <a:rPr lang="ar-SA"/>
              <a:pPr>
                <a:defRPr/>
              </a:pPr>
              <a:t>‹#›</a:t>
            </a:fld>
            <a:endParaRPr lang="en-US"/>
          </a:p>
        </p:txBody>
      </p:sp>
    </p:spTree>
    <p:extLst>
      <p:ext uri="{BB962C8B-B14F-4D97-AF65-F5344CB8AC3E}">
        <p14:creationId xmlns:p14="http://schemas.microsoft.com/office/powerpoint/2010/main" val="292881316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6"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629336CD-99FD-4FDB-A9A0-6C2B347BBB14}" type="slidenum">
              <a:rPr lang="ar-SA"/>
              <a:pPr>
                <a:defRPr/>
              </a:pPr>
              <a:t>‹#›</a:t>
            </a:fld>
            <a:endParaRPr lang="en-US"/>
          </a:p>
        </p:txBody>
      </p:sp>
    </p:spTree>
    <p:extLst>
      <p:ext uri="{BB962C8B-B14F-4D97-AF65-F5344CB8AC3E}">
        <p14:creationId xmlns:p14="http://schemas.microsoft.com/office/powerpoint/2010/main" val="6602635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8"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EF592896-C502-42E6-B439-C54496ED5853}" type="slidenum">
              <a:rPr lang="ar-SA"/>
              <a:pPr>
                <a:defRPr/>
              </a:pPr>
              <a:t>‹#›</a:t>
            </a:fld>
            <a:endParaRPr lang="en-US"/>
          </a:p>
        </p:txBody>
      </p:sp>
    </p:spTree>
    <p:extLst>
      <p:ext uri="{BB962C8B-B14F-4D97-AF65-F5344CB8AC3E}">
        <p14:creationId xmlns:p14="http://schemas.microsoft.com/office/powerpoint/2010/main" val="174248944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4"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756E9CF7-6D5F-4D6C-B563-601C12F1C5BC}" type="slidenum">
              <a:rPr lang="ar-SA"/>
              <a:pPr>
                <a:defRPr/>
              </a:pPr>
              <a:t>‹#›</a:t>
            </a:fld>
            <a:endParaRPr lang="en-US"/>
          </a:p>
        </p:txBody>
      </p:sp>
    </p:spTree>
    <p:extLst>
      <p:ext uri="{BB962C8B-B14F-4D97-AF65-F5344CB8AC3E}">
        <p14:creationId xmlns:p14="http://schemas.microsoft.com/office/powerpoint/2010/main" val="13493437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3"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CF41DE4E-8F54-414C-971B-DA63C43E7493}" type="slidenum">
              <a:rPr lang="ar-SA"/>
              <a:pPr>
                <a:defRPr/>
              </a:pPr>
              <a:t>‹#›</a:t>
            </a:fld>
            <a:endParaRPr lang="en-US"/>
          </a:p>
        </p:txBody>
      </p:sp>
    </p:spTree>
    <p:extLst>
      <p:ext uri="{BB962C8B-B14F-4D97-AF65-F5344CB8AC3E}">
        <p14:creationId xmlns:p14="http://schemas.microsoft.com/office/powerpoint/2010/main" val="408199670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6"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B72312EE-F554-487F-83AE-0880F403ECCF}" type="slidenum">
              <a:rPr lang="ar-SA"/>
              <a:pPr>
                <a:defRPr/>
              </a:pPr>
              <a:t>‹#›</a:t>
            </a:fld>
            <a:endParaRPr lang="en-US"/>
          </a:p>
        </p:txBody>
      </p:sp>
    </p:spTree>
    <p:extLst>
      <p:ext uri="{BB962C8B-B14F-4D97-AF65-F5344CB8AC3E}">
        <p14:creationId xmlns:p14="http://schemas.microsoft.com/office/powerpoint/2010/main" val="1199749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29067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6"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0EFDFDC8-B4C6-4420-805C-C3B0EEC0BC95}" type="slidenum">
              <a:rPr lang="ar-SA"/>
              <a:pPr>
                <a:defRPr/>
              </a:pPr>
              <a:t>‹#›</a:t>
            </a:fld>
            <a:endParaRPr lang="en-US"/>
          </a:p>
        </p:txBody>
      </p:sp>
    </p:spTree>
    <p:extLst>
      <p:ext uri="{BB962C8B-B14F-4D97-AF65-F5344CB8AC3E}">
        <p14:creationId xmlns:p14="http://schemas.microsoft.com/office/powerpoint/2010/main" val="313473541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5"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6EE0A915-C2DE-4218-B9F2-3EA2D1B2EC34}" type="slidenum">
              <a:rPr lang="ar-SA"/>
              <a:pPr>
                <a:defRPr/>
              </a:pPr>
              <a:t>‹#›</a:t>
            </a:fld>
            <a:endParaRPr lang="en-US"/>
          </a:p>
        </p:txBody>
      </p:sp>
    </p:spTree>
    <p:extLst>
      <p:ext uri="{BB962C8B-B14F-4D97-AF65-F5344CB8AC3E}">
        <p14:creationId xmlns:p14="http://schemas.microsoft.com/office/powerpoint/2010/main" val="54897010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fontAlgn="auto">
              <a:spcBef>
                <a:spcPts val="0"/>
              </a:spcBef>
              <a:spcAft>
                <a:spcPts val="0"/>
              </a:spcAft>
              <a:defRPr/>
            </a:lvl1pPr>
          </a:lstStyle>
          <a:p>
            <a:pPr>
              <a:defRPr/>
            </a:pPr>
            <a:r>
              <a:rPr lang="fa-IR" smtClean="0"/>
              <a:t>1394/06/26</a:t>
            </a:r>
            <a:endParaRPr lang="en-US"/>
          </a:p>
        </p:txBody>
      </p:sp>
      <p:sp>
        <p:nvSpPr>
          <p:cNvPr id="5" name="Rectangle 4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42"/>
          <p:cNvSpPr>
            <a:spLocks noGrp="1" noChangeArrowheads="1"/>
          </p:cNvSpPr>
          <p:nvPr>
            <p:ph type="sldNum" sz="quarter" idx="12"/>
          </p:nvPr>
        </p:nvSpPr>
        <p:spPr/>
        <p:txBody>
          <a:bodyPr/>
          <a:lstStyle>
            <a:lvl1pPr fontAlgn="auto">
              <a:spcBef>
                <a:spcPts val="0"/>
              </a:spcBef>
              <a:spcAft>
                <a:spcPts val="0"/>
              </a:spcAft>
              <a:defRPr/>
            </a:lvl1pPr>
          </a:lstStyle>
          <a:p>
            <a:pPr>
              <a:defRPr/>
            </a:pPr>
            <a:fld id="{C217F30D-6936-4CEA-9A1C-28F9101D8042}" type="slidenum">
              <a:rPr lang="ar-SA"/>
              <a:pPr>
                <a:defRPr/>
              </a:pPr>
              <a:t>‹#›</a:t>
            </a:fld>
            <a:endParaRPr lang="en-US"/>
          </a:p>
        </p:txBody>
      </p:sp>
    </p:spTree>
    <p:extLst>
      <p:ext uri="{BB962C8B-B14F-4D97-AF65-F5344CB8AC3E}">
        <p14:creationId xmlns:p14="http://schemas.microsoft.com/office/powerpoint/2010/main" val="217184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8467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8340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484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524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9764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black"/>
                </a:solidFill>
                <a:latin typeface="Lucida Sans Unicode"/>
                <a:cs typeface="Arial" pitchFamily="34" charset="0"/>
              </a:endParaRPr>
            </a:p>
          </p:txBody>
        </p:sp>
        <p:sp>
          <p:nvSpPr>
            <p:cNvPr id="7" name="Freeform 18"/>
            <p:cNvSpPr>
              <a:spLocks/>
            </p:cNvSpPr>
            <p:nvPr/>
          </p:nvSpPr>
          <p:spPr bwMode="auto">
            <a:xfrm>
              <a:off x="35443" y="5135526"/>
              <a:ext cx="9108557"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fontAlgn="base">
              <a:spcBef>
                <a:spcPct val="0"/>
              </a:spcBef>
              <a:spcAft>
                <a:spcPct val="0"/>
              </a:spcAft>
              <a:defRPr b="1">
                <a:solidFill>
                  <a:srgbClr val="FFFFFF"/>
                </a:solidFill>
                <a:latin typeface="Constantia" pitchFamily="18" charset="0"/>
                <a:cs typeface="Arial" pitchFamily="34" charset="0"/>
              </a:defRPr>
            </a:lvl1pPr>
            <a:extLst/>
          </a:lstStyle>
          <a:p>
            <a:pPr>
              <a:defRPr/>
            </a:pPr>
            <a:r>
              <a:rPr lang="fa-IR" smtClean="0"/>
              <a:t>1394/06/26</a:t>
            </a:r>
            <a:endParaRPr lang="en-US"/>
          </a:p>
        </p:txBody>
      </p:sp>
      <p:sp>
        <p:nvSpPr>
          <p:cNvPr id="12" name="Footer Placeholder 18"/>
          <p:cNvSpPr>
            <a:spLocks noGrp="1"/>
          </p:cNvSpPr>
          <p:nvPr>
            <p:ph type="ftr" sz="quarter" idx="11"/>
          </p:nvPr>
        </p:nvSpPr>
        <p:spPr/>
        <p:txBody>
          <a:bodyPr/>
          <a:lstStyle>
            <a:lvl1pPr fontAlgn="base">
              <a:spcBef>
                <a:spcPct val="0"/>
              </a:spcBef>
              <a:spcAft>
                <a:spcPct val="0"/>
              </a:spcAft>
              <a:defRPr b="1">
                <a:solidFill>
                  <a:srgbClr val="2DA2BF">
                    <a:tint val="20000"/>
                  </a:srgbClr>
                </a:solidFill>
                <a:latin typeface="Constantia" pitchFamily="18" charset="0"/>
                <a:cs typeface="Arial" pitchFamily="34" charset="0"/>
              </a:defRPr>
            </a:lvl1pPr>
            <a:extLst/>
          </a:lstStyle>
          <a:p>
            <a:pPr>
              <a:defRPr/>
            </a:pPr>
            <a:endParaRPr lang="en-US"/>
          </a:p>
        </p:txBody>
      </p:sp>
      <p:sp>
        <p:nvSpPr>
          <p:cNvPr id="13" name="Slide Number Placeholder 26"/>
          <p:cNvSpPr>
            <a:spLocks noGrp="1"/>
          </p:cNvSpPr>
          <p:nvPr>
            <p:ph type="sldNum" sz="quarter" idx="12"/>
          </p:nvPr>
        </p:nvSpPr>
        <p:spPr/>
        <p:txBody>
          <a:bodyPr/>
          <a:lstStyle>
            <a:lvl1pPr fontAlgn="base">
              <a:spcBef>
                <a:spcPct val="0"/>
              </a:spcBef>
              <a:spcAft>
                <a:spcPct val="0"/>
              </a:spcAft>
              <a:defRPr>
                <a:solidFill>
                  <a:srgbClr val="FFFFFF"/>
                </a:solidFill>
                <a:latin typeface="Constantia" pitchFamily="18" charset="0"/>
                <a:cs typeface="Arial" pitchFamily="34" charset="0"/>
              </a:defRPr>
            </a:lvl1pPr>
            <a:extLst/>
          </a:lstStyle>
          <a:p>
            <a:pPr>
              <a:defRPr/>
            </a:pPr>
            <a:fld id="{7448451A-239D-4BB9-AE82-36D5CDCEFE77}" type="slidenum">
              <a:rPr lang="en-US"/>
              <a:pPr>
                <a:defRPr/>
              </a:pPr>
              <a:t>‹#›</a:t>
            </a:fld>
            <a:endParaRPr lang="en-US"/>
          </a:p>
        </p:txBody>
      </p:sp>
    </p:spTree>
    <p:extLst>
      <p:ext uri="{BB962C8B-B14F-4D97-AF65-F5344CB8AC3E}">
        <p14:creationId xmlns:p14="http://schemas.microsoft.com/office/powerpoint/2010/main" val="321401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93EE638-A2FF-4D0C-BE5D-92E8AC2FE425}" type="slidenum">
              <a:rPr lang="ar-SA"/>
              <a:pPr>
                <a:defRPr/>
              </a:pPr>
              <a:t>‹#›</a:t>
            </a:fld>
            <a:endParaRPr lang="en-US"/>
          </a:p>
        </p:txBody>
      </p:sp>
    </p:spTree>
    <p:extLst>
      <p:ext uri="{BB962C8B-B14F-4D97-AF65-F5344CB8AC3E}">
        <p14:creationId xmlns:p14="http://schemas.microsoft.com/office/powerpoint/2010/main" val="2540342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onstantia" pitchFamily="18" charset="0"/>
                <a:cs typeface="Arial" pitchFamily="34" charset="0"/>
              </a:defRPr>
            </a:lvl1pPr>
            <a:extLst/>
          </a:lstStyle>
          <a:p>
            <a:pPr>
              <a:defRPr/>
            </a:pPr>
            <a:fld id="{383070B2-401A-430A-A91D-9DF07BA28489}" type="slidenum">
              <a:rPr lang="en-US"/>
              <a:pPr>
                <a:defRPr/>
              </a:pPr>
              <a:t>‹#›</a:t>
            </a:fld>
            <a:endParaRPr lang="en-US"/>
          </a:p>
        </p:txBody>
      </p:sp>
    </p:spTree>
    <p:extLst>
      <p:ext uri="{BB962C8B-B14F-4D97-AF65-F5344CB8AC3E}">
        <p14:creationId xmlns:p14="http://schemas.microsoft.com/office/powerpoint/2010/main" val="17767070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r>
              <a:rPr lang="fa-IR" smtClean="0"/>
              <a:t>1394/06/26</a:t>
            </a:r>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prstClr val="white"/>
                </a:solidFill>
                <a:latin typeface="Constantia" pitchFamily="18" charset="0"/>
                <a:cs typeface="Arial" pitchFamily="34" charset="0"/>
              </a:defRPr>
            </a:lvl1pPr>
            <a:extLst/>
          </a:lstStyle>
          <a:p>
            <a:pPr>
              <a:defRPr/>
            </a:pPr>
            <a:fld id="{015DA604-CD6F-4883-9B6D-B7501FD2AA57}" type="slidenum">
              <a:rPr lang="en-US"/>
              <a:pPr>
                <a:defRPr/>
              </a:pPr>
              <a:t>‹#›</a:t>
            </a:fld>
            <a:endParaRPr lang="en-US"/>
          </a:p>
        </p:txBody>
      </p:sp>
    </p:spTree>
    <p:extLst>
      <p:ext uri="{BB962C8B-B14F-4D97-AF65-F5344CB8AC3E}">
        <p14:creationId xmlns:p14="http://schemas.microsoft.com/office/powerpoint/2010/main" val="179297393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prstClr val="white"/>
                </a:solidFill>
                <a:latin typeface="Constantia" pitchFamily="18" charset="0"/>
                <a:cs typeface="Arial" pitchFamily="34" charset="0"/>
              </a:defRPr>
            </a:lvl1pPr>
            <a:extLst/>
          </a:lstStyle>
          <a:p>
            <a:pPr>
              <a:defRPr/>
            </a:pPr>
            <a:fld id="{7CB2E8FA-9104-4B39-9EA6-CD47A5B0EA27}" type="slidenum">
              <a:rPr lang="en-US"/>
              <a:pPr>
                <a:defRPr/>
              </a:pPr>
              <a:t>‹#›</a:t>
            </a:fld>
            <a:endParaRPr lang="en-US"/>
          </a:p>
        </p:txBody>
      </p:sp>
    </p:spTree>
    <p:extLst>
      <p:ext uri="{BB962C8B-B14F-4D97-AF65-F5344CB8AC3E}">
        <p14:creationId xmlns:p14="http://schemas.microsoft.com/office/powerpoint/2010/main" val="2801703475"/>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onstantia" pitchFamily="18" charset="0"/>
                <a:cs typeface="Arial" pitchFamily="34" charset="0"/>
              </a:defRPr>
            </a:lvl1pPr>
            <a:extLst/>
          </a:lstStyle>
          <a:p>
            <a:pPr>
              <a:defRPr/>
            </a:pPr>
            <a:fld id="{D07DC1BF-ECFE-4B7A-93F8-1DB8283B255D}" type="slidenum">
              <a:rPr lang="en-US"/>
              <a:pPr>
                <a:defRPr/>
              </a:pPr>
              <a:t>‹#›</a:t>
            </a:fld>
            <a:endParaRPr lang="en-US"/>
          </a:p>
        </p:txBody>
      </p:sp>
    </p:spTree>
    <p:extLst>
      <p:ext uri="{BB962C8B-B14F-4D97-AF65-F5344CB8AC3E}">
        <p14:creationId xmlns:p14="http://schemas.microsoft.com/office/powerpoint/2010/main" val="234402505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prstClr val="white"/>
                </a:solidFill>
                <a:latin typeface="Constantia" pitchFamily="18" charset="0"/>
                <a:cs typeface="Arial" pitchFamily="34" charset="0"/>
              </a:defRPr>
            </a:lvl1pPr>
            <a:extLst/>
          </a:lstStyle>
          <a:p>
            <a:pPr>
              <a:defRPr/>
            </a:pPr>
            <a:fld id="{1F04EC57-686E-4604-9A06-F910D35954EB}" type="slidenum">
              <a:rPr lang="en-US"/>
              <a:pPr>
                <a:defRPr/>
              </a:pPr>
              <a:t>‹#›</a:t>
            </a:fld>
            <a:endParaRPr lang="en-US"/>
          </a:p>
        </p:txBody>
      </p:sp>
    </p:spTree>
    <p:extLst>
      <p:ext uri="{BB962C8B-B14F-4D97-AF65-F5344CB8AC3E}">
        <p14:creationId xmlns:p14="http://schemas.microsoft.com/office/powerpoint/2010/main" val="3039109361"/>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onstantia" pitchFamily="18" charset="0"/>
                <a:cs typeface="Arial" pitchFamily="34" charset="0"/>
              </a:defRPr>
            </a:lvl1pPr>
            <a:extLst/>
          </a:lstStyle>
          <a:p>
            <a:pPr>
              <a:defRPr/>
            </a:pPr>
            <a:fld id="{45C933F2-9DAF-4840-9BB0-EED9EC19B030}" type="slidenum">
              <a:rPr lang="en-US"/>
              <a:pPr>
                <a:defRPr/>
              </a:pPr>
              <a:t>‹#›</a:t>
            </a:fld>
            <a:endParaRPr lang="en-US"/>
          </a:p>
        </p:txBody>
      </p:sp>
    </p:spTree>
    <p:extLst>
      <p:ext uri="{BB962C8B-B14F-4D97-AF65-F5344CB8AC3E}">
        <p14:creationId xmlns:p14="http://schemas.microsoft.com/office/powerpoint/2010/main" val="2560373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onstantia" pitchFamily="18" charset="0"/>
                <a:cs typeface="Arial" pitchFamily="34" charset="0"/>
              </a:defRPr>
            </a:lvl1pPr>
            <a:extLst/>
          </a:lstStyle>
          <a:p>
            <a:pPr>
              <a:defRPr/>
            </a:pPr>
            <a:fld id="{1D5AE577-37B1-4E24-906B-8416084660D2}" type="slidenum">
              <a:rPr lang="en-US"/>
              <a:pPr>
                <a:defRPr/>
              </a:pPr>
              <a:t>‹#›</a:t>
            </a:fld>
            <a:endParaRPr lang="en-US"/>
          </a:p>
        </p:txBody>
      </p:sp>
    </p:spTree>
    <p:extLst>
      <p:ext uri="{BB962C8B-B14F-4D97-AF65-F5344CB8AC3E}">
        <p14:creationId xmlns:p14="http://schemas.microsoft.com/office/powerpoint/2010/main" val="255176196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white"/>
              </a:solidFill>
              <a:latin typeface="Lucida Sans Unicode"/>
              <a:cs typeface="Arial" pitchFamily="34"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r>
              <a:rPr lang="fa-IR" smtClean="0"/>
              <a:t>1394/06/26</a:t>
            </a:r>
            <a:endParaRPr lang="en-US"/>
          </a:p>
        </p:txBody>
      </p:sp>
      <p:sp>
        <p:nvSpPr>
          <p:cNvPr id="12" name="Footer Placeholder 5"/>
          <p:cNvSpPr>
            <a:spLocks noGrp="1"/>
          </p:cNvSpPr>
          <p:nvPr>
            <p:ph type="ftr" sz="quarter" idx="11"/>
          </p:nvPr>
        </p:nvSpPr>
        <p:spPr/>
        <p:txBody>
          <a:bodyPr/>
          <a:lstStyle>
            <a:lvl1pPr fontAlgn="base">
              <a:spcBef>
                <a:spcPct val="0"/>
              </a:spcBef>
              <a:spcAft>
                <a:spcPct val="0"/>
              </a:spcAft>
              <a:defRPr b="1">
                <a:solidFill>
                  <a:prstClr val="white"/>
                </a:solidFill>
                <a:latin typeface="Constantia" pitchFamily="18" charset="0"/>
                <a:cs typeface="Arial" pitchFamily="34" charset="0"/>
              </a:defRPr>
            </a:lvl1pPr>
            <a:extLst/>
          </a:lstStyle>
          <a:p>
            <a:pPr>
              <a:defRPr/>
            </a:pPr>
            <a:endParaRPr lang="en-US"/>
          </a:p>
        </p:txBody>
      </p:sp>
      <p:sp>
        <p:nvSpPr>
          <p:cNvPr id="13" name="Slide Number Placeholder 6"/>
          <p:cNvSpPr>
            <a:spLocks noGrp="1"/>
          </p:cNvSpPr>
          <p:nvPr>
            <p:ph type="sldNum" sz="quarter" idx="12"/>
          </p:nvPr>
        </p:nvSpPr>
        <p:spPr/>
        <p:txBody>
          <a:bodyPr/>
          <a:lstStyle>
            <a:lvl1pPr fontAlgn="base">
              <a:spcBef>
                <a:spcPct val="0"/>
              </a:spcBef>
              <a:spcAft>
                <a:spcPct val="0"/>
              </a:spcAft>
              <a:defRPr>
                <a:solidFill>
                  <a:prstClr val="white"/>
                </a:solidFill>
                <a:latin typeface="Constantia" pitchFamily="18" charset="0"/>
                <a:cs typeface="Arial" pitchFamily="34" charset="0"/>
              </a:defRPr>
            </a:lvl1pPr>
            <a:extLst/>
          </a:lstStyle>
          <a:p>
            <a:pPr>
              <a:defRPr/>
            </a:pPr>
            <a:fld id="{E1625E2C-09D4-4AEE-B3A0-E6BF03B61BE7}" type="slidenum">
              <a:rPr lang="en-US"/>
              <a:pPr>
                <a:defRPr/>
              </a:pPr>
              <a:t>‹#›</a:t>
            </a:fld>
            <a:endParaRPr lang="en-US"/>
          </a:p>
        </p:txBody>
      </p:sp>
    </p:spTree>
    <p:extLst>
      <p:ext uri="{BB962C8B-B14F-4D97-AF65-F5344CB8AC3E}">
        <p14:creationId xmlns:p14="http://schemas.microsoft.com/office/powerpoint/2010/main" val="2124882651"/>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onstantia" pitchFamily="18" charset="0"/>
                <a:cs typeface="Arial" pitchFamily="34" charset="0"/>
              </a:defRPr>
            </a:lvl1pPr>
            <a:extLst/>
          </a:lstStyle>
          <a:p>
            <a:pPr>
              <a:defRPr/>
            </a:pPr>
            <a:fld id="{359CB293-4AEE-42D7-96FE-03E52A3DC14C}" type="slidenum">
              <a:rPr lang="en-US"/>
              <a:pPr>
                <a:defRPr/>
              </a:pPr>
              <a:t>‹#›</a:t>
            </a:fld>
            <a:endParaRPr lang="en-US"/>
          </a:p>
        </p:txBody>
      </p:sp>
    </p:spTree>
    <p:extLst>
      <p:ext uri="{BB962C8B-B14F-4D97-AF65-F5344CB8AC3E}">
        <p14:creationId xmlns:p14="http://schemas.microsoft.com/office/powerpoint/2010/main" val="3730869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Constantia" pitchFamily="18" charset="0"/>
                <a:cs typeface="Arial" pitchFamily="34"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onstantia" pitchFamily="18" charset="0"/>
                <a:cs typeface="Arial" pitchFamily="34" charset="0"/>
              </a:defRPr>
            </a:lvl1pPr>
            <a:extLst/>
          </a:lstStyle>
          <a:p>
            <a:pPr>
              <a:defRPr/>
            </a:pPr>
            <a:fld id="{3F5DA172-C0E2-4119-A7EB-361B89B48332}" type="slidenum">
              <a:rPr lang="en-US"/>
              <a:pPr>
                <a:defRPr/>
              </a:pPr>
              <a:t>‹#›</a:t>
            </a:fld>
            <a:endParaRPr lang="en-US"/>
          </a:p>
        </p:txBody>
      </p:sp>
    </p:spTree>
    <p:extLst>
      <p:ext uri="{BB962C8B-B14F-4D97-AF65-F5344CB8AC3E}">
        <p14:creationId xmlns:p14="http://schemas.microsoft.com/office/powerpoint/2010/main" val="77408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E987A2-3F63-4544-8A26-79931A71FF47}" type="slidenum">
              <a:rPr lang="ar-SA"/>
              <a:pPr>
                <a:defRPr/>
              </a:pPr>
              <a:t>‹#›</a:t>
            </a:fld>
            <a:endParaRPr lang="en-US"/>
          </a:p>
        </p:txBody>
      </p:sp>
    </p:spTree>
    <p:extLst>
      <p:ext uri="{BB962C8B-B14F-4D97-AF65-F5344CB8AC3E}">
        <p14:creationId xmlns:p14="http://schemas.microsoft.com/office/powerpoint/2010/main" val="35599541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rgbClr val="366B1B"/>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b="0">
                <a:solidFill>
                  <a:srgbClr val="003300"/>
                </a:solidFill>
                <a:latin typeface="Times New Roman" pitchFamily="18" charset="0"/>
                <a:cs typeface="Arial"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b="0">
                <a:solidFill>
                  <a:srgbClr val="003300"/>
                </a:solidFill>
                <a:latin typeface="Times New Roman" pitchFamily="18" charset="0"/>
                <a:cs typeface="Arial"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b="0">
                <a:solidFill>
                  <a:srgbClr val="003300"/>
                </a:solidFill>
                <a:latin typeface="Times New Roman" pitchFamily="18" charset="0"/>
                <a:cs typeface="Arial"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b="0">
                <a:solidFill>
                  <a:srgbClr val="003300"/>
                </a:solidFill>
                <a:latin typeface="Times New Roman" pitchFamily="18" charset="0"/>
                <a:cs typeface="Arial" pitchFamily="34" charset="0"/>
              </a:endParaRPr>
            </a:p>
          </p:txBody>
        </p:sp>
      </p:grpSp>
      <p:sp>
        <p:nvSpPr>
          <p:cNvPr id="3081" name="Rectangle 9"/>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308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B4335AA7-7FEF-4F2C-B6FB-952326E69B43}" type="slidenum">
              <a:rPr lang="en-US"/>
              <a:pPr>
                <a:defRPr/>
              </a:pPr>
              <a:t>‹#›</a:t>
            </a:fld>
            <a:endParaRPr lang="en-US"/>
          </a:p>
        </p:txBody>
      </p:sp>
    </p:spTree>
    <p:extLst>
      <p:ext uri="{BB962C8B-B14F-4D97-AF65-F5344CB8AC3E}">
        <p14:creationId xmlns:p14="http://schemas.microsoft.com/office/powerpoint/2010/main" val="13991544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14321A44-450B-4152-8941-89DFCCE01758}" type="slidenum">
              <a:rPr lang="en-US"/>
              <a:pPr>
                <a:defRPr/>
              </a:pPr>
              <a:t>‹#›</a:t>
            </a:fld>
            <a:endParaRPr lang="en-US"/>
          </a:p>
        </p:txBody>
      </p:sp>
    </p:spTree>
    <p:extLst>
      <p:ext uri="{BB962C8B-B14F-4D97-AF65-F5344CB8AC3E}">
        <p14:creationId xmlns:p14="http://schemas.microsoft.com/office/powerpoint/2010/main" val="533602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58309667-E6BA-4C2D-BC54-597BD686F093}" type="slidenum">
              <a:rPr lang="en-US"/>
              <a:pPr>
                <a:defRPr/>
              </a:pPr>
              <a:t>‹#›</a:t>
            </a:fld>
            <a:endParaRPr lang="en-US"/>
          </a:p>
        </p:txBody>
      </p:sp>
    </p:spTree>
    <p:extLst>
      <p:ext uri="{BB962C8B-B14F-4D97-AF65-F5344CB8AC3E}">
        <p14:creationId xmlns:p14="http://schemas.microsoft.com/office/powerpoint/2010/main" val="3556285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5322046B-5B12-4AC0-92CE-24662E570A5B}" type="slidenum">
              <a:rPr lang="en-US"/>
              <a:pPr>
                <a:defRPr/>
              </a:pPr>
              <a:t>‹#›</a:t>
            </a:fld>
            <a:endParaRPr lang="en-US"/>
          </a:p>
        </p:txBody>
      </p:sp>
    </p:spTree>
    <p:extLst>
      <p:ext uri="{BB962C8B-B14F-4D97-AF65-F5344CB8AC3E}">
        <p14:creationId xmlns:p14="http://schemas.microsoft.com/office/powerpoint/2010/main" val="4022963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8" name="Footer Placeholder 7"/>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83EC0BE6-093D-4742-8F04-6A4068883989}" type="slidenum">
              <a:rPr lang="en-US"/>
              <a:pPr>
                <a:defRPr/>
              </a:pPr>
              <a:t>‹#›</a:t>
            </a:fld>
            <a:endParaRPr lang="en-US"/>
          </a:p>
        </p:txBody>
      </p:sp>
    </p:spTree>
    <p:extLst>
      <p:ext uri="{BB962C8B-B14F-4D97-AF65-F5344CB8AC3E}">
        <p14:creationId xmlns:p14="http://schemas.microsoft.com/office/powerpoint/2010/main" val="3297407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4" name="Footer Placeholder 3"/>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54C612F9-9521-4E44-ACC8-A242916A62A5}" type="slidenum">
              <a:rPr lang="en-US"/>
              <a:pPr>
                <a:defRPr/>
              </a:pPr>
              <a:t>‹#›</a:t>
            </a:fld>
            <a:endParaRPr lang="en-US"/>
          </a:p>
        </p:txBody>
      </p:sp>
    </p:spTree>
    <p:extLst>
      <p:ext uri="{BB962C8B-B14F-4D97-AF65-F5344CB8AC3E}">
        <p14:creationId xmlns:p14="http://schemas.microsoft.com/office/powerpoint/2010/main" val="1228188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3" name="Footer Placeholder 2"/>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890F38C7-9680-4A58-9900-FE4DCB6AE5AE}" type="slidenum">
              <a:rPr lang="en-US"/>
              <a:pPr>
                <a:defRPr/>
              </a:pPr>
              <a:t>‹#›</a:t>
            </a:fld>
            <a:endParaRPr lang="en-US"/>
          </a:p>
        </p:txBody>
      </p:sp>
    </p:spTree>
    <p:extLst>
      <p:ext uri="{BB962C8B-B14F-4D97-AF65-F5344CB8AC3E}">
        <p14:creationId xmlns:p14="http://schemas.microsoft.com/office/powerpoint/2010/main" val="3162317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F2C39A81-478E-48D6-A56D-7E2C5E2EF57B}" type="slidenum">
              <a:rPr lang="en-US"/>
              <a:pPr>
                <a:defRPr/>
              </a:pPr>
              <a:t>‹#›</a:t>
            </a:fld>
            <a:endParaRPr lang="en-US"/>
          </a:p>
        </p:txBody>
      </p:sp>
    </p:spTree>
    <p:extLst>
      <p:ext uri="{BB962C8B-B14F-4D97-AF65-F5344CB8AC3E}">
        <p14:creationId xmlns:p14="http://schemas.microsoft.com/office/powerpoint/2010/main" val="1880080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6" name="Footer Placeholder 5"/>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238D00AC-633D-466C-807A-F9C24371E42C}" type="slidenum">
              <a:rPr lang="en-US"/>
              <a:pPr>
                <a:defRPr/>
              </a:pPr>
              <a:t>‹#›</a:t>
            </a:fld>
            <a:endParaRPr lang="en-US"/>
          </a:p>
        </p:txBody>
      </p:sp>
    </p:spTree>
    <p:extLst>
      <p:ext uri="{BB962C8B-B14F-4D97-AF65-F5344CB8AC3E}">
        <p14:creationId xmlns:p14="http://schemas.microsoft.com/office/powerpoint/2010/main" val="2983811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1DD93D97-8972-4FFB-9DE4-2A8FA4970C64}" type="slidenum">
              <a:rPr lang="en-US"/>
              <a:pPr>
                <a:defRPr/>
              </a:pPr>
              <a:t>‹#›</a:t>
            </a:fld>
            <a:endParaRPr lang="en-US"/>
          </a:p>
        </p:txBody>
      </p:sp>
    </p:spTree>
    <p:extLst>
      <p:ext uri="{BB962C8B-B14F-4D97-AF65-F5344CB8AC3E}">
        <p14:creationId xmlns:p14="http://schemas.microsoft.com/office/powerpoint/2010/main" val="59926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fa-IR" smtClean="0"/>
              <a:t>1394/06/26</a:t>
            </a: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A7C2001-E42D-4C0C-81BA-B633EDA94FDB}" type="slidenum">
              <a:rPr lang="ar-SA"/>
              <a:pPr>
                <a:defRPr/>
              </a:pPr>
              <a:t>‹#›</a:t>
            </a:fld>
            <a:endParaRPr lang="en-US"/>
          </a:p>
        </p:txBody>
      </p:sp>
    </p:spTree>
    <p:extLst>
      <p:ext uri="{BB962C8B-B14F-4D97-AF65-F5344CB8AC3E}">
        <p14:creationId xmlns:p14="http://schemas.microsoft.com/office/powerpoint/2010/main" val="19162526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r>
              <a:rPr lang="fa-IR" smtClean="0"/>
              <a:t>1394/06/26</a:t>
            </a:r>
            <a:endParaRPr lang="en-US"/>
          </a:p>
        </p:txBody>
      </p:sp>
      <p:sp>
        <p:nvSpPr>
          <p:cNvPr id="5" name="Footer Placeholder 4"/>
          <p:cNvSpPr>
            <a:spLocks noGrp="1"/>
          </p:cNvSpPr>
          <p:nvPr>
            <p:ph type="ftr" sz="quarter" idx="11"/>
          </p:nvPr>
        </p:nvSpPr>
        <p:spPr/>
        <p:txBody>
          <a:bodyPr/>
          <a:lstStyle>
            <a:lvl1pPr>
              <a:spcBef>
                <a:spcPct val="50000"/>
              </a:spcBef>
              <a:defRPr b="1">
                <a:solidFill>
                  <a:srgbClr val="003300"/>
                </a:solidFill>
                <a:latin typeface="Arial" pitchFamily="34" charset="0"/>
                <a:cs typeface="B Kamran" pitchFamily="2" charset="-78"/>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b="1" smtClean="0">
                <a:solidFill>
                  <a:srgbClr val="003300"/>
                </a:solidFill>
                <a:latin typeface="Arial" pitchFamily="34" charset="0"/>
                <a:cs typeface="B Kamran" pitchFamily="2" charset="-78"/>
              </a:defRPr>
            </a:lvl1pPr>
          </a:lstStyle>
          <a:p>
            <a:pPr>
              <a:defRPr/>
            </a:pPr>
            <a:fld id="{7F416C01-F3E0-40B5-977F-3C5FB414192E}" type="slidenum">
              <a:rPr lang="en-US"/>
              <a:pPr>
                <a:defRPr/>
              </a:pPr>
              <a:t>‹#›</a:t>
            </a:fld>
            <a:endParaRPr lang="en-US"/>
          </a:p>
        </p:txBody>
      </p:sp>
    </p:spTree>
    <p:extLst>
      <p:ext uri="{BB962C8B-B14F-4D97-AF65-F5344CB8AC3E}">
        <p14:creationId xmlns:p14="http://schemas.microsoft.com/office/powerpoint/2010/main" val="3674397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ctrTitle"/>
          </p:nvPr>
        </p:nvSpPr>
        <p:spPr>
          <a:xfrm>
            <a:off x="457200" y="5334000"/>
            <a:ext cx="8229600" cy="838200"/>
          </a:xfrm>
        </p:spPr>
        <p:txBody>
          <a:bodyPr anchor="b"/>
          <a:lstStyle>
            <a:lvl1pPr>
              <a:defRPr/>
            </a:lvl1pPr>
          </a:lstStyle>
          <a:p>
            <a:pPr lvl="0"/>
            <a:r>
              <a:rPr lang="en-US" noProof="0" smtClean="0"/>
              <a:t>Click to edit Master title style</a:t>
            </a:r>
          </a:p>
        </p:txBody>
      </p:sp>
      <p:sp>
        <p:nvSpPr>
          <p:cNvPr id="445443" name="Rectangle 3"/>
          <p:cNvSpPr>
            <a:spLocks noGrp="1" noChangeArrowheads="1"/>
          </p:cNvSpPr>
          <p:nvPr>
            <p:ph type="subTitle" idx="1"/>
          </p:nvPr>
        </p:nvSpPr>
        <p:spPr>
          <a:xfrm>
            <a:off x="457200" y="6019800"/>
            <a:ext cx="8229600" cy="609600"/>
          </a:xfrm>
        </p:spPr>
        <p:txBody>
          <a:bodyPr anchor="b"/>
          <a:lstStyle>
            <a:lvl1pPr marL="0" indent="0" algn="ctr">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2777563950"/>
      </p:ext>
    </p:extLst>
  </p:cSld>
  <p:clrMapOvr>
    <a:masterClrMapping/>
  </p:clrMapOvr>
  <p:transition spd="med">
    <p:fade thruBlk="1"/>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34945"/>
      </p:ext>
    </p:extLst>
  </p:cSld>
  <p:clrMapOvr>
    <a:masterClrMapping/>
  </p:clrMapOvr>
  <p:transition spd="med">
    <p:fade thruBlk="1"/>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6267484"/>
      </p:ext>
    </p:extLst>
  </p:cSld>
  <p:clrMapOvr>
    <a:masterClrMapping/>
  </p:clrMapOvr>
  <p:transition spd="med">
    <p:fade thruBlk="1"/>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524000"/>
            <a:ext cx="411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11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447173"/>
      </p:ext>
    </p:extLst>
  </p:cSld>
  <p:clrMapOvr>
    <a:masterClrMapping/>
  </p:clrMapOvr>
  <p:transition spd="med">
    <p:fade thruBlk="1"/>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115216"/>
      </p:ext>
    </p:extLst>
  </p:cSld>
  <p:clrMapOvr>
    <a:masterClrMapping/>
  </p:clrMapOvr>
  <p:transition spd="med">
    <p:fade thruBlk="1"/>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150313"/>
      </p:ext>
    </p:extLst>
  </p:cSld>
  <p:clrMapOvr>
    <a:masterClrMapping/>
  </p:clrMapOvr>
  <p:transition spd="med">
    <p:fade thruBlk="1"/>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33276"/>
      </p:ext>
    </p:extLst>
  </p:cSld>
  <p:clrMapOvr>
    <a:masterClrMapping/>
  </p:clrMapOvr>
  <p:transition spd="med">
    <p:fade thruBlk="1"/>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1240209"/>
      </p:ext>
    </p:extLst>
  </p:cSld>
  <p:clrMapOvr>
    <a:masterClrMapping/>
  </p:clrMapOvr>
  <p:transition spd="med">
    <p:fade thruBlk="1"/>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8660379"/>
      </p:ext>
    </p:extLst>
  </p:cSld>
  <p:clrMapOvr>
    <a:masterClrMapping/>
  </p:clrMapOvr>
  <p:transition spd="med">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5.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1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theme" Target="../theme/theme16.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4.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6.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image" Target="../media/image7.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theme" Target="../theme/theme22.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7.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9.jpe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21.wmf"/><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17" Type="http://schemas.openxmlformats.org/officeDocument/2006/relationships/image" Target="../media/image25.png"/><Relationship Id="rId2" Type="http://schemas.openxmlformats.org/officeDocument/2006/relationships/slideLayout" Target="../slideLayouts/slideLayout286.xml"/><Relationship Id="rId16" Type="http://schemas.openxmlformats.org/officeDocument/2006/relationships/image" Target="../media/image24.png"/><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image" Target="../media/image23.png"/><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2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26.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image" Target="../media/image26.pn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0.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2.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30.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image" Target="../media/image32.jpeg"/><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5.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6.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image" Target="../media/image35.jpeg"/><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37.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8.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image" Target="../media/image38.png"/><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39.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0.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1.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image" Target="../media/image41.jpeg"/><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2.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image" Target="../media/image43.jpeg"/><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3.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45.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4.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image" Target="../media/image47.jpeg"/><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5.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image" Target="../media/image47.jpeg"/><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6.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2.xml"/><Relationship Id="rId13" Type="http://schemas.openxmlformats.org/officeDocument/2006/relationships/slideLayout" Target="../slideLayouts/slideLayout517.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slideLayout" Target="../slideLayouts/slideLayout516.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theme" Target="../theme/theme50.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1.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5" Type="http://schemas.openxmlformats.org/officeDocument/2006/relationships/image" Target="../media/image2.jpeg"/><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theme" Target="../theme/theme5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 Id="rId14" Type="http://schemas.openxmlformats.org/officeDocument/2006/relationships/image" Target="../media/image38.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image" Target="../media/image41.jpeg"/><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4.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5.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6.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7.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58.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292100"/>
            <a:ext cx="8229600" cy="1384300"/>
          </a:xfrm>
          <a:prstGeom prst="rect">
            <a:avLst/>
          </a:prstGeom>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7763" name="Rectangle 3"/>
          <p:cNvSpPr>
            <a:spLocks noGrp="1" noChangeArrowheads="1"/>
          </p:cNvSpPr>
          <p:nvPr>
            <p:ph type="body" idx="1"/>
          </p:nvPr>
        </p:nvSpPr>
        <p:spPr bwMode="auto">
          <a:xfrm>
            <a:off x="457200" y="1905000"/>
            <a:ext cx="8229600" cy="4114800"/>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extLst/>
        </p:spPr>
        <p:txBody>
          <a:bodyPr vert="horz" wrap="square" lIns="91440" tIns="45720" rIns="91440" bIns="45720" numCol="1" anchor="b" anchorCtr="0" compatLnSpc="1">
            <a:prstTxWarp prst="textNoShape">
              <a:avLst/>
            </a:prstTxWarp>
          </a:bodyPr>
          <a:lstStyle>
            <a:lvl1pPr algn="l">
              <a:defRPr sz="1400" b="0">
                <a:effectLst>
                  <a:outerShdw blurRad="38100" dist="38100" dir="2700000" algn="tl">
                    <a:srgbClr val="000000"/>
                  </a:outerShdw>
                </a:effectLst>
                <a:latin typeface="Arial" pitchFamily="34" charset="0"/>
                <a:ea typeface="+mn-ea"/>
                <a:cs typeface="Arial" pitchFamily="34" charset="0"/>
              </a:defRPr>
            </a:lvl1pPr>
          </a:lstStyle>
          <a:p>
            <a:pPr>
              <a:defRPr/>
            </a:pPr>
            <a:r>
              <a:rPr lang="fa-IR" smtClean="0"/>
              <a:t>1394/06/26</a:t>
            </a:r>
            <a:endParaRPr lang="en-US"/>
          </a:p>
        </p:txBody>
      </p:sp>
      <p:sp>
        <p:nvSpPr>
          <p:cNvPr id="117765" name="Rectangle 5"/>
          <p:cNvSpPr>
            <a:spLocks noGrp="1" noChangeArrowheads="1"/>
          </p:cNvSpPr>
          <p:nvPr>
            <p:ph type="ftr" sz="quarter" idx="3"/>
          </p:nvPr>
        </p:nvSpPr>
        <p:spPr bwMode="auto">
          <a:xfrm>
            <a:off x="3124200" y="6245225"/>
            <a:ext cx="2895600" cy="476250"/>
          </a:xfrm>
          <a:prstGeom prst="rect">
            <a:avLst/>
          </a:prstGeom>
          <a:ex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itchFamily="34" charset="0"/>
                <a:ea typeface="+mn-ea"/>
                <a:cs typeface="Arial" pitchFamily="34" charset="0"/>
              </a:defRPr>
            </a:lvl1pPr>
          </a:lstStyle>
          <a:p>
            <a:pPr>
              <a:defRPr/>
            </a:pPr>
            <a:endParaRPr lang="en-US"/>
          </a:p>
        </p:txBody>
      </p:sp>
      <p:sp>
        <p:nvSpPr>
          <p:cNvPr id="117766" name="Rectangle 6"/>
          <p:cNvSpPr>
            <a:spLocks noGrp="1" noChangeArrowheads="1"/>
          </p:cNvSpPr>
          <p:nvPr>
            <p:ph type="sldNum" sz="quarter" idx="4"/>
          </p:nvPr>
        </p:nvSpPr>
        <p:spPr bwMode="auto">
          <a:xfrm>
            <a:off x="6553200" y="6245225"/>
            <a:ext cx="2133600" cy="476250"/>
          </a:xfrm>
          <a:prstGeom prst="rect">
            <a:avLst/>
          </a:prstGeom>
          <a:ex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ea typeface="+mn-ea"/>
                <a:cs typeface="Arial" charset="0"/>
              </a:defRPr>
            </a:lvl1pPr>
          </a:lstStyle>
          <a:p>
            <a:pPr>
              <a:defRPr/>
            </a:pPr>
            <a:fld id="{301BBBBB-A27A-429A-A468-378F8852F50F}"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6516"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dissolve">
                                      <p:cBhvr>
                                        <p:cTn id="7" dur="500"/>
                                        <p:tgtEl>
                                          <p:spTgt spid="117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7763">
                                            <p:txEl>
                                              <p:pRg st="0" end="0"/>
                                            </p:txEl>
                                          </p:spTgt>
                                        </p:tgtEl>
                                        <p:attrNameLst>
                                          <p:attrName>style.visibility</p:attrName>
                                        </p:attrNameLst>
                                      </p:cBhvr>
                                      <p:to>
                                        <p:strVal val="visible"/>
                                      </p:to>
                                    </p:set>
                                    <p:animEffect transition="in" filter="dissolve">
                                      <p:cBhvr>
                                        <p:cTn id="12" dur="500"/>
                                        <p:tgtEl>
                                          <p:spTgt spid="11776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7763">
                                            <p:txEl>
                                              <p:pRg st="1" end="1"/>
                                            </p:txEl>
                                          </p:spTgt>
                                        </p:tgtEl>
                                        <p:attrNameLst>
                                          <p:attrName>style.visibility</p:attrName>
                                        </p:attrNameLst>
                                      </p:cBhvr>
                                      <p:to>
                                        <p:strVal val="visible"/>
                                      </p:to>
                                    </p:set>
                                    <p:animEffect transition="in" filter="dissolve">
                                      <p:cBhvr>
                                        <p:cTn id="15" dur="500"/>
                                        <p:tgtEl>
                                          <p:spTgt spid="11776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7763">
                                            <p:txEl>
                                              <p:pRg st="2" end="2"/>
                                            </p:txEl>
                                          </p:spTgt>
                                        </p:tgtEl>
                                        <p:attrNameLst>
                                          <p:attrName>style.visibility</p:attrName>
                                        </p:attrNameLst>
                                      </p:cBhvr>
                                      <p:to>
                                        <p:strVal val="visible"/>
                                      </p:to>
                                    </p:set>
                                    <p:animEffect transition="in" filter="dissolve">
                                      <p:cBhvr>
                                        <p:cTn id="18" dur="500"/>
                                        <p:tgtEl>
                                          <p:spTgt spid="11776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7763">
                                            <p:txEl>
                                              <p:pRg st="3" end="3"/>
                                            </p:txEl>
                                          </p:spTgt>
                                        </p:tgtEl>
                                        <p:attrNameLst>
                                          <p:attrName>style.visibility</p:attrName>
                                        </p:attrNameLst>
                                      </p:cBhvr>
                                      <p:to>
                                        <p:strVal val="visible"/>
                                      </p:to>
                                    </p:set>
                                    <p:animEffect transition="in" filter="dissolve">
                                      <p:cBhvr>
                                        <p:cTn id="21" dur="500"/>
                                        <p:tgtEl>
                                          <p:spTgt spid="11776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7763">
                                            <p:txEl>
                                              <p:pRg st="4" end="4"/>
                                            </p:txEl>
                                          </p:spTgt>
                                        </p:tgtEl>
                                        <p:attrNameLst>
                                          <p:attrName>style.visibility</p:attrName>
                                        </p:attrNameLst>
                                      </p:cBhvr>
                                      <p:to>
                                        <p:strVal val="visible"/>
                                      </p:to>
                                    </p:set>
                                    <p:animEffect transition="in" filter="dissolve">
                                      <p:cBhvr>
                                        <p:cTn id="24" dur="500"/>
                                        <p:tgtEl>
                                          <p:spTgt spid="1177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build="p">
        <p:tmplLst>
          <p:tmpl lvl="1">
            <p:tnLst>
              <p:par>
                <p:cTn presetID="9" presetClass="entr" presetSubtype="0" fill="hold" nodeType="clickEffect">
                  <p:stCondLst>
                    <p:cond delay="0"/>
                  </p:stCondLst>
                  <p:childTnLst>
                    <p:set>
                      <p:cBhvr>
                        <p:cTn dur="1" fill="hold">
                          <p:stCondLst>
                            <p:cond delay="0"/>
                          </p:stCondLst>
                        </p:cTn>
                        <p:tgtEl>
                          <p:spTgt spid="117763"/>
                        </p:tgtEl>
                        <p:attrNameLst>
                          <p:attrName>style.visibility</p:attrName>
                        </p:attrNameLst>
                      </p:cBhvr>
                      <p:to>
                        <p:strVal val="visible"/>
                      </p:to>
                    </p:set>
                    <p:animEffect transition="in" filter="dissolve">
                      <p:cBhvr>
                        <p:cTn dur="500"/>
                        <p:tgtEl>
                          <p:spTgt spid="11776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17763"/>
                        </p:tgtEl>
                        <p:attrNameLst>
                          <p:attrName>style.visibility</p:attrName>
                        </p:attrNameLst>
                      </p:cBhvr>
                      <p:to>
                        <p:strVal val="visible"/>
                      </p:to>
                    </p:set>
                    <p:animEffect transition="in" filter="dissolve">
                      <p:cBhvr>
                        <p:cTn dur="500"/>
                        <p:tgtEl>
                          <p:spTgt spid="11776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17763"/>
                        </p:tgtEl>
                        <p:attrNameLst>
                          <p:attrName>style.visibility</p:attrName>
                        </p:attrNameLst>
                      </p:cBhvr>
                      <p:to>
                        <p:strVal val="visible"/>
                      </p:to>
                    </p:set>
                    <p:animEffect transition="in" filter="dissolve">
                      <p:cBhvr>
                        <p:cTn dur="500"/>
                        <p:tgtEl>
                          <p:spTgt spid="11776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17763"/>
                        </p:tgtEl>
                        <p:attrNameLst>
                          <p:attrName>style.visibility</p:attrName>
                        </p:attrNameLst>
                      </p:cBhvr>
                      <p:to>
                        <p:strVal val="visible"/>
                      </p:to>
                    </p:set>
                    <p:animEffect transition="in" filter="dissolve">
                      <p:cBhvr>
                        <p:cTn dur="500"/>
                        <p:tgtEl>
                          <p:spTgt spid="11776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17763"/>
                        </p:tgtEl>
                        <p:attrNameLst>
                          <p:attrName>style.visibility</p:attrName>
                        </p:attrNameLst>
                      </p:cBhvr>
                      <p:to>
                        <p:strVal val="visible"/>
                      </p:to>
                    </p:set>
                    <p:animEffect transition="in" filter="dissolve">
                      <p:cBhvr>
                        <p:cTn dur="500"/>
                        <p:tgtEl>
                          <p:spTgt spid="117763"/>
                        </p:tgtEl>
                      </p:cBhvr>
                    </p:animEffect>
                  </p:childTnLst>
                </p:cTn>
              </p:par>
            </p:tnLst>
          </p:tmpl>
        </p:tmplLst>
      </p:bldP>
    </p:bldLst>
  </p:timing>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205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rgbClr val="366B1B"/>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205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205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205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2055" name="Rectangle 7"/>
          <p:cNvSpPr>
            <a:spLocks noChangeArrowheads="1"/>
          </p:cNvSpPr>
          <p:nvPr/>
        </p:nvSpPr>
        <p:spPr bwMode="auto">
          <a:xfrm>
            <a:off x="609600" y="533400"/>
            <a:ext cx="8534400" cy="685800"/>
          </a:xfrm>
          <a:prstGeom prst="rect">
            <a:avLst/>
          </a:prstGeom>
          <a:solidFill>
            <a:schemeClr val="hlink">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auto">
              <a:spcBef>
                <a:spcPts val="0"/>
              </a:spcBef>
              <a:spcAft>
                <a:spcPts val="0"/>
              </a:spcAft>
            </a:pPr>
            <a:endParaRPr lang="en-US" b="0">
              <a:solidFill>
                <a:srgbClr val="003300"/>
              </a:solidFill>
              <a:latin typeface="Times New Roman"/>
              <a:cs typeface="Arial"/>
            </a:endParaRPr>
          </a:p>
        </p:txBody>
      </p:sp>
      <p:sp>
        <p:nvSpPr>
          <p:cNvPr id="2056" name="Rectangle 8"/>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8" name="Rectangle 10"/>
          <p:cNvSpPr>
            <a:spLocks noGrp="1" noChangeArrowheads="1"/>
          </p:cNvSpPr>
          <p:nvPr>
            <p:ph type="dt" sz="half" idx="2"/>
          </p:nvPr>
        </p:nvSpPr>
        <p:spPr bwMode="auto">
          <a:xfrm>
            <a:off x="685800" y="62896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vl1pPr>
          </a:lstStyle>
          <a:p>
            <a:pPr fontAlgn="auto">
              <a:spcAft>
                <a:spcPts val="0"/>
              </a:spcAft>
            </a:pPr>
            <a:r>
              <a:rPr lang="fa-IR" b="0" smtClean="0">
                <a:solidFill>
                  <a:srgbClr val="003300"/>
                </a:solidFill>
                <a:latin typeface="Times New Roman"/>
                <a:cs typeface="Arial"/>
              </a:rPr>
              <a:t>1394/06/26</a:t>
            </a:r>
            <a:endParaRPr lang="en-US" b="0">
              <a:solidFill>
                <a:srgbClr val="003300"/>
              </a:solidFill>
              <a:latin typeface="Times New Roman"/>
              <a:cs typeface="Arial"/>
            </a:endParaRPr>
          </a:p>
        </p:txBody>
      </p:sp>
      <p:sp>
        <p:nvSpPr>
          <p:cNvPr id="2059" name="Rectangle 11"/>
          <p:cNvSpPr>
            <a:spLocks noGrp="1" noChangeArrowheads="1"/>
          </p:cNvSpPr>
          <p:nvPr>
            <p:ph type="ftr" sz="quarter" idx="3"/>
          </p:nvPr>
        </p:nvSpPr>
        <p:spPr bwMode="auto">
          <a:xfrm>
            <a:off x="3124200" y="6289675"/>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vl1pPr>
          </a:lstStyle>
          <a:p>
            <a:pPr fontAlgn="auto">
              <a:spcAft>
                <a:spcPts val="0"/>
              </a:spcAft>
            </a:pPr>
            <a:endParaRPr lang="en-US" b="0">
              <a:solidFill>
                <a:srgbClr val="003300"/>
              </a:solidFill>
              <a:latin typeface="Times New Roman"/>
              <a:cs typeface="Arial"/>
            </a:endParaRPr>
          </a:p>
        </p:txBody>
      </p:sp>
      <p:sp>
        <p:nvSpPr>
          <p:cNvPr id="2060" name="Rectangle 12"/>
          <p:cNvSpPr>
            <a:spLocks noGrp="1" noChangeArrowheads="1"/>
          </p:cNvSpPr>
          <p:nvPr>
            <p:ph type="sldNum" sz="quarter" idx="4"/>
          </p:nvPr>
        </p:nvSpPr>
        <p:spPr bwMode="auto">
          <a:xfrm>
            <a:off x="6553200" y="62896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fontAlgn="auto">
              <a:spcAft>
                <a:spcPts val="0"/>
              </a:spcAft>
            </a:pPr>
            <a:fld id="{2A631BCC-E3B1-4B11-9F83-AE696567D5EB}" type="slidenum">
              <a:rPr lang="en-US" b="0" smtClean="0">
                <a:solidFill>
                  <a:srgbClr val="003300"/>
                </a:solidFill>
                <a:latin typeface="Times New Roman"/>
                <a:cs typeface="Arial"/>
              </a:rPr>
              <a:pPr fontAlgn="auto">
                <a:spcAft>
                  <a:spcPts val="0"/>
                </a:spcAft>
              </a:pPr>
              <a:t>‹#›</a:t>
            </a:fld>
            <a:endParaRPr lang="en-US" b="0">
              <a:solidFill>
                <a:srgbClr val="003300"/>
              </a:solidFill>
              <a:latin typeface="Times New Roman"/>
              <a:cs typeface="Arial"/>
            </a:endParaRPr>
          </a:p>
        </p:txBody>
      </p:sp>
    </p:spTree>
    <p:extLst>
      <p:ext uri="{BB962C8B-B14F-4D97-AF65-F5344CB8AC3E}">
        <p14:creationId xmlns:p14="http://schemas.microsoft.com/office/powerpoint/2010/main" val="3139306343"/>
      </p:ext>
    </p:extLst>
  </p:cSld>
  <p:clrMap bg1="lt1" tx1="dk1" bg2="lt2" tx2="dk2" accent1="accent1" accent2="accent2" accent3="accent3" accent4="accent4" accent5="accent5" accent6="accent6" hlink="hlink" folHlink="folHlink"/>
  <p:sldLayoutIdLst>
    <p:sldLayoutId id="2147486853" r:id="rId1"/>
    <p:sldLayoutId id="2147486854" r:id="rId2"/>
    <p:sldLayoutId id="2147486855" r:id="rId3"/>
    <p:sldLayoutId id="2147486856" r:id="rId4"/>
    <p:sldLayoutId id="2147486857" r:id="rId5"/>
    <p:sldLayoutId id="2147486858" r:id="rId6"/>
    <p:sldLayoutId id="2147486859" r:id="rId7"/>
    <p:sldLayoutId id="2147486860" r:id="rId8"/>
    <p:sldLayoutId id="2147486861" r:id="rId9"/>
    <p:sldLayoutId id="2147486862" r:id="rId10"/>
    <p:sldLayoutId id="2147486863" r:id="rId11"/>
  </p:sldLayoutIdLst>
  <p:transition spd="med">
    <p:fade thruBlk="1"/>
  </p:transition>
  <p:timing>
    <p:tnLst>
      <p:par>
        <p:cTn id="1" dur="indefinite" restart="never" nodeType="tmRoot"/>
      </p:par>
    </p:tnLst>
  </p:timing>
  <p:hf hdr="0" ftr="0"/>
  <p:txStyles>
    <p:titleStyle>
      <a:lvl1pPr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2pPr>
      <a:lvl3pPr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3pPr>
      <a:lvl4pPr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4pPr>
      <a:lvl5pPr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5pPr>
      <a:lvl6pPr marL="4572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6pPr>
      <a:lvl7pPr marL="9144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7pPr>
      <a:lvl8pPr marL="13716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8pPr>
      <a:lvl9pPr marL="18288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1" fontAlgn="base" hangingPunct="1">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cs typeface="+mn-cs"/>
        </a:defRPr>
      </a:lvl2pPr>
      <a:lvl3pPr marL="1143000" indent="-228600" algn="l" rtl="0" eaLnBrk="1" fontAlgn="base" hangingPunct="1">
        <a:spcBef>
          <a:spcPct val="20000"/>
        </a:spcBef>
        <a:spcAft>
          <a:spcPct val="0"/>
        </a:spcAft>
        <a:buChar char="•"/>
        <a:defRPr kumimoji="1" sz="2400">
          <a:solidFill>
            <a:schemeClr val="tx1"/>
          </a:solidFill>
          <a:latin typeface="+mn-lt"/>
          <a:cs typeface="+mn-cs"/>
        </a:defRPr>
      </a:lvl3pPr>
      <a:lvl4pPr marL="1600200" indent="-228600" algn="l" rtl="0" eaLnBrk="1" fontAlgn="base" hangingPunct="1">
        <a:spcBef>
          <a:spcPct val="20000"/>
        </a:spcBef>
        <a:spcAft>
          <a:spcPct val="0"/>
        </a:spcAft>
        <a:buChar char="–"/>
        <a:defRPr kumimoji="1" sz="2000">
          <a:solidFill>
            <a:schemeClr val="tx1"/>
          </a:solidFill>
          <a:latin typeface="+mn-lt"/>
          <a:cs typeface="+mn-cs"/>
        </a:defRPr>
      </a:lvl4pPr>
      <a:lvl5pPr marL="2057400" indent="-228600" algn="l" rtl="0" eaLnBrk="1" fontAlgn="base" hangingPunct="1">
        <a:spcBef>
          <a:spcPct val="20000"/>
        </a:spcBef>
        <a:spcAft>
          <a:spcPct val="0"/>
        </a:spcAft>
        <a:buChar char="»"/>
        <a:defRPr kumimoji="1" sz="2000">
          <a:solidFill>
            <a:schemeClr val="tx1"/>
          </a:solidFill>
          <a:latin typeface="+mn-lt"/>
          <a:cs typeface="+mn-cs"/>
        </a:defRPr>
      </a:lvl5pPr>
      <a:lvl6pPr marL="2514600" indent="-228600" algn="l" rtl="0" eaLnBrk="1" fontAlgn="base" hangingPunct="1">
        <a:spcBef>
          <a:spcPct val="20000"/>
        </a:spcBef>
        <a:spcAft>
          <a:spcPct val="0"/>
        </a:spcAft>
        <a:buChar char="»"/>
        <a:defRPr kumimoji="1" sz="2000">
          <a:solidFill>
            <a:schemeClr val="tx1"/>
          </a:solidFill>
          <a:latin typeface="+mn-lt"/>
          <a:cs typeface="+mn-cs"/>
        </a:defRPr>
      </a:lvl6pPr>
      <a:lvl7pPr marL="2971800" indent="-228600" algn="l" rtl="0" eaLnBrk="1" fontAlgn="base" hangingPunct="1">
        <a:spcBef>
          <a:spcPct val="20000"/>
        </a:spcBef>
        <a:spcAft>
          <a:spcPct val="0"/>
        </a:spcAft>
        <a:buChar char="»"/>
        <a:defRPr kumimoji="1" sz="2000">
          <a:solidFill>
            <a:schemeClr val="tx1"/>
          </a:solidFill>
          <a:latin typeface="+mn-lt"/>
          <a:cs typeface="+mn-cs"/>
        </a:defRPr>
      </a:lvl7pPr>
      <a:lvl8pPr marL="3429000" indent="-228600" algn="l" rtl="0" eaLnBrk="1" fontAlgn="base" hangingPunct="1">
        <a:spcBef>
          <a:spcPct val="20000"/>
        </a:spcBef>
        <a:spcAft>
          <a:spcPct val="0"/>
        </a:spcAft>
        <a:buChar char="»"/>
        <a:defRPr kumimoji="1" sz="2000">
          <a:solidFill>
            <a:schemeClr val="tx1"/>
          </a:solidFill>
          <a:latin typeface="+mn-lt"/>
          <a:cs typeface="+mn-cs"/>
        </a:defRPr>
      </a:lvl8pPr>
      <a:lvl9pPr marL="3886200" indent="-228600" algn="l" rtl="0" eaLnBrk="1" fontAlgn="base" hangingPunct="1">
        <a:spcBef>
          <a:spcPct val="20000"/>
        </a:spcBef>
        <a:spcAft>
          <a:spcPct val="0"/>
        </a:spcAft>
        <a:buChar char="»"/>
        <a:defRPr kumimoji="1"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fontAlgn="auto">
              <a:spcBef>
                <a:spcPts val="0"/>
              </a:spcBef>
              <a:spcAft>
                <a:spcPts val="0"/>
              </a:spcAft>
            </a:pPr>
            <a:r>
              <a:rPr lang="fa-IR" b="0" smtClean="0">
                <a:solidFill>
                  <a:prstClr val="black">
                    <a:tint val="75000"/>
                  </a:prstClr>
                </a:solidFill>
                <a:latin typeface="Calibri"/>
                <a:cs typeface="Arial"/>
              </a:rPr>
              <a:t>1394/06/26</a:t>
            </a:r>
            <a:endParaRPr lang="fa-IR" b="0">
              <a:solidFill>
                <a:prstClr val="black">
                  <a:tint val="75000"/>
                </a:prstClr>
              </a:solidFill>
              <a:latin typeface="Calibri"/>
              <a:cs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fontAlgn="auto">
              <a:spcBef>
                <a:spcPts val="0"/>
              </a:spcBef>
              <a:spcAft>
                <a:spcPts val="0"/>
              </a:spcAft>
            </a:pPr>
            <a:endParaRPr lang="fa-IR" b="0">
              <a:solidFill>
                <a:prstClr val="black">
                  <a:tint val="75000"/>
                </a:prstClr>
              </a:solidFill>
              <a:latin typeface="Calibri"/>
              <a:cs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1" fontAlgn="auto">
              <a:spcBef>
                <a:spcPts val="0"/>
              </a:spcBef>
              <a:spcAft>
                <a:spcPts val="0"/>
              </a:spcAft>
            </a:pPr>
            <a:fld id="{522E05E5-E84D-4ABA-829F-4C1223D1489D}" type="slidenum">
              <a:rPr lang="fa-IR" b="0" smtClean="0">
                <a:solidFill>
                  <a:prstClr val="black">
                    <a:tint val="75000"/>
                  </a:prstClr>
                </a:solidFill>
                <a:latin typeface="Calibri"/>
                <a:cs typeface="Arial"/>
              </a:rPr>
              <a:pPr rtl="1" fontAlgn="auto">
                <a:spcBef>
                  <a:spcPts val="0"/>
                </a:spcBef>
                <a:spcAft>
                  <a:spcPts val="0"/>
                </a:spcAft>
              </a:pPr>
              <a:t>‹#›</a:t>
            </a:fld>
            <a:endParaRPr lang="fa-IR" b="0">
              <a:solidFill>
                <a:prstClr val="black">
                  <a:tint val="75000"/>
                </a:prstClr>
              </a:solidFill>
              <a:latin typeface="Calibri"/>
              <a:cs typeface="Arial"/>
            </a:endParaRPr>
          </a:p>
        </p:txBody>
      </p:sp>
    </p:spTree>
    <p:extLst>
      <p:ext uri="{BB962C8B-B14F-4D97-AF65-F5344CB8AC3E}">
        <p14:creationId xmlns:p14="http://schemas.microsoft.com/office/powerpoint/2010/main" val="3096997866"/>
      </p:ext>
    </p:extLst>
  </p:cSld>
  <p:clrMap bg1="lt1" tx1="dk1" bg2="lt2" tx2="dk2" accent1="accent1" accent2="accent2" accent3="accent3" accent4="accent4" accent5="accent5" accent6="accent6" hlink="hlink" folHlink="folHlink"/>
  <p:sldLayoutIdLst>
    <p:sldLayoutId id="2147486877" r:id="rId1"/>
    <p:sldLayoutId id="2147486878" r:id="rId2"/>
    <p:sldLayoutId id="2147486879" r:id="rId3"/>
    <p:sldLayoutId id="2147486880" r:id="rId4"/>
    <p:sldLayoutId id="2147486881" r:id="rId5"/>
    <p:sldLayoutId id="2147486882" r:id="rId6"/>
    <p:sldLayoutId id="2147486883" r:id="rId7"/>
    <p:sldLayoutId id="2147486884" r:id="rId8"/>
    <p:sldLayoutId id="2147486885" r:id="rId9"/>
    <p:sldLayoutId id="2147486886" r:id="rId10"/>
    <p:sldLayoutId id="2147486887" r:id="rId11"/>
  </p:sldLayoutIdLst>
  <p:hf hdr="0" ftr="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1"/>
        </a:gradFill>
        <a:effectLst/>
      </p:bgPr>
    </p:bg>
    <p:spTree>
      <p:nvGrpSpPr>
        <p:cNvPr id="1" name=""/>
        <p:cNvGrpSpPr/>
        <p:nvPr/>
      </p:nvGrpSpPr>
      <p:grpSpPr>
        <a:xfrm>
          <a:off x="0" y="0"/>
          <a:ext cx="0" cy="0"/>
          <a:chOff x="0" y="0"/>
          <a:chExt cx="0" cy="0"/>
        </a:xfrm>
      </p:grpSpPr>
      <p:grpSp>
        <p:nvGrpSpPr>
          <p:cNvPr id="1136" name="Group 112"/>
          <p:cNvGrpSpPr>
            <a:grpSpLocks/>
          </p:cNvGrpSpPr>
          <p:nvPr/>
        </p:nvGrpSpPr>
        <p:grpSpPr bwMode="auto">
          <a:xfrm>
            <a:off x="11113" y="4291013"/>
            <a:ext cx="9156700" cy="2589212"/>
            <a:chOff x="7" y="2703"/>
            <a:chExt cx="5768" cy="1631"/>
          </a:xfrm>
        </p:grpSpPr>
        <p:sp>
          <p:nvSpPr>
            <p:cNvPr id="1026" name="Freeform 2"/>
            <p:cNvSpPr>
              <a:spLocks/>
            </p:cNvSpPr>
            <p:nvPr/>
          </p:nvSpPr>
          <p:spPr bwMode="ltGray">
            <a:xfrm>
              <a:off x="7" y="4067"/>
              <a:ext cx="5760" cy="267"/>
            </a:xfrm>
            <a:custGeom>
              <a:avLst/>
              <a:gdLst>
                <a:gd name="T0" fmla="*/ 0 w 5760"/>
                <a:gd name="T1" fmla="*/ 266 h 267"/>
                <a:gd name="T2" fmla="*/ 5759 w 5760"/>
                <a:gd name="T3" fmla="*/ 266 h 267"/>
                <a:gd name="T4" fmla="*/ 5759 w 5760"/>
                <a:gd name="T5" fmla="*/ 81 h 267"/>
                <a:gd name="T6" fmla="*/ 5573 w 5760"/>
                <a:gd name="T7" fmla="*/ 111 h 267"/>
                <a:gd name="T8" fmla="*/ 5104 w 5760"/>
                <a:gd name="T9" fmla="*/ 131 h 267"/>
                <a:gd name="T10" fmla="*/ 4602 w 5760"/>
                <a:gd name="T11" fmla="*/ 101 h 267"/>
                <a:gd name="T12" fmla="*/ 4143 w 5760"/>
                <a:gd name="T13" fmla="*/ 141 h 267"/>
                <a:gd name="T14" fmla="*/ 3918 w 5760"/>
                <a:gd name="T15" fmla="*/ 141 h 267"/>
                <a:gd name="T16" fmla="*/ 3790 w 5760"/>
                <a:gd name="T17" fmla="*/ 131 h 267"/>
                <a:gd name="T18" fmla="*/ 3459 w 5760"/>
                <a:gd name="T19" fmla="*/ 81 h 267"/>
                <a:gd name="T20" fmla="*/ 2979 w 5760"/>
                <a:gd name="T21" fmla="*/ 91 h 267"/>
                <a:gd name="T22" fmla="*/ 2733 w 5760"/>
                <a:gd name="T23" fmla="*/ 20 h 267"/>
                <a:gd name="T24" fmla="*/ 2434 w 5760"/>
                <a:gd name="T25" fmla="*/ 51 h 267"/>
                <a:gd name="T26" fmla="*/ 2220 w 5760"/>
                <a:gd name="T27" fmla="*/ 81 h 267"/>
                <a:gd name="T28" fmla="*/ 2050 w 5760"/>
                <a:gd name="T29" fmla="*/ 91 h 267"/>
                <a:gd name="T30" fmla="*/ 1751 w 5760"/>
                <a:gd name="T31" fmla="*/ 71 h 267"/>
                <a:gd name="T32" fmla="*/ 1441 w 5760"/>
                <a:gd name="T33" fmla="*/ 51 h 267"/>
                <a:gd name="T34" fmla="*/ 1131 w 5760"/>
                <a:gd name="T35" fmla="*/ 20 h 267"/>
                <a:gd name="T36" fmla="*/ 757 w 5760"/>
                <a:gd name="T37" fmla="*/ 40 h 267"/>
                <a:gd name="T38" fmla="*/ 384 w 5760"/>
                <a:gd name="T39" fmla="*/ 71 h 267"/>
                <a:gd name="T40" fmla="*/ 128 w 5760"/>
                <a:gd name="T41" fmla="*/ 10 h 267"/>
                <a:gd name="T42" fmla="*/ 0 w 5760"/>
                <a:gd name="T43" fmla="*/ 0 h 267"/>
                <a:gd name="T44" fmla="*/ 0 w 5760"/>
                <a:gd name="T45"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0" h="267">
                  <a:moveTo>
                    <a:pt x="0" y="266"/>
                  </a:moveTo>
                  <a:lnTo>
                    <a:pt x="5759" y="266"/>
                  </a:lnTo>
                  <a:lnTo>
                    <a:pt x="5759" y="81"/>
                  </a:lnTo>
                  <a:lnTo>
                    <a:pt x="5573" y="111"/>
                  </a:lnTo>
                  <a:lnTo>
                    <a:pt x="5104" y="131"/>
                  </a:lnTo>
                  <a:lnTo>
                    <a:pt x="4602" y="101"/>
                  </a:lnTo>
                  <a:lnTo>
                    <a:pt x="4143" y="141"/>
                  </a:lnTo>
                  <a:lnTo>
                    <a:pt x="3918" y="141"/>
                  </a:lnTo>
                  <a:lnTo>
                    <a:pt x="3790" y="131"/>
                  </a:lnTo>
                  <a:lnTo>
                    <a:pt x="3459" y="81"/>
                  </a:lnTo>
                  <a:lnTo>
                    <a:pt x="2979" y="91"/>
                  </a:lnTo>
                  <a:lnTo>
                    <a:pt x="2733" y="20"/>
                  </a:lnTo>
                  <a:lnTo>
                    <a:pt x="2434" y="51"/>
                  </a:lnTo>
                  <a:lnTo>
                    <a:pt x="2220" y="81"/>
                  </a:lnTo>
                  <a:lnTo>
                    <a:pt x="2050" y="91"/>
                  </a:lnTo>
                  <a:lnTo>
                    <a:pt x="1751" y="71"/>
                  </a:lnTo>
                  <a:lnTo>
                    <a:pt x="1441" y="51"/>
                  </a:lnTo>
                  <a:lnTo>
                    <a:pt x="1131" y="20"/>
                  </a:lnTo>
                  <a:lnTo>
                    <a:pt x="757" y="40"/>
                  </a:lnTo>
                  <a:lnTo>
                    <a:pt x="384" y="71"/>
                  </a:lnTo>
                  <a:lnTo>
                    <a:pt x="128" y="10"/>
                  </a:lnTo>
                  <a:lnTo>
                    <a:pt x="0" y="0"/>
                  </a:lnTo>
                  <a:lnTo>
                    <a:pt x="0" y="266"/>
                  </a:lnTo>
                </a:path>
              </a:pathLst>
            </a:custGeom>
            <a:solidFill>
              <a:srgbClr val="9DA09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92" name="Group 68"/>
            <p:cNvGrpSpPr>
              <a:grpSpLocks/>
            </p:cNvGrpSpPr>
            <p:nvPr/>
          </p:nvGrpSpPr>
          <p:grpSpPr bwMode="auto">
            <a:xfrm>
              <a:off x="43" y="2703"/>
              <a:ext cx="1502" cy="1542"/>
              <a:chOff x="43" y="2703"/>
              <a:chExt cx="1502" cy="1542"/>
            </a:xfrm>
          </p:grpSpPr>
          <p:grpSp>
            <p:nvGrpSpPr>
              <p:cNvPr id="1052" name="Group 28"/>
              <p:cNvGrpSpPr>
                <a:grpSpLocks/>
              </p:cNvGrpSpPr>
              <p:nvPr/>
            </p:nvGrpSpPr>
            <p:grpSpPr bwMode="auto">
              <a:xfrm>
                <a:off x="106" y="2703"/>
                <a:ext cx="1387" cy="1542"/>
                <a:chOff x="106" y="2703"/>
                <a:chExt cx="1387" cy="1542"/>
              </a:xfrm>
            </p:grpSpPr>
            <p:grpSp>
              <p:nvGrpSpPr>
                <p:cNvPr id="1029" name="Group 5"/>
                <p:cNvGrpSpPr>
                  <a:grpSpLocks/>
                </p:cNvGrpSpPr>
                <p:nvPr/>
              </p:nvGrpSpPr>
              <p:grpSpPr bwMode="auto">
                <a:xfrm>
                  <a:off x="506" y="3583"/>
                  <a:ext cx="135" cy="584"/>
                  <a:chOff x="506" y="3583"/>
                  <a:chExt cx="135" cy="584"/>
                </a:xfrm>
              </p:grpSpPr>
              <p:sp>
                <p:nvSpPr>
                  <p:cNvPr id="1027" name="Freeform 3"/>
                  <p:cNvSpPr>
                    <a:spLocks/>
                  </p:cNvSpPr>
                  <p:nvPr/>
                </p:nvSpPr>
                <p:spPr bwMode="ltGray">
                  <a:xfrm>
                    <a:off x="509" y="3861"/>
                    <a:ext cx="132" cy="239"/>
                  </a:xfrm>
                  <a:custGeom>
                    <a:avLst/>
                    <a:gdLst>
                      <a:gd name="T0" fmla="*/ 0 w 132"/>
                      <a:gd name="T1" fmla="*/ 238 h 239"/>
                      <a:gd name="T2" fmla="*/ 19 w 132"/>
                      <a:gd name="T3" fmla="*/ 184 h 239"/>
                      <a:gd name="T4" fmla="*/ 36 w 132"/>
                      <a:gd name="T5" fmla="*/ 126 h 239"/>
                      <a:gd name="T6" fmla="*/ 44 w 132"/>
                      <a:gd name="T7" fmla="*/ 100 h 239"/>
                      <a:gd name="T8" fmla="*/ 55 w 132"/>
                      <a:gd name="T9" fmla="*/ 70 h 239"/>
                      <a:gd name="T10" fmla="*/ 72 w 132"/>
                      <a:gd name="T11" fmla="*/ 39 h 239"/>
                      <a:gd name="T12" fmla="*/ 83 w 132"/>
                      <a:gd name="T13" fmla="*/ 19 h 239"/>
                      <a:gd name="T14" fmla="*/ 93 w 132"/>
                      <a:gd name="T15" fmla="*/ 10 h 239"/>
                      <a:gd name="T16" fmla="*/ 105 w 132"/>
                      <a:gd name="T17" fmla="*/ 2 h 239"/>
                      <a:gd name="T18" fmla="*/ 118 w 132"/>
                      <a:gd name="T19" fmla="*/ 0 h 239"/>
                      <a:gd name="T20" fmla="*/ 124 w 132"/>
                      <a:gd name="T21" fmla="*/ 6 h 239"/>
                      <a:gd name="T22" fmla="*/ 131 w 132"/>
                      <a:gd name="T23" fmla="*/ 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39">
                        <a:moveTo>
                          <a:pt x="0" y="238"/>
                        </a:moveTo>
                        <a:lnTo>
                          <a:pt x="19" y="184"/>
                        </a:lnTo>
                        <a:lnTo>
                          <a:pt x="36" y="126"/>
                        </a:lnTo>
                        <a:lnTo>
                          <a:pt x="44" y="100"/>
                        </a:lnTo>
                        <a:lnTo>
                          <a:pt x="55" y="70"/>
                        </a:lnTo>
                        <a:lnTo>
                          <a:pt x="72" y="39"/>
                        </a:lnTo>
                        <a:lnTo>
                          <a:pt x="83" y="19"/>
                        </a:lnTo>
                        <a:lnTo>
                          <a:pt x="93" y="10"/>
                        </a:lnTo>
                        <a:lnTo>
                          <a:pt x="105" y="2"/>
                        </a:lnTo>
                        <a:lnTo>
                          <a:pt x="118" y="0"/>
                        </a:lnTo>
                        <a:lnTo>
                          <a:pt x="124" y="6"/>
                        </a:lnTo>
                        <a:lnTo>
                          <a:pt x="131" y="2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28" name="Freeform 4"/>
                  <p:cNvSpPr>
                    <a:spLocks/>
                  </p:cNvSpPr>
                  <p:nvPr/>
                </p:nvSpPr>
                <p:spPr bwMode="ltGray">
                  <a:xfrm>
                    <a:off x="506" y="3583"/>
                    <a:ext cx="90" cy="584"/>
                  </a:xfrm>
                  <a:custGeom>
                    <a:avLst/>
                    <a:gdLst>
                      <a:gd name="T0" fmla="*/ 0 w 90"/>
                      <a:gd name="T1" fmla="*/ 583 h 584"/>
                      <a:gd name="T2" fmla="*/ 0 w 90"/>
                      <a:gd name="T3" fmla="*/ 528 h 584"/>
                      <a:gd name="T4" fmla="*/ 0 w 90"/>
                      <a:gd name="T5" fmla="*/ 487 h 584"/>
                      <a:gd name="T6" fmla="*/ 2 w 90"/>
                      <a:gd name="T7" fmla="*/ 458 h 584"/>
                      <a:gd name="T8" fmla="*/ 2 w 90"/>
                      <a:gd name="T9" fmla="*/ 423 h 584"/>
                      <a:gd name="T10" fmla="*/ 2 w 90"/>
                      <a:gd name="T11" fmla="*/ 387 h 584"/>
                      <a:gd name="T12" fmla="*/ 3 w 90"/>
                      <a:gd name="T13" fmla="*/ 357 h 584"/>
                      <a:gd name="T14" fmla="*/ 5 w 90"/>
                      <a:gd name="T15" fmla="*/ 329 h 584"/>
                      <a:gd name="T16" fmla="*/ 8 w 90"/>
                      <a:gd name="T17" fmla="*/ 280 h 584"/>
                      <a:gd name="T18" fmla="*/ 13 w 90"/>
                      <a:gd name="T19" fmla="*/ 227 h 584"/>
                      <a:gd name="T20" fmla="*/ 19 w 90"/>
                      <a:gd name="T21" fmla="*/ 173 h 584"/>
                      <a:gd name="T22" fmla="*/ 23 w 90"/>
                      <a:gd name="T23" fmla="*/ 116 h 584"/>
                      <a:gd name="T24" fmla="*/ 27 w 90"/>
                      <a:gd name="T25" fmla="*/ 81 h 584"/>
                      <a:gd name="T26" fmla="*/ 30 w 90"/>
                      <a:gd name="T27" fmla="*/ 68 h 584"/>
                      <a:gd name="T28" fmla="*/ 38 w 90"/>
                      <a:gd name="T29" fmla="*/ 45 h 584"/>
                      <a:gd name="T30" fmla="*/ 46 w 90"/>
                      <a:gd name="T31" fmla="*/ 28 h 584"/>
                      <a:gd name="T32" fmla="*/ 55 w 90"/>
                      <a:gd name="T33" fmla="*/ 15 h 584"/>
                      <a:gd name="T34" fmla="*/ 63 w 90"/>
                      <a:gd name="T35" fmla="*/ 3 h 584"/>
                      <a:gd name="T36" fmla="*/ 69 w 90"/>
                      <a:gd name="T37" fmla="*/ 0 h 584"/>
                      <a:gd name="T38" fmla="*/ 78 w 90"/>
                      <a:gd name="T39" fmla="*/ 0 h 584"/>
                      <a:gd name="T40" fmla="*/ 86 w 90"/>
                      <a:gd name="T41" fmla="*/ 4 h 584"/>
                      <a:gd name="T42" fmla="*/ 89 w 90"/>
                      <a:gd name="T43" fmla="*/ 1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584">
                        <a:moveTo>
                          <a:pt x="0" y="583"/>
                        </a:moveTo>
                        <a:lnTo>
                          <a:pt x="0" y="528"/>
                        </a:lnTo>
                        <a:lnTo>
                          <a:pt x="0" y="487"/>
                        </a:lnTo>
                        <a:lnTo>
                          <a:pt x="2" y="458"/>
                        </a:lnTo>
                        <a:lnTo>
                          <a:pt x="2" y="423"/>
                        </a:lnTo>
                        <a:lnTo>
                          <a:pt x="2" y="387"/>
                        </a:lnTo>
                        <a:lnTo>
                          <a:pt x="3" y="357"/>
                        </a:lnTo>
                        <a:lnTo>
                          <a:pt x="5" y="329"/>
                        </a:lnTo>
                        <a:lnTo>
                          <a:pt x="8" y="280"/>
                        </a:lnTo>
                        <a:lnTo>
                          <a:pt x="13" y="227"/>
                        </a:lnTo>
                        <a:lnTo>
                          <a:pt x="19" y="173"/>
                        </a:lnTo>
                        <a:lnTo>
                          <a:pt x="23" y="116"/>
                        </a:lnTo>
                        <a:lnTo>
                          <a:pt x="27" y="81"/>
                        </a:lnTo>
                        <a:lnTo>
                          <a:pt x="30" y="68"/>
                        </a:lnTo>
                        <a:lnTo>
                          <a:pt x="38" y="45"/>
                        </a:lnTo>
                        <a:lnTo>
                          <a:pt x="46" y="28"/>
                        </a:lnTo>
                        <a:lnTo>
                          <a:pt x="55" y="15"/>
                        </a:lnTo>
                        <a:lnTo>
                          <a:pt x="63" y="3"/>
                        </a:lnTo>
                        <a:lnTo>
                          <a:pt x="69" y="0"/>
                        </a:lnTo>
                        <a:lnTo>
                          <a:pt x="78" y="0"/>
                        </a:lnTo>
                        <a:lnTo>
                          <a:pt x="86" y="4"/>
                        </a:lnTo>
                        <a:lnTo>
                          <a:pt x="89"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grpSp>
              <p:nvGrpSpPr>
                <p:cNvPr id="1032" name="Group 8"/>
                <p:cNvGrpSpPr>
                  <a:grpSpLocks/>
                </p:cNvGrpSpPr>
                <p:nvPr/>
              </p:nvGrpSpPr>
              <p:grpSpPr bwMode="auto">
                <a:xfrm>
                  <a:off x="243" y="3542"/>
                  <a:ext cx="270" cy="631"/>
                  <a:chOff x="243" y="3542"/>
                  <a:chExt cx="270" cy="631"/>
                </a:xfrm>
              </p:grpSpPr>
              <p:sp>
                <p:nvSpPr>
                  <p:cNvPr id="1030" name="Freeform 6"/>
                  <p:cNvSpPr>
                    <a:spLocks/>
                  </p:cNvSpPr>
                  <p:nvPr/>
                </p:nvSpPr>
                <p:spPr bwMode="ltGray">
                  <a:xfrm>
                    <a:off x="350" y="3908"/>
                    <a:ext cx="163" cy="265"/>
                  </a:xfrm>
                  <a:custGeom>
                    <a:avLst/>
                    <a:gdLst>
                      <a:gd name="T0" fmla="*/ 162 w 163"/>
                      <a:gd name="T1" fmla="*/ 264 h 265"/>
                      <a:gd name="T2" fmla="*/ 138 w 163"/>
                      <a:gd name="T3" fmla="*/ 239 h 265"/>
                      <a:gd name="T4" fmla="*/ 128 w 163"/>
                      <a:gd name="T5" fmla="*/ 222 h 265"/>
                      <a:gd name="T6" fmla="*/ 122 w 163"/>
                      <a:gd name="T7" fmla="*/ 210 h 265"/>
                      <a:gd name="T8" fmla="*/ 86 w 163"/>
                      <a:gd name="T9" fmla="*/ 88 h 265"/>
                      <a:gd name="T10" fmla="*/ 66 w 163"/>
                      <a:gd name="T11" fmla="*/ 49 h 265"/>
                      <a:gd name="T12" fmla="*/ 52 w 163"/>
                      <a:gd name="T13" fmla="*/ 24 h 265"/>
                      <a:gd name="T14" fmla="*/ 41 w 163"/>
                      <a:gd name="T15" fmla="*/ 13 h 265"/>
                      <a:gd name="T16" fmla="*/ 27 w 163"/>
                      <a:gd name="T17" fmla="*/ 3 h 265"/>
                      <a:gd name="T18" fmla="*/ 15 w 163"/>
                      <a:gd name="T19" fmla="*/ 0 h 265"/>
                      <a:gd name="T20" fmla="*/ 5 w 163"/>
                      <a:gd name="T21" fmla="*/ 2 h 265"/>
                      <a:gd name="T22" fmla="*/ 0 w 163"/>
                      <a:gd name="T23" fmla="*/ 1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65">
                        <a:moveTo>
                          <a:pt x="162" y="264"/>
                        </a:moveTo>
                        <a:lnTo>
                          <a:pt x="138" y="239"/>
                        </a:lnTo>
                        <a:lnTo>
                          <a:pt x="128" y="222"/>
                        </a:lnTo>
                        <a:lnTo>
                          <a:pt x="122" y="210"/>
                        </a:lnTo>
                        <a:lnTo>
                          <a:pt x="86" y="88"/>
                        </a:lnTo>
                        <a:lnTo>
                          <a:pt x="66" y="49"/>
                        </a:lnTo>
                        <a:lnTo>
                          <a:pt x="52" y="24"/>
                        </a:lnTo>
                        <a:lnTo>
                          <a:pt x="41" y="13"/>
                        </a:lnTo>
                        <a:lnTo>
                          <a:pt x="27" y="3"/>
                        </a:lnTo>
                        <a:lnTo>
                          <a:pt x="15" y="0"/>
                        </a:lnTo>
                        <a:lnTo>
                          <a:pt x="5" y="2"/>
                        </a:lnTo>
                        <a:lnTo>
                          <a:pt x="0" y="1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31" name="Freeform 7"/>
                  <p:cNvSpPr>
                    <a:spLocks/>
                  </p:cNvSpPr>
                  <p:nvPr/>
                </p:nvSpPr>
                <p:spPr bwMode="ltGray">
                  <a:xfrm>
                    <a:off x="243" y="3542"/>
                    <a:ext cx="250" cy="628"/>
                  </a:xfrm>
                  <a:custGeom>
                    <a:avLst/>
                    <a:gdLst>
                      <a:gd name="T0" fmla="*/ 249 w 250"/>
                      <a:gd name="T1" fmla="*/ 627 h 628"/>
                      <a:gd name="T2" fmla="*/ 242 w 250"/>
                      <a:gd name="T3" fmla="*/ 577 h 628"/>
                      <a:gd name="T4" fmla="*/ 164 w 250"/>
                      <a:gd name="T5" fmla="*/ 237 h 628"/>
                      <a:gd name="T6" fmla="*/ 128 w 250"/>
                      <a:gd name="T7" fmla="*/ 132 h 628"/>
                      <a:gd name="T8" fmla="*/ 118 w 250"/>
                      <a:gd name="T9" fmla="*/ 97 h 628"/>
                      <a:gd name="T10" fmla="*/ 105 w 250"/>
                      <a:gd name="T11" fmla="*/ 57 h 628"/>
                      <a:gd name="T12" fmla="*/ 90 w 250"/>
                      <a:gd name="T13" fmla="*/ 27 h 628"/>
                      <a:gd name="T14" fmla="*/ 75 w 250"/>
                      <a:gd name="T15" fmla="*/ 11 h 628"/>
                      <a:gd name="T16" fmla="*/ 57 w 250"/>
                      <a:gd name="T17" fmla="*/ 0 h 628"/>
                      <a:gd name="T18" fmla="*/ 38 w 250"/>
                      <a:gd name="T19" fmla="*/ 0 h 628"/>
                      <a:gd name="T20" fmla="*/ 26 w 250"/>
                      <a:gd name="T21" fmla="*/ 12 h 628"/>
                      <a:gd name="T22" fmla="*/ 0 w 250"/>
                      <a:gd name="T23" fmla="*/ 7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28">
                        <a:moveTo>
                          <a:pt x="249" y="627"/>
                        </a:moveTo>
                        <a:lnTo>
                          <a:pt x="242" y="577"/>
                        </a:lnTo>
                        <a:lnTo>
                          <a:pt x="164" y="237"/>
                        </a:lnTo>
                        <a:lnTo>
                          <a:pt x="128" y="132"/>
                        </a:lnTo>
                        <a:lnTo>
                          <a:pt x="118" y="97"/>
                        </a:lnTo>
                        <a:lnTo>
                          <a:pt x="105" y="57"/>
                        </a:lnTo>
                        <a:lnTo>
                          <a:pt x="90" y="27"/>
                        </a:lnTo>
                        <a:lnTo>
                          <a:pt x="75" y="11"/>
                        </a:lnTo>
                        <a:lnTo>
                          <a:pt x="57" y="0"/>
                        </a:lnTo>
                        <a:lnTo>
                          <a:pt x="38" y="0"/>
                        </a:lnTo>
                        <a:lnTo>
                          <a:pt x="26" y="12"/>
                        </a:lnTo>
                        <a:lnTo>
                          <a:pt x="0" y="7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33" name="Freeform 9"/>
                <p:cNvSpPr>
                  <a:spLocks/>
                </p:cNvSpPr>
                <p:nvPr/>
              </p:nvSpPr>
              <p:spPr bwMode="ltGray">
                <a:xfrm>
                  <a:off x="351" y="3908"/>
                  <a:ext cx="59" cy="262"/>
                </a:xfrm>
                <a:custGeom>
                  <a:avLst/>
                  <a:gdLst>
                    <a:gd name="T0" fmla="*/ 0 w 59"/>
                    <a:gd name="T1" fmla="*/ 261 h 262"/>
                    <a:gd name="T2" fmla="*/ 8 w 59"/>
                    <a:gd name="T3" fmla="*/ 202 h 262"/>
                    <a:gd name="T4" fmla="*/ 15 w 59"/>
                    <a:gd name="T5" fmla="*/ 138 h 262"/>
                    <a:gd name="T6" fmla="*/ 19 w 59"/>
                    <a:gd name="T7" fmla="*/ 110 h 262"/>
                    <a:gd name="T8" fmla="*/ 24 w 59"/>
                    <a:gd name="T9" fmla="*/ 77 h 262"/>
                    <a:gd name="T10" fmla="*/ 31 w 59"/>
                    <a:gd name="T11" fmla="*/ 43 h 262"/>
                    <a:gd name="T12" fmla="*/ 36 w 59"/>
                    <a:gd name="T13" fmla="*/ 21 h 262"/>
                    <a:gd name="T14" fmla="*/ 41 w 59"/>
                    <a:gd name="T15" fmla="*/ 11 h 262"/>
                    <a:gd name="T16" fmla="*/ 46 w 59"/>
                    <a:gd name="T17" fmla="*/ 2 h 262"/>
                    <a:gd name="T18" fmla="*/ 52 w 59"/>
                    <a:gd name="T19" fmla="*/ 0 h 262"/>
                    <a:gd name="T20" fmla="*/ 55 w 59"/>
                    <a:gd name="T21" fmla="*/ 7 h 262"/>
                    <a:gd name="T22" fmla="*/ 58 w 59"/>
                    <a:gd name="T23" fmla="*/ 2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62">
                      <a:moveTo>
                        <a:pt x="0" y="261"/>
                      </a:moveTo>
                      <a:lnTo>
                        <a:pt x="8" y="202"/>
                      </a:lnTo>
                      <a:lnTo>
                        <a:pt x="15" y="138"/>
                      </a:lnTo>
                      <a:lnTo>
                        <a:pt x="19" y="110"/>
                      </a:lnTo>
                      <a:lnTo>
                        <a:pt x="24" y="77"/>
                      </a:lnTo>
                      <a:lnTo>
                        <a:pt x="31" y="43"/>
                      </a:lnTo>
                      <a:lnTo>
                        <a:pt x="36" y="21"/>
                      </a:lnTo>
                      <a:lnTo>
                        <a:pt x="41" y="11"/>
                      </a:lnTo>
                      <a:lnTo>
                        <a:pt x="46" y="2"/>
                      </a:lnTo>
                      <a:lnTo>
                        <a:pt x="52" y="0"/>
                      </a:lnTo>
                      <a:lnTo>
                        <a:pt x="55" y="7"/>
                      </a:lnTo>
                      <a:lnTo>
                        <a:pt x="58" y="2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34" name="Freeform 10"/>
                <p:cNvSpPr>
                  <a:spLocks/>
                </p:cNvSpPr>
                <p:nvPr/>
              </p:nvSpPr>
              <p:spPr bwMode="ltGray">
                <a:xfrm>
                  <a:off x="349" y="3605"/>
                  <a:ext cx="41" cy="640"/>
                </a:xfrm>
                <a:custGeom>
                  <a:avLst/>
                  <a:gdLst>
                    <a:gd name="T0" fmla="*/ 0 w 41"/>
                    <a:gd name="T1" fmla="*/ 639 h 640"/>
                    <a:gd name="T2" fmla="*/ 0 w 41"/>
                    <a:gd name="T3" fmla="*/ 579 h 640"/>
                    <a:gd name="T4" fmla="*/ 0 w 41"/>
                    <a:gd name="T5" fmla="*/ 534 h 640"/>
                    <a:gd name="T6" fmla="*/ 0 w 41"/>
                    <a:gd name="T7" fmla="*/ 503 h 640"/>
                    <a:gd name="T8" fmla="*/ 1 w 41"/>
                    <a:gd name="T9" fmla="*/ 464 h 640"/>
                    <a:gd name="T10" fmla="*/ 1 w 41"/>
                    <a:gd name="T11" fmla="*/ 424 h 640"/>
                    <a:gd name="T12" fmla="*/ 1 w 41"/>
                    <a:gd name="T13" fmla="*/ 391 h 640"/>
                    <a:gd name="T14" fmla="*/ 2 w 41"/>
                    <a:gd name="T15" fmla="*/ 361 h 640"/>
                    <a:gd name="T16" fmla="*/ 4 w 41"/>
                    <a:gd name="T17" fmla="*/ 307 h 640"/>
                    <a:gd name="T18" fmla="*/ 5 w 41"/>
                    <a:gd name="T19" fmla="*/ 249 h 640"/>
                    <a:gd name="T20" fmla="*/ 8 w 41"/>
                    <a:gd name="T21" fmla="*/ 190 h 640"/>
                    <a:gd name="T22" fmla="*/ 10 w 41"/>
                    <a:gd name="T23" fmla="*/ 127 h 640"/>
                    <a:gd name="T24" fmla="*/ 12 w 41"/>
                    <a:gd name="T25" fmla="*/ 89 h 640"/>
                    <a:gd name="T26" fmla="*/ 13 w 41"/>
                    <a:gd name="T27" fmla="*/ 75 h 640"/>
                    <a:gd name="T28" fmla="*/ 17 w 41"/>
                    <a:gd name="T29" fmla="*/ 49 h 640"/>
                    <a:gd name="T30" fmla="*/ 20 w 41"/>
                    <a:gd name="T31" fmla="*/ 31 h 640"/>
                    <a:gd name="T32" fmla="*/ 24 w 41"/>
                    <a:gd name="T33" fmla="*/ 16 h 640"/>
                    <a:gd name="T34" fmla="*/ 28 w 41"/>
                    <a:gd name="T35" fmla="*/ 3 h 640"/>
                    <a:gd name="T36" fmla="*/ 31 w 41"/>
                    <a:gd name="T37" fmla="*/ 0 h 640"/>
                    <a:gd name="T38" fmla="*/ 35 w 41"/>
                    <a:gd name="T39" fmla="*/ 0 h 640"/>
                    <a:gd name="T40" fmla="*/ 38 w 41"/>
                    <a:gd name="T41" fmla="*/ 5 h 640"/>
                    <a:gd name="T42" fmla="*/ 40 w 41"/>
                    <a:gd name="T43" fmla="*/ 1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640">
                      <a:moveTo>
                        <a:pt x="0" y="639"/>
                      </a:moveTo>
                      <a:lnTo>
                        <a:pt x="0" y="579"/>
                      </a:lnTo>
                      <a:lnTo>
                        <a:pt x="0" y="534"/>
                      </a:lnTo>
                      <a:lnTo>
                        <a:pt x="0" y="503"/>
                      </a:lnTo>
                      <a:lnTo>
                        <a:pt x="1" y="464"/>
                      </a:lnTo>
                      <a:lnTo>
                        <a:pt x="1" y="424"/>
                      </a:lnTo>
                      <a:lnTo>
                        <a:pt x="1" y="391"/>
                      </a:lnTo>
                      <a:lnTo>
                        <a:pt x="2" y="361"/>
                      </a:lnTo>
                      <a:lnTo>
                        <a:pt x="4" y="307"/>
                      </a:lnTo>
                      <a:lnTo>
                        <a:pt x="5" y="249"/>
                      </a:lnTo>
                      <a:lnTo>
                        <a:pt x="8" y="190"/>
                      </a:lnTo>
                      <a:lnTo>
                        <a:pt x="10" y="127"/>
                      </a:lnTo>
                      <a:lnTo>
                        <a:pt x="12" y="89"/>
                      </a:lnTo>
                      <a:lnTo>
                        <a:pt x="13" y="75"/>
                      </a:lnTo>
                      <a:lnTo>
                        <a:pt x="17" y="49"/>
                      </a:lnTo>
                      <a:lnTo>
                        <a:pt x="20" y="31"/>
                      </a:lnTo>
                      <a:lnTo>
                        <a:pt x="24" y="16"/>
                      </a:lnTo>
                      <a:lnTo>
                        <a:pt x="28" y="3"/>
                      </a:lnTo>
                      <a:lnTo>
                        <a:pt x="31" y="0"/>
                      </a:lnTo>
                      <a:lnTo>
                        <a:pt x="35" y="0"/>
                      </a:lnTo>
                      <a:lnTo>
                        <a:pt x="38" y="5"/>
                      </a:lnTo>
                      <a:lnTo>
                        <a:pt x="4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35" name="Freeform 11"/>
                <p:cNvSpPr>
                  <a:spLocks/>
                </p:cNvSpPr>
                <p:nvPr/>
              </p:nvSpPr>
              <p:spPr bwMode="ltGray">
                <a:xfrm>
                  <a:off x="106" y="3013"/>
                  <a:ext cx="140" cy="1097"/>
                </a:xfrm>
                <a:custGeom>
                  <a:avLst/>
                  <a:gdLst>
                    <a:gd name="T0" fmla="*/ 139 w 140"/>
                    <a:gd name="T1" fmla="*/ 1096 h 1097"/>
                    <a:gd name="T2" fmla="*/ 135 w 140"/>
                    <a:gd name="T3" fmla="*/ 1009 h 1097"/>
                    <a:gd name="T4" fmla="*/ 90 w 140"/>
                    <a:gd name="T5" fmla="*/ 415 h 1097"/>
                    <a:gd name="T6" fmla="*/ 71 w 140"/>
                    <a:gd name="T7" fmla="*/ 230 h 1097"/>
                    <a:gd name="T8" fmla="*/ 66 w 140"/>
                    <a:gd name="T9" fmla="*/ 170 h 1097"/>
                    <a:gd name="T10" fmla="*/ 58 w 140"/>
                    <a:gd name="T11" fmla="*/ 100 h 1097"/>
                    <a:gd name="T12" fmla="*/ 50 w 140"/>
                    <a:gd name="T13" fmla="*/ 47 h 1097"/>
                    <a:gd name="T14" fmla="*/ 41 w 140"/>
                    <a:gd name="T15" fmla="*/ 19 h 1097"/>
                    <a:gd name="T16" fmla="*/ 32 w 140"/>
                    <a:gd name="T17" fmla="*/ 1 h 1097"/>
                    <a:gd name="T18" fmla="*/ 21 w 140"/>
                    <a:gd name="T19" fmla="*/ 0 h 1097"/>
                    <a:gd name="T20" fmla="*/ 14 w 140"/>
                    <a:gd name="T21" fmla="*/ 21 h 1097"/>
                    <a:gd name="T22" fmla="*/ 0 w 140"/>
                    <a:gd name="T23" fmla="*/ 12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097">
                      <a:moveTo>
                        <a:pt x="139" y="1096"/>
                      </a:moveTo>
                      <a:lnTo>
                        <a:pt x="135" y="1009"/>
                      </a:lnTo>
                      <a:lnTo>
                        <a:pt x="90" y="415"/>
                      </a:lnTo>
                      <a:lnTo>
                        <a:pt x="71" y="230"/>
                      </a:lnTo>
                      <a:lnTo>
                        <a:pt x="66" y="170"/>
                      </a:lnTo>
                      <a:lnTo>
                        <a:pt x="58" y="100"/>
                      </a:lnTo>
                      <a:lnTo>
                        <a:pt x="50" y="47"/>
                      </a:lnTo>
                      <a:lnTo>
                        <a:pt x="41" y="19"/>
                      </a:lnTo>
                      <a:lnTo>
                        <a:pt x="32" y="1"/>
                      </a:lnTo>
                      <a:lnTo>
                        <a:pt x="21" y="0"/>
                      </a:lnTo>
                      <a:lnTo>
                        <a:pt x="14" y="21"/>
                      </a:lnTo>
                      <a:lnTo>
                        <a:pt x="0" y="1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40" name="Group 16"/>
                <p:cNvGrpSpPr>
                  <a:grpSpLocks/>
                </p:cNvGrpSpPr>
                <p:nvPr/>
              </p:nvGrpSpPr>
              <p:grpSpPr bwMode="auto">
                <a:xfrm>
                  <a:off x="193" y="2703"/>
                  <a:ext cx="152" cy="1529"/>
                  <a:chOff x="193" y="2703"/>
                  <a:chExt cx="152" cy="1529"/>
                </a:xfrm>
              </p:grpSpPr>
              <p:sp>
                <p:nvSpPr>
                  <p:cNvPr id="1036" name="Freeform 12"/>
                  <p:cNvSpPr>
                    <a:spLocks/>
                  </p:cNvSpPr>
                  <p:nvPr/>
                </p:nvSpPr>
                <p:spPr bwMode="ltGray">
                  <a:xfrm>
                    <a:off x="193" y="3846"/>
                    <a:ext cx="92" cy="386"/>
                  </a:xfrm>
                  <a:custGeom>
                    <a:avLst/>
                    <a:gdLst>
                      <a:gd name="T0" fmla="*/ 91 w 92"/>
                      <a:gd name="T1" fmla="*/ 385 h 386"/>
                      <a:gd name="T2" fmla="*/ 77 w 92"/>
                      <a:gd name="T3" fmla="*/ 347 h 386"/>
                      <a:gd name="T4" fmla="*/ 72 w 92"/>
                      <a:gd name="T5" fmla="*/ 325 h 386"/>
                      <a:gd name="T6" fmla="*/ 69 w 92"/>
                      <a:gd name="T7" fmla="*/ 306 h 386"/>
                      <a:gd name="T8" fmla="*/ 48 w 92"/>
                      <a:gd name="T9" fmla="*/ 129 h 386"/>
                      <a:gd name="T10" fmla="*/ 37 w 92"/>
                      <a:gd name="T11" fmla="*/ 73 h 386"/>
                      <a:gd name="T12" fmla="*/ 29 w 92"/>
                      <a:gd name="T13" fmla="*/ 37 h 386"/>
                      <a:gd name="T14" fmla="*/ 23 w 92"/>
                      <a:gd name="T15" fmla="*/ 18 h 386"/>
                      <a:gd name="T16" fmla="*/ 15 w 92"/>
                      <a:gd name="T17" fmla="*/ 5 h 386"/>
                      <a:gd name="T18" fmla="*/ 8 w 92"/>
                      <a:gd name="T19" fmla="*/ 0 h 386"/>
                      <a:gd name="T20" fmla="*/ 2 w 92"/>
                      <a:gd name="T21" fmla="*/ 3 h 386"/>
                      <a:gd name="T22" fmla="*/ 0 w 92"/>
                      <a:gd name="T23" fmla="*/ 2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6">
                        <a:moveTo>
                          <a:pt x="91" y="385"/>
                        </a:moveTo>
                        <a:lnTo>
                          <a:pt x="77" y="347"/>
                        </a:lnTo>
                        <a:lnTo>
                          <a:pt x="72" y="325"/>
                        </a:lnTo>
                        <a:lnTo>
                          <a:pt x="69" y="306"/>
                        </a:lnTo>
                        <a:lnTo>
                          <a:pt x="48" y="129"/>
                        </a:lnTo>
                        <a:lnTo>
                          <a:pt x="37" y="73"/>
                        </a:lnTo>
                        <a:lnTo>
                          <a:pt x="29" y="37"/>
                        </a:lnTo>
                        <a:lnTo>
                          <a:pt x="23" y="18"/>
                        </a:lnTo>
                        <a:lnTo>
                          <a:pt x="15" y="5"/>
                        </a:lnTo>
                        <a:lnTo>
                          <a:pt x="8" y="0"/>
                        </a:lnTo>
                        <a:lnTo>
                          <a:pt x="2" y="3"/>
                        </a:lnTo>
                        <a:lnTo>
                          <a:pt x="0"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37" name="Freeform 13"/>
                  <p:cNvSpPr>
                    <a:spLocks/>
                  </p:cNvSpPr>
                  <p:nvPr/>
                </p:nvSpPr>
                <p:spPr bwMode="ltGray">
                  <a:xfrm>
                    <a:off x="215" y="2703"/>
                    <a:ext cx="130" cy="1413"/>
                  </a:xfrm>
                  <a:custGeom>
                    <a:avLst/>
                    <a:gdLst>
                      <a:gd name="T0" fmla="*/ 0 w 130"/>
                      <a:gd name="T1" fmla="*/ 1412 h 1413"/>
                      <a:gd name="T2" fmla="*/ 45 w 130"/>
                      <a:gd name="T3" fmla="*/ 888 h 1413"/>
                      <a:gd name="T4" fmla="*/ 50 w 130"/>
                      <a:gd name="T5" fmla="*/ 804 h 1413"/>
                      <a:gd name="T6" fmla="*/ 62 w 130"/>
                      <a:gd name="T7" fmla="*/ 668 h 1413"/>
                      <a:gd name="T8" fmla="*/ 73 w 130"/>
                      <a:gd name="T9" fmla="*/ 526 h 1413"/>
                      <a:gd name="T10" fmla="*/ 79 w 130"/>
                      <a:gd name="T11" fmla="*/ 450 h 1413"/>
                      <a:gd name="T12" fmla="*/ 82 w 130"/>
                      <a:gd name="T13" fmla="*/ 368 h 1413"/>
                      <a:gd name="T14" fmla="*/ 85 w 130"/>
                      <a:gd name="T15" fmla="*/ 291 h 1413"/>
                      <a:gd name="T16" fmla="*/ 93 w 130"/>
                      <a:gd name="T17" fmla="*/ 202 h 1413"/>
                      <a:gd name="T18" fmla="*/ 100 w 130"/>
                      <a:gd name="T19" fmla="*/ 120 h 1413"/>
                      <a:gd name="T20" fmla="*/ 110 w 130"/>
                      <a:gd name="T21" fmla="*/ 48 h 1413"/>
                      <a:gd name="T22" fmla="*/ 117 w 130"/>
                      <a:gd name="T23" fmla="*/ 3 h 1413"/>
                      <a:gd name="T24" fmla="*/ 122 w 130"/>
                      <a:gd name="T25" fmla="*/ 0 h 1413"/>
                      <a:gd name="T26" fmla="*/ 126 w 130"/>
                      <a:gd name="T27" fmla="*/ 23 h 1413"/>
                      <a:gd name="T28" fmla="*/ 129 w 130"/>
                      <a:gd name="T29" fmla="*/ 10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413">
                        <a:moveTo>
                          <a:pt x="0" y="1412"/>
                        </a:moveTo>
                        <a:lnTo>
                          <a:pt x="45" y="888"/>
                        </a:lnTo>
                        <a:lnTo>
                          <a:pt x="50" y="804"/>
                        </a:lnTo>
                        <a:lnTo>
                          <a:pt x="62" y="668"/>
                        </a:lnTo>
                        <a:lnTo>
                          <a:pt x="73" y="526"/>
                        </a:lnTo>
                        <a:lnTo>
                          <a:pt x="79" y="450"/>
                        </a:lnTo>
                        <a:lnTo>
                          <a:pt x="82" y="368"/>
                        </a:lnTo>
                        <a:lnTo>
                          <a:pt x="85" y="291"/>
                        </a:lnTo>
                        <a:lnTo>
                          <a:pt x="93" y="202"/>
                        </a:lnTo>
                        <a:lnTo>
                          <a:pt x="100" y="120"/>
                        </a:lnTo>
                        <a:lnTo>
                          <a:pt x="110" y="48"/>
                        </a:lnTo>
                        <a:lnTo>
                          <a:pt x="117" y="3"/>
                        </a:lnTo>
                        <a:lnTo>
                          <a:pt x="122" y="0"/>
                        </a:lnTo>
                        <a:lnTo>
                          <a:pt x="126" y="23"/>
                        </a:lnTo>
                        <a:lnTo>
                          <a:pt x="129"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38" name="Freeform 14"/>
                  <p:cNvSpPr>
                    <a:spLocks/>
                  </p:cNvSpPr>
                  <p:nvPr/>
                </p:nvSpPr>
                <p:spPr bwMode="ltGray">
                  <a:xfrm>
                    <a:off x="237" y="3336"/>
                    <a:ext cx="106" cy="522"/>
                  </a:xfrm>
                  <a:custGeom>
                    <a:avLst/>
                    <a:gdLst>
                      <a:gd name="T0" fmla="*/ 0 w 106"/>
                      <a:gd name="T1" fmla="*/ 521 h 522"/>
                      <a:gd name="T2" fmla="*/ 20 w 106"/>
                      <a:gd name="T3" fmla="*/ 408 h 522"/>
                      <a:gd name="T4" fmla="*/ 32 w 106"/>
                      <a:gd name="T5" fmla="*/ 278 h 522"/>
                      <a:gd name="T6" fmla="*/ 38 w 106"/>
                      <a:gd name="T7" fmla="*/ 220 h 522"/>
                      <a:gd name="T8" fmla="*/ 47 w 106"/>
                      <a:gd name="T9" fmla="*/ 153 h 522"/>
                      <a:gd name="T10" fmla="*/ 59 w 106"/>
                      <a:gd name="T11" fmla="*/ 84 h 522"/>
                      <a:gd name="T12" fmla="*/ 69 w 106"/>
                      <a:gd name="T13" fmla="*/ 40 h 522"/>
                      <a:gd name="T14" fmla="*/ 75 w 106"/>
                      <a:gd name="T15" fmla="*/ 19 h 522"/>
                      <a:gd name="T16" fmla="*/ 84 w 106"/>
                      <a:gd name="T17" fmla="*/ 3 h 522"/>
                      <a:gd name="T18" fmla="*/ 96 w 106"/>
                      <a:gd name="T19" fmla="*/ 0 h 522"/>
                      <a:gd name="T20" fmla="*/ 101 w 106"/>
                      <a:gd name="T21" fmla="*/ 11 h 522"/>
                      <a:gd name="T22" fmla="*/ 105 w 106"/>
                      <a:gd name="T23" fmla="*/ 4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522">
                        <a:moveTo>
                          <a:pt x="0" y="521"/>
                        </a:moveTo>
                        <a:lnTo>
                          <a:pt x="20" y="408"/>
                        </a:lnTo>
                        <a:lnTo>
                          <a:pt x="32" y="278"/>
                        </a:lnTo>
                        <a:lnTo>
                          <a:pt x="38" y="220"/>
                        </a:lnTo>
                        <a:lnTo>
                          <a:pt x="47" y="153"/>
                        </a:lnTo>
                        <a:lnTo>
                          <a:pt x="59" y="84"/>
                        </a:lnTo>
                        <a:lnTo>
                          <a:pt x="69" y="40"/>
                        </a:lnTo>
                        <a:lnTo>
                          <a:pt x="75" y="19"/>
                        </a:lnTo>
                        <a:lnTo>
                          <a:pt x="84" y="3"/>
                        </a:lnTo>
                        <a:lnTo>
                          <a:pt x="96" y="0"/>
                        </a:lnTo>
                        <a:lnTo>
                          <a:pt x="101" y="11"/>
                        </a:lnTo>
                        <a:lnTo>
                          <a:pt x="105" y="4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39" name="Freeform 15"/>
                  <p:cNvSpPr>
                    <a:spLocks/>
                  </p:cNvSpPr>
                  <p:nvPr/>
                </p:nvSpPr>
                <p:spPr bwMode="ltGray">
                  <a:xfrm>
                    <a:off x="194" y="3521"/>
                    <a:ext cx="48" cy="255"/>
                  </a:xfrm>
                  <a:custGeom>
                    <a:avLst/>
                    <a:gdLst>
                      <a:gd name="T0" fmla="*/ 0 w 48"/>
                      <a:gd name="T1" fmla="*/ 0 h 255"/>
                      <a:gd name="T2" fmla="*/ 7 w 48"/>
                      <a:gd name="T3" fmla="*/ 16 h 255"/>
                      <a:gd name="T4" fmla="*/ 18 w 48"/>
                      <a:gd name="T5" fmla="*/ 34 h 255"/>
                      <a:gd name="T6" fmla="*/ 26 w 48"/>
                      <a:gd name="T7" fmla="*/ 70 h 255"/>
                      <a:gd name="T8" fmla="*/ 33 w 48"/>
                      <a:gd name="T9" fmla="*/ 101 h 255"/>
                      <a:gd name="T10" fmla="*/ 40 w 48"/>
                      <a:gd name="T11" fmla="*/ 132 h 255"/>
                      <a:gd name="T12" fmla="*/ 43 w 48"/>
                      <a:gd name="T13" fmla="*/ 158 h 255"/>
                      <a:gd name="T14" fmla="*/ 45 w 48"/>
                      <a:gd name="T15" fmla="*/ 184 h 255"/>
                      <a:gd name="T16" fmla="*/ 47 w 48"/>
                      <a:gd name="T17" fmla="*/ 219 h 255"/>
                      <a:gd name="T18" fmla="*/ 47 w 48"/>
                      <a:gd name="T19" fmla="*/ 25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55">
                        <a:moveTo>
                          <a:pt x="0" y="0"/>
                        </a:moveTo>
                        <a:lnTo>
                          <a:pt x="7" y="16"/>
                        </a:lnTo>
                        <a:lnTo>
                          <a:pt x="18" y="34"/>
                        </a:lnTo>
                        <a:lnTo>
                          <a:pt x="26" y="70"/>
                        </a:lnTo>
                        <a:lnTo>
                          <a:pt x="33" y="101"/>
                        </a:lnTo>
                        <a:lnTo>
                          <a:pt x="40" y="132"/>
                        </a:lnTo>
                        <a:lnTo>
                          <a:pt x="43" y="158"/>
                        </a:lnTo>
                        <a:lnTo>
                          <a:pt x="45" y="184"/>
                        </a:lnTo>
                        <a:lnTo>
                          <a:pt x="47" y="219"/>
                        </a:lnTo>
                        <a:lnTo>
                          <a:pt x="47" y="25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41" name="Freeform 17"/>
                <p:cNvSpPr>
                  <a:spLocks/>
                </p:cNvSpPr>
                <p:nvPr/>
              </p:nvSpPr>
              <p:spPr bwMode="ltGray">
                <a:xfrm>
                  <a:off x="782" y="4015"/>
                  <a:ext cx="164" cy="130"/>
                </a:xfrm>
                <a:custGeom>
                  <a:avLst/>
                  <a:gdLst>
                    <a:gd name="T0" fmla="*/ 163 w 164"/>
                    <a:gd name="T1" fmla="*/ 129 h 130"/>
                    <a:gd name="T2" fmla="*/ 138 w 164"/>
                    <a:gd name="T3" fmla="*/ 116 h 130"/>
                    <a:gd name="T4" fmla="*/ 129 w 164"/>
                    <a:gd name="T5" fmla="*/ 109 h 130"/>
                    <a:gd name="T6" fmla="*/ 123 w 164"/>
                    <a:gd name="T7" fmla="*/ 103 h 130"/>
                    <a:gd name="T8" fmla="*/ 86 w 164"/>
                    <a:gd name="T9" fmla="*/ 43 h 130"/>
                    <a:gd name="T10" fmla="*/ 67 w 164"/>
                    <a:gd name="T11" fmla="*/ 24 h 130"/>
                    <a:gd name="T12" fmla="*/ 52 w 164"/>
                    <a:gd name="T13" fmla="*/ 12 h 130"/>
                    <a:gd name="T14" fmla="*/ 41 w 164"/>
                    <a:gd name="T15" fmla="*/ 6 h 130"/>
                    <a:gd name="T16" fmla="*/ 27 w 164"/>
                    <a:gd name="T17" fmla="*/ 2 h 130"/>
                    <a:gd name="T18" fmla="*/ 14 w 164"/>
                    <a:gd name="T19" fmla="*/ 0 h 130"/>
                    <a:gd name="T20" fmla="*/ 5 w 164"/>
                    <a:gd name="T21" fmla="*/ 0 h 130"/>
                    <a:gd name="T22" fmla="*/ 0 w 164"/>
                    <a:gd name="T23"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0">
                      <a:moveTo>
                        <a:pt x="163" y="129"/>
                      </a:moveTo>
                      <a:lnTo>
                        <a:pt x="138" y="116"/>
                      </a:lnTo>
                      <a:lnTo>
                        <a:pt x="129" y="109"/>
                      </a:lnTo>
                      <a:lnTo>
                        <a:pt x="123" y="103"/>
                      </a:lnTo>
                      <a:lnTo>
                        <a:pt x="86" y="43"/>
                      </a:lnTo>
                      <a:lnTo>
                        <a:pt x="67" y="24"/>
                      </a:lnTo>
                      <a:lnTo>
                        <a:pt x="52" y="12"/>
                      </a:lnTo>
                      <a:lnTo>
                        <a:pt x="41" y="6"/>
                      </a:lnTo>
                      <a:lnTo>
                        <a:pt x="27" y="2"/>
                      </a:lnTo>
                      <a:lnTo>
                        <a:pt x="14" y="0"/>
                      </a:lnTo>
                      <a:lnTo>
                        <a:pt x="5" y="0"/>
                      </a:lnTo>
                      <a:lnTo>
                        <a:pt x="0" y="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2" name="Freeform 18"/>
                <p:cNvSpPr>
                  <a:spLocks/>
                </p:cNvSpPr>
                <p:nvPr/>
              </p:nvSpPr>
              <p:spPr bwMode="ltGray">
                <a:xfrm>
                  <a:off x="1275" y="3966"/>
                  <a:ext cx="218" cy="140"/>
                </a:xfrm>
                <a:custGeom>
                  <a:avLst/>
                  <a:gdLst>
                    <a:gd name="T0" fmla="*/ 0 w 218"/>
                    <a:gd name="T1" fmla="*/ 139 h 140"/>
                    <a:gd name="T2" fmla="*/ 32 w 218"/>
                    <a:gd name="T3" fmla="*/ 108 h 140"/>
                    <a:gd name="T4" fmla="*/ 59 w 218"/>
                    <a:gd name="T5" fmla="*/ 73 h 140"/>
                    <a:gd name="T6" fmla="*/ 73 w 218"/>
                    <a:gd name="T7" fmla="*/ 58 h 140"/>
                    <a:gd name="T8" fmla="*/ 93 w 218"/>
                    <a:gd name="T9" fmla="*/ 41 h 140"/>
                    <a:gd name="T10" fmla="*/ 119 w 218"/>
                    <a:gd name="T11" fmla="*/ 23 h 140"/>
                    <a:gd name="T12" fmla="*/ 139 w 218"/>
                    <a:gd name="T13" fmla="*/ 11 h 140"/>
                    <a:gd name="T14" fmla="*/ 153 w 218"/>
                    <a:gd name="T15" fmla="*/ 5 h 140"/>
                    <a:gd name="T16" fmla="*/ 173 w 218"/>
                    <a:gd name="T17" fmla="*/ 1 h 140"/>
                    <a:gd name="T18" fmla="*/ 196 w 218"/>
                    <a:gd name="T19" fmla="*/ 0 h 140"/>
                    <a:gd name="T20" fmla="*/ 206 w 218"/>
                    <a:gd name="T21" fmla="*/ 3 h 140"/>
                    <a:gd name="T22" fmla="*/ 217 w 218"/>
                    <a:gd name="T23" fmla="*/ 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40">
                      <a:moveTo>
                        <a:pt x="0" y="139"/>
                      </a:moveTo>
                      <a:lnTo>
                        <a:pt x="32" y="108"/>
                      </a:lnTo>
                      <a:lnTo>
                        <a:pt x="59" y="73"/>
                      </a:lnTo>
                      <a:lnTo>
                        <a:pt x="73" y="58"/>
                      </a:lnTo>
                      <a:lnTo>
                        <a:pt x="93" y="41"/>
                      </a:lnTo>
                      <a:lnTo>
                        <a:pt x="119" y="23"/>
                      </a:lnTo>
                      <a:lnTo>
                        <a:pt x="139" y="11"/>
                      </a:lnTo>
                      <a:lnTo>
                        <a:pt x="153" y="5"/>
                      </a:lnTo>
                      <a:lnTo>
                        <a:pt x="173" y="1"/>
                      </a:lnTo>
                      <a:lnTo>
                        <a:pt x="196" y="0"/>
                      </a:lnTo>
                      <a:lnTo>
                        <a:pt x="206" y="3"/>
                      </a:lnTo>
                      <a:lnTo>
                        <a:pt x="217"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3" name="Freeform 19"/>
                <p:cNvSpPr>
                  <a:spLocks/>
                </p:cNvSpPr>
                <p:nvPr/>
              </p:nvSpPr>
              <p:spPr bwMode="ltGray">
                <a:xfrm>
                  <a:off x="1268" y="3802"/>
                  <a:ext cx="150" cy="345"/>
                </a:xfrm>
                <a:custGeom>
                  <a:avLst/>
                  <a:gdLst>
                    <a:gd name="T0" fmla="*/ 0 w 150"/>
                    <a:gd name="T1" fmla="*/ 344 h 345"/>
                    <a:gd name="T2" fmla="*/ 0 w 150"/>
                    <a:gd name="T3" fmla="*/ 311 h 345"/>
                    <a:gd name="T4" fmla="*/ 0 w 150"/>
                    <a:gd name="T5" fmla="*/ 287 h 345"/>
                    <a:gd name="T6" fmla="*/ 3 w 150"/>
                    <a:gd name="T7" fmla="*/ 270 h 345"/>
                    <a:gd name="T8" fmla="*/ 5 w 150"/>
                    <a:gd name="T9" fmla="*/ 249 h 345"/>
                    <a:gd name="T10" fmla="*/ 5 w 150"/>
                    <a:gd name="T11" fmla="*/ 228 h 345"/>
                    <a:gd name="T12" fmla="*/ 5 w 150"/>
                    <a:gd name="T13" fmla="*/ 211 h 345"/>
                    <a:gd name="T14" fmla="*/ 10 w 150"/>
                    <a:gd name="T15" fmla="*/ 194 h 345"/>
                    <a:gd name="T16" fmla="*/ 14 w 150"/>
                    <a:gd name="T17" fmla="*/ 165 h 345"/>
                    <a:gd name="T18" fmla="*/ 22 w 150"/>
                    <a:gd name="T19" fmla="*/ 134 h 345"/>
                    <a:gd name="T20" fmla="*/ 31 w 150"/>
                    <a:gd name="T21" fmla="*/ 102 h 345"/>
                    <a:gd name="T22" fmla="*/ 38 w 150"/>
                    <a:gd name="T23" fmla="*/ 68 h 345"/>
                    <a:gd name="T24" fmla="*/ 45 w 150"/>
                    <a:gd name="T25" fmla="*/ 48 h 345"/>
                    <a:gd name="T26" fmla="*/ 50 w 150"/>
                    <a:gd name="T27" fmla="*/ 40 h 345"/>
                    <a:gd name="T28" fmla="*/ 64 w 150"/>
                    <a:gd name="T29" fmla="*/ 27 h 345"/>
                    <a:gd name="T30" fmla="*/ 77 w 150"/>
                    <a:gd name="T31" fmla="*/ 16 h 345"/>
                    <a:gd name="T32" fmla="*/ 91 w 150"/>
                    <a:gd name="T33" fmla="*/ 8 h 345"/>
                    <a:gd name="T34" fmla="*/ 106 w 150"/>
                    <a:gd name="T35" fmla="*/ 2 h 345"/>
                    <a:gd name="T36" fmla="*/ 117 w 150"/>
                    <a:gd name="T37" fmla="*/ 0 h 345"/>
                    <a:gd name="T38" fmla="*/ 131 w 150"/>
                    <a:gd name="T39" fmla="*/ 0 h 345"/>
                    <a:gd name="T40" fmla="*/ 143 w 150"/>
                    <a:gd name="T41" fmla="*/ 2 h 345"/>
                    <a:gd name="T42" fmla="*/ 149 w 150"/>
                    <a:gd name="T43" fmla="*/ 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345">
                      <a:moveTo>
                        <a:pt x="0" y="344"/>
                      </a:moveTo>
                      <a:lnTo>
                        <a:pt x="0" y="311"/>
                      </a:lnTo>
                      <a:lnTo>
                        <a:pt x="0" y="287"/>
                      </a:lnTo>
                      <a:lnTo>
                        <a:pt x="3" y="270"/>
                      </a:lnTo>
                      <a:lnTo>
                        <a:pt x="5" y="249"/>
                      </a:lnTo>
                      <a:lnTo>
                        <a:pt x="5" y="228"/>
                      </a:lnTo>
                      <a:lnTo>
                        <a:pt x="5" y="211"/>
                      </a:lnTo>
                      <a:lnTo>
                        <a:pt x="10" y="194"/>
                      </a:lnTo>
                      <a:lnTo>
                        <a:pt x="14" y="165"/>
                      </a:lnTo>
                      <a:lnTo>
                        <a:pt x="22" y="134"/>
                      </a:lnTo>
                      <a:lnTo>
                        <a:pt x="31" y="102"/>
                      </a:lnTo>
                      <a:lnTo>
                        <a:pt x="38" y="68"/>
                      </a:lnTo>
                      <a:lnTo>
                        <a:pt x="45" y="48"/>
                      </a:lnTo>
                      <a:lnTo>
                        <a:pt x="50" y="40"/>
                      </a:lnTo>
                      <a:lnTo>
                        <a:pt x="64" y="27"/>
                      </a:lnTo>
                      <a:lnTo>
                        <a:pt x="77" y="16"/>
                      </a:lnTo>
                      <a:lnTo>
                        <a:pt x="91" y="8"/>
                      </a:lnTo>
                      <a:lnTo>
                        <a:pt x="106" y="2"/>
                      </a:lnTo>
                      <a:lnTo>
                        <a:pt x="117" y="0"/>
                      </a:lnTo>
                      <a:lnTo>
                        <a:pt x="131" y="0"/>
                      </a:lnTo>
                      <a:lnTo>
                        <a:pt x="143" y="2"/>
                      </a:lnTo>
                      <a:lnTo>
                        <a:pt x="149" y="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4" name="Freeform 20"/>
                <p:cNvSpPr>
                  <a:spLocks/>
                </p:cNvSpPr>
                <p:nvPr/>
              </p:nvSpPr>
              <p:spPr bwMode="ltGray">
                <a:xfrm>
                  <a:off x="707" y="3886"/>
                  <a:ext cx="261" cy="312"/>
                </a:xfrm>
                <a:custGeom>
                  <a:avLst/>
                  <a:gdLst>
                    <a:gd name="T0" fmla="*/ 260 w 261"/>
                    <a:gd name="T1" fmla="*/ 311 h 312"/>
                    <a:gd name="T2" fmla="*/ 252 w 261"/>
                    <a:gd name="T3" fmla="*/ 286 h 312"/>
                    <a:gd name="T4" fmla="*/ 171 w 261"/>
                    <a:gd name="T5" fmla="*/ 117 h 312"/>
                    <a:gd name="T6" fmla="*/ 134 w 261"/>
                    <a:gd name="T7" fmla="*/ 65 h 312"/>
                    <a:gd name="T8" fmla="*/ 124 w 261"/>
                    <a:gd name="T9" fmla="*/ 48 h 312"/>
                    <a:gd name="T10" fmla="*/ 109 w 261"/>
                    <a:gd name="T11" fmla="*/ 28 h 312"/>
                    <a:gd name="T12" fmla="*/ 94 w 261"/>
                    <a:gd name="T13" fmla="*/ 13 h 312"/>
                    <a:gd name="T14" fmla="*/ 78 w 261"/>
                    <a:gd name="T15" fmla="*/ 5 h 312"/>
                    <a:gd name="T16" fmla="*/ 59 w 261"/>
                    <a:gd name="T17" fmla="*/ 0 h 312"/>
                    <a:gd name="T18" fmla="*/ 40 w 261"/>
                    <a:gd name="T19" fmla="*/ 0 h 312"/>
                    <a:gd name="T20" fmla="*/ 27 w 261"/>
                    <a:gd name="T21" fmla="*/ 5 h 312"/>
                    <a:gd name="T22" fmla="*/ 0 w 261"/>
                    <a:gd name="T23" fmla="*/ 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12">
                      <a:moveTo>
                        <a:pt x="260" y="311"/>
                      </a:moveTo>
                      <a:lnTo>
                        <a:pt x="252" y="286"/>
                      </a:lnTo>
                      <a:lnTo>
                        <a:pt x="171" y="117"/>
                      </a:lnTo>
                      <a:lnTo>
                        <a:pt x="134" y="65"/>
                      </a:lnTo>
                      <a:lnTo>
                        <a:pt x="124" y="48"/>
                      </a:lnTo>
                      <a:lnTo>
                        <a:pt x="109" y="28"/>
                      </a:lnTo>
                      <a:lnTo>
                        <a:pt x="94" y="13"/>
                      </a:lnTo>
                      <a:lnTo>
                        <a:pt x="78" y="5"/>
                      </a:lnTo>
                      <a:lnTo>
                        <a:pt x="59" y="0"/>
                      </a:lnTo>
                      <a:lnTo>
                        <a:pt x="40" y="0"/>
                      </a:lnTo>
                      <a:lnTo>
                        <a:pt x="27" y="5"/>
                      </a:lnTo>
                      <a:lnTo>
                        <a:pt x="0" y="3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5" name="Freeform 21"/>
                <p:cNvSpPr>
                  <a:spLocks/>
                </p:cNvSpPr>
                <p:nvPr/>
              </p:nvSpPr>
              <p:spPr bwMode="ltGray">
                <a:xfrm>
                  <a:off x="1026" y="3664"/>
                  <a:ext cx="236" cy="479"/>
                </a:xfrm>
                <a:custGeom>
                  <a:avLst/>
                  <a:gdLst>
                    <a:gd name="T0" fmla="*/ 0 w 236"/>
                    <a:gd name="T1" fmla="*/ 478 h 479"/>
                    <a:gd name="T2" fmla="*/ 84 w 236"/>
                    <a:gd name="T3" fmla="*/ 300 h 479"/>
                    <a:gd name="T4" fmla="*/ 93 w 236"/>
                    <a:gd name="T5" fmla="*/ 272 h 479"/>
                    <a:gd name="T6" fmla="*/ 114 w 236"/>
                    <a:gd name="T7" fmla="*/ 226 h 479"/>
                    <a:gd name="T8" fmla="*/ 133 w 236"/>
                    <a:gd name="T9" fmla="*/ 178 h 479"/>
                    <a:gd name="T10" fmla="*/ 144 w 236"/>
                    <a:gd name="T11" fmla="*/ 152 h 479"/>
                    <a:gd name="T12" fmla="*/ 149 w 236"/>
                    <a:gd name="T13" fmla="*/ 124 h 479"/>
                    <a:gd name="T14" fmla="*/ 157 w 236"/>
                    <a:gd name="T15" fmla="*/ 98 h 479"/>
                    <a:gd name="T16" fmla="*/ 169 w 236"/>
                    <a:gd name="T17" fmla="*/ 68 h 479"/>
                    <a:gd name="T18" fmla="*/ 183 w 236"/>
                    <a:gd name="T19" fmla="*/ 40 h 479"/>
                    <a:gd name="T20" fmla="*/ 200 w 236"/>
                    <a:gd name="T21" fmla="*/ 16 h 479"/>
                    <a:gd name="T22" fmla="*/ 214 w 236"/>
                    <a:gd name="T23" fmla="*/ 1 h 479"/>
                    <a:gd name="T24" fmla="*/ 222 w 236"/>
                    <a:gd name="T25" fmla="*/ 0 h 479"/>
                    <a:gd name="T26" fmla="*/ 230 w 236"/>
                    <a:gd name="T27" fmla="*/ 8 h 479"/>
                    <a:gd name="T28" fmla="*/ 235 w 236"/>
                    <a:gd name="T29" fmla="*/ 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79">
                      <a:moveTo>
                        <a:pt x="0" y="478"/>
                      </a:moveTo>
                      <a:lnTo>
                        <a:pt x="84" y="300"/>
                      </a:lnTo>
                      <a:lnTo>
                        <a:pt x="93" y="272"/>
                      </a:lnTo>
                      <a:lnTo>
                        <a:pt x="114" y="226"/>
                      </a:lnTo>
                      <a:lnTo>
                        <a:pt x="133" y="178"/>
                      </a:lnTo>
                      <a:lnTo>
                        <a:pt x="144" y="152"/>
                      </a:lnTo>
                      <a:lnTo>
                        <a:pt x="149" y="124"/>
                      </a:lnTo>
                      <a:lnTo>
                        <a:pt x="157" y="98"/>
                      </a:lnTo>
                      <a:lnTo>
                        <a:pt x="169" y="68"/>
                      </a:lnTo>
                      <a:lnTo>
                        <a:pt x="183" y="40"/>
                      </a:lnTo>
                      <a:lnTo>
                        <a:pt x="200" y="16"/>
                      </a:lnTo>
                      <a:lnTo>
                        <a:pt x="214" y="1"/>
                      </a:lnTo>
                      <a:lnTo>
                        <a:pt x="222" y="0"/>
                      </a:lnTo>
                      <a:lnTo>
                        <a:pt x="230" y="8"/>
                      </a:lnTo>
                      <a:lnTo>
                        <a:pt x="235" y="3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6" name="Freeform 22"/>
                <p:cNvSpPr>
                  <a:spLocks/>
                </p:cNvSpPr>
                <p:nvPr/>
              </p:nvSpPr>
              <p:spPr bwMode="ltGray">
                <a:xfrm>
                  <a:off x="1067" y="3877"/>
                  <a:ext cx="189" cy="178"/>
                </a:xfrm>
                <a:custGeom>
                  <a:avLst/>
                  <a:gdLst>
                    <a:gd name="T0" fmla="*/ 0 w 189"/>
                    <a:gd name="T1" fmla="*/ 177 h 178"/>
                    <a:gd name="T2" fmla="*/ 35 w 189"/>
                    <a:gd name="T3" fmla="*/ 138 h 178"/>
                    <a:gd name="T4" fmla="*/ 57 w 189"/>
                    <a:gd name="T5" fmla="*/ 94 h 178"/>
                    <a:gd name="T6" fmla="*/ 70 w 189"/>
                    <a:gd name="T7" fmla="*/ 74 h 178"/>
                    <a:gd name="T8" fmla="*/ 86 w 189"/>
                    <a:gd name="T9" fmla="*/ 51 h 178"/>
                    <a:gd name="T10" fmla="*/ 107 w 189"/>
                    <a:gd name="T11" fmla="*/ 28 h 178"/>
                    <a:gd name="T12" fmla="*/ 123 w 189"/>
                    <a:gd name="T13" fmla="*/ 13 h 178"/>
                    <a:gd name="T14" fmla="*/ 136 w 189"/>
                    <a:gd name="T15" fmla="*/ 6 h 178"/>
                    <a:gd name="T16" fmla="*/ 152 w 189"/>
                    <a:gd name="T17" fmla="*/ 1 h 178"/>
                    <a:gd name="T18" fmla="*/ 171 w 189"/>
                    <a:gd name="T19" fmla="*/ 0 h 178"/>
                    <a:gd name="T20" fmla="*/ 179 w 189"/>
                    <a:gd name="T21" fmla="*/ 3 h 178"/>
                    <a:gd name="T22" fmla="*/ 188 w 189"/>
                    <a:gd name="T23" fmla="*/ 1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78">
                      <a:moveTo>
                        <a:pt x="0" y="177"/>
                      </a:moveTo>
                      <a:lnTo>
                        <a:pt x="35" y="138"/>
                      </a:lnTo>
                      <a:lnTo>
                        <a:pt x="57" y="94"/>
                      </a:lnTo>
                      <a:lnTo>
                        <a:pt x="70" y="74"/>
                      </a:lnTo>
                      <a:lnTo>
                        <a:pt x="86" y="51"/>
                      </a:lnTo>
                      <a:lnTo>
                        <a:pt x="107" y="28"/>
                      </a:lnTo>
                      <a:lnTo>
                        <a:pt x="123" y="13"/>
                      </a:lnTo>
                      <a:lnTo>
                        <a:pt x="136" y="6"/>
                      </a:lnTo>
                      <a:lnTo>
                        <a:pt x="152" y="1"/>
                      </a:lnTo>
                      <a:lnTo>
                        <a:pt x="171" y="0"/>
                      </a:lnTo>
                      <a:lnTo>
                        <a:pt x="179" y="3"/>
                      </a:lnTo>
                      <a:lnTo>
                        <a:pt x="188" y="1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7" name="Freeform 23"/>
                <p:cNvSpPr>
                  <a:spLocks/>
                </p:cNvSpPr>
                <p:nvPr/>
              </p:nvSpPr>
              <p:spPr bwMode="ltGray">
                <a:xfrm>
                  <a:off x="988" y="3941"/>
                  <a:ext cx="91" cy="87"/>
                </a:xfrm>
                <a:custGeom>
                  <a:avLst/>
                  <a:gdLst>
                    <a:gd name="T0" fmla="*/ 0 w 91"/>
                    <a:gd name="T1" fmla="*/ 0 h 87"/>
                    <a:gd name="T2" fmla="*/ 15 w 91"/>
                    <a:gd name="T3" fmla="*/ 5 h 87"/>
                    <a:gd name="T4" fmla="*/ 33 w 91"/>
                    <a:gd name="T5" fmla="*/ 11 h 87"/>
                    <a:gd name="T6" fmla="*/ 50 w 91"/>
                    <a:gd name="T7" fmla="*/ 23 h 87"/>
                    <a:gd name="T8" fmla="*/ 65 w 91"/>
                    <a:gd name="T9" fmla="*/ 33 h 87"/>
                    <a:gd name="T10" fmla="*/ 77 w 91"/>
                    <a:gd name="T11" fmla="*/ 44 h 87"/>
                    <a:gd name="T12" fmla="*/ 84 w 91"/>
                    <a:gd name="T13" fmla="*/ 53 h 87"/>
                    <a:gd name="T14" fmla="*/ 87 w 91"/>
                    <a:gd name="T15" fmla="*/ 62 h 87"/>
                    <a:gd name="T16" fmla="*/ 90 w 91"/>
                    <a:gd name="T17" fmla="*/ 74 h 87"/>
                    <a:gd name="T18" fmla="*/ 90 w 91"/>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7">
                      <a:moveTo>
                        <a:pt x="0" y="0"/>
                      </a:moveTo>
                      <a:lnTo>
                        <a:pt x="15" y="5"/>
                      </a:lnTo>
                      <a:lnTo>
                        <a:pt x="33" y="11"/>
                      </a:lnTo>
                      <a:lnTo>
                        <a:pt x="50" y="23"/>
                      </a:lnTo>
                      <a:lnTo>
                        <a:pt x="65" y="33"/>
                      </a:lnTo>
                      <a:lnTo>
                        <a:pt x="77" y="44"/>
                      </a:lnTo>
                      <a:lnTo>
                        <a:pt x="84" y="53"/>
                      </a:lnTo>
                      <a:lnTo>
                        <a:pt x="87" y="62"/>
                      </a:lnTo>
                      <a:lnTo>
                        <a:pt x="90" y="74"/>
                      </a:lnTo>
                      <a:lnTo>
                        <a:pt x="90" y="8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8" name="Freeform 24"/>
                <p:cNvSpPr>
                  <a:spLocks/>
                </p:cNvSpPr>
                <p:nvPr/>
              </p:nvSpPr>
              <p:spPr bwMode="ltGray">
                <a:xfrm>
                  <a:off x="460" y="3189"/>
                  <a:ext cx="227" cy="968"/>
                </a:xfrm>
                <a:custGeom>
                  <a:avLst/>
                  <a:gdLst>
                    <a:gd name="T0" fmla="*/ 0 w 227"/>
                    <a:gd name="T1" fmla="*/ 967 h 968"/>
                    <a:gd name="T2" fmla="*/ 80 w 227"/>
                    <a:gd name="T3" fmla="*/ 608 h 968"/>
                    <a:gd name="T4" fmla="*/ 89 w 227"/>
                    <a:gd name="T5" fmla="*/ 550 h 968"/>
                    <a:gd name="T6" fmla="*/ 109 w 227"/>
                    <a:gd name="T7" fmla="*/ 458 h 968"/>
                    <a:gd name="T8" fmla="*/ 128 w 227"/>
                    <a:gd name="T9" fmla="*/ 361 h 968"/>
                    <a:gd name="T10" fmla="*/ 138 w 227"/>
                    <a:gd name="T11" fmla="*/ 307 h 968"/>
                    <a:gd name="T12" fmla="*/ 143 w 227"/>
                    <a:gd name="T13" fmla="*/ 252 h 968"/>
                    <a:gd name="T14" fmla="*/ 151 w 227"/>
                    <a:gd name="T15" fmla="*/ 199 h 968"/>
                    <a:gd name="T16" fmla="*/ 163 w 227"/>
                    <a:gd name="T17" fmla="*/ 138 h 968"/>
                    <a:gd name="T18" fmla="*/ 175 w 227"/>
                    <a:gd name="T19" fmla="*/ 81 h 968"/>
                    <a:gd name="T20" fmla="*/ 192 w 227"/>
                    <a:gd name="T21" fmla="*/ 32 h 968"/>
                    <a:gd name="T22" fmla="*/ 206 w 227"/>
                    <a:gd name="T23" fmla="*/ 2 h 968"/>
                    <a:gd name="T24" fmla="*/ 214 w 227"/>
                    <a:gd name="T25" fmla="*/ 0 h 968"/>
                    <a:gd name="T26" fmla="*/ 221 w 227"/>
                    <a:gd name="T27" fmla="*/ 15 h 968"/>
                    <a:gd name="T28" fmla="*/ 226 w 227"/>
                    <a:gd name="T29" fmla="*/ 6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968">
                      <a:moveTo>
                        <a:pt x="0" y="967"/>
                      </a:moveTo>
                      <a:lnTo>
                        <a:pt x="80" y="608"/>
                      </a:lnTo>
                      <a:lnTo>
                        <a:pt x="89" y="550"/>
                      </a:lnTo>
                      <a:lnTo>
                        <a:pt x="109" y="458"/>
                      </a:lnTo>
                      <a:lnTo>
                        <a:pt x="128" y="361"/>
                      </a:lnTo>
                      <a:lnTo>
                        <a:pt x="138" y="307"/>
                      </a:lnTo>
                      <a:lnTo>
                        <a:pt x="143" y="252"/>
                      </a:lnTo>
                      <a:lnTo>
                        <a:pt x="151" y="199"/>
                      </a:lnTo>
                      <a:lnTo>
                        <a:pt x="163" y="138"/>
                      </a:lnTo>
                      <a:lnTo>
                        <a:pt x="175" y="81"/>
                      </a:lnTo>
                      <a:lnTo>
                        <a:pt x="192" y="32"/>
                      </a:lnTo>
                      <a:lnTo>
                        <a:pt x="206" y="2"/>
                      </a:lnTo>
                      <a:lnTo>
                        <a:pt x="214" y="0"/>
                      </a:lnTo>
                      <a:lnTo>
                        <a:pt x="221" y="15"/>
                      </a:lnTo>
                      <a:lnTo>
                        <a:pt x="226"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49" name="Freeform 25"/>
                <p:cNvSpPr>
                  <a:spLocks/>
                </p:cNvSpPr>
                <p:nvPr/>
              </p:nvSpPr>
              <p:spPr bwMode="ltGray">
                <a:xfrm>
                  <a:off x="501" y="3621"/>
                  <a:ext cx="179" cy="360"/>
                </a:xfrm>
                <a:custGeom>
                  <a:avLst/>
                  <a:gdLst>
                    <a:gd name="T0" fmla="*/ 0 w 179"/>
                    <a:gd name="T1" fmla="*/ 359 h 360"/>
                    <a:gd name="T2" fmla="*/ 33 w 179"/>
                    <a:gd name="T3" fmla="*/ 281 h 360"/>
                    <a:gd name="T4" fmla="*/ 54 w 179"/>
                    <a:gd name="T5" fmla="*/ 191 h 360"/>
                    <a:gd name="T6" fmla="*/ 65 w 179"/>
                    <a:gd name="T7" fmla="*/ 151 h 360"/>
                    <a:gd name="T8" fmla="*/ 81 w 179"/>
                    <a:gd name="T9" fmla="*/ 105 h 360"/>
                    <a:gd name="T10" fmla="*/ 101 w 179"/>
                    <a:gd name="T11" fmla="*/ 57 h 360"/>
                    <a:gd name="T12" fmla="*/ 117 w 179"/>
                    <a:gd name="T13" fmla="*/ 28 h 360"/>
                    <a:gd name="T14" fmla="*/ 128 w 179"/>
                    <a:gd name="T15" fmla="*/ 13 h 360"/>
                    <a:gd name="T16" fmla="*/ 144 w 179"/>
                    <a:gd name="T17" fmla="*/ 2 h 360"/>
                    <a:gd name="T18" fmla="*/ 162 w 179"/>
                    <a:gd name="T19" fmla="*/ 0 h 360"/>
                    <a:gd name="T20" fmla="*/ 169 w 179"/>
                    <a:gd name="T21" fmla="*/ 8 h 360"/>
                    <a:gd name="T22" fmla="*/ 178 w 179"/>
                    <a:gd name="T23" fmla="*/ 3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360">
                      <a:moveTo>
                        <a:pt x="0" y="359"/>
                      </a:moveTo>
                      <a:lnTo>
                        <a:pt x="33" y="281"/>
                      </a:lnTo>
                      <a:lnTo>
                        <a:pt x="54" y="191"/>
                      </a:lnTo>
                      <a:lnTo>
                        <a:pt x="65" y="151"/>
                      </a:lnTo>
                      <a:lnTo>
                        <a:pt x="81" y="105"/>
                      </a:lnTo>
                      <a:lnTo>
                        <a:pt x="101" y="57"/>
                      </a:lnTo>
                      <a:lnTo>
                        <a:pt x="117" y="28"/>
                      </a:lnTo>
                      <a:lnTo>
                        <a:pt x="128" y="13"/>
                      </a:lnTo>
                      <a:lnTo>
                        <a:pt x="144" y="2"/>
                      </a:lnTo>
                      <a:lnTo>
                        <a:pt x="162" y="0"/>
                      </a:lnTo>
                      <a:lnTo>
                        <a:pt x="169" y="8"/>
                      </a:lnTo>
                      <a:lnTo>
                        <a:pt x="178" y="3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50" name="Freeform 26"/>
                <p:cNvSpPr>
                  <a:spLocks/>
                </p:cNvSpPr>
                <p:nvPr/>
              </p:nvSpPr>
              <p:spPr bwMode="ltGray">
                <a:xfrm>
                  <a:off x="425" y="3751"/>
                  <a:ext cx="88" cy="174"/>
                </a:xfrm>
                <a:custGeom>
                  <a:avLst/>
                  <a:gdLst>
                    <a:gd name="T0" fmla="*/ 0 w 88"/>
                    <a:gd name="T1" fmla="*/ 0 h 174"/>
                    <a:gd name="T2" fmla="*/ 14 w 88"/>
                    <a:gd name="T3" fmla="*/ 10 h 174"/>
                    <a:gd name="T4" fmla="*/ 32 w 88"/>
                    <a:gd name="T5" fmla="*/ 24 h 174"/>
                    <a:gd name="T6" fmla="*/ 48 w 88"/>
                    <a:gd name="T7" fmla="*/ 47 h 174"/>
                    <a:gd name="T8" fmla="*/ 62 w 88"/>
                    <a:gd name="T9" fmla="*/ 68 h 174"/>
                    <a:gd name="T10" fmla="*/ 75 w 88"/>
                    <a:gd name="T11" fmla="*/ 90 h 174"/>
                    <a:gd name="T12" fmla="*/ 81 w 88"/>
                    <a:gd name="T13" fmla="*/ 108 h 174"/>
                    <a:gd name="T14" fmla="*/ 84 w 88"/>
                    <a:gd name="T15" fmla="*/ 125 h 174"/>
                    <a:gd name="T16" fmla="*/ 87 w 88"/>
                    <a:gd name="T17" fmla="*/ 148 h 174"/>
                    <a:gd name="T18" fmla="*/ 87 w 88"/>
                    <a:gd name="T19"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4">
                      <a:moveTo>
                        <a:pt x="0" y="0"/>
                      </a:moveTo>
                      <a:lnTo>
                        <a:pt x="14" y="10"/>
                      </a:lnTo>
                      <a:lnTo>
                        <a:pt x="32" y="24"/>
                      </a:lnTo>
                      <a:lnTo>
                        <a:pt x="48" y="47"/>
                      </a:lnTo>
                      <a:lnTo>
                        <a:pt x="62" y="68"/>
                      </a:lnTo>
                      <a:lnTo>
                        <a:pt x="75" y="90"/>
                      </a:lnTo>
                      <a:lnTo>
                        <a:pt x="81" y="108"/>
                      </a:lnTo>
                      <a:lnTo>
                        <a:pt x="84" y="125"/>
                      </a:lnTo>
                      <a:lnTo>
                        <a:pt x="87" y="148"/>
                      </a:lnTo>
                      <a:lnTo>
                        <a:pt x="87" y="17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51" name="Freeform 27"/>
                <p:cNvSpPr>
                  <a:spLocks/>
                </p:cNvSpPr>
                <p:nvPr/>
              </p:nvSpPr>
              <p:spPr bwMode="ltGray">
                <a:xfrm>
                  <a:off x="915" y="3389"/>
                  <a:ext cx="123" cy="805"/>
                </a:xfrm>
                <a:custGeom>
                  <a:avLst/>
                  <a:gdLst>
                    <a:gd name="T0" fmla="*/ 121 w 123"/>
                    <a:gd name="T1" fmla="*/ 804 h 805"/>
                    <a:gd name="T2" fmla="*/ 122 w 123"/>
                    <a:gd name="T3" fmla="*/ 687 h 805"/>
                    <a:gd name="T4" fmla="*/ 122 w 123"/>
                    <a:gd name="T5" fmla="*/ 634 h 805"/>
                    <a:gd name="T6" fmla="*/ 119 w 123"/>
                    <a:gd name="T7" fmla="*/ 596 h 805"/>
                    <a:gd name="T8" fmla="*/ 117 w 123"/>
                    <a:gd name="T9" fmla="*/ 551 h 805"/>
                    <a:gd name="T10" fmla="*/ 118 w 123"/>
                    <a:gd name="T11" fmla="*/ 503 h 805"/>
                    <a:gd name="T12" fmla="*/ 116 w 123"/>
                    <a:gd name="T13" fmla="*/ 464 h 805"/>
                    <a:gd name="T14" fmla="*/ 114 w 123"/>
                    <a:gd name="T15" fmla="*/ 428 h 805"/>
                    <a:gd name="T16" fmla="*/ 109 w 123"/>
                    <a:gd name="T17" fmla="*/ 365 h 805"/>
                    <a:gd name="T18" fmla="*/ 103 w 123"/>
                    <a:gd name="T19" fmla="*/ 296 h 805"/>
                    <a:gd name="T20" fmla="*/ 96 w 123"/>
                    <a:gd name="T21" fmla="*/ 226 h 805"/>
                    <a:gd name="T22" fmla="*/ 90 w 123"/>
                    <a:gd name="T23" fmla="*/ 151 h 805"/>
                    <a:gd name="T24" fmla="*/ 84 w 123"/>
                    <a:gd name="T25" fmla="*/ 106 h 805"/>
                    <a:gd name="T26" fmla="*/ 80 w 123"/>
                    <a:gd name="T27" fmla="*/ 89 h 805"/>
                    <a:gd name="T28" fmla="*/ 68 w 123"/>
                    <a:gd name="T29" fmla="*/ 59 h 805"/>
                    <a:gd name="T30" fmla="*/ 58 w 123"/>
                    <a:gd name="T31" fmla="*/ 37 h 805"/>
                    <a:gd name="T32" fmla="*/ 47 w 123"/>
                    <a:gd name="T33" fmla="*/ 18 h 805"/>
                    <a:gd name="T34" fmla="*/ 34 w 123"/>
                    <a:gd name="T35" fmla="*/ 4 h 805"/>
                    <a:gd name="T36" fmla="*/ 26 w 123"/>
                    <a:gd name="T37" fmla="*/ 0 h 805"/>
                    <a:gd name="T38" fmla="*/ 14 w 123"/>
                    <a:gd name="T39" fmla="*/ 0 h 805"/>
                    <a:gd name="T40" fmla="*/ 5 w 123"/>
                    <a:gd name="T41" fmla="*/ 5 h 805"/>
                    <a:gd name="T42" fmla="*/ 0 w 123"/>
                    <a:gd name="T43" fmla="*/ 13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05">
                      <a:moveTo>
                        <a:pt x="121" y="804"/>
                      </a:moveTo>
                      <a:lnTo>
                        <a:pt x="122" y="687"/>
                      </a:lnTo>
                      <a:lnTo>
                        <a:pt x="122" y="634"/>
                      </a:lnTo>
                      <a:lnTo>
                        <a:pt x="119" y="596"/>
                      </a:lnTo>
                      <a:lnTo>
                        <a:pt x="117" y="551"/>
                      </a:lnTo>
                      <a:lnTo>
                        <a:pt x="118" y="503"/>
                      </a:lnTo>
                      <a:lnTo>
                        <a:pt x="116" y="464"/>
                      </a:lnTo>
                      <a:lnTo>
                        <a:pt x="114" y="428"/>
                      </a:lnTo>
                      <a:lnTo>
                        <a:pt x="109" y="365"/>
                      </a:lnTo>
                      <a:lnTo>
                        <a:pt x="103" y="296"/>
                      </a:lnTo>
                      <a:lnTo>
                        <a:pt x="96" y="226"/>
                      </a:lnTo>
                      <a:lnTo>
                        <a:pt x="90" y="151"/>
                      </a:lnTo>
                      <a:lnTo>
                        <a:pt x="84" y="106"/>
                      </a:lnTo>
                      <a:lnTo>
                        <a:pt x="80" y="89"/>
                      </a:lnTo>
                      <a:lnTo>
                        <a:pt x="68" y="59"/>
                      </a:lnTo>
                      <a:lnTo>
                        <a:pt x="58" y="37"/>
                      </a:lnTo>
                      <a:lnTo>
                        <a:pt x="47" y="18"/>
                      </a:lnTo>
                      <a:lnTo>
                        <a:pt x="34" y="4"/>
                      </a:lnTo>
                      <a:lnTo>
                        <a:pt x="26" y="0"/>
                      </a:lnTo>
                      <a:lnTo>
                        <a:pt x="14" y="0"/>
                      </a:lnTo>
                      <a:lnTo>
                        <a:pt x="5" y="5"/>
                      </a:lnTo>
                      <a:lnTo>
                        <a:pt x="0"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53" name="Freeform 29"/>
              <p:cNvSpPr>
                <a:spLocks/>
              </p:cNvSpPr>
              <p:nvPr/>
            </p:nvSpPr>
            <p:spPr bwMode="ltGray">
              <a:xfrm>
                <a:off x="324" y="3805"/>
                <a:ext cx="29" cy="224"/>
              </a:xfrm>
              <a:custGeom>
                <a:avLst/>
                <a:gdLst>
                  <a:gd name="T0" fmla="*/ 27 w 29"/>
                  <a:gd name="T1" fmla="*/ 35 h 224"/>
                  <a:gd name="T2" fmla="*/ 21 w 29"/>
                  <a:gd name="T3" fmla="*/ 0 h 224"/>
                  <a:gd name="T4" fmla="*/ 17 w 29"/>
                  <a:gd name="T5" fmla="*/ 0 h 224"/>
                  <a:gd name="T6" fmla="*/ 14 w 29"/>
                  <a:gd name="T7" fmla="*/ 2 h 224"/>
                  <a:gd name="T8" fmla="*/ 12 w 29"/>
                  <a:gd name="T9" fmla="*/ 11 h 224"/>
                  <a:gd name="T10" fmla="*/ 5 w 29"/>
                  <a:gd name="T11" fmla="*/ 40 h 224"/>
                  <a:gd name="T12" fmla="*/ 3 w 29"/>
                  <a:gd name="T13" fmla="*/ 53 h 224"/>
                  <a:gd name="T14" fmla="*/ 2 w 29"/>
                  <a:gd name="T15" fmla="*/ 66 h 224"/>
                  <a:gd name="T16" fmla="*/ 0 w 29"/>
                  <a:gd name="T17" fmla="*/ 104 h 224"/>
                  <a:gd name="T18" fmla="*/ 0 w 29"/>
                  <a:gd name="T19" fmla="*/ 116 h 224"/>
                  <a:gd name="T20" fmla="*/ 0 w 29"/>
                  <a:gd name="T21" fmla="*/ 130 h 224"/>
                  <a:gd name="T22" fmla="*/ 1 w 29"/>
                  <a:gd name="T23" fmla="*/ 146 h 224"/>
                  <a:gd name="T24" fmla="*/ 3 w 29"/>
                  <a:gd name="T25" fmla="*/ 169 h 224"/>
                  <a:gd name="T26" fmla="*/ 6 w 29"/>
                  <a:gd name="T27" fmla="*/ 185 h 224"/>
                  <a:gd name="T28" fmla="*/ 9 w 29"/>
                  <a:gd name="T29" fmla="*/ 202 h 224"/>
                  <a:gd name="T30" fmla="*/ 15 w 29"/>
                  <a:gd name="T31" fmla="*/ 223 h 224"/>
                  <a:gd name="T32" fmla="*/ 12 w 29"/>
                  <a:gd name="T33" fmla="*/ 197 h 224"/>
                  <a:gd name="T34" fmla="*/ 9 w 29"/>
                  <a:gd name="T35" fmla="*/ 173 h 224"/>
                  <a:gd name="T36" fmla="*/ 8 w 29"/>
                  <a:gd name="T37" fmla="*/ 152 h 224"/>
                  <a:gd name="T38" fmla="*/ 9 w 29"/>
                  <a:gd name="T39" fmla="*/ 130 h 224"/>
                  <a:gd name="T40" fmla="*/ 9 w 29"/>
                  <a:gd name="T41" fmla="*/ 116 h 224"/>
                  <a:gd name="T42" fmla="*/ 8 w 29"/>
                  <a:gd name="T43" fmla="*/ 97 h 224"/>
                  <a:gd name="T44" fmla="*/ 7 w 29"/>
                  <a:gd name="T45" fmla="*/ 83 h 224"/>
                  <a:gd name="T46" fmla="*/ 10 w 29"/>
                  <a:gd name="T47" fmla="*/ 53 h 224"/>
                  <a:gd name="T48" fmla="*/ 10 w 29"/>
                  <a:gd name="T49" fmla="*/ 38 h 224"/>
                  <a:gd name="T50" fmla="*/ 12 w 29"/>
                  <a:gd name="T51" fmla="*/ 25 h 224"/>
                  <a:gd name="T52" fmla="*/ 17 w 29"/>
                  <a:gd name="T53" fmla="*/ 8 h 224"/>
                  <a:gd name="T54" fmla="*/ 19 w 29"/>
                  <a:gd name="T55" fmla="*/ 21 h 224"/>
                  <a:gd name="T56" fmla="*/ 28 w 29"/>
                  <a:gd name="T57" fmla="*/ 42 h 224"/>
                  <a:gd name="T58" fmla="*/ 27 w 29"/>
                  <a:gd name="T59" fmla="*/ 3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24">
                    <a:moveTo>
                      <a:pt x="27" y="35"/>
                    </a:moveTo>
                    <a:lnTo>
                      <a:pt x="21" y="0"/>
                    </a:lnTo>
                    <a:lnTo>
                      <a:pt x="17" y="0"/>
                    </a:lnTo>
                    <a:lnTo>
                      <a:pt x="14" y="2"/>
                    </a:lnTo>
                    <a:lnTo>
                      <a:pt x="12" y="11"/>
                    </a:lnTo>
                    <a:lnTo>
                      <a:pt x="5" y="40"/>
                    </a:lnTo>
                    <a:lnTo>
                      <a:pt x="3" y="53"/>
                    </a:lnTo>
                    <a:lnTo>
                      <a:pt x="2" y="66"/>
                    </a:lnTo>
                    <a:lnTo>
                      <a:pt x="0" y="104"/>
                    </a:lnTo>
                    <a:lnTo>
                      <a:pt x="0" y="116"/>
                    </a:lnTo>
                    <a:lnTo>
                      <a:pt x="0" y="130"/>
                    </a:lnTo>
                    <a:lnTo>
                      <a:pt x="1" y="146"/>
                    </a:lnTo>
                    <a:lnTo>
                      <a:pt x="3" y="169"/>
                    </a:lnTo>
                    <a:lnTo>
                      <a:pt x="6" y="185"/>
                    </a:lnTo>
                    <a:lnTo>
                      <a:pt x="9" y="202"/>
                    </a:lnTo>
                    <a:lnTo>
                      <a:pt x="15" y="223"/>
                    </a:lnTo>
                    <a:lnTo>
                      <a:pt x="12" y="197"/>
                    </a:lnTo>
                    <a:lnTo>
                      <a:pt x="9" y="173"/>
                    </a:lnTo>
                    <a:lnTo>
                      <a:pt x="8" y="152"/>
                    </a:lnTo>
                    <a:lnTo>
                      <a:pt x="9" y="130"/>
                    </a:lnTo>
                    <a:lnTo>
                      <a:pt x="9" y="116"/>
                    </a:lnTo>
                    <a:lnTo>
                      <a:pt x="8" y="97"/>
                    </a:lnTo>
                    <a:lnTo>
                      <a:pt x="7" y="83"/>
                    </a:lnTo>
                    <a:lnTo>
                      <a:pt x="10" y="53"/>
                    </a:lnTo>
                    <a:lnTo>
                      <a:pt x="10" y="38"/>
                    </a:lnTo>
                    <a:lnTo>
                      <a:pt x="12" y="25"/>
                    </a:lnTo>
                    <a:lnTo>
                      <a:pt x="17" y="8"/>
                    </a:lnTo>
                    <a:lnTo>
                      <a:pt x="19" y="21"/>
                    </a:lnTo>
                    <a:lnTo>
                      <a:pt x="28" y="42"/>
                    </a:lnTo>
                    <a:lnTo>
                      <a:pt x="27" y="3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57" name="Group 33"/>
              <p:cNvGrpSpPr>
                <a:grpSpLocks/>
              </p:cNvGrpSpPr>
              <p:nvPr/>
            </p:nvGrpSpPr>
            <p:grpSpPr bwMode="auto">
              <a:xfrm>
                <a:off x="454" y="3586"/>
                <a:ext cx="255" cy="498"/>
                <a:chOff x="454" y="3586"/>
                <a:chExt cx="255" cy="498"/>
              </a:xfrm>
            </p:grpSpPr>
            <p:sp>
              <p:nvSpPr>
                <p:cNvPr id="1054" name="Freeform 30"/>
                <p:cNvSpPr>
                  <a:spLocks/>
                </p:cNvSpPr>
                <p:nvPr/>
              </p:nvSpPr>
              <p:spPr bwMode="ltGray">
                <a:xfrm>
                  <a:off x="633" y="3878"/>
                  <a:ext cx="38" cy="206"/>
                </a:xfrm>
                <a:custGeom>
                  <a:avLst/>
                  <a:gdLst>
                    <a:gd name="T0" fmla="*/ 7 w 38"/>
                    <a:gd name="T1" fmla="*/ 0 h 206"/>
                    <a:gd name="T2" fmla="*/ 14 w 38"/>
                    <a:gd name="T3" fmla="*/ 15 h 206"/>
                    <a:gd name="T4" fmla="*/ 22 w 38"/>
                    <a:gd name="T5" fmla="*/ 40 h 206"/>
                    <a:gd name="T6" fmla="*/ 29 w 38"/>
                    <a:gd name="T7" fmla="*/ 74 h 206"/>
                    <a:gd name="T8" fmla="*/ 37 w 38"/>
                    <a:gd name="T9" fmla="*/ 118 h 206"/>
                    <a:gd name="T10" fmla="*/ 37 w 38"/>
                    <a:gd name="T11" fmla="*/ 164 h 206"/>
                    <a:gd name="T12" fmla="*/ 33 w 38"/>
                    <a:gd name="T13" fmla="*/ 205 h 206"/>
                    <a:gd name="T14" fmla="*/ 29 w 38"/>
                    <a:gd name="T15" fmla="*/ 205 h 206"/>
                    <a:gd name="T16" fmla="*/ 33 w 38"/>
                    <a:gd name="T17" fmla="*/ 164 h 206"/>
                    <a:gd name="T18" fmla="*/ 33 w 38"/>
                    <a:gd name="T19" fmla="*/ 130 h 206"/>
                    <a:gd name="T20" fmla="*/ 26 w 38"/>
                    <a:gd name="T21" fmla="*/ 93 h 206"/>
                    <a:gd name="T22" fmla="*/ 14 w 38"/>
                    <a:gd name="T23" fmla="*/ 56 h 206"/>
                    <a:gd name="T24" fmla="*/ 0 w 38"/>
                    <a:gd name="T25" fmla="*/ 9 h 206"/>
                    <a:gd name="T26" fmla="*/ 7 w 38"/>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6">
                      <a:moveTo>
                        <a:pt x="7" y="0"/>
                      </a:moveTo>
                      <a:lnTo>
                        <a:pt x="14" y="15"/>
                      </a:lnTo>
                      <a:lnTo>
                        <a:pt x="22" y="40"/>
                      </a:lnTo>
                      <a:lnTo>
                        <a:pt x="29" y="74"/>
                      </a:lnTo>
                      <a:lnTo>
                        <a:pt x="37" y="118"/>
                      </a:lnTo>
                      <a:lnTo>
                        <a:pt x="37" y="164"/>
                      </a:lnTo>
                      <a:lnTo>
                        <a:pt x="33" y="205"/>
                      </a:lnTo>
                      <a:lnTo>
                        <a:pt x="29" y="205"/>
                      </a:lnTo>
                      <a:lnTo>
                        <a:pt x="33" y="164"/>
                      </a:lnTo>
                      <a:lnTo>
                        <a:pt x="33" y="130"/>
                      </a:lnTo>
                      <a:lnTo>
                        <a:pt x="26" y="93"/>
                      </a:lnTo>
                      <a:lnTo>
                        <a:pt x="14" y="56"/>
                      </a:lnTo>
                      <a:lnTo>
                        <a:pt x="0" y="9"/>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55" name="Freeform 31"/>
                <p:cNvSpPr>
                  <a:spLocks/>
                </p:cNvSpPr>
                <p:nvPr/>
              </p:nvSpPr>
              <p:spPr bwMode="ltGray">
                <a:xfrm>
                  <a:off x="454" y="3767"/>
                  <a:ext cx="61" cy="205"/>
                </a:xfrm>
                <a:custGeom>
                  <a:avLst/>
                  <a:gdLst>
                    <a:gd name="T0" fmla="*/ 58 w 61"/>
                    <a:gd name="T1" fmla="*/ 32 h 205"/>
                    <a:gd name="T2" fmla="*/ 46 w 61"/>
                    <a:gd name="T3" fmla="*/ 0 h 205"/>
                    <a:gd name="T4" fmla="*/ 37 w 61"/>
                    <a:gd name="T5" fmla="*/ 0 h 205"/>
                    <a:gd name="T6" fmla="*/ 31 w 61"/>
                    <a:gd name="T7" fmla="*/ 2 h 205"/>
                    <a:gd name="T8" fmla="*/ 26 w 61"/>
                    <a:gd name="T9" fmla="*/ 10 h 205"/>
                    <a:gd name="T10" fmla="*/ 12 w 61"/>
                    <a:gd name="T11" fmla="*/ 37 h 205"/>
                    <a:gd name="T12" fmla="*/ 7 w 61"/>
                    <a:gd name="T13" fmla="*/ 48 h 205"/>
                    <a:gd name="T14" fmla="*/ 4 w 61"/>
                    <a:gd name="T15" fmla="*/ 60 h 205"/>
                    <a:gd name="T16" fmla="*/ 0 w 61"/>
                    <a:gd name="T17" fmla="*/ 95 h 205"/>
                    <a:gd name="T18" fmla="*/ 0 w 61"/>
                    <a:gd name="T19" fmla="*/ 106 h 205"/>
                    <a:gd name="T20" fmla="*/ 0 w 61"/>
                    <a:gd name="T21" fmla="*/ 119 h 205"/>
                    <a:gd name="T22" fmla="*/ 2 w 61"/>
                    <a:gd name="T23" fmla="*/ 133 h 205"/>
                    <a:gd name="T24" fmla="*/ 8 w 61"/>
                    <a:gd name="T25" fmla="*/ 155 h 205"/>
                    <a:gd name="T26" fmla="*/ 13 w 61"/>
                    <a:gd name="T27" fmla="*/ 169 h 205"/>
                    <a:gd name="T28" fmla="*/ 20 w 61"/>
                    <a:gd name="T29" fmla="*/ 184 h 205"/>
                    <a:gd name="T30" fmla="*/ 33 w 61"/>
                    <a:gd name="T31" fmla="*/ 204 h 205"/>
                    <a:gd name="T32" fmla="*/ 26 w 61"/>
                    <a:gd name="T33" fmla="*/ 180 h 205"/>
                    <a:gd name="T34" fmla="*/ 20 w 61"/>
                    <a:gd name="T35" fmla="*/ 158 h 205"/>
                    <a:gd name="T36" fmla="*/ 18 w 61"/>
                    <a:gd name="T37" fmla="*/ 138 h 205"/>
                    <a:gd name="T38" fmla="*/ 18 w 61"/>
                    <a:gd name="T39" fmla="*/ 119 h 205"/>
                    <a:gd name="T40" fmla="*/ 20 w 61"/>
                    <a:gd name="T41" fmla="*/ 106 h 205"/>
                    <a:gd name="T42" fmla="*/ 18 w 61"/>
                    <a:gd name="T43" fmla="*/ 89 h 205"/>
                    <a:gd name="T44" fmla="*/ 16 w 61"/>
                    <a:gd name="T45" fmla="*/ 76 h 205"/>
                    <a:gd name="T46" fmla="*/ 22 w 61"/>
                    <a:gd name="T47" fmla="*/ 48 h 205"/>
                    <a:gd name="T48" fmla="*/ 23 w 61"/>
                    <a:gd name="T49" fmla="*/ 35 h 205"/>
                    <a:gd name="T50" fmla="*/ 28 w 61"/>
                    <a:gd name="T51" fmla="*/ 23 h 205"/>
                    <a:gd name="T52" fmla="*/ 37 w 61"/>
                    <a:gd name="T53" fmla="*/ 8 h 205"/>
                    <a:gd name="T54" fmla="*/ 42 w 61"/>
                    <a:gd name="T55" fmla="*/ 19 h 205"/>
                    <a:gd name="T56" fmla="*/ 60 w 61"/>
                    <a:gd name="T57" fmla="*/ 38 h 205"/>
                    <a:gd name="T58" fmla="*/ 58 w 61"/>
                    <a:gd name="T59" fmla="*/ 3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205">
                      <a:moveTo>
                        <a:pt x="58" y="32"/>
                      </a:moveTo>
                      <a:lnTo>
                        <a:pt x="46" y="0"/>
                      </a:lnTo>
                      <a:lnTo>
                        <a:pt x="37" y="0"/>
                      </a:lnTo>
                      <a:lnTo>
                        <a:pt x="31" y="2"/>
                      </a:lnTo>
                      <a:lnTo>
                        <a:pt x="26" y="10"/>
                      </a:lnTo>
                      <a:lnTo>
                        <a:pt x="12" y="37"/>
                      </a:lnTo>
                      <a:lnTo>
                        <a:pt x="7" y="48"/>
                      </a:lnTo>
                      <a:lnTo>
                        <a:pt x="4" y="60"/>
                      </a:lnTo>
                      <a:lnTo>
                        <a:pt x="0" y="95"/>
                      </a:lnTo>
                      <a:lnTo>
                        <a:pt x="0" y="106"/>
                      </a:lnTo>
                      <a:lnTo>
                        <a:pt x="0" y="119"/>
                      </a:lnTo>
                      <a:lnTo>
                        <a:pt x="2" y="133"/>
                      </a:lnTo>
                      <a:lnTo>
                        <a:pt x="8" y="155"/>
                      </a:lnTo>
                      <a:lnTo>
                        <a:pt x="13" y="169"/>
                      </a:lnTo>
                      <a:lnTo>
                        <a:pt x="20" y="184"/>
                      </a:lnTo>
                      <a:lnTo>
                        <a:pt x="33" y="204"/>
                      </a:lnTo>
                      <a:lnTo>
                        <a:pt x="26" y="180"/>
                      </a:lnTo>
                      <a:lnTo>
                        <a:pt x="20" y="158"/>
                      </a:lnTo>
                      <a:lnTo>
                        <a:pt x="18" y="138"/>
                      </a:lnTo>
                      <a:lnTo>
                        <a:pt x="18" y="119"/>
                      </a:lnTo>
                      <a:lnTo>
                        <a:pt x="20" y="106"/>
                      </a:lnTo>
                      <a:lnTo>
                        <a:pt x="18" y="89"/>
                      </a:lnTo>
                      <a:lnTo>
                        <a:pt x="16" y="76"/>
                      </a:lnTo>
                      <a:lnTo>
                        <a:pt x="22" y="48"/>
                      </a:lnTo>
                      <a:lnTo>
                        <a:pt x="23" y="35"/>
                      </a:lnTo>
                      <a:lnTo>
                        <a:pt x="28" y="23"/>
                      </a:lnTo>
                      <a:lnTo>
                        <a:pt x="37" y="8"/>
                      </a:lnTo>
                      <a:lnTo>
                        <a:pt x="42" y="19"/>
                      </a:lnTo>
                      <a:lnTo>
                        <a:pt x="60" y="38"/>
                      </a:lnTo>
                      <a:lnTo>
                        <a:pt x="58" y="3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56" name="Freeform 32"/>
                <p:cNvSpPr>
                  <a:spLocks/>
                </p:cNvSpPr>
                <p:nvPr/>
              </p:nvSpPr>
              <p:spPr bwMode="ltGray">
                <a:xfrm>
                  <a:off x="559" y="3586"/>
                  <a:ext cx="150" cy="369"/>
                </a:xfrm>
                <a:custGeom>
                  <a:avLst/>
                  <a:gdLst>
                    <a:gd name="T0" fmla="*/ 48 w 150"/>
                    <a:gd name="T1" fmla="*/ 4 h 369"/>
                    <a:gd name="T2" fmla="*/ 52 w 150"/>
                    <a:gd name="T3" fmla="*/ 15 h 369"/>
                    <a:gd name="T4" fmla="*/ 85 w 150"/>
                    <a:gd name="T5" fmla="*/ 13 h 369"/>
                    <a:gd name="T6" fmla="*/ 72 w 150"/>
                    <a:gd name="T7" fmla="*/ 19 h 369"/>
                    <a:gd name="T8" fmla="*/ 58 w 150"/>
                    <a:gd name="T9" fmla="*/ 24 h 369"/>
                    <a:gd name="T10" fmla="*/ 89 w 150"/>
                    <a:gd name="T11" fmla="*/ 34 h 369"/>
                    <a:gd name="T12" fmla="*/ 65 w 150"/>
                    <a:gd name="T13" fmla="*/ 38 h 369"/>
                    <a:gd name="T14" fmla="*/ 63 w 150"/>
                    <a:gd name="T15" fmla="*/ 48 h 369"/>
                    <a:gd name="T16" fmla="*/ 133 w 150"/>
                    <a:gd name="T17" fmla="*/ 100 h 369"/>
                    <a:gd name="T18" fmla="*/ 68 w 150"/>
                    <a:gd name="T19" fmla="*/ 62 h 369"/>
                    <a:gd name="T20" fmla="*/ 82 w 150"/>
                    <a:gd name="T21" fmla="*/ 84 h 369"/>
                    <a:gd name="T22" fmla="*/ 73 w 150"/>
                    <a:gd name="T23" fmla="*/ 85 h 369"/>
                    <a:gd name="T24" fmla="*/ 85 w 150"/>
                    <a:gd name="T25" fmla="*/ 115 h 369"/>
                    <a:gd name="T26" fmla="*/ 112 w 150"/>
                    <a:gd name="T27" fmla="*/ 146 h 369"/>
                    <a:gd name="T28" fmla="*/ 82 w 150"/>
                    <a:gd name="T29" fmla="*/ 123 h 369"/>
                    <a:gd name="T30" fmla="*/ 107 w 150"/>
                    <a:gd name="T31" fmla="*/ 170 h 369"/>
                    <a:gd name="T32" fmla="*/ 85 w 150"/>
                    <a:gd name="T33" fmla="*/ 139 h 369"/>
                    <a:gd name="T34" fmla="*/ 79 w 150"/>
                    <a:gd name="T35" fmla="*/ 139 h 369"/>
                    <a:gd name="T36" fmla="*/ 87 w 150"/>
                    <a:gd name="T37" fmla="*/ 166 h 369"/>
                    <a:gd name="T38" fmla="*/ 81 w 150"/>
                    <a:gd name="T39" fmla="*/ 166 h 369"/>
                    <a:gd name="T40" fmla="*/ 94 w 150"/>
                    <a:gd name="T41" fmla="*/ 198 h 369"/>
                    <a:gd name="T42" fmla="*/ 86 w 150"/>
                    <a:gd name="T43" fmla="*/ 190 h 369"/>
                    <a:gd name="T44" fmla="*/ 93 w 150"/>
                    <a:gd name="T45" fmla="*/ 220 h 369"/>
                    <a:gd name="T46" fmla="*/ 87 w 150"/>
                    <a:gd name="T47" fmla="*/ 210 h 369"/>
                    <a:gd name="T48" fmla="*/ 81 w 150"/>
                    <a:gd name="T49" fmla="*/ 207 h 369"/>
                    <a:gd name="T50" fmla="*/ 85 w 150"/>
                    <a:gd name="T51" fmla="*/ 229 h 369"/>
                    <a:gd name="T52" fmla="*/ 99 w 150"/>
                    <a:gd name="T53" fmla="*/ 269 h 369"/>
                    <a:gd name="T54" fmla="*/ 81 w 150"/>
                    <a:gd name="T55" fmla="*/ 238 h 369"/>
                    <a:gd name="T56" fmla="*/ 77 w 150"/>
                    <a:gd name="T57" fmla="*/ 233 h 369"/>
                    <a:gd name="T58" fmla="*/ 78 w 150"/>
                    <a:gd name="T59" fmla="*/ 267 h 369"/>
                    <a:gd name="T60" fmla="*/ 72 w 150"/>
                    <a:gd name="T61" fmla="*/ 283 h 369"/>
                    <a:gd name="T62" fmla="*/ 70 w 150"/>
                    <a:gd name="T63" fmla="*/ 264 h 369"/>
                    <a:gd name="T64" fmla="*/ 17 w 150"/>
                    <a:gd name="T65" fmla="*/ 315 h 369"/>
                    <a:gd name="T66" fmla="*/ 65 w 150"/>
                    <a:gd name="T67" fmla="*/ 241 h 369"/>
                    <a:gd name="T68" fmla="*/ 55 w 150"/>
                    <a:gd name="T69" fmla="*/ 257 h 369"/>
                    <a:gd name="T70" fmla="*/ 69 w 150"/>
                    <a:gd name="T71" fmla="*/ 216 h 369"/>
                    <a:gd name="T72" fmla="*/ 10 w 150"/>
                    <a:gd name="T73" fmla="*/ 248 h 369"/>
                    <a:gd name="T74" fmla="*/ 69 w 150"/>
                    <a:gd name="T75" fmla="*/ 204 h 369"/>
                    <a:gd name="T76" fmla="*/ 61 w 150"/>
                    <a:gd name="T77" fmla="*/ 193 h 369"/>
                    <a:gd name="T78" fmla="*/ 67 w 150"/>
                    <a:gd name="T79" fmla="*/ 177 h 369"/>
                    <a:gd name="T80" fmla="*/ 58 w 150"/>
                    <a:gd name="T81" fmla="*/ 177 h 369"/>
                    <a:gd name="T82" fmla="*/ 32 w 150"/>
                    <a:gd name="T83" fmla="*/ 208 h 369"/>
                    <a:gd name="T84" fmla="*/ 57 w 150"/>
                    <a:gd name="T85" fmla="*/ 148 h 369"/>
                    <a:gd name="T86" fmla="*/ 62 w 150"/>
                    <a:gd name="T87" fmla="*/ 126 h 369"/>
                    <a:gd name="T88" fmla="*/ 55 w 150"/>
                    <a:gd name="T89" fmla="*/ 122 h 369"/>
                    <a:gd name="T90" fmla="*/ 57 w 150"/>
                    <a:gd name="T91" fmla="*/ 101 h 369"/>
                    <a:gd name="T92" fmla="*/ 53 w 150"/>
                    <a:gd name="T93" fmla="*/ 99 h 369"/>
                    <a:gd name="T94" fmla="*/ 35 w 150"/>
                    <a:gd name="T95" fmla="*/ 117 h 369"/>
                    <a:gd name="T96" fmla="*/ 49 w 150"/>
                    <a:gd name="T97" fmla="*/ 87 h 369"/>
                    <a:gd name="T98" fmla="*/ 48 w 150"/>
                    <a:gd name="T99" fmla="*/ 62 h 369"/>
                    <a:gd name="T100" fmla="*/ 49 w 150"/>
                    <a:gd name="T101" fmla="*/ 46 h 369"/>
                    <a:gd name="T102" fmla="*/ 34 w 150"/>
                    <a:gd name="T103" fmla="*/ 46 h 369"/>
                    <a:gd name="T104" fmla="*/ 38 w 150"/>
                    <a:gd name="T105" fmla="*/ 24 h 369"/>
                    <a:gd name="T106" fmla="*/ 31 w 150"/>
                    <a:gd name="T107" fmla="*/ 19 h 369"/>
                    <a:gd name="T108" fmla="*/ 33 w 150"/>
                    <a:gd name="T10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369">
                      <a:moveTo>
                        <a:pt x="33" y="0"/>
                      </a:moveTo>
                      <a:lnTo>
                        <a:pt x="39" y="1"/>
                      </a:lnTo>
                      <a:lnTo>
                        <a:pt x="48" y="4"/>
                      </a:lnTo>
                      <a:lnTo>
                        <a:pt x="42" y="5"/>
                      </a:lnTo>
                      <a:lnTo>
                        <a:pt x="47" y="10"/>
                      </a:lnTo>
                      <a:lnTo>
                        <a:pt x="52" y="15"/>
                      </a:lnTo>
                      <a:lnTo>
                        <a:pt x="60" y="17"/>
                      </a:lnTo>
                      <a:lnTo>
                        <a:pt x="72" y="16"/>
                      </a:lnTo>
                      <a:lnTo>
                        <a:pt x="85" y="13"/>
                      </a:lnTo>
                      <a:lnTo>
                        <a:pt x="119" y="16"/>
                      </a:lnTo>
                      <a:lnTo>
                        <a:pt x="86" y="14"/>
                      </a:lnTo>
                      <a:lnTo>
                        <a:pt x="72" y="19"/>
                      </a:lnTo>
                      <a:lnTo>
                        <a:pt x="60" y="17"/>
                      </a:lnTo>
                      <a:lnTo>
                        <a:pt x="52" y="21"/>
                      </a:lnTo>
                      <a:lnTo>
                        <a:pt x="58" y="24"/>
                      </a:lnTo>
                      <a:lnTo>
                        <a:pt x="54" y="27"/>
                      </a:lnTo>
                      <a:lnTo>
                        <a:pt x="65" y="35"/>
                      </a:lnTo>
                      <a:lnTo>
                        <a:pt x="89" y="34"/>
                      </a:lnTo>
                      <a:lnTo>
                        <a:pt x="121" y="63"/>
                      </a:lnTo>
                      <a:lnTo>
                        <a:pt x="89" y="35"/>
                      </a:lnTo>
                      <a:lnTo>
                        <a:pt x="65" y="38"/>
                      </a:lnTo>
                      <a:lnTo>
                        <a:pt x="58" y="38"/>
                      </a:lnTo>
                      <a:lnTo>
                        <a:pt x="71" y="48"/>
                      </a:lnTo>
                      <a:lnTo>
                        <a:pt x="63" y="48"/>
                      </a:lnTo>
                      <a:lnTo>
                        <a:pt x="77" y="59"/>
                      </a:lnTo>
                      <a:lnTo>
                        <a:pt x="103" y="74"/>
                      </a:lnTo>
                      <a:lnTo>
                        <a:pt x="133" y="100"/>
                      </a:lnTo>
                      <a:lnTo>
                        <a:pt x="103" y="76"/>
                      </a:lnTo>
                      <a:lnTo>
                        <a:pt x="76" y="62"/>
                      </a:lnTo>
                      <a:lnTo>
                        <a:pt x="68" y="62"/>
                      </a:lnTo>
                      <a:lnTo>
                        <a:pt x="81" y="70"/>
                      </a:lnTo>
                      <a:lnTo>
                        <a:pt x="72" y="73"/>
                      </a:lnTo>
                      <a:lnTo>
                        <a:pt x="82" y="84"/>
                      </a:lnTo>
                      <a:lnTo>
                        <a:pt x="146" y="172"/>
                      </a:lnTo>
                      <a:lnTo>
                        <a:pt x="82" y="85"/>
                      </a:lnTo>
                      <a:lnTo>
                        <a:pt x="73" y="85"/>
                      </a:lnTo>
                      <a:lnTo>
                        <a:pt x="83" y="99"/>
                      </a:lnTo>
                      <a:lnTo>
                        <a:pt x="76" y="98"/>
                      </a:lnTo>
                      <a:lnTo>
                        <a:pt x="85" y="115"/>
                      </a:lnTo>
                      <a:lnTo>
                        <a:pt x="112" y="145"/>
                      </a:lnTo>
                      <a:lnTo>
                        <a:pt x="138" y="189"/>
                      </a:lnTo>
                      <a:lnTo>
                        <a:pt x="112" y="146"/>
                      </a:lnTo>
                      <a:lnTo>
                        <a:pt x="85" y="116"/>
                      </a:lnTo>
                      <a:lnTo>
                        <a:pt x="76" y="112"/>
                      </a:lnTo>
                      <a:lnTo>
                        <a:pt x="82" y="123"/>
                      </a:lnTo>
                      <a:lnTo>
                        <a:pt x="77" y="121"/>
                      </a:lnTo>
                      <a:lnTo>
                        <a:pt x="85" y="138"/>
                      </a:lnTo>
                      <a:lnTo>
                        <a:pt x="107" y="170"/>
                      </a:lnTo>
                      <a:lnTo>
                        <a:pt x="149" y="211"/>
                      </a:lnTo>
                      <a:lnTo>
                        <a:pt x="107" y="170"/>
                      </a:lnTo>
                      <a:lnTo>
                        <a:pt x="85" y="139"/>
                      </a:lnTo>
                      <a:lnTo>
                        <a:pt x="81" y="139"/>
                      </a:lnTo>
                      <a:lnTo>
                        <a:pt x="120" y="233"/>
                      </a:lnTo>
                      <a:lnTo>
                        <a:pt x="79" y="139"/>
                      </a:lnTo>
                      <a:lnTo>
                        <a:pt x="85" y="152"/>
                      </a:lnTo>
                      <a:lnTo>
                        <a:pt x="79" y="147"/>
                      </a:lnTo>
                      <a:lnTo>
                        <a:pt x="87" y="166"/>
                      </a:lnTo>
                      <a:lnTo>
                        <a:pt x="115" y="210"/>
                      </a:lnTo>
                      <a:lnTo>
                        <a:pt x="87" y="170"/>
                      </a:lnTo>
                      <a:lnTo>
                        <a:pt x="81" y="166"/>
                      </a:lnTo>
                      <a:lnTo>
                        <a:pt x="87" y="179"/>
                      </a:lnTo>
                      <a:lnTo>
                        <a:pt x="120" y="264"/>
                      </a:lnTo>
                      <a:lnTo>
                        <a:pt x="94" y="198"/>
                      </a:lnTo>
                      <a:lnTo>
                        <a:pt x="85" y="179"/>
                      </a:lnTo>
                      <a:lnTo>
                        <a:pt x="81" y="177"/>
                      </a:lnTo>
                      <a:lnTo>
                        <a:pt x="86" y="190"/>
                      </a:lnTo>
                      <a:lnTo>
                        <a:pt x="81" y="188"/>
                      </a:lnTo>
                      <a:lnTo>
                        <a:pt x="89" y="205"/>
                      </a:lnTo>
                      <a:lnTo>
                        <a:pt x="93" y="220"/>
                      </a:lnTo>
                      <a:lnTo>
                        <a:pt x="135" y="269"/>
                      </a:lnTo>
                      <a:lnTo>
                        <a:pt x="92" y="220"/>
                      </a:lnTo>
                      <a:lnTo>
                        <a:pt x="87" y="210"/>
                      </a:lnTo>
                      <a:lnTo>
                        <a:pt x="82" y="207"/>
                      </a:lnTo>
                      <a:lnTo>
                        <a:pt x="92" y="235"/>
                      </a:lnTo>
                      <a:lnTo>
                        <a:pt x="81" y="207"/>
                      </a:lnTo>
                      <a:lnTo>
                        <a:pt x="87" y="220"/>
                      </a:lnTo>
                      <a:lnTo>
                        <a:pt x="81" y="218"/>
                      </a:lnTo>
                      <a:lnTo>
                        <a:pt x="85" y="229"/>
                      </a:lnTo>
                      <a:lnTo>
                        <a:pt x="99" y="269"/>
                      </a:lnTo>
                      <a:lnTo>
                        <a:pt x="113" y="294"/>
                      </a:lnTo>
                      <a:lnTo>
                        <a:pt x="99" y="269"/>
                      </a:lnTo>
                      <a:lnTo>
                        <a:pt x="85" y="231"/>
                      </a:lnTo>
                      <a:lnTo>
                        <a:pt x="79" y="229"/>
                      </a:lnTo>
                      <a:lnTo>
                        <a:pt x="81" y="238"/>
                      </a:lnTo>
                      <a:lnTo>
                        <a:pt x="92" y="264"/>
                      </a:lnTo>
                      <a:lnTo>
                        <a:pt x="81" y="241"/>
                      </a:lnTo>
                      <a:lnTo>
                        <a:pt x="77" y="233"/>
                      </a:lnTo>
                      <a:lnTo>
                        <a:pt x="82" y="254"/>
                      </a:lnTo>
                      <a:lnTo>
                        <a:pt x="76" y="250"/>
                      </a:lnTo>
                      <a:lnTo>
                        <a:pt x="78" y="267"/>
                      </a:lnTo>
                      <a:lnTo>
                        <a:pt x="74" y="259"/>
                      </a:lnTo>
                      <a:lnTo>
                        <a:pt x="71" y="266"/>
                      </a:lnTo>
                      <a:lnTo>
                        <a:pt x="72" y="283"/>
                      </a:lnTo>
                      <a:lnTo>
                        <a:pt x="99" y="368"/>
                      </a:lnTo>
                      <a:lnTo>
                        <a:pt x="70" y="283"/>
                      </a:lnTo>
                      <a:lnTo>
                        <a:pt x="70" y="264"/>
                      </a:lnTo>
                      <a:lnTo>
                        <a:pt x="70" y="253"/>
                      </a:lnTo>
                      <a:lnTo>
                        <a:pt x="65" y="259"/>
                      </a:lnTo>
                      <a:lnTo>
                        <a:pt x="17" y="315"/>
                      </a:lnTo>
                      <a:lnTo>
                        <a:pt x="66" y="254"/>
                      </a:lnTo>
                      <a:lnTo>
                        <a:pt x="70" y="238"/>
                      </a:lnTo>
                      <a:lnTo>
                        <a:pt x="65" y="241"/>
                      </a:lnTo>
                      <a:lnTo>
                        <a:pt x="72" y="223"/>
                      </a:lnTo>
                      <a:lnTo>
                        <a:pt x="66" y="230"/>
                      </a:lnTo>
                      <a:lnTo>
                        <a:pt x="55" y="257"/>
                      </a:lnTo>
                      <a:lnTo>
                        <a:pt x="65" y="228"/>
                      </a:lnTo>
                      <a:lnTo>
                        <a:pt x="70" y="216"/>
                      </a:lnTo>
                      <a:lnTo>
                        <a:pt x="69" y="216"/>
                      </a:lnTo>
                      <a:lnTo>
                        <a:pt x="63" y="223"/>
                      </a:lnTo>
                      <a:lnTo>
                        <a:pt x="51" y="237"/>
                      </a:lnTo>
                      <a:lnTo>
                        <a:pt x="10" y="248"/>
                      </a:lnTo>
                      <a:lnTo>
                        <a:pt x="52" y="235"/>
                      </a:lnTo>
                      <a:lnTo>
                        <a:pt x="65" y="218"/>
                      </a:lnTo>
                      <a:lnTo>
                        <a:pt x="69" y="204"/>
                      </a:lnTo>
                      <a:lnTo>
                        <a:pt x="63" y="204"/>
                      </a:lnTo>
                      <a:lnTo>
                        <a:pt x="69" y="190"/>
                      </a:lnTo>
                      <a:lnTo>
                        <a:pt x="61" y="193"/>
                      </a:lnTo>
                      <a:lnTo>
                        <a:pt x="33" y="220"/>
                      </a:lnTo>
                      <a:lnTo>
                        <a:pt x="61" y="193"/>
                      </a:lnTo>
                      <a:lnTo>
                        <a:pt x="67" y="177"/>
                      </a:lnTo>
                      <a:lnTo>
                        <a:pt x="60" y="181"/>
                      </a:lnTo>
                      <a:lnTo>
                        <a:pt x="65" y="168"/>
                      </a:lnTo>
                      <a:lnTo>
                        <a:pt x="58" y="177"/>
                      </a:lnTo>
                      <a:lnTo>
                        <a:pt x="63" y="158"/>
                      </a:lnTo>
                      <a:lnTo>
                        <a:pt x="57" y="167"/>
                      </a:lnTo>
                      <a:lnTo>
                        <a:pt x="32" y="208"/>
                      </a:lnTo>
                      <a:lnTo>
                        <a:pt x="58" y="167"/>
                      </a:lnTo>
                      <a:lnTo>
                        <a:pt x="65" y="143"/>
                      </a:lnTo>
                      <a:lnTo>
                        <a:pt x="57" y="148"/>
                      </a:lnTo>
                      <a:lnTo>
                        <a:pt x="15" y="171"/>
                      </a:lnTo>
                      <a:lnTo>
                        <a:pt x="57" y="147"/>
                      </a:lnTo>
                      <a:lnTo>
                        <a:pt x="62" y="126"/>
                      </a:lnTo>
                      <a:lnTo>
                        <a:pt x="57" y="130"/>
                      </a:lnTo>
                      <a:lnTo>
                        <a:pt x="61" y="117"/>
                      </a:lnTo>
                      <a:lnTo>
                        <a:pt x="55" y="122"/>
                      </a:lnTo>
                      <a:lnTo>
                        <a:pt x="36" y="179"/>
                      </a:lnTo>
                      <a:lnTo>
                        <a:pt x="57" y="117"/>
                      </a:lnTo>
                      <a:lnTo>
                        <a:pt x="57" y="101"/>
                      </a:lnTo>
                      <a:lnTo>
                        <a:pt x="50" y="109"/>
                      </a:lnTo>
                      <a:lnTo>
                        <a:pt x="38" y="141"/>
                      </a:lnTo>
                      <a:lnTo>
                        <a:pt x="53" y="99"/>
                      </a:lnTo>
                      <a:lnTo>
                        <a:pt x="55" y="85"/>
                      </a:lnTo>
                      <a:lnTo>
                        <a:pt x="50" y="92"/>
                      </a:lnTo>
                      <a:lnTo>
                        <a:pt x="35" y="117"/>
                      </a:lnTo>
                      <a:lnTo>
                        <a:pt x="0" y="133"/>
                      </a:lnTo>
                      <a:lnTo>
                        <a:pt x="36" y="116"/>
                      </a:lnTo>
                      <a:lnTo>
                        <a:pt x="49" y="87"/>
                      </a:lnTo>
                      <a:lnTo>
                        <a:pt x="51" y="70"/>
                      </a:lnTo>
                      <a:lnTo>
                        <a:pt x="45" y="79"/>
                      </a:lnTo>
                      <a:lnTo>
                        <a:pt x="48" y="62"/>
                      </a:lnTo>
                      <a:lnTo>
                        <a:pt x="25" y="106"/>
                      </a:lnTo>
                      <a:lnTo>
                        <a:pt x="47" y="59"/>
                      </a:lnTo>
                      <a:lnTo>
                        <a:pt x="49" y="46"/>
                      </a:lnTo>
                      <a:lnTo>
                        <a:pt x="42" y="57"/>
                      </a:lnTo>
                      <a:lnTo>
                        <a:pt x="43" y="36"/>
                      </a:lnTo>
                      <a:lnTo>
                        <a:pt x="34" y="46"/>
                      </a:lnTo>
                      <a:lnTo>
                        <a:pt x="2" y="81"/>
                      </a:lnTo>
                      <a:lnTo>
                        <a:pt x="34" y="44"/>
                      </a:lnTo>
                      <a:lnTo>
                        <a:pt x="38" y="24"/>
                      </a:lnTo>
                      <a:lnTo>
                        <a:pt x="33" y="30"/>
                      </a:lnTo>
                      <a:lnTo>
                        <a:pt x="36" y="15"/>
                      </a:lnTo>
                      <a:lnTo>
                        <a:pt x="31" y="19"/>
                      </a:lnTo>
                      <a:lnTo>
                        <a:pt x="30" y="8"/>
                      </a:lnTo>
                      <a:lnTo>
                        <a:pt x="31" y="3"/>
                      </a:lnTo>
                      <a:lnTo>
                        <a:pt x="33"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58" name="Freeform 34"/>
              <p:cNvSpPr>
                <a:spLocks/>
              </p:cNvSpPr>
              <p:nvPr/>
            </p:nvSpPr>
            <p:spPr bwMode="ltGray">
              <a:xfrm>
                <a:off x="407" y="3928"/>
                <a:ext cx="17" cy="225"/>
              </a:xfrm>
              <a:custGeom>
                <a:avLst/>
                <a:gdLst>
                  <a:gd name="T0" fmla="*/ 2 w 17"/>
                  <a:gd name="T1" fmla="*/ 0 h 225"/>
                  <a:gd name="T2" fmla="*/ 6 w 17"/>
                  <a:gd name="T3" fmla="*/ 16 h 225"/>
                  <a:gd name="T4" fmla="*/ 9 w 17"/>
                  <a:gd name="T5" fmla="*/ 43 h 225"/>
                  <a:gd name="T6" fmla="*/ 13 w 17"/>
                  <a:gd name="T7" fmla="*/ 81 h 225"/>
                  <a:gd name="T8" fmla="*/ 16 w 17"/>
                  <a:gd name="T9" fmla="*/ 128 h 225"/>
                  <a:gd name="T10" fmla="*/ 16 w 17"/>
                  <a:gd name="T11" fmla="*/ 179 h 225"/>
                  <a:gd name="T12" fmla="*/ 14 w 17"/>
                  <a:gd name="T13" fmla="*/ 224 h 225"/>
                  <a:gd name="T14" fmla="*/ 13 w 17"/>
                  <a:gd name="T15" fmla="*/ 224 h 225"/>
                  <a:gd name="T16" fmla="*/ 14 w 17"/>
                  <a:gd name="T17" fmla="*/ 179 h 225"/>
                  <a:gd name="T18" fmla="*/ 14 w 17"/>
                  <a:gd name="T19" fmla="*/ 142 h 225"/>
                  <a:gd name="T20" fmla="*/ 10 w 17"/>
                  <a:gd name="T21" fmla="*/ 101 h 225"/>
                  <a:gd name="T22" fmla="*/ 6 w 17"/>
                  <a:gd name="T23" fmla="*/ 61 h 225"/>
                  <a:gd name="T24" fmla="*/ 0 w 17"/>
                  <a:gd name="T25" fmla="*/ 10 h 225"/>
                  <a:gd name="T26" fmla="*/ 2 w 17"/>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5">
                    <a:moveTo>
                      <a:pt x="2" y="0"/>
                    </a:moveTo>
                    <a:lnTo>
                      <a:pt x="6" y="16"/>
                    </a:lnTo>
                    <a:lnTo>
                      <a:pt x="9" y="43"/>
                    </a:lnTo>
                    <a:lnTo>
                      <a:pt x="13" y="81"/>
                    </a:lnTo>
                    <a:lnTo>
                      <a:pt x="16" y="128"/>
                    </a:lnTo>
                    <a:lnTo>
                      <a:pt x="16" y="179"/>
                    </a:lnTo>
                    <a:lnTo>
                      <a:pt x="14" y="224"/>
                    </a:lnTo>
                    <a:lnTo>
                      <a:pt x="13" y="224"/>
                    </a:lnTo>
                    <a:lnTo>
                      <a:pt x="14" y="179"/>
                    </a:lnTo>
                    <a:lnTo>
                      <a:pt x="14" y="142"/>
                    </a:lnTo>
                    <a:lnTo>
                      <a:pt x="10" y="101"/>
                    </a:lnTo>
                    <a:lnTo>
                      <a:pt x="6" y="61"/>
                    </a:lnTo>
                    <a:lnTo>
                      <a:pt x="0" y="10"/>
                    </a:lnTo>
                    <a:lnTo>
                      <a:pt x="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59" name="Freeform 35"/>
              <p:cNvSpPr>
                <a:spLocks/>
              </p:cNvSpPr>
              <p:nvPr/>
            </p:nvSpPr>
            <p:spPr bwMode="ltGray">
              <a:xfrm>
                <a:off x="372" y="3608"/>
                <a:ext cx="70" cy="404"/>
              </a:xfrm>
              <a:custGeom>
                <a:avLst/>
                <a:gdLst>
                  <a:gd name="T0" fmla="*/ 22 w 70"/>
                  <a:gd name="T1" fmla="*/ 5 h 404"/>
                  <a:gd name="T2" fmla="*/ 23 w 70"/>
                  <a:gd name="T3" fmla="*/ 16 h 404"/>
                  <a:gd name="T4" fmla="*/ 39 w 70"/>
                  <a:gd name="T5" fmla="*/ 15 h 404"/>
                  <a:gd name="T6" fmla="*/ 33 w 70"/>
                  <a:gd name="T7" fmla="*/ 20 h 404"/>
                  <a:gd name="T8" fmla="*/ 26 w 70"/>
                  <a:gd name="T9" fmla="*/ 27 h 404"/>
                  <a:gd name="T10" fmla="*/ 41 w 70"/>
                  <a:gd name="T11" fmla="*/ 37 h 404"/>
                  <a:gd name="T12" fmla="*/ 30 w 70"/>
                  <a:gd name="T13" fmla="*/ 40 h 404"/>
                  <a:gd name="T14" fmla="*/ 29 w 70"/>
                  <a:gd name="T15" fmla="*/ 52 h 404"/>
                  <a:gd name="T16" fmla="*/ 61 w 70"/>
                  <a:gd name="T17" fmla="*/ 109 h 404"/>
                  <a:gd name="T18" fmla="*/ 31 w 70"/>
                  <a:gd name="T19" fmla="*/ 68 h 404"/>
                  <a:gd name="T20" fmla="*/ 38 w 70"/>
                  <a:gd name="T21" fmla="*/ 92 h 404"/>
                  <a:gd name="T22" fmla="*/ 34 w 70"/>
                  <a:gd name="T23" fmla="*/ 94 h 404"/>
                  <a:gd name="T24" fmla="*/ 39 w 70"/>
                  <a:gd name="T25" fmla="*/ 126 h 404"/>
                  <a:gd name="T26" fmla="*/ 51 w 70"/>
                  <a:gd name="T27" fmla="*/ 160 h 404"/>
                  <a:gd name="T28" fmla="*/ 38 w 70"/>
                  <a:gd name="T29" fmla="*/ 135 h 404"/>
                  <a:gd name="T30" fmla="*/ 49 w 70"/>
                  <a:gd name="T31" fmla="*/ 186 h 404"/>
                  <a:gd name="T32" fmla="*/ 39 w 70"/>
                  <a:gd name="T33" fmla="*/ 152 h 404"/>
                  <a:gd name="T34" fmla="*/ 37 w 70"/>
                  <a:gd name="T35" fmla="*/ 152 h 404"/>
                  <a:gd name="T36" fmla="*/ 40 w 70"/>
                  <a:gd name="T37" fmla="*/ 182 h 404"/>
                  <a:gd name="T38" fmla="*/ 37 w 70"/>
                  <a:gd name="T39" fmla="*/ 182 h 404"/>
                  <a:gd name="T40" fmla="*/ 44 w 70"/>
                  <a:gd name="T41" fmla="*/ 217 h 404"/>
                  <a:gd name="T42" fmla="*/ 39 w 70"/>
                  <a:gd name="T43" fmla="*/ 208 h 404"/>
                  <a:gd name="T44" fmla="*/ 43 w 70"/>
                  <a:gd name="T45" fmla="*/ 240 h 404"/>
                  <a:gd name="T46" fmla="*/ 40 w 70"/>
                  <a:gd name="T47" fmla="*/ 230 h 404"/>
                  <a:gd name="T48" fmla="*/ 37 w 70"/>
                  <a:gd name="T49" fmla="*/ 227 h 404"/>
                  <a:gd name="T50" fmla="*/ 39 w 70"/>
                  <a:gd name="T51" fmla="*/ 251 h 404"/>
                  <a:gd name="T52" fmla="*/ 46 w 70"/>
                  <a:gd name="T53" fmla="*/ 295 h 404"/>
                  <a:gd name="T54" fmla="*/ 37 w 70"/>
                  <a:gd name="T55" fmla="*/ 261 h 404"/>
                  <a:gd name="T56" fmla="*/ 35 w 70"/>
                  <a:gd name="T57" fmla="*/ 255 h 404"/>
                  <a:gd name="T58" fmla="*/ 36 w 70"/>
                  <a:gd name="T59" fmla="*/ 292 h 404"/>
                  <a:gd name="T60" fmla="*/ 33 w 70"/>
                  <a:gd name="T61" fmla="*/ 310 h 404"/>
                  <a:gd name="T62" fmla="*/ 32 w 70"/>
                  <a:gd name="T63" fmla="*/ 290 h 404"/>
                  <a:gd name="T64" fmla="*/ 7 w 70"/>
                  <a:gd name="T65" fmla="*/ 345 h 404"/>
                  <a:gd name="T66" fmla="*/ 30 w 70"/>
                  <a:gd name="T67" fmla="*/ 264 h 404"/>
                  <a:gd name="T68" fmla="*/ 26 w 70"/>
                  <a:gd name="T69" fmla="*/ 282 h 404"/>
                  <a:gd name="T70" fmla="*/ 31 w 70"/>
                  <a:gd name="T71" fmla="*/ 236 h 404"/>
                  <a:gd name="T72" fmla="*/ 5 w 70"/>
                  <a:gd name="T73" fmla="*/ 272 h 404"/>
                  <a:gd name="T74" fmla="*/ 31 w 70"/>
                  <a:gd name="T75" fmla="*/ 223 h 404"/>
                  <a:gd name="T76" fmla="*/ 28 w 70"/>
                  <a:gd name="T77" fmla="*/ 212 h 404"/>
                  <a:gd name="T78" fmla="*/ 31 w 70"/>
                  <a:gd name="T79" fmla="*/ 193 h 404"/>
                  <a:gd name="T80" fmla="*/ 26 w 70"/>
                  <a:gd name="T81" fmla="*/ 193 h 404"/>
                  <a:gd name="T82" fmla="*/ 15 w 70"/>
                  <a:gd name="T83" fmla="*/ 228 h 404"/>
                  <a:gd name="T84" fmla="*/ 26 w 70"/>
                  <a:gd name="T85" fmla="*/ 162 h 404"/>
                  <a:gd name="T86" fmla="*/ 29 w 70"/>
                  <a:gd name="T87" fmla="*/ 138 h 404"/>
                  <a:gd name="T88" fmla="*/ 26 w 70"/>
                  <a:gd name="T89" fmla="*/ 133 h 404"/>
                  <a:gd name="T90" fmla="*/ 26 w 70"/>
                  <a:gd name="T91" fmla="*/ 111 h 404"/>
                  <a:gd name="T92" fmla="*/ 24 w 70"/>
                  <a:gd name="T93" fmla="*/ 108 h 404"/>
                  <a:gd name="T94" fmla="*/ 16 w 70"/>
                  <a:gd name="T95" fmla="*/ 129 h 404"/>
                  <a:gd name="T96" fmla="*/ 23 w 70"/>
                  <a:gd name="T97" fmla="*/ 96 h 404"/>
                  <a:gd name="T98" fmla="*/ 22 w 70"/>
                  <a:gd name="T99" fmla="*/ 68 h 404"/>
                  <a:gd name="T100" fmla="*/ 23 w 70"/>
                  <a:gd name="T101" fmla="*/ 51 h 404"/>
                  <a:gd name="T102" fmla="*/ 15 w 70"/>
                  <a:gd name="T103" fmla="*/ 50 h 404"/>
                  <a:gd name="T104" fmla="*/ 18 w 70"/>
                  <a:gd name="T105" fmla="*/ 27 h 404"/>
                  <a:gd name="T106" fmla="*/ 14 w 70"/>
                  <a:gd name="T107" fmla="*/ 21 h 404"/>
                  <a:gd name="T108" fmla="*/ 15 w 70"/>
                  <a:gd name="T10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404">
                    <a:moveTo>
                      <a:pt x="15" y="0"/>
                    </a:moveTo>
                    <a:lnTo>
                      <a:pt x="18" y="1"/>
                    </a:lnTo>
                    <a:lnTo>
                      <a:pt x="22" y="5"/>
                    </a:lnTo>
                    <a:lnTo>
                      <a:pt x="19" y="6"/>
                    </a:lnTo>
                    <a:lnTo>
                      <a:pt x="21" y="11"/>
                    </a:lnTo>
                    <a:lnTo>
                      <a:pt x="23" y="16"/>
                    </a:lnTo>
                    <a:lnTo>
                      <a:pt x="28" y="19"/>
                    </a:lnTo>
                    <a:lnTo>
                      <a:pt x="33" y="18"/>
                    </a:lnTo>
                    <a:lnTo>
                      <a:pt x="39" y="15"/>
                    </a:lnTo>
                    <a:lnTo>
                      <a:pt x="55" y="18"/>
                    </a:lnTo>
                    <a:lnTo>
                      <a:pt x="39" y="16"/>
                    </a:lnTo>
                    <a:lnTo>
                      <a:pt x="33" y="20"/>
                    </a:lnTo>
                    <a:lnTo>
                      <a:pt x="28" y="19"/>
                    </a:lnTo>
                    <a:lnTo>
                      <a:pt x="23" y="23"/>
                    </a:lnTo>
                    <a:lnTo>
                      <a:pt x="26" y="27"/>
                    </a:lnTo>
                    <a:lnTo>
                      <a:pt x="25" y="29"/>
                    </a:lnTo>
                    <a:lnTo>
                      <a:pt x="30" y="38"/>
                    </a:lnTo>
                    <a:lnTo>
                      <a:pt x="41" y="37"/>
                    </a:lnTo>
                    <a:lnTo>
                      <a:pt x="55" y="69"/>
                    </a:lnTo>
                    <a:lnTo>
                      <a:pt x="41" y="38"/>
                    </a:lnTo>
                    <a:lnTo>
                      <a:pt x="30" y="40"/>
                    </a:lnTo>
                    <a:lnTo>
                      <a:pt x="26" y="42"/>
                    </a:lnTo>
                    <a:lnTo>
                      <a:pt x="33" y="52"/>
                    </a:lnTo>
                    <a:lnTo>
                      <a:pt x="29" y="52"/>
                    </a:lnTo>
                    <a:lnTo>
                      <a:pt x="35" y="65"/>
                    </a:lnTo>
                    <a:lnTo>
                      <a:pt x="47" y="81"/>
                    </a:lnTo>
                    <a:lnTo>
                      <a:pt x="61" y="109"/>
                    </a:lnTo>
                    <a:lnTo>
                      <a:pt x="47" y="84"/>
                    </a:lnTo>
                    <a:lnTo>
                      <a:pt x="35" y="68"/>
                    </a:lnTo>
                    <a:lnTo>
                      <a:pt x="31" y="68"/>
                    </a:lnTo>
                    <a:lnTo>
                      <a:pt x="37" y="77"/>
                    </a:lnTo>
                    <a:lnTo>
                      <a:pt x="33" y="80"/>
                    </a:lnTo>
                    <a:lnTo>
                      <a:pt x="38" y="92"/>
                    </a:lnTo>
                    <a:lnTo>
                      <a:pt x="67" y="189"/>
                    </a:lnTo>
                    <a:lnTo>
                      <a:pt x="38" y="94"/>
                    </a:lnTo>
                    <a:lnTo>
                      <a:pt x="34" y="94"/>
                    </a:lnTo>
                    <a:lnTo>
                      <a:pt x="38" y="108"/>
                    </a:lnTo>
                    <a:lnTo>
                      <a:pt x="35" y="107"/>
                    </a:lnTo>
                    <a:lnTo>
                      <a:pt x="39" y="126"/>
                    </a:lnTo>
                    <a:lnTo>
                      <a:pt x="51" y="159"/>
                    </a:lnTo>
                    <a:lnTo>
                      <a:pt x="64" y="207"/>
                    </a:lnTo>
                    <a:lnTo>
                      <a:pt x="51" y="160"/>
                    </a:lnTo>
                    <a:lnTo>
                      <a:pt x="39" y="127"/>
                    </a:lnTo>
                    <a:lnTo>
                      <a:pt x="35" y="122"/>
                    </a:lnTo>
                    <a:lnTo>
                      <a:pt x="38" y="135"/>
                    </a:lnTo>
                    <a:lnTo>
                      <a:pt x="35" y="133"/>
                    </a:lnTo>
                    <a:lnTo>
                      <a:pt x="39" y="151"/>
                    </a:lnTo>
                    <a:lnTo>
                      <a:pt x="49" y="186"/>
                    </a:lnTo>
                    <a:lnTo>
                      <a:pt x="69" y="231"/>
                    </a:lnTo>
                    <a:lnTo>
                      <a:pt x="50" y="187"/>
                    </a:lnTo>
                    <a:lnTo>
                      <a:pt x="39" y="152"/>
                    </a:lnTo>
                    <a:lnTo>
                      <a:pt x="37" y="152"/>
                    </a:lnTo>
                    <a:lnTo>
                      <a:pt x="55" y="255"/>
                    </a:lnTo>
                    <a:lnTo>
                      <a:pt x="37" y="152"/>
                    </a:lnTo>
                    <a:lnTo>
                      <a:pt x="39" y="166"/>
                    </a:lnTo>
                    <a:lnTo>
                      <a:pt x="37" y="161"/>
                    </a:lnTo>
                    <a:lnTo>
                      <a:pt x="40" y="182"/>
                    </a:lnTo>
                    <a:lnTo>
                      <a:pt x="53" y="230"/>
                    </a:lnTo>
                    <a:lnTo>
                      <a:pt x="40" y="186"/>
                    </a:lnTo>
                    <a:lnTo>
                      <a:pt x="37" y="182"/>
                    </a:lnTo>
                    <a:lnTo>
                      <a:pt x="40" y="196"/>
                    </a:lnTo>
                    <a:lnTo>
                      <a:pt x="55" y="290"/>
                    </a:lnTo>
                    <a:lnTo>
                      <a:pt x="44" y="217"/>
                    </a:lnTo>
                    <a:lnTo>
                      <a:pt x="39" y="196"/>
                    </a:lnTo>
                    <a:lnTo>
                      <a:pt x="37" y="193"/>
                    </a:lnTo>
                    <a:lnTo>
                      <a:pt x="39" y="208"/>
                    </a:lnTo>
                    <a:lnTo>
                      <a:pt x="37" y="206"/>
                    </a:lnTo>
                    <a:lnTo>
                      <a:pt x="41" y="225"/>
                    </a:lnTo>
                    <a:lnTo>
                      <a:pt x="43" y="240"/>
                    </a:lnTo>
                    <a:lnTo>
                      <a:pt x="62" y="294"/>
                    </a:lnTo>
                    <a:lnTo>
                      <a:pt x="42" y="242"/>
                    </a:lnTo>
                    <a:lnTo>
                      <a:pt x="40" y="230"/>
                    </a:lnTo>
                    <a:lnTo>
                      <a:pt x="38" y="227"/>
                    </a:lnTo>
                    <a:lnTo>
                      <a:pt x="42" y="258"/>
                    </a:lnTo>
                    <a:lnTo>
                      <a:pt x="37" y="227"/>
                    </a:lnTo>
                    <a:lnTo>
                      <a:pt x="40" y="242"/>
                    </a:lnTo>
                    <a:lnTo>
                      <a:pt x="37" y="238"/>
                    </a:lnTo>
                    <a:lnTo>
                      <a:pt x="39" y="251"/>
                    </a:lnTo>
                    <a:lnTo>
                      <a:pt x="46" y="295"/>
                    </a:lnTo>
                    <a:lnTo>
                      <a:pt x="52" y="322"/>
                    </a:lnTo>
                    <a:lnTo>
                      <a:pt x="46" y="295"/>
                    </a:lnTo>
                    <a:lnTo>
                      <a:pt x="39" y="253"/>
                    </a:lnTo>
                    <a:lnTo>
                      <a:pt x="37" y="251"/>
                    </a:lnTo>
                    <a:lnTo>
                      <a:pt x="37" y="261"/>
                    </a:lnTo>
                    <a:lnTo>
                      <a:pt x="42" y="290"/>
                    </a:lnTo>
                    <a:lnTo>
                      <a:pt x="37" y="264"/>
                    </a:lnTo>
                    <a:lnTo>
                      <a:pt x="35" y="255"/>
                    </a:lnTo>
                    <a:lnTo>
                      <a:pt x="38" y="278"/>
                    </a:lnTo>
                    <a:lnTo>
                      <a:pt x="35" y="274"/>
                    </a:lnTo>
                    <a:lnTo>
                      <a:pt x="36" y="292"/>
                    </a:lnTo>
                    <a:lnTo>
                      <a:pt x="34" y="284"/>
                    </a:lnTo>
                    <a:lnTo>
                      <a:pt x="33" y="291"/>
                    </a:lnTo>
                    <a:lnTo>
                      <a:pt x="33" y="310"/>
                    </a:lnTo>
                    <a:lnTo>
                      <a:pt x="45" y="403"/>
                    </a:lnTo>
                    <a:lnTo>
                      <a:pt x="32" y="310"/>
                    </a:lnTo>
                    <a:lnTo>
                      <a:pt x="32" y="290"/>
                    </a:lnTo>
                    <a:lnTo>
                      <a:pt x="32" y="277"/>
                    </a:lnTo>
                    <a:lnTo>
                      <a:pt x="29" y="284"/>
                    </a:lnTo>
                    <a:lnTo>
                      <a:pt x="7" y="345"/>
                    </a:lnTo>
                    <a:lnTo>
                      <a:pt x="30" y="278"/>
                    </a:lnTo>
                    <a:lnTo>
                      <a:pt x="32" y="261"/>
                    </a:lnTo>
                    <a:lnTo>
                      <a:pt x="30" y="264"/>
                    </a:lnTo>
                    <a:lnTo>
                      <a:pt x="33" y="244"/>
                    </a:lnTo>
                    <a:lnTo>
                      <a:pt x="30" y="252"/>
                    </a:lnTo>
                    <a:lnTo>
                      <a:pt x="26" y="282"/>
                    </a:lnTo>
                    <a:lnTo>
                      <a:pt x="30" y="250"/>
                    </a:lnTo>
                    <a:lnTo>
                      <a:pt x="32" y="236"/>
                    </a:lnTo>
                    <a:lnTo>
                      <a:pt x="31" y="236"/>
                    </a:lnTo>
                    <a:lnTo>
                      <a:pt x="29" y="244"/>
                    </a:lnTo>
                    <a:lnTo>
                      <a:pt x="23" y="260"/>
                    </a:lnTo>
                    <a:lnTo>
                      <a:pt x="5" y="272"/>
                    </a:lnTo>
                    <a:lnTo>
                      <a:pt x="23" y="258"/>
                    </a:lnTo>
                    <a:lnTo>
                      <a:pt x="30" y="238"/>
                    </a:lnTo>
                    <a:lnTo>
                      <a:pt x="31" y="223"/>
                    </a:lnTo>
                    <a:lnTo>
                      <a:pt x="29" y="223"/>
                    </a:lnTo>
                    <a:lnTo>
                      <a:pt x="31" y="208"/>
                    </a:lnTo>
                    <a:lnTo>
                      <a:pt x="28" y="212"/>
                    </a:lnTo>
                    <a:lnTo>
                      <a:pt x="15" y="240"/>
                    </a:lnTo>
                    <a:lnTo>
                      <a:pt x="28" y="211"/>
                    </a:lnTo>
                    <a:lnTo>
                      <a:pt x="31" y="193"/>
                    </a:lnTo>
                    <a:lnTo>
                      <a:pt x="28" y="198"/>
                    </a:lnTo>
                    <a:lnTo>
                      <a:pt x="30" y="184"/>
                    </a:lnTo>
                    <a:lnTo>
                      <a:pt x="26" y="193"/>
                    </a:lnTo>
                    <a:lnTo>
                      <a:pt x="29" y="172"/>
                    </a:lnTo>
                    <a:lnTo>
                      <a:pt x="26" y="183"/>
                    </a:lnTo>
                    <a:lnTo>
                      <a:pt x="15" y="228"/>
                    </a:lnTo>
                    <a:lnTo>
                      <a:pt x="26" y="183"/>
                    </a:lnTo>
                    <a:lnTo>
                      <a:pt x="29" y="157"/>
                    </a:lnTo>
                    <a:lnTo>
                      <a:pt x="26" y="162"/>
                    </a:lnTo>
                    <a:lnTo>
                      <a:pt x="7" y="187"/>
                    </a:lnTo>
                    <a:lnTo>
                      <a:pt x="26" y="161"/>
                    </a:lnTo>
                    <a:lnTo>
                      <a:pt x="29" y="138"/>
                    </a:lnTo>
                    <a:lnTo>
                      <a:pt x="26" y="142"/>
                    </a:lnTo>
                    <a:lnTo>
                      <a:pt x="28" y="129"/>
                    </a:lnTo>
                    <a:lnTo>
                      <a:pt x="26" y="133"/>
                    </a:lnTo>
                    <a:lnTo>
                      <a:pt x="16" y="197"/>
                    </a:lnTo>
                    <a:lnTo>
                      <a:pt x="26" y="128"/>
                    </a:lnTo>
                    <a:lnTo>
                      <a:pt x="26" y="111"/>
                    </a:lnTo>
                    <a:lnTo>
                      <a:pt x="23" y="119"/>
                    </a:lnTo>
                    <a:lnTo>
                      <a:pt x="18" y="155"/>
                    </a:lnTo>
                    <a:lnTo>
                      <a:pt x="24" y="108"/>
                    </a:lnTo>
                    <a:lnTo>
                      <a:pt x="26" y="94"/>
                    </a:lnTo>
                    <a:lnTo>
                      <a:pt x="23" y="100"/>
                    </a:lnTo>
                    <a:lnTo>
                      <a:pt x="16" y="129"/>
                    </a:lnTo>
                    <a:lnTo>
                      <a:pt x="0" y="145"/>
                    </a:lnTo>
                    <a:lnTo>
                      <a:pt x="16" y="127"/>
                    </a:lnTo>
                    <a:lnTo>
                      <a:pt x="23" y="96"/>
                    </a:lnTo>
                    <a:lnTo>
                      <a:pt x="23" y="76"/>
                    </a:lnTo>
                    <a:lnTo>
                      <a:pt x="21" y="86"/>
                    </a:lnTo>
                    <a:lnTo>
                      <a:pt x="22" y="68"/>
                    </a:lnTo>
                    <a:lnTo>
                      <a:pt x="11" y="115"/>
                    </a:lnTo>
                    <a:lnTo>
                      <a:pt x="21" y="65"/>
                    </a:lnTo>
                    <a:lnTo>
                      <a:pt x="23" y="51"/>
                    </a:lnTo>
                    <a:lnTo>
                      <a:pt x="19" y="62"/>
                    </a:lnTo>
                    <a:lnTo>
                      <a:pt x="20" y="40"/>
                    </a:lnTo>
                    <a:lnTo>
                      <a:pt x="15" y="50"/>
                    </a:lnTo>
                    <a:lnTo>
                      <a:pt x="0" y="88"/>
                    </a:lnTo>
                    <a:lnTo>
                      <a:pt x="15" y="49"/>
                    </a:lnTo>
                    <a:lnTo>
                      <a:pt x="18" y="27"/>
                    </a:lnTo>
                    <a:lnTo>
                      <a:pt x="15" y="33"/>
                    </a:lnTo>
                    <a:lnTo>
                      <a:pt x="16" y="16"/>
                    </a:lnTo>
                    <a:lnTo>
                      <a:pt x="14" y="21"/>
                    </a:lnTo>
                    <a:lnTo>
                      <a:pt x="13" y="8"/>
                    </a:lnTo>
                    <a:lnTo>
                      <a:pt x="14" y="3"/>
                    </a:lnTo>
                    <a:lnTo>
                      <a:pt x="1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62" name="Group 38"/>
              <p:cNvGrpSpPr>
                <a:grpSpLocks/>
              </p:cNvGrpSpPr>
              <p:nvPr/>
            </p:nvGrpSpPr>
            <p:grpSpPr bwMode="auto">
              <a:xfrm>
                <a:off x="139" y="3607"/>
                <a:ext cx="217" cy="566"/>
                <a:chOff x="139" y="3607"/>
                <a:chExt cx="217" cy="566"/>
              </a:xfrm>
            </p:grpSpPr>
            <p:sp>
              <p:nvSpPr>
                <p:cNvPr id="1060" name="Freeform 36"/>
                <p:cNvSpPr>
                  <a:spLocks/>
                </p:cNvSpPr>
                <p:nvPr/>
              </p:nvSpPr>
              <p:spPr bwMode="ltGray">
                <a:xfrm>
                  <a:off x="308" y="3918"/>
                  <a:ext cx="48" cy="255"/>
                </a:xfrm>
                <a:custGeom>
                  <a:avLst/>
                  <a:gdLst>
                    <a:gd name="T0" fmla="*/ 37 w 48"/>
                    <a:gd name="T1" fmla="*/ 0 h 255"/>
                    <a:gd name="T2" fmla="*/ 34 w 48"/>
                    <a:gd name="T3" fmla="*/ 5 h 255"/>
                    <a:gd name="T4" fmla="*/ 18 w 48"/>
                    <a:gd name="T5" fmla="*/ 50 h 255"/>
                    <a:gd name="T6" fmla="*/ 9 w 48"/>
                    <a:gd name="T7" fmla="*/ 92 h 255"/>
                    <a:gd name="T8" fmla="*/ 0 w 48"/>
                    <a:gd name="T9" fmla="*/ 145 h 255"/>
                    <a:gd name="T10" fmla="*/ 0 w 48"/>
                    <a:gd name="T11" fmla="*/ 203 h 255"/>
                    <a:gd name="T12" fmla="*/ 4 w 48"/>
                    <a:gd name="T13" fmla="*/ 254 h 255"/>
                    <a:gd name="T14" fmla="*/ 9 w 48"/>
                    <a:gd name="T15" fmla="*/ 254 h 255"/>
                    <a:gd name="T16" fmla="*/ 4 w 48"/>
                    <a:gd name="T17" fmla="*/ 203 h 255"/>
                    <a:gd name="T18" fmla="*/ 4 w 48"/>
                    <a:gd name="T19" fmla="*/ 161 h 255"/>
                    <a:gd name="T20" fmla="*/ 14 w 48"/>
                    <a:gd name="T21" fmla="*/ 115 h 255"/>
                    <a:gd name="T22" fmla="*/ 28 w 48"/>
                    <a:gd name="T23" fmla="*/ 69 h 255"/>
                    <a:gd name="T24" fmla="*/ 47 w 48"/>
                    <a:gd name="T25" fmla="*/ 11 h 255"/>
                    <a:gd name="T26" fmla="*/ 37 w 48"/>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55">
                      <a:moveTo>
                        <a:pt x="37" y="0"/>
                      </a:moveTo>
                      <a:lnTo>
                        <a:pt x="34" y="5"/>
                      </a:lnTo>
                      <a:lnTo>
                        <a:pt x="18" y="50"/>
                      </a:lnTo>
                      <a:lnTo>
                        <a:pt x="9" y="92"/>
                      </a:lnTo>
                      <a:lnTo>
                        <a:pt x="0" y="145"/>
                      </a:lnTo>
                      <a:lnTo>
                        <a:pt x="0" y="203"/>
                      </a:lnTo>
                      <a:lnTo>
                        <a:pt x="4" y="254"/>
                      </a:lnTo>
                      <a:lnTo>
                        <a:pt x="9" y="254"/>
                      </a:lnTo>
                      <a:lnTo>
                        <a:pt x="4" y="203"/>
                      </a:lnTo>
                      <a:lnTo>
                        <a:pt x="4" y="161"/>
                      </a:lnTo>
                      <a:lnTo>
                        <a:pt x="14" y="115"/>
                      </a:lnTo>
                      <a:lnTo>
                        <a:pt x="28" y="69"/>
                      </a:lnTo>
                      <a:lnTo>
                        <a:pt x="47" y="11"/>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61" name="Freeform 37"/>
                <p:cNvSpPr>
                  <a:spLocks/>
                </p:cNvSpPr>
                <p:nvPr/>
              </p:nvSpPr>
              <p:spPr bwMode="ltGray">
                <a:xfrm>
                  <a:off x="139" y="3607"/>
                  <a:ext cx="186" cy="326"/>
                </a:xfrm>
                <a:custGeom>
                  <a:avLst/>
                  <a:gdLst>
                    <a:gd name="T0" fmla="*/ 84 w 186"/>
                    <a:gd name="T1" fmla="*/ 8 h 326"/>
                    <a:gd name="T2" fmla="*/ 13 w 186"/>
                    <a:gd name="T3" fmla="*/ 14 h 326"/>
                    <a:gd name="T4" fmla="*/ 79 w 186"/>
                    <a:gd name="T5" fmla="*/ 14 h 326"/>
                    <a:gd name="T6" fmla="*/ 68 w 186"/>
                    <a:gd name="T7" fmla="*/ 28 h 326"/>
                    <a:gd name="T8" fmla="*/ 68 w 186"/>
                    <a:gd name="T9" fmla="*/ 34 h 326"/>
                    <a:gd name="T10" fmla="*/ 36 w 186"/>
                    <a:gd name="T11" fmla="*/ 49 h 326"/>
                    <a:gd name="T12" fmla="*/ 60 w 186"/>
                    <a:gd name="T13" fmla="*/ 43 h 326"/>
                    <a:gd name="T14" fmla="*/ 60 w 186"/>
                    <a:gd name="T15" fmla="*/ 51 h 326"/>
                    <a:gd name="T16" fmla="*/ 66 w 186"/>
                    <a:gd name="T17" fmla="*/ 54 h 326"/>
                    <a:gd name="T18" fmla="*/ 8 w 186"/>
                    <a:gd name="T19" fmla="*/ 88 h 326"/>
                    <a:gd name="T20" fmla="*/ 63 w 186"/>
                    <a:gd name="T21" fmla="*/ 71 h 326"/>
                    <a:gd name="T22" fmla="*/ 49 w 186"/>
                    <a:gd name="T23" fmla="*/ 94 h 326"/>
                    <a:gd name="T24" fmla="*/ 8 w 186"/>
                    <a:gd name="T25" fmla="*/ 109 h 326"/>
                    <a:gd name="T26" fmla="*/ 52 w 186"/>
                    <a:gd name="T27" fmla="*/ 97 h 326"/>
                    <a:gd name="T28" fmla="*/ 18 w 186"/>
                    <a:gd name="T29" fmla="*/ 122 h 326"/>
                    <a:gd name="T30" fmla="*/ 39 w 186"/>
                    <a:gd name="T31" fmla="*/ 111 h 326"/>
                    <a:gd name="T32" fmla="*/ 52 w 186"/>
                    <a:gd name="T33" fmla="*/ 109 h 326"/>
                    <a:gd name="T34" fmla="*/ 52 w 186"/>
                    <a:gd name="T35" fmla="*/ 117 h 326"/>
                    <a:gd name="T36" fmla="*/ 44 w 186"/>
                    <a:gd name="T37" fmla="*/ 133 h 326"/>
                    <a:gd name="T38" fmla="*/ 5 w 186"/>
                    <a:gd name="T39" fmla="*/ 154 h 326"/>
                    <a:gd name="T40" fmla="*/ 49 w 186"/>
                    <a:gd name="T41" fmla="*/ 136 h 326"/>
                    <a:gd name="T42" fmla="*/ 42 w 186"/>
                    <a:gd name="T43" fmla="*/ 160 h 326"/>
                    <a:gd name="T44" fmla="*/ 32 w 186"/>
                    <a:gd name="T45" fmla="*/ 174 h 326"/>
                    <a:gd name="T46" fmla="*/ 36 w 186"/>
                    <a:gd name="T47" fmla="*/ 174 h 326"/>
                    <a:gd name="T48" fmla="*/ 36 w 186"/>
                    <a:gd name="T49" fmla="*/ 182 h 326"/>
                    <a:gd name="T50" fmla="*/ 8 w 186"/>
                    <a:gd name="T51" fmla="*/ 202 h 326"/>
                    <a:gd name="T52" fmla="*/ 32 w 186"/>
                    <a:gd name="T53" fmla="*/ 199 h 326"/>
                    <a:gd name="T54" fmla="*/ 32 w 186"/>
                    <a:gd name="T55" fmla="*/ 202 h 326"/>
                    <a:gd name="T56" fmla="*/ 34 w 186"/>
                    <a:gd name="T57" fmla="*/ 211 h 326"/>
                    <a:gd name="T58" fmla="*/ 28 w 186"/>
                    <a:gd name="T59" fmla="*/ 228 h 326"/>
                    <a:gd name="T60" fmla="*/ 34 w 186"/>
                    <a:gd name="T61" fmla="*/ 237 h 326"/>
                    <a:gd name="T62" fmla="*/ 36 w 186"/>
                    <a:gd name="T63" fmla="*/ 273 h 326"/>
                    <a:gd name="T64" fmla="*/ 42 w 186"/>
                    <a:gd name="T65" fmla="*/ 228 h 326"/>
                    <a:gd name="T66" fmla="*/ 86 w 186"/>
                    <a:gd name="T67" fmla="*/ 325 h 326"/>
                    <a:gd name="T68" fmla="*/ 60 w 186"/>
                    <a:gd name="T69" fmla="*/ 211 h 326"/>
                    <a:gd name="T70" fmla="*/ 60 w 186"/>
                    <a:gd name="T71" fmla="*/ 208 h 326"/>
                    <a:gd name="T72" fmla="*/ 63 w 186"/>
                    <a:gd name="T73" fmla="*/ 199 h 326"/>
                    <a:gd name="T74" fmla="*/ 100 w 186"/>
                    <a:gd name="T75" fmla="*/ 256 h 326"/>
                    <a:gd name="T76" fmla="*/ 76 w 186"/>
                    <a:gd name="T77" fmla="*/ 225 h 326"/>
                    <a:gd name="T78" fmla="*/ 68 w 186"/>
                    <a:gd name="T79" fmla="*/ 174 h 326"/>
                    <a:gd name="T80" fmla="*/ 70 w 186"/>
                    <a:gd name="T81" fmla="*/ 160 h 326"/>
                    <a:gd name="T82" fmla="*/ 84 w 186"/>
                    <a:gd name="T83" fmla="*/ 193 h 326"/>
                    <a:gd name="T84" fmla="*/ 76 w 186"/>
                    <a:gd name="T85" fmla="*/ 142 h 326"/>
                    <a:gd name="T86" fmla="*/ 89 w 186"/>
                    <a:gd name="T87" fmla="*/ 133 h 326"/>
                    <a:gd name="T88" fmla="*/ 100 w 186"/>
                    <a:gd name="T89" fmla="*/ 168 h 326"/>
                    <a:gd name="T90" fmla="*/ 86 w 186"/>
                    <a:gd name="T91" fmla="*/ 109 h 326"/>
                    <a:gd name="T92" fmla="*/ 89 w 186"/>
                    <a:gd name="T93" fmla="*/ 102 h 326"/>
                    <a:gd name="T94" fmla="*/ 92 w 186"/>
                    <a:gd name="T95" fmla="*/ 74 h 326"/>
                    <a:gd name="T96" fmla="*/ 105 w 186"/>
                    <a:gd name="T97" fmla="*/ 76 h 326"/>
                    <a:gd name="T98" fmla="*/ 152 w 186"/>
                    <a:gd name="T99" fmla="*/ 151 h 326"/>
                    <a:gd name="T100" fmla="*/ 118 w 186"/>
                    <a:gd name="T101" fmla="*/ 109 h 326"/>
                    <a:gd name="T102" fmla="*/ 100 w 186"/>
                    <a:gd name="T103" fmla="*/ 49 h 326"/>
                    <a:gd name="T104" fmla="*/ 105 w 186"/>
                    <a:gd name="T105" fmla="*/ 38 h 326"/>
                    <a:gd name="T106" fmla="*/ 128 w 186"/>
                    <a:gd name="T107" fmla="*/ 71 h 326"/>
                    <a:gd name="T108" fmla="*/ 123 w 186"/>
                    <a:gd name="T109" fmla="*/ 68 h 326"/>
                    <a:gd name="T110" fmla="*/ 113 w 186"/>
                    <a:gd name="T111" fmla="*/ 22 h 326"/>
                    <a:gd name="T112" fmla="*/ 142 w 186"/>
                    <a:gd name="T113" fmla="*/ 68 h 326"/>
                    <a:gd name="T114" fmla="*/ 123 w 186"/>
                    <a:gd name="T115" fmla="*/ 46 h 326"/>
                    <a:gd name="T116" fmla="*/ 108 w 186"/>
                    <a:gd name="T117" fmla="*/ 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326">
                      <a:moveTo>
                        <a:pt x="104" y="4"/>
                      </a:moveTo>
                      <a:lnTo>
                        <a:pt x="92" y="0"/>
                      </a:lnTo>
                      <a:lnTo>
                        <a:pt x="84" y="8"/>
                      </a:lnTo>
                      <a:lnTo>
                        <a:pt x="76" y="11"/>
                      </a:lnTo>
                      <a:lnTo>
                        <a:pt x="58" y="14"/>
                      </a:lnTo>
                      <a:lnTo>
                        <a:pt x="13" y="14"/>
                      </a:lnTo>
                      <a:lnTo>
                        <a:pt x="58" y="16"/>
                      </a:lnTo>
                      <a:lnTo>
                        <a:pt x="70" y="11"/>
                      </a:lnTo>
                      <a:lnTo>
                        <a:pt x="79" y="14"/>
                      </a:lnTo>
                      <a:lnTo>
                        <a:pt x="68" y="19"/>
                      </a:lnTo>
                      <a:lnTo>
                        <a:pt x="76" y="19"/>
                      </a:lnTo>
                      <a:lnTo>
                        <a:pt x="68" y="28"/>
                      </a:lnTo>
                      <a:lnTo>
                        <a:pt x="10" y="76"/>
                      </a:lnTo>
                      <a:lnTo>
                        <a:pt x="70" y="28"/>
                      </a:lnTo>
                      <a:lnTo>
                        <a:pt x="68" y="34"/>
                      </a:lnTo>
                      <a:lnTo>
                        <a:pt x="60" y="43"/>
                      </a:lnTo>
                      <a:lnTo>
                        <a:pt x="52" y="46"/>
                      </a:lnTo>
                      <a:lnTo>
                        <a:pt x="36" y="49"/>
                      </a:lnTo>
                      <a:lnTo>
                        <a:pt x="10" y="43"/>
                      </a:lnTo>
                      <a:lnTo>
                        <a:pt x="52" y="49"/>
                      </a:lnTo>
                      <a:lnTo>
                        <a:pt x="60" y="43"/>
                      </a:lnTo>
                      <a:lnTo>
                        <a:pt x="68" y="40"/>
                      </a:lnTo>
                      <a:lnTo>
                        <a:pt x="66" y="49"/>
                      </a:lnTo>
                      <a:lnTo>
                        <a:pt x="60" y="51"/>
                      </a:lnTo>
                      <a:lnTo>
                        <a:pt x="8" y="79"/>
                      </a:lnTo>
                      <a:lnTo>
                        <a:pt x="60" y="54"/>
                      </a:lnTo>
                      <a:lnTo>
                        <a:pt x="66" y="54"/>
                      </a:lnTo>
                      <a:lnTo>
                        <a:pt x="60" y="62"/>
                      </a:lnTo>
                      <a:lnTo>
                        <a:pt x="52" y="71"/>
                      </a:lnTo>
                      <a:lnTo>
                        <a:pt x="8" y="88"/>
                      </a:lnTo>
                      <a:lnTo>
                        <a:pt x="58" y="68"/>
                      </a:lnTo>
                      <a:lnTo>
                        <a:pt x="60" y="68"/>
                      </a:lnTo>
                      <a:lnTo>
                        <a:pt x="63" y="71"/>
                      </a:lnTo>
                      <a:lnTo>
                        <a:pt x="52" y="82"/>
                      </a:lnTo>
                      <a:lnTo>
                        <a:pt x="63" y="79"/>
                      </a:lnTo>
                      <a:lnTo>
                        <a:pt x="49" y="94"/>
                      </a:lnTo>
                      <a:lnTo>
                        <a:pt x="39" y="102"/>
                      </a:lnTo>
                      <a:lnTo>
                        <a:pt x="18" y="109"/>
                      </a:lnTo>
                      <a:lnTo>
                        <a:pt x="8" y="109"/>
                      </a:lnTo>
                      <a:lnTo>
                        <a:pt x="26" y="106"/>
                      </a:lnTo>
                      <a:lnTo>
                        <a:pt x="47" y="99"/>
                      </a:lnTo>
                      <a:lnTo>
                        <a:pt x="52" y="97"/>
                      </a:lnTo>
                      <a:lnTo>
                        <a:pt x="47" y="106"/>
                      </a:lnTo>
                      <a:lnTo>
                        <a:pt x="36" y="117"/>
                      </a:lnTo>
                      <a:lnTo>
                        <a:pt x="18" y="122"/>
                      </a:lnTo>
                      <a:lnTo>
                        <a:pt x="0" y="128"/>
                      </a:lnTo>
                      <a:lnTo>
                        <a:pt x="23" y="120"/>
                      </a:lnTo>
                      <a:lnTo>
                        <a:pt x="39" y="111"/>
                      </a:lnTo>
                      <a:lnTo>
                        <a:pt x="52" y="102"/>
                      </a:lnTo>
                      <a:lnTo>
                        <a:pt x="55" y="99"/>
                      </a:lnTo>
                      <a:lnTo>
                        <a:pt x="52" y="109"/>
                      </a:lnTo>
                      <a:lnTo>
                        <a:pt x="58" y="106"/>
                      </a:lnTo>
                      <a:lnTo>
                        <a:pt x="63" y="109"/>
                      </a:lnTo>
                      <a:lnTo>
                        <a:pt x="52" y="117"/>
                      </a:lnTo>
                      <a:lnTo>
                        <a:pt x="52" y="122"/>
                      </a:lnTo>
                      <a:lnTo>
                        <a:pt x="39" y="133"/>
                      </a:lnTo>
                      <a:lnTo>
                        <a:pt x="44" y="133"/>
                      </a:lnTo>
                      <a:lnTo>
                        <a:pt x="39" y="140"/>
                      </a:lnTo>
                      <a:lnTo>
                        <a:pt x="21" y="151"/>
                      </a:lnTo>
                      <a:lnTo>
                        <a:pt x="5" y="154"/>
                      </a:lnTo>
                      <a:lnTo>
                        <a:pt x="28" y="147"/>
                      </a:lnTo>
                      <a:lnTo>
                        <a:pt x="42" y="140"/>
                      </a:lnTo>
                      <a:lnTo>
                        <a:pt x="49" y="136"/>
                      </a:lnTo>
                      <a:lnTo>
                        <a:pt x="49" y="145"/>
                      </a:lnTo>
                      <a:lnTo>
                        <a:pt x="49" y="147"/>
                      </a:lnTo>
                      <a:lnTo>
                        <a:pt x="42" y="160"/>
                      </a:lnTo>
                      <a:lnTo>
                        <a:pt x="34" y="168"/>
                      </a:lnTo>
                      <a:lnTo>
                        <a:pt x="39" y="168"/>
                      </a:lnTo>
                      <a:lnTo>
                        <a:pt x="32" y="174"/>
                      </a:lnTo>
                      <a:lnTo>
                        <a:pt x="5" y="188"/>
                      </a:lnTo>
                      <a:lnTo>
                        <a:pt x="23" y="179"/>
                      </a:lnTo>
                      <a:lnTo>
                        <a:pt x="36" y="174"/>
                      </a:lnTo>
                      <a:lnTo>
                        <a:pt x="36" y="182"/>
                      </a:lnTo>
                      <a:lnTo>
                        <a:pt x="28" y="185"/>
                      </a:lnTo>
                      <a:lnTo>
                        <a:pt x="36" y="182"/>
                      </a:lnTo>
                      <a:lnTo>
                        <a:pt x="36" y="188"/>
                      </a:lnTo>
                      <a:lnTo>
                        <a:pt x="32" y="193"/>
                      </a:lnTo>
                      <a:lnTo>
                        <a:pt x="8" y="202"/>
                      </a:lnTo>
                      <a:lnTo>
                        <a:pt x="28" y="193"/>
                      </a:lnTo>
                      <a:lnTo>
                        <a:pt x="28" y="196"/>
                      </a:lnTo>
                      <a:lnTo>
                        <a:pt x="32" y="199"/>
                      </a:lnTo>
                      <a:lnTo>
                        <a:pt x="8" y="219"/>
                      </a:lnTo>
                      <a:lnTo>
                        <a:pt x="26" y="204"/>
                      </a:lnTo>
                      <a:lnTo>
                        <a:pt x="32" y="202"/>
                      </a:lnTo>
                      <a:lnTo>
                        <a:pt x="34" y="208"/>
                      </a:lnTo>
                      <a:lnTo>
                        <a:pt x="28" y="213"/>
                      </a:lnTo>
                      <a:lnTo>
                        <a:pt x="34" y="211"/>
                      </a:lnTo>
                      <a:lnTo>
                        <a:pt x="28" y="228"/>
                      </a:lnTo>
                      <a:lnTo>
                        <a:pt x="5" y="248"/>
                      </a:lnTo>
                      <a:lnTo>
                        <a:pt x="28" y="228"/>
                      </a:lnTo>
                      <a:lnTo>
                        <a:pt x="26" y="237"/>
                      </a:lnTo>
                      <a:lnTo>
                        <a:pt x="34" y="228"/>
                      </a:lnTo>
                      <a:lnTo>
                        <a:pt x="34" y="237"/>
                      </a:lnTo>
                      <a:lnTo>
                        <a:pt x="36" y="276"/>
                      </a:lnTo>
                      <a:lnTo>
                        <a:pt x="60" y="325"/>
                      </a:lnTo>
                      <a:lnTo>
                        <a:pt x="36" y="273"/>
                      </a:lnTo>
                      <a:lnTo>
                        <a:pt x="36" y="253"/>
                      </a:lnTo>
                      <a:lnTo>
                        <a:pt x="39" y="239"/>
                      </a:lnTo>
                      <a:lnTo>
                        <a:pt x="42" y="228"/>
                      </a:lnTo>
                      <a:lnTo>
                        <a:pt x="47" y="208"/>
                      </a:lnTo>
                      <a:lnTo>
                        <a:pt x="52" y="216"/>
                      </a:lnTo>
                      <a:lnTo>
                        <a:pt x="86" y="325"/>
                      </a:lnTo>
                      <a:lnTo>
                        <a:pt x="55" y="216"/>
                      </a:lnTo>
                      <a:lnTo>
                        <a:pt x="55" y="204"/>
                      </a:lnTo>
                      <a:lnTo>
                        <a:pt x="60" y="211"/>
                      </a:lnTo>
                      <a:lnTo>
                        <a:pt x="66" y="316"/>
                      </a:lnTo>
                      <a:lnTo>
                        <a:pt x="63" y="225"/>
                      </a:lnTo>
                      <a:lnTo>
                        <a:pt x="60" y="208"/>
                      </a:lnTo>
                      <a:lnTo>
                        <a:pt x="58" y="202"/>
                      </a:lnTo>
                      <a:lnTo>
                        <a:pt x="60" y="188"/>
                      </a:lnTo>
                      <a:lnTo>
                        <a:pt x="63" y="199"/>
                      </a:lnTo>
                      <a:lnTo>
                        <a:pt x="70" y="222"/>
                      </a:lnTo>
                      <a:lnTo>
                        <a:pt x="79" y="237"/>
                      </a:lnTo>
                      <a:lnTo>
                        <a:pt x="100" y="256"/>
                      </a:lnTo>
                      <a:lnTo>
                        <a:pt x="145" y="294"/>
                      </a:lnTo>
                      <a:lnTo>
                        <a:pt x="86" y="239"/>
                      </a:lnTo>
                      <a:lnTo>
                        <a:pt x="76" y="225"/>
                      </a:lnTo>
                      <a:lnTo>
                        <a:pt x="70" y="216"/>
                      </a:lnTo>
                      <a:lnTo>
                        <a:pt x="66" y="204"/>
                      </a:lnTo>
                      <a:lnTo>
                        <a:pt x="68" y="174"/>
                      </a:lnTo>
                      <a:lnTo>
                        <a:pt x="70" y="182"/>
                      </a:lnTo>
                      <a:lnTo>
                        <a:pt x="70" y="165"/>
                      </a:lnTo>
                      <a:lnTo>
                        <a:pt x="70" y="160"/>
                      </a:lnTo>
                      <a:lnTo>
                        <a:pt x="76" y="174"/>
                      </a:lnTo>
                      <a:lnTo>
                        <a:pt x="126" y="279"/>
                      </a:lnTo>
                      <a:lnTo>
                        <a:pt x="84" y="193"/>
                      </a:lnTo>
                      <a:lnTo>
                        <a:pt x="79" y="185"/>
                      </a:lnTo>
                      <a:lnTo>
                        <a:pt x="76" y="174"/>
                      </a:lnTo>
                      <a:lnTo>
                        <a:pt x="76" y="142"/>
                      </a:lnTo>
                      <a:lnTo>
                        <a:pt x="79" y="145"/>
                      </a:lnTo>
                      <a:lnTo>
                        <a:pt x="81" y="128"/>
                      </a:lnTo>
                      <a:lnTo>
                        <a:pt x="89" y="133"/>
                      </a:lnTo>
                      <a:lnTo>
                        <a:pt x="128" y="251"/>
                      </a:lnTo>
                      <a:lnTo>
                        <a:pt x="108" y="193"/>
                      </a:lnTo>
                      <a:lnTo>
                        <a:pt x="100" y="168"/>
                      </a:lnTo>
                      <a:lnTo>
                        <a:pt x="89" y="145"/>
                      </a:lnTo>
                      <a:lnTo>
                        <a:pt x="89" y="131"/>
                      </a:lnTo>
                      <a:lnTo>
                        <a:pt x="86" y="109"/>
                      </a:lnTo>
                      <a:lnTo>
                        <a:pt x="92" y="111"/>
                      </a:lnTo>
                      <a:lnTo>
                        <a:pt x="113" y="228"/>
                      </a:lnTo>
                      <a:lnTo>
                        <a:pt x="89" y="102"/>
                      </a:lnTo>
                      <a:lnTo>
                        <a:pt x="89" y="91"/>
                      </a:lnTo>
                      <a:lnTo>
                        <a:pt x="92" y="99"/>
                      </a:lnTo>
                      <a:lnTo>
                        <a:pt x="92" y="74"/>
                      </a:lnTo>
                      <a:lnTo>
                        <a:pt x="97" y="82"/>
                      </a:lnTo>
                      <a:lnTo>
                        <a:pt x="97" y="68"/>
                      </a:lnTo>
                      <a:lnTo>
                        <a:pt x="105" y="76"/>
                      </a:lnTo>
                      <a:lnTo>
                        <a:pt x="116" y="106"/>
                      </a:lnTo>
                      <a:lnTo>
                        <a:pt x="128" y="122"/>
                      </a:lnTo>
                      <a:lnTo>
                        <a:pt x="152" y="151"/>
                      </a:lnTo>
                      <a:lnTo>
                        <a:pt x="166" y="177"/>
                      </a:lnTo>
                      <a:lnTo>
                        <a:pt x="128" y="122"/>
                      </a:lnTo>
                      <a:lnTo>
                        <a:pt x="118" y="109"/>
                      </a:lnTo>
                      <a:lnTo>
                        <a:pt x="108" y="88"/>
                      </a:lnTo>
                      <a:lnTo>
                        <a:pt x="105" y="74"/>
                      </a:lnTo>
                      <a:lnTo>
                        <a:pt x="100" y="49"/>
                      </a:lnTo>
                      <a:lnTo>
                        <a:pt x="102" y="51"/>
                      </a:lnTo>
                      <a:lnTo>
                        <a:pt x="108" y="49"/>
                      </a:lnTo>
                      <a:lnTo>
                        <a:pt x="105" y="38"/>
                      </a:lnTo>
                      <a:lnTo>
                        <a:pt x="110" y="49"/>
                      </a:lnTo>
                      <a:lnTo>
                        <a:pt x="116" y="60"/>
                      </a:lnTo>
                      <a:lnTo>
                        <a:pt x="128" y="71"/>
                      </a:lnTo>
                      <a:lnTo>
                        <a:pt x="148" y="82"/>
                      </a:lnTo>
                      <a:lnTo>
                        <a:pt x="185" y="111"/>
                      </a:lnTo>
                      <a:lnTo>
                        <a:pt x="123" y="68"/>
                      </a:lnTo>
                      <a:lnTo>
                        <a:pt x="116" y="57"/>
                      </a:lnTo>
                      <a:lnTo>
                        <a:pt x="113" y="51"/>
                      </a:lnTo>
                      <a:lnTo>
                        <a:pt x="113" y="22"/>
                      </a:lnTo>
                      <a:lnTo>
                        <a:pt x="118" y="31"/>
                      </a:lnTo>
                      <a:lnTo>
                        <a:pt x="126" y="46"/>
                      </a:lnTo>
                      <a:lnTo>
                        <a:pt x="142" y="68"/>
                      </a:lnTo>
                      <a:lnTo>
                        <a:pt x="163" y="91"/>
                      </a:lnTo>
                      <a:lnTo>
                        <a:pt x="168" y="102"/>
                      </a:lnTo>
                      <a:lnTo>
                        <a:pt x="123" y="46"/>
                      </a:lnTo>
                      <a:lnTo>
                        <a:pt x="118" y="25"/>
                      </a:lnTo>
                      <a:lnTo>
                        <a:pt x="120" y="11"/>
                      </a:lnTo>
                      <a:lnTo>
                        <a:pt x="108" y="2"/>
                      </a:lnTo>
                      <a:lnTo>
                        <a:pt x="104" y="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63" name="Freeform 39"/>
              <p:cNvSpPr>
                <a:spLocks/>
              </p:cNvSpPr>
              <p:nvPr/>
            </p:nvSpPr>
            <p:spPr bwMode="ltGray">
              <a:xfrm>
                <a:off x="43" y="3130"/>
                <a:ext cx="108" cy="566"/>
              </a:xfrm>
              <a:custGeom>
                <a:avLst/>
                <a:gdLst>
                  <a:gd name="T0" fmla="*/ 48 w 108"/>
                  <a:gd name="T1" fmla="*/ 15 h 566"/>
                  <a:gd name="T2" fmla="*/ 8 w 108"/>
                  <a:gd name="T3" fmla="*/ 24 h 566"/>
                  <a:gd name="T4" fmla="*/ 45 w 108"/>
                  <a:gd name="T5" fmla="*/ 24 h 566"/>
                  <a:gd name="T6" fmla="*/ 38 w 108"/>
                  <a:gd name="T7" fmla="*/ 50 h 566"/>
                  <a:gd name="T8" fmla="*/ 38 w 108"/>
                  <a:gd name="T9" fmla="*/ 59 h 566"/>
                  <a:gd name="T10" fmla="*/ 20 w 108"/>
                  <a:gd name="T11" fmla="*/ 83 h 566"/>
                  <a:gd name="T12" fmla="*/ 35 w 108"/>
                  <a:gd name="T13" fmla="*/ 75 h 566"/>
                  <a:gd name="T14" fmla="*/ 35 w 108"/>
                  <a:gd name="T15" fmla="*/ 90 h 566"/>
                  <a:gd name="T16" fmla="*/ 38 w 108"/>
                  <a:gd name="T17" fmla="*/ 94 h 566"/>
                  <a:gd name="T18" fmla="*/ 3 w 108"/>
                  <a:gd name="T19" fmla="*/ 154 h 566"/>
                  <a:gd name="T20" fmla="*/ 36 w 108"/>
                  <a:gd name="T21" fmla="*/ 124 h 566"/>
                  <a:gd name="T22" fmla="*/ 28 w 108"/>
                  <a:gd name="T23" fmla="*/ 163 h 566"/>
                  <a:gd name="T24" fmla="*/ 3 w 108"/>
                  <a:gd name="T25" fmla="*/ 188 h 566"/>
                  <a:gd name="T26" fmla="*/ 30 w 108"/>
                  <a:gd name="T27" fmla="*/ 168 h 566"/>
                  <a:gd name="T28" fmla="*/ 10 w 108"/>
                  <a:gd name="T29" fmla="*/ 214 h 566"/>
                  <a:gd name="T30" fmla="*/ 21 w 108"/>
                  <a:gd name="T31" fmla="*/ 192 h 566"/>
                  <a:gd name="T32" fmla="*/ 30 w 108"/>
                  <a:gd name="T33" fmla="*/ 188 h 566"/>
                  <a:gd name="T34" fmla="*/ 30 w 108"/>
                  <a:gd name="T35" fmla="*/ 203 h 566"/>
                  <a:gd name="T36" fmla="*/ 26 w 108"/>
                  <a:gd name="T37" fmla="*/ 232 h 566"/>
                  <a:gd name="T38" fmla="*/ 2 w 108"/>
                  <a:gd name="T39" fmla="*/ 267 h 566"/>
                  <a:gd name="T40" fmla="*/ 28 w 108"/>
                  <a:gd name="T41" fmla="*/ 238 h 566"/>
                  <a:gd name="T42" fmla="*/ 24 w 108"/>
                  <a:gd name="T43" fmla="*/ 278 h 566"/>
                  <a:gd name="T44" fmla="*/ 18 w 108"/>
                  <a:gd name="T45" fmla="*/ 302 h 566"/>
                  <a:gd name="T46" fmla="*/ 20 w 108"/>
                  <a:gd name="T47" fmla="*/ 302 h 566"/>
                  <a:gd name="T48" fmla="*/ 20 w 108"/>
                  <a:gd name="T49" fmla="*/ 318 h 566"/>
                  <a:gd name="T50" fmla="*/ 3 w 108"/>
                  <a:gd name="T51" fmla="*/ 351 h 566"/>
                  <a:gd name="T52" fmla="*/ 18 w 108"/>
                  <a:gd name="T53" fmla="*/ 347 h 566"/>
                  <a:gd name="T54" fmla="*/ 18 w 108"/>
                  <a:gd name="T55" fmla="*/ 351 h 566"/>
                  <a:gd name="T56" fmla="*/ 19 w 108"/>
                  <a:gd name="T57" fmla="*/ 367 h 566"/>
                  <a:gd name="T58" fmla="*/ 16 w 108"/>
                  <a:gd name="T59" fmla="*/ 396 h 566"/>
                  <a:gd name="T60" fmla="*/ 19 w 108"/>
                  <a:gd name="T61" fmla="*/ 411 h 566"/>
                  <a:gd name="T62" fmla="*/ 20 w 108"/>
                  <a:gd name="T63" fmla="*/ 475 h 566"/>
                  <a:gd name="T64" fmla="*/ 24 w 108"/>
                  <a:gd name="T65" fmla="*/ 396 h 566"/>
                  <a:gd name="T66" fmla="*/ 50 w 108"/>
                  <a:gd name="T67" fmla="*/ 565 h 566"/>
                  <a:gd name="T68" fmla="*/ 35 w 108"/>
                  <a:gd name="T69" fmla="*/ 367 h 566"/>
                  <a:gd name="T70" fmla="*/ 35 w 108"/>
                  <a:gd name="T71" fmla="*/ 362 h 566"/>
                  <a:gd name="T72" fmla="*/ 36 w 108"/>
                  <a:gd name="T73" fmla="*/ 347 h 566"/>
                  <a:gd name="T74" fmla="*/ 58 w 108"/>
                  <a:gd name="T75" fmla="*/ 446 h 566"/>
                  <a:gd name="T76" fmla="*/ 44 w 108"/>
                  <a:gd name="T77" fmla="*/ 391 h 566"/>
                  <a:gd name="T78" fmla="*/ 38 w 108"/>
                  <a:gd name="T79" fmla="*/ 302 h 566"/>
                  <a:gd name="T80" fmla="*/ 40 w 108"/>
                  <a:gd name="T81" fmla="*/ 278 h 566"/>
                  <a:gd name="T82" fmla="*/ 48 w 108"/>
                  <a:gd name="T83" fmla="*/ 336 h 566"/>
                  <a:gd name="T84" fmla="*/ 44 w 108"/>
                  <a:gd name="T85" fmla="*/ 248 h 566"/>
                  <a:gd name="T86" fmla="*/ 52 w 108"/>
                  <a:gd name="T87" fmla="*/ 232 h 566"/>
                  <a:gd name="T88" fmla="*/ 58 w 108"/>
                  <a:gd name="T89" fmla="*/ 292 h 566"/>
                  <a:gd name="T90" fmla="*/ 50 w 108"/>
                  <a:gd name="T91" fmla="*/ 188 h 566"/>
                  <a:gd name="T92" fmla="*/ 52 w 108"/>
                  <a:gd name="T93" fmla="*/ 177 h 566"/>
                  <a:gd name="T94" fmla="*/ 53 w 108"/>
                  <a:gd name="T95" fmla="*/ 128 h 566"/>
                  <a:gd name="T96" fmla="*/ 61 w 108"/>
                  <a:gd name="T97" fmla="*/ 135 h 566"/>
                  <a:gd name="T98" fmla="*/ 88 w 108"/>
                  <a:gd name="T99" fmla="*/ 263 h 566"/>
                  <a:gd name="T100" fmla="*/ 68 w 108"/>
                  <a:gd name="T101" fmla="*/ 188 h 566"/>
                  <a:gd name="T102" fmla="*/ 58 w 108"/>
                  <a:gd name="T103" fmla="*/ 83 h 566"/>
                  <a:gd name="T104" fmla="*/ 61 w 108"/>
                  <a:gd name="T105" fmla="*/ 65 h 566"/>
                  <a:gd name="T106" fmla="*/ 74 w 108"/>
                  <a:gd name="T107" fmla="*/ 124 h 566"/>
                  <a:gd name="T108" fmla="*/ 71 w 108"/>
                  <a:gd name="T109" fmla="*/ 118 h 566"/>
                  <a:gd name="T110" fmla="*/ 65 w 108"/>
                  <a:gd name="T111" fmla="*/ 40 h 566"/>
                  <a:gd name="T112" fmla="*/ 82 w 108"/>
                  <a:gd name="T113" fmla="*/ 118 h 566"/>
                  <a:gd name="T114" fmla="*/ 71 w 108"/>
                  <a:gd name="T115" fmla="*/ 79 h 566"/>
                  <a:gd name="T116" fmla="*/ 62 w 108"/>
                  <a:gd name="T117" fmla="*/ 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566">
                    <a:moveTo>
                      <a:pt x="60" y="7"/>
                    </a:moveTo>
                    <a:lnTo>
                      <a:pt x="53" y="0"/>
                    </a:lnTo>
                    <a:lnTo>
                      <a:pt x="48" y="15"/>
                    </a:lnTo>
                    <a:lnTo>
                      <a:pt x="44" y="19"/>
                    </a:lnTo>
                    <a:lnTo>
                      <a:pt x="33" y="24"/>
                    </a:lnTo>
                    <a:lnTo>
                      <a:pt x="8" y="24"/>
                    </a:lnTo>
                    <a:lnTo>
                      <a:pt x="33" y="29"/>
                    </a:lnTo>
                    <a:lnTo>
                      <a:pt x="40" y="19"/>
                    </a:lnTo>
                    <a:lnTo>
                      <a:pt x="45" y="24"/>
                    </a:lnTo>
                    <a:lnTo>
                      <a:pt x="38" y="35"/>
                    </a:lnTo>
                    <a:lnTo>
                      <a:pt x="44" y="35"/>
                    </a:lnTo>
                    <a:lnTo>
                      <a:pt x="38" y="50"/>
                    </a:lnTo>
                    <a:lnTo>
                      <a:pt x="5" y="135"/>
                    </a:lnTo>
                    <a:lnTo>
                      <a:pt x="40" y="50"/>
                    </a:lnTo>
                    <a:lnTo>
                      <a:pt x="38" y="59"/>
                    </a:lnTo>
                    <a:lnTo>
                      <a:pt x="35" y="75"/>
                    </a:lnTo>
                    <a:lnTo>
                      <a:pt x="30" y="79"/>
                    </a:lnTo>
                    <a:lnTo>
                      <a:pt x="20" y="83"/>
                    </a:lnTo>
                    <a:lnTo>
                      <a:pt x="5" y="75"/>
                    </a:lnTo>
                    <a:lnTo>
                      <a:pt x="30" y="83"/>
                    </a:lnTo>
                    <a:lnTo>
                      <a:pt x="35" y="75"/>
                    </a:lnTo>
                    <a:lnTo>
                      <a:pt x="38" y="68"/>
                    </a:lnTo>
                    <a:lnTo>
                      <a:pt x="38" y="83"/>
                    </a:lnTo>
                    <a:lnTo>
                      <a:pt x="35" y="90"/>
                    </a:lnTo>
                    <a:lnTo>
                      <a:pt x="3" y="139"/>
                    </a:lnTo>
                    <a:lnTo>
                      <a:pt x="35" y="94"/>
                    </a:lnTo>
                    <a:lnTo>
                      <a:pt x="38" y="94"/>
                    </a:lnTo>
                    <a:lnTo>
                      <a:pt x="35" y="108"/>
                    </a:lnTo>
                    <a:lnTo>
                      <a:pt x="30" y="124"/>
                    </a:lnTo>
                    <a:lnTo>
                      <a:pt x="3" y="154"/>
                    </a:lnTo>
                    <a:lnTo>
                      <a:pt x="33" y="118"/>
                    </a:lnTo>
                    <a:lnTo>
                      <a:pt x="35" y="118"/>
                    </a:lnTo>
                    <a:lnTo>
                      <a:pt x="36" y="124"/>
                    </a:lnTo>
                    <a:lnTo>
                      <a:pt x="30" y="143"/>
                    </a:lnTo>
                    <a:lnTo>
                      <a:pt x="36" y="139"/>
                    </a:lnTo>
                    <a:lnTo>
                      <a:pt x="28" y="163"/>
                    </a:lnTo>
                    <a:lnTo>
                      <a:pt x="21" y="177"/>
                    </a:lnTo>
                    <a:lnTo>
                      <a:pt x="10" y="188"/>
                    </a:lnTo>
                    <a:lnTo>
                      <a:pt x="3" y="188"/>
                    </a:lnTo>
                    <a:lnTo>
                      <a:pt x="15" y="183"/>
                    </a:lnTo>
                    <a:lnTo>
                      <a:pt x="27" y="173"/>
                    </a:lnTo>
                    <a:lnTo>
                      <a:pt x="30" y="168"/>
                    </a:lnTo>
                    <a:lnTo>
                      <a:pt x="27" y="183"/>
                    </a:lnTo>
                    <a:lnTo>
                      <a:pt x="20" y="203"/>
                    </a:lnTo>
                    <a:lnTo>
                      <a:pt x="10" y="214"/>
                    </a:lnTo>
                    <a:lnTo>
                      <a:pt x="0" y="221"/>
                    </a:lnTo>
                    <a:lnTo>
                      <a:pt x="13" y="208"/>
                    </a:lnTo>
                    <a:lnTo>
                      <a:pt x="21" y="192"/>
                    </a:lnTo>
                    <a:lnTo>
                      <a:pt x="30" y="177"/>
                    </a:lnTo>
                    <a:lnTo>
                      <a:pt x="31" y="173"/>
                    </a:lnTo>
                    <a:lnTo>
                      <a:pt x="30" y="188"/>
                    </a:lnTo>
                    <a:lnTo>
                      <a:pt x="33" y="183"/>
                    </a:lnTo>
                    <a:lnTo>
                      <a:pt x="36" y="188"/>
                    </a:lnTo>
                    <a:lnTo>
                      <a:pt x="30" y="203"/>
                    </a:lnTo>
                    <a:lnTo>
                      <a:pt x="30" y="214"/>
                    </a:lnTo>
                    <a:lnTo>
                      <a:pt x="21" y="232"/>
                    </a:lnTo>
                    <a:lnTo>
                      <a:pt x="26" y="232"/>
                    </a:lnTo>
                    <a:lnTo>
                      <a:pt x="21" y="243"/>
                    </a:lnTo>
                    <a:lnTo>
                      <a:pt x="11" y="263"/>
                    </a:lnTo>
                    <a:lnTo>
                      <a:pt x="2" y="267"/>
                    </a:lnTo>
                    <a:lnTo>
                      <a:pt x="16" y="256"/>
                    </a:lnTo>
                    <a:lnTo>
                      <a:pt x="24" y="243"/>
                    </a:lnTo>
                    <a:lnTo>
                      <a:pt x="28" y="238"/>
                    </a:lnTo>
                    <a:lnTo>
                      <a:pt x="28" y="252"/>
                    </a:lnTo>
                    <a:lnTo>
                      <a:pt x="28" y="256"/>
                    </a:lnTo>
                    <a:lnTo>
                      <a:pt x="24" y="278"/>
                    </a:lnTo>
                    <a:lnTo>
                      <a:pt x="19" y="292"/>
                    </a:lnTo>
                    <a:lnTo>
                      <a:pt x="21" y="292"/>
                    </a:lnTo>
                    <a:lnTo>
                      <a:pt x="18" y="302"/>
                    </a:lnTo>
                    <a:lnTo>
                      <a:pt x="2" y="327"/>
                    </a:lnTo>
                    <a:lnTo>
                      <a:pt x="13" y="312"/>
                    </a:lnTo>
                    <a:lnTo>
                      <a:pt x="20" y="302"/>
                    </a:lnTo>
                    <a:lnTo>
                      <a:pt x="20" y="318"/>
                    </a:lnTo>
                    <a:lnTo>
                      <a:pt x="16" y="321"/>
                    </a:lnTo>
                    <a:lnTo>
                      <a:pt x="20" y="318"/>
                    </a:lnTo>
                    <a:lnTo>
                      <a:pt x="20" y="327"/>
                    </a:lnTo>
                    <a:lnTo>
                      <a:pt x="18" y="336"/>
                    </a:lnTo>
                    <a:lnTo>
                      <a:pt x="3" y="351"/>
                    </a:lnTo>
                    <a:lnTo>
                      <a:pt x="16" y="336"/>
                    </a:lnTo>
                    <a:lnTo>
                      <a:pt x="16" y="343"/>
                    </a:lnTo>
                    <a:lnTo>
                      <a:pt x="18" y="347"/>
                    </a:lnTo>
                    <a:lnTo>
                      <a:pt x="3" y="381"/>
                    </a:lnTo>
                    <a:lnTo>
                      <a:pt x="15" y="356"/>
                    </a:lnTo>
                    <a:lnTo>
                      <a:pt x="18" y="351"/>
                    </a:lnTo>
                    <a:lnTo>
                      <a:pt x="19" y="362"/>
                    </a:lnTo>
                    <a:lnTo>
                      <a:pt x="16" y="372"/>
                    </a:lnTo>
                    <a:lnTo>
                      <a:pt x="19" y="367"/>
                    </a:lnTo>
                    <a:lnTo>
                      <a:pt x="16" y="396"/>
                    </a:lnTo>
                    <a:lnTo>
                      <a:pt x="2" y="429"/>
                    </a:lnTo>
                    <a:lnTo>
                      <a:pt x="16" y="396"/>
                    </a:lnTo>
                    <a:lnTo>
                      <a:pt x="15" y="411"/>
                    </a:lnTo>
                    <a:lnTo>
                      <a:pt x="19" y="396"/>
                    </a:lnTo>
                    <a:lnTo>
                      <a:pt x="19" y="411"/>
                    </a:lnTo>
                    <a:lnTo>
                      <a:pt x="20" y="481"/>
                    </a:lnTo>
                    <a:lnTo>
                      <a:pt x="35" y="565"/>
                    </a:lnTo>
                    <a:lnTo>
                      <a:pt x="20" y="475"/>
                    </a:lnTo>
                    <a:lnTo>
                      <a:pt x="20" y="440"/>
                    </a:lnTo>
                    <a:lnTo>
                      <a:pt x="21" y="416"/>
                    </a:lnTo>
                    <a:lnTo>
                      <a:pt x="24" y="396"/>
                    </a:lnTo>
                    <a:lnTo>
                      <a:pt x="27" y="362"/>
                    </a:lnTo>
                    <a:lnTo>
                      <a:pt x="30" y="376"/>
                    </a:lnTo>
                    <a:lnTo>
                      <a:pt x="50" y="565"/>
                    </a:lnTo>
                    <a:lnTo>
                      <a:pt x="31" y="376"/>
                    </a:lnTo>
                    <a:lnTo>
                      <a:pt x="31" y="356"/>
                    </a:lnTo>
                    <a:lnTo>
                      <a:pt x="35" y="367"/>
                    </a:lnTo>
                    <a:lnTo>
                      <a:pt x="38" y="551"/>
                    </a:lnTo>
                    <a:lnTo>
                      <a:pt x="36" y="391"/>
                    </a:lnTo>
                    <a:lnTo>
                      <a:pt x="35" y="362"/>
                    </a:lnTo>
                    <a:lnTo>
                      <a:pt x="33" y="351"/>
                    </a:lnTo>
                    <a:lnTo>
                      <a:pt x="35" y="327"/>
                    </a:lnTo>
                    <a:lnTo>
                      <a:pt x="36" y="347"/>
                    </a:lnTo>
                    <a:lnTo>
                      <a:pt x="40" y="387"/>
                    </a:lnTo>
                    <a:lnTo>
                      <a:pt x="45" y="411"/>
                    </a:lnTo>
                    <a:lnTo>
                      <a:pt x="58" y="446"/>
                    </a:lnTo>
                    <a:lnTo>
                      <a:pt x="83" y="511"/>
                    </a:lnTo>
                    <a:lnTo>
                      <a:pt x="50" y="416"/>
                    </a:lnTo>
                    <a:lnTo>
                      <a:pt x="44" y="391"/>
                    </a:lnTo>
                    <a:lnTo>
                      <a:pt x="40" y="376"/>
                    </a:lnTo>
                    <a:lnTo>
                      <a:pt x="38" y="356"/>
                    </a:lnTo>
                    <a:lnTo>
                      <a:pt x="38" y="302"/>
                    </a:lnTo>
                    <a:lnTo>
                      <a:pt x="40" y="318"/>
                    </a:lnTo>
                    <a:lnTo>
                      <a:pt x="40" y="287"/>
                    </a:lnTo>
                    <a:lnTo>
                      <a:pt x="40" y="278"/>
                    </a:lnTo>
                    <a:lnTo>
                      <a:pt x="44" y="302"/>
                    </a:lnTo>
                    <a:lnTo>
                      <a:pt x="73" y="485"/>
                    </a:lnTo>
                    <a:lnTo>
                      <a:pt x="48" y="336"/>
                    </a:lnTo>
                    <a:lnTo>
                      <a:pt x="45" y="321"/>
                    </a:lnTo>
                    <a:lnTo>
                      <a:pt x="44" y="302"/>
                    </a:lnTo>
                    <a:lnTo>
                      <a:pt x="44" y="248"/>
                    </a:lnTo>
                    <a:lnTo>
                      <a:pt x="45" y="252"/>
                    </a:lnTo>
                    <a:lnTo>
                      <a:pt x="46" y="221"/>
                    </a:lnTo>
                    <a:lnTo>
                      <a:pt x="52" y="232"/>
                    </a:lnTo>
                    <a:lnTo>
                      <a:pt x="74" y="436"/>
                    </a:lnTo>
                    <a:lnTo>
                      <a:pt x="62" y="336"/>
                    </a:lnTo>
                    <a:lnTo>
                      <a:pt x="58" y="292"/>
                    </a:lnTo>
                    <a:lnTo>
                      <a:pt x="52" y="252"/>
                    </a:lnTo>
                    <a:lnTo>
                      <a:pt x="52" y="228"/>
                    </a:lnTo>
                    <a:lnTo>
                      <a:pt x="50" y="188"/>
                    </a:lnTo>
                    <a:lnTo>
                      <a:pt x="53" y="192"/>
                    </a:lnTo>
                    <a:lnTo>
                      <a:pt x="65" y="396"/>
                    </a:lnTo>
                    <a:lnTo>
                      <a:pt x="52" y="177"/>
                    </a:lnTo>
                    <a:lnTo>
                      <a:pt x="52" y="159"/>
                    </a:lnTo>
                    <a:lnTo>
                      <a:pt x="53" y="173"/>
                    </a:lnTo>
                    <a:lnTo>
                      <a:pt x="53" y="128"/>
                    </a:lnTo>
                    <a:lnTo>
                      <a:pt x="56" y="143"/>
                    </a:lnTo>
                    <a:lnTo>
                      <a:pt x="56" y="118"/>
                    </a:lnTo>
                    <a:lnTo>
                      <a:pt x="61" y="135"/>
                    </a:lnTo>
                    <a:lnTo>
                      <a:pt x="68" y="183"/>
                    </a:lnTo>
                    <a:lnTo>
                      <a:pt x="74" y="214"/>
                    </a:lnTo>
                    <a:lnTo>
                      <a:pt x="88" y="263"/>
                    </a:lnTo>
                    <a:lnTo>
                      <a:pt x="96" y="308"/>
                    </a:lnTo>
                    <a:lnTo>
                      <a:pt x="74" y="214"/>
                    </a:lnTo>
                    <a:lnTo>
                      <a:pt x="68" y="188"/>
                    </a:lnTo>
                    <a:lnTo>
                      <a:pt x="62" y="154"/>
                    </a:lnTo>
                    <a:lnTo>
                      <a:pt x="61" y="128"/>
                    </a:lnTo>
                    <a:lnTo>
                      <a:pt x="58" y="83"/>
                    </a:lnTo>
                    <a:lnTo>
                      <a:pt x="60" y="90"/>
                    </a:lnTo>
                    <a:lnTo>
                      <a:pt x="62" y="83"/>
                    </a:lnTo>
                    <a:lnTo>
                      <a:pt x="61" y="65"/>
                    </a:lnTo>
                    <a:lnTo>
                      <a:pt x="63" y="83"/>
                    </a:lnTo>
                    <a:lnTo>
                      <a:pt x="68" y="104"/>
                    </a:lnTo>
                    <a:lnTo>
                      <a:pt x="74" y="124"/>
                    </a:lnTo>
                    <a:lnTo>
                      <a:pt x="86" y="143"/>
                    </a:lnTo>
                    <a:lnTo>
                      <a:pt x="107" y="192"/>
                    </a:lnTo>
                    <a:lnTo>
                      <a:pt x="71" y="118"/>
                    </a:lnTo>
                    <a:lnTo>
                      <a:pt x="68" y="99"/>
                    </a:lnTo>
                    <a:lnTo>
                      <a:pt x="65" y="90"/>
                    </a:lnTo>
                    <a:lnTo>
                      <a:pt x="65" y="40"/>
                    </a:lnTo>
                    <a:lnTo>
                      <a:pt x="68" y="55"/>
                    </a:lnTo>
                    <a:lnTo>
                      <a:pt x="73" y="79"/>
                    </a:lnTo>
                    <a:lnTo>
                      <a:pt x="82" y="118"/>
                    </a:lnTo>
                    <a:lnTo>
                      <a:pt x="95" y="159"/>
                    </a:lnTo>
                    <a:lnTo>
                      <a:pt x="98" y="177"/>
                    </a:lnTo>
                    <a:lnTo>
                      <a:pt x="71" y="79"/>
                    </a:lnTo>
                    <a:lnTo>
                      <a:pt x="68" y="44"/>
                    </a:lnTo>
                    <a:lnTo>
                      <a:pt x="70" y="19"/>
                    </a:lnTo>
                    <a:lnTo>
                      <a:pt x="62" y="4"/>
                    </a:lnTo>
                    <a:lnTo>
                      <a:pt x="60" y="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71" name="Group 47"/>
              <p:cNvGrpSpPr>
                <a:grpSpLocks/>
              </p:cNvGrpSpPr>
              <p:nvPr/>
            </p:nvGrpSpPr>
            <p:grpSpPr bwMode="auto">
              <a:xfrm>
                <a:off x="117" y="2718"/>
                <a:ext cx="332" cy="1514"/>
                <a:chOff x="117" y="2718"/>
                <a:chExt cx="332" cy="1514"/>
              </a:xfrm>
            </p:grpSpPr>
            <p:sp>
              <p:nvSpPr>
                <p:cNvPr id="1064" name="Freeform 40"/>
                <p:cNvSpPr>
                  <a:spLocks/>
                </p:cNvSpPr>
                <p:nvPr/>
              </p:nvSpPr>
              <p:spPr bwMode="ltGray">
                <a:xfrm>
                  <a:off x="167" y="3861"/>
                  <a:ext cx="28" cy="371"/>
                </a:xfrm>
                <a:custGeom>
                  <a:avLst/>
                  <a:gdLst>
                    <a:gd name="T0" fmla="*/ 21 w 28"/>
                    <a:gd name="T1" fmla="*/ 0 h 371"/>
                    <a:gd name="T2" fmla="*/ 19 w 28"/>
                    <a:gd name="T3" fmla="*/ 7 h 371"/>
                    <a:gd name="T4" fmla="*/ 11 w 28"/>
                    <a:gd name="T5" fmla="*/ 72 h 371"/>
                    <a:gd name="T6" fmla="*/ 5 w 28"/>
                    <a:gd name="T7" fmla="*/ 135 h 371"/>
                    <a:gd name="T8" fmla="*/ 0 w 28"/>
                    <a:gd name="T9" fmla="*/ 212 h 371"/>
                    <a:gd name="T10" fmla="*/ 0 w 28"/>
                    <a:gd name="T11" fmla="*/ 296 h 371"/>
                    <a:gd name="T12" fmla="*/ 3 w 28"/>
                    <a:gd name="T13" fmla="*/ 370 h 371"/>
                    <a:gd name="T14" fmla="*/ 5 w 28"/>
                    <a:gd name="T15" fmla="*/ 370 h 371"/>
                    <a:gd name="T16" fmla="*/ 3 w 28"/>
                    <a:gd name="T17" fmla="*/ 296 h 371"/>
                    <a:gd name="T18" fmla="*/ 3 w 28"/>
                    <a:gd name="T19" fmla="*/ 234 h 371"/>
                    <a:gd name="T20" fmla="*/ 8 w 28"/>
                    <a:gd name="T21" fmla="*/ 167 h 371"/>
                    <a:gd name="T22" fmla="*/ 15 w 28"/>
                    <a:gd name="T23" fmla="*/ 101 h 371"/>
                    <a:gd name="T24" fmla="*/ 27 w 28"/>
                    <a:gd name="T25" fmla="*/ 16 h 371"/>
                    <a:gd name="T26" fmla="*/ 21 w 28"/>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1">
                      <a:moveTo>
                        <a:pt x="21" y="0"/>
                      </a:moveTo>
                      <a:lnTo>
                        <a:pt x="19" y="7"/>
                      </a:lnTo>
                      <a:lnTo>
                        <a:pt x="11" y="72"/>
                      </a:lnTo>
                      <a:lnTo>
                        <a:pt x="5" y="135"/>
                      </a:lnTo>
                      <a:lnTo>
                        <a:pt x="0" y="212"/>
                      </a:lnTo>
                      <a:lnTo>
                        <a:pt x="0" y="296"/>
                      </a:lnTo>
                      <a:lnTo>
                        <a:pt x="3" y="370"/>
                      </a:lnTo>
                      <a:lnTo>
                        <a:pt x="5" y="370"/>
                      </a:lnTo>
                      <a:lnTo>
                        <a:pt x="3" y="296"/>
                      </a:lnTo>
                      <a:lnTo>
                        <a:pt x="3" y="234"/>
                      </a:lnTo>
                      <a:lnTo>
                        <a:pt x="8" y="167"/>
                      </a:lnTo>
                      <a:lnTo>
                        <a:pt x="15" y="101"/>
                      </a:lnTo>
                      <a:lnTo>
                        <a:pt x="27" y="16"/>
                      </a:lnTo>
                      <a:lnTo>
                        <a:pt x="2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65" name="Freeform 41"/>
                <p:cNvSpPr>
                  <a:spLocks/>
                </p:cNvSpPr>
                <p:nvPr/>
              </p:nvSpPr>
              <p:spPr bwMode="ltGray">
                <a:xfrm>
                  <a:off x="117" y="3482"/>
                  <a:ext cx="88" cy="450"/>
                </a:xfrm>
                <a:custGeom>
                  <a:avLst/>
                  <a:gdLst>
                    <a:gd name="T0" fmla="*/ 86 w 88"/>
                    <a:gd name="T1" fmla="*/ 70 h 450"/>
                    <a:gd name="T2" fmla="*/ 79 w 88"/>
                    <a:gd name="T3" fmla="*/ 40 h 450"/>
                    <a:gd name="T4" fmla="*/ 76 w 88"/>
                    <a:gd name="T5" fmla="*/ 29 h 450"/>
                    <a:gd name="T6" fmla="*/ 70 w 88"/>
                    <a:gd name="T7" fmla="*/ 18 h 450"/>
                    <a:gd name="T8" fmla="*/ 64 w 88"/>
                    <a:gd name="T9" fmla="*/ 10 h 450"/>
                    <a:gd name="T10" fmla="*/ 56 w 88"/>
                    <a:gd name="T11" fmla="*/ 1 h 450"/>
                    <a:gd name="T12" fmla="*/ 49 w 88"/>
                    <a:gd name="T13" fmla="*/ 0 h 450"/>
                    <a:gd name="T14" fmla="*/ 42 w 88"/>
                    <a:gd name="T15" fmla="*/ 4 h 450"/>
                    <a:gd name="T16" fmla="*/ 35 w 88"/>
                    <a:gd name="T17" fmla="*/ 8 h 450"/>
                    <a:gd name="T18" fmla="*/ 27 w 88"/>
                    <a:gd name="T19" fmla="*/ 16 h 450"/>
                    <a:gd name="T20" fmla="*/ 22 w 88"/>
                    <a:gd name="T21" fmla="*/ 33 h 450"/>
                    <a:gd name="T22" fmla="*/ 17 w 88"/>
                    <a:gd name="T23" fmla="*/ 57 h 450"/>
                    <a:gd name="T24" fmla="*/ 12 w 88"/>
                    <a:gd name="T25" fmla="*/ 76 h 450"/>
                    <a:gd name="T26" fmla="*/ 7 w 88"/>
                    <a:gd name="T27" fmla="*/ 95 h 450"/>
                    <a:gd name="T28" fmla="*/ 2 w 88"/>
                    <a:gd name="T29" fmla="*/ 121 h 450"/>
                    <a:gd name="T30" fmla="*/ 0 w 88"/>
                    <a:gd name="T31" fmla="*/ 175 h 450"/>
                    <a:gd name="T32" fmla="*/ 0 w 88"/>
                    <a:gd name="T33" fmla="*/ 216 h 450"/>
                    <a:gd name="T34" fmla="*/ 5 w 88"/>
                    <a:gd name="T35" fmla="*/ 275 h 450"/>
                    <a:gd name="T36" fmla="*/ 12 w 88"/>
                    <a:gd name="T37" fmla="*/ 327 h 450"/>
                    <a:gd name="T38" fmla="*/ 27 w 88"/>
                    <a:gd name="T39" fmla="*/ 449 h 450"/>
                    <a:gd name="T40" fmla="*/ 21 w 88"/>
                    <a:gd name="T41" fmla="*/ 318 h 450"/>
                    <a:gd name="T42" fmla="*/ 18 w 88"/>
                    <a:gd name="T43" fmla="*/ 273 h 450"/>
                    <a:gd name="T44" fmla="*/ 15 w 88"/>
                    <a:gd name="T45" fmla="*/ 232 h 450"/>
                    <a:gd name="T46" fmla="*/ 15 w 88"/>
                    <a:gd name="T47" fmla="*/ 190 h 450"/>
                    <a:gd name="T48" fmla="*/ 17 w 88"/>
                    <a:gd name="T49" fmla="*/ 143 h 450"/>
                    <a:gd name="T50" fmla="*/ 19 w 88"/>
                    <a:gd name="T51" fmla="*/ 106 h 450"/>
                    <a:gd name="T52" fmla="*/ 23 w 88"/>
                    <a:gd name="T53" fmla="*/ 62 h 450"/>
                    <a:gd name="T54" fmla="*/ 29 w 88"/>
                    <a:gd name="T55" fmla="*/ 40 h 450"/>
                    <a:gd name="T56" fmla="*/ 37 w 88"/>
                    <a:gd name="T57" fmla="*/ 32 h 450"/>
                    <a:gd name="T58" fmla="*/ 59 w 88"/>
                    <a:gd name="T59" fmla="*/ 27 h 450"/>
                    <a:gd name="T60" fmla="*/ 72 w 88"/>
                    <a:gd name="T61" fmla="*/ 42 h 450"/>
                    <a:gd name="T62" fmla="*/ 87 w 88"/>
                    <a:gd name="T63" fmla="*/ 75 h 450"/>
                    <a:gd name="T64" fmla="*/ 86 w 88"/>
                    <a:gd name="T65" fmla="*/ 7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450">
                      <a:moveTo>
                        <a:pt x="86" y="70"/>
                      </a:moveTo>
                      <a:lnTo>
                        <a:pt x="79" y="40"/>
                      </a:lnTo>
                      <a:lnTo>
                        <a:pt x="76" y="29"/>
                      </a:lnTo>
                      <a:lnTo>
                        <a:pt x="70" y="18"/>
                      </a:lnTo>
                      <a:lnTo>
                        <a:pt x="64" y="10"/>
                      </a:lnTo>
                      <a:lnTo>
                        <a:pt x="56" y="1"/>
                      </a:lnTo>
                      <a:lnTo>
                        <a:pt x="49" y="0"/>
                      </a:lnTo>
                      <a:lnTo>
                        <a:pt x="42" y="4"/>
                      </a:lnTo>
                      <a:lnTo>
                        <a:pt x="35" y="8"/>
                      </a:lnTo>
                      <a:lnTo>
                        <a:pt x="27" y="16"/>
                      </a:lnTo>
                      <a:lnTo>
                        <a:pt x="22" y="33"/>
                      </a:lnTo>
                      <a:lnTo>
                        <a:pt x="17" y="57"/>
                      </a:lnTo>
                      <a:lnTo>
                        <a:pt x="12" y="76"/>
                      </a:lnTo>
                      <a:lnTo>
                        <a:pt x="7" y="95"/>
                      </a:lnTo>
                      <a:lnTo>
                        <a:pt x="2" y="121"/>
                      </a:lnTo>
                      <a:lnTo>
                        <a:pt x="0" y="175"/>
                      </a:lnTo>
                      <a:lnTo>
                        <a:pt x="0" y="216"/>
                      </a:lnTo>
                      <a:lnTo>
                        <a:pt x="5" y="275"/>
                      </a:lnTo>
                      <a:lnTo>
                        <a:pt x="12" y="327"/>
                      </a:lnTo>
                      <a:lnTo>
                        <a:pt x="27" y="449"/>
                      </a:lnTo>
                      <a:lnTo>
                        <a:pt x="21" y="318"/>
                      </a:lnTo>
                      <a:lnTo>
                        <a:pt x="18" y="273"/>
                      </a:lnTo>
                      <a:lnTo>
                        <a:pt x="15" y="232"/>
                      </a:lnTo>
                      <a:lnTo>
                        <a:pt x="15" y="190"/>
                      </a:lnTo>
                      <a:lnTo>
                        <a:pt x="17" y="143"/>
                      </a:lnTo>
                      <a:lnTo>
                        <a:pt x="19" y="106"/>
                      </a:lnTo>
                      <a:lnTo>
                        <a:pt x="23" y="62"/>
                      </a:lnTo>
                      <a:lnTo>
                        <a:pt x="29" y="40"/>
                      </a:lnTo>
                      <a:lnTo>
                        <a:pt x="37" y="32"/>
                      </a:lnTo>
                      <a:lnTo>
                        <a:pt x="59" y="27"/>
                      </a:lnTo>
                      <a:lnTo>
                        <a:pt x="72" y="42"/>
                      </a:lnTo>
                      <a:lnTo>
                        <a:pt x="87" y="75"/>
                      </a:lnTo>
                      <a:lnTo>
                        <a:pt x="86" y="7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68" name="Group 44"/>
                <p:cNvGrpSpPr>
                  <a:grpSpLocks/>
                </p:cNvGrpSpPr>
                <p:nvPr/>
              </p:nvGrpSpPr>
              <p:grpSpPr bwMode="auto">
                <a:xfrm>
                  <a:off x="231" y="2718"/>
                  <a:ext cx="218" cy="641"/>
                  <a:chOff x="231" y="2718"/>
                  <a:chExt cx="218" cy="641"/>
                </a:xfrm>
              </p:grpSpPr>
              <p:sp>
                <p:nvSpPr>
                  <p:cNvPr id="1066" name="Freeform 42"/>
                  <p:cNvSpPr>
                    <a:spLocks/>
                  </p:cNvSpPr>
                  <p:nvPr/>
                </p:nvSpPr>
                <p:spPr bwMode="ltGray">
                  <a:xfrm>
                    <a:off x="231" y="2718"/>
                    <a:ext cx="122" cy="641"/>
                  </a:xfrm>
                  <a:custGeom>
                    <a:avLst/>
                    <a:gdLst>
                      <a:gd name="T0" fmla="*/ 114 w 122"/>
                      <a:gd name="T1" fmla="*/ 14 h 641"/>
                      <a:gd name="T2" fmla="*/ 112 w 122"/>
                      <a:gd name="T3" fmla="*/ 0 h 641"/>
                      <a:gd name="T4" fmla="*/ 104 w 122"/>
                      <a:gd name="T5" fmla="*/ 5 h 641"/>
                      <a:gd name="T6" fmla="*/ 99 w 122"/>
                      <a:gd name="T7" fmla="*/ 22 h 641"/>
                      <a:gd name="T8" fmla="*/ 3 w 122"/>
                      <a:gd name="T9" fmla="*/ 140 h 641"/>
                      <a:gd name="T10" fmla="*/ 89 w 122"/>
                      <a:gd name="T11" fmla="*/ 57 h 641"/>
                      <a:gd name="T12" fmla="*/ 90 w 122"/>
                      <a:gd name="T13" fmla="*/ 73 h 641"/>
                      <a:gd name="T14" fmla="*/ 47 w 122"/>
                      <a:gd name="T15" fmla="*/ 173 h 641"/>
                      <a:gd name="T16" fmla="*/ 100 w 122"/>
                      <a:gd name="T17" fmla="*/ 93 h 641"/>
                      <a:gd name="T18" fmla="*/ 93 w 122"/>
                      <a:gd name="T19" fmla="*/ 126 h 641"/>
                      <a:gd name="T20" fmla="*/ 76 w 122"/>
                      <a:gd name="T21" fmla="*/ 181 h 641"/>
                      <a:gd name="T22" fmla="*/ 26 w 122"/>
                      <a:gd name="T23" fmla="*/ 326 h 641"/>
                      <a:gd name="T24" fmla="*/ 28 w 122"/>
                      <a:gd name="T25" fmla="*/ 315 h 641"/>
                      <a:gd name="T26" fmla="*/ 61 w 122"/>
                      <a:gd name="T27" fmla="*/ 224 h 641"/>
                      <a:gd name="T28" fmla="*/ 87 w 122"/>
                      <a:gd name="T29" fmla="*/ 154 h 641"/>
                      <a:gd name="T30" fmla="*/ 99 w 122"/>
                      <a:gd name="T31" fmla="*/ 120 h 641"/>
                      <a:gd name="T32" fmla="*/ 101 w 122"/>
                      <a:gd name="T33" fmla="*/ 132 h 641"/>
                      <a:gd name="T34" fmla="*/ 87 w 122"/>
                      <a:gd name="T35" fmla="*/ 176 h 641"/>
                      <a:gd name="T36" fmla="*/ 67 w 122"/>
                      <a:gd name="T37" fmla="*/ 237 h 641"/>
                      <a:gd name="T38" fmla="*/ 93 w 122"/>
                      <a:gd name="T39" fmla="*/ 154 h 641"/>
                      <a:gd name="T40" fmla="*/ 101 w 122"/>
                      <a:gd name="T41" fmla="*/ 132 h 641"/>
                      <a:gd name="T42" fmla="*/ 102 w 122"/>
                      <a:gd name="T43" fmla="*/ 156 h 641"/>
                      <a:gd name="T44" fmla="*/ 93 w 122"/>
                      <a:gd name="T45" fmla="*/ 198 h 641"/>
                      <a:gd name="T46" fmla="*/ 67 w 122"/>
                      <a:gd name="T47" fmla="*/ 254 h 641"/>
                      <a:gd name="T48" fmla="*/ 44 w 122"/>
                      <a:gd name="T49" fmla="*/ 305 h 641"/>
                      <a:gd name="T50" fmla="*/ 70 w 122"/>
                      <a:gd name="T51" fmla="*/ 253 h 641"/>
                      <a:gd name="T52" fmla="*/ 97 w 122"/>
                      <a:gd name="T53" fmla="*/ 193 h 641"/>
                      <a:gd name="T54" fmla="*/ 96 w 122"/>
                      <a:gd name="T55" fmla="*/ 213 h 641"/>
                      <a:gd name="T56" fmla="*/ 97 w 122"/>
                      <a:gd name="T57" fmla="*/ 248 h 641"/>
                      <a:gd name="T58" fmla="*/ 92 w 122"/>
                      <a:gd name="T59" fmla="*/ 266 h 641"/>
                      <a:gd name="T60" fmla="*/ 71 w 122"/>
                      <a:gd name="T61" fmla="*/ 317 h 641"/>
                      <a:gd name="T62" fmla="*/ 30 w 122"/>
                      <a:gd name="T63" fmla="*/ 399 h 641"/>
                      <a:gd name="T64" fmla="*/ 36 w 122"/>
                      <a:gd name="T65" fmla="*/ 381 h 641"/>
                      <a:gd name="T66" fmla="*/ 87 w 122"/>
                      <a:gd name="T67" fmla="*/ 282 h 641"/>
                      <a:gd name="T68" fmla="*/ 103 w 122"/>
                      <a:gd name="T69" fmla="*/ 239 h 641"/>
                      <a:gd name="T70" fmla="*/ 62 w 122"/>
                      <a:gd name="T71" fmla="*/ 367 h 641"/>
                      <a:gd name="T72" fmla="*/ 102 w 122"/>
                      <a:gd name="T73" fmla="*/ 277 h 641"/>
                      <a:gd name="T74" fmla="*/ 101 w 122"/>
                      <a:gd name="T75" fmla="*/ 313 h 641"/>
                      <a:gd name="T76" fmla="*/ 81 w 122"/>
                      <a:gd name="T77" fmla="*/ 399 h 641"/>
                      <a:gd name="T78" fmla="*/ 46 w 122"/>
                      <a:gd name="T79" fmla="*/ 460 h 641"/>
                      <a:gd name="T80" fmla="*/ 14 w 122"/>
                      <a:gd name="T81" fmla="*/ 515 h 641"/>
                      <a:gd name="T82" fmla="*/ 63 w 122"/>
                      <a:gd name="T83" fmla="*/ 438 h 641"/>
                      <a:gd name="T84" fmla="*/ 83 w 122"/>
                      <a:gd name="T85" fmla="*/ 393 h 641"/>
                      <a:gd name="T86" fmla="*/ 101 w 122"/>
                      <a:gd name="T87" fmla="*/ 328 h 641"/>
                      <a:gd name="T88" fmla="*/ 99 w 122"/>
                      <a:gd name="T89" fmla="*/ 357 h 641"/>
                      <a:gd name="T90" fmla="*/ 98 w 122"/>
                      <a:gd name="T91" fmla="*/ 386 h 641"/>
                      <a:gd name="T92" fmla="*/ 99 w 122"/>
                      <a:gd name="T93" fmla="*/ 415 h 641"/>
                      <a:gd name="T94" fmla="*/ 81 w 122"/>
                      <a:gd name="T95" fmla="*/ 471 h 641"/>
                      <a:gd name="T96" fmla="*/ 47 w 122"/>
                      <a:gd name="T97" fmla="*/ 521 h 641"/>
                      <a:gd name="T98" fmla="*/ 50 w 122"/>
                      <a:gd name="T99" fmla="*/ 517 h 641"/>
                      <a:gd name="T100" fmla="*/ 91 w 122"/>
                      <a:gd name="T101" fmla="*/ 449 h 641"/>
                      <a:gd name="T102" fmla="*/ 89 w 122"/>
                      <a:gd name="T103" fmla="*/ 466 h 641"/>
                      <a:gd name="T104" fmla="*/ 91 w 122"/>
                      <a:gd name="T105" fmla="*/ 476 h 641"/>
                      <a:gd name="T106" fmla="*/ 93 w 122"/>
                      <a:gd name="T107" fmla="*/ 492 h 641"/>
                      <a:gd name="T108" fmla="*/ 73 w 122"/>
                      <a:gd name="T109" fmla="*/ 544 h 641"/>
                      <a:gd name="T110" fmla="*/ 50 w 122"/>
                      <a:gd name="T111" fmla="*/ 555 h 641"/>
                      <a:gd name="T112" fmla="*/ 91 w 122"/>
                      <a:gd name="T113" fmla="*/ 510 h 641"/>
                      <a:gd name="T114" fmla="*/ 89 w 122"/>
                      <a:gd name="T115" fmla="*/ 536 h 641"/>
                      <a:gd name="T116" fmla="*/ 92 w 122"/>
                      <a:gd name="T117" fmla="*/ 550 h 641"/>
                      <a:gd name="T118" fmla="*/ 44 w 122"/>
                      <a:gd name="T119" fmla="*/ 640 h 641"/>
                      <a:gd name="T120" fmla="*/ 89 w 122"/>
                      <a:gd name="T121" fmla="*/ 571 h 641"/>
                      <a:gd name="T122" fmla="*/ 98 w 122"/>
                      <a:gd name="T123" fmla="*/ 546 h 641"/>
                      <a:gd name="T124" fmla="*/ 105 w 122"/>
                      <a:gd name="T125" fmla="*/ 52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641">
                        <a:moveTo>
                          <a:pt x="112" y="49"/>
                        </a:moveTo>
                        <a:lnTo>
                          <a:pt x="114" y="14"/>
                        </a:lnTo>
                        <a:lnTo>
                          <a:pt x="121" y="12"/>
                        </a:lnTo>
                        <a:lnTo>
                          <a:pt x="112" y="0"/>
                        </a:lnTo>
                        <a:lnTo>
                          <a:pt x="109" y="0"/>
                        </a:lnTo>
                        <a:lnTo>
                          <a:pt x="104" y="5"/>
                        </a:lnTo>
                        <a:lnTo>
                          <a:pt x="104" y="16"/>
                        </a:lnTo>
                        <a:lnTo>
                          <a:pt x="99" y="22"/>
                        </a:lnTo>
                        <a:lnTo>
                          <a:pt x="59" y="114"/>
                        </a:lnTo>
                        <a:lnTo>
                          <a:pt x="3" y="140"/>
                        </a:lnTo>
                        <a:lnTo>
                          <a:pt x="58" y="113"/>
                        </a:lnTo>
                        <a:lnTo>
                          <a:pt x="89" y="57"/>
                        </a:lnTo>
                        <a:lnTo>
                          <a:pt x="99" y="49"/>
                        </a:lnTo>
                        <a:lnTo>
                          <a:pt x="90" y="73"/>
                        </a:lnTo>
                        <a:lnTo>
                          <a:pt x="99" y="74"/>
                        </a:lnTo>
                        <a:lnTo>
                          <a:pt x="47" y="173"/>
                        </a:lnTo>
                        <a:lnTo>
                          <a:pt x="83" y="111"/>
                        </a:lnTo>
                        <a:lnTo>
                          <a:pt x="100" y="93"/>
                        </a:lnTo>
                        <a:lnTo>
                          <a:pt x="99" y="106"/>
                        </a:lnTo>
                        <a:lnTo>
                          <a:pt x="93" y="126"/>
                        </a:lnTo>
                        <a:lnTo>
                          <a:pt x="89" y="143"/>
                        </a:lnTo>
                        <a:lnTo>
                          <a:pt x="76" y="181"/>
                        </a:lnTo>
                        <a:lnTo>
                          <a:pt x="54" y="248"/>
                        </a:lnTo>
                        <a:lnTo>
                          <a:pt x="26" y="326"/>
                        </a:lnTo>
                        <a:lnTo>
                          <a:pt x="3" y="381"/>
                        </a:lnTo>
                        <a:lnTo>
                          <a:pt x="28" y="315"/>
                        </a:lnTo>
                        <a:lnTo>
                          <a:pt x="42" y="275"/>
                        </a:lnTo>
                        <a:lnTo>
                          <a:pt x="61" y="224"/>
                        </a:lnTo>
                        <a:lnTo>
                          <a:pt x="71" y="193"/>
                        </a:lnTo>
                        <a:lnTo>
                          <a:pt x="87" y="154"/>
                        </a:lnTo>
                        <a:lnTo>
                          <a:pt x="93" y="136"/>
                        </a:lnTo>
                        <a:lnTo>
                          <a:pt x="99" y="120"/>
                        </a:lnTo>
                        <a:lnTo>
                          <a:pt x="95" y="122"/>
                        </a:lnTo>
                        <a:lnTo>
                          <a:pt x="101" y="132"/>
                        </a:lnTo>
                        <a:lnTo>
                          <a:pt x="95" y="143"/>
                        </a:lnTo>
                        <a:lnTo>
                          <a:pt x="87" y="176"/>
                        </a:lnTo>
                        <a:lnTo>
                          <a:pt x="78" y="210"/>
                        </a:lnTo>
                        <a:lnTo>
                          <a:pt x="67" y="237"/>
                        </a:lnTo>
                        <a:lnTo>
                          <a:pt x="85" y="181"/>
                        </a:lnTo>
                        <a:lnTo>
                          <a:pt x="93" y="154"/>
                        </a:lnTo>
                        <a:lnTo>
                          <a:pt x="99" y="132"/>
                        </a:lnTo>
                        <a:lnTo>
                          <a:pt x="101" y="132"/>
                        </a:lnTo>
                        <a:lnTo>
                          <a:pt x="97" y="164"/>
                        </a:lnTo>
                        <a:lnTo>
                          <a:pt x="102" y="156"/>
                        </a:lnTo>
                        <a:lnTo>
                          <a:pt x="99" y="176"/>
                        </a:lnTo>
                        <a:lnTo>
                          <a:pt x="93" y="198"/>
                        </a:lnTo>
                        <a:lnTo>
                          <a:pt x="81" y="231"/>
                        </a:lnTo>
                        <a:lnTo>
                          <a:pt x="67" y="254"/>
                        </a:lnTo>
                        <a:lnTo>
                          <a:pt x="54" y="282"/>
                        </a:lnTo>
                        <a:lnTo>
                          <a:pt x="44" y="305"/>
                        </a:lnTo>
                        <a:lnTo>
                          <a:pt x="50" y="293"/>
                        </a:lnTo>
                        <a:lnTo>
                          <a:pt x="70" y="253"/>
                        </a:lnTo>
                        <a:lnTo>
                          <a:pt x="93" y="204"/>
                        </a:lnTo>
                        <a:lnTo>
                          <a:pt x="97" y="193"/>
                        </a:lnTo>
                        <a:lnTo>
                          <a:pt x="101" y="176"/>
                        </a:lnTo>
                        <a:lnTo>
                          <a:pt x="96" y="213"/>
                        </a:lnTo>
                        <a:lnTo>
                          <a:pt x="105" y="199"/>
                        </a:lnTo>
                        <a:lnTo>
                          <a:pt x="97" y="248"/>
                        </a:lnTo>
                        <a:lnTo>
                          <a:pt x="95" y="259"/>
                        </a:lnTo>
                        <a:lnTo>
                          <a:pt x="92" y="266"/>
                        </a:lnTo>
                        <a:lnTo>
                          <a:pt x="82" y="292"/>
                        </a:lnTo>
                        <a:lnTo>
                          <a:pt x="71" y="317"/>
                        </a:lnTo>
                        <a:lnTo>
                          <a:pt x="50" y="359"/>
                        </a:lnTo>
                        <a:lnTo>
                          <a:pt x="30" y="399"/>
                        </a:lnTo>
                        <a:lnTo>
                          <a:pt x="0" y="454"/>
                        </a:lnTo>
                        <a:lnTo>
                          <a:pt x="36" y="381"/>
                        </a:lnTo>
                        <a:lnTo>
                          <a:pt x="73" y="310"/>
                        </a:lnTo>
                        <a:lnTo>
                          <a:pt x="87" y="282"/>
                        </a:lnTo>
                        <a:lnTo>
                          <a:pt x="95" y="252"/>
                        </a:lnTo>
                        <a:lnTo>
                          <a:pt x="103" y="239"/>
                        </a:lnTo>
                        <a:lnTo>
                          <a:pt x="104" y="240"/>
                        </a:lnTo>
                        <a:lnTo>
                          <a:pt x="62" y="367"/>
                        </a:lnTo>
                        <a:lnTo>
                          <a:pt x="95" y="280"/>
                        </a:lnTo>
                        <a:lnTo>
                          <a:pt x="102" y="277"/>
                        </a:lnTo>
                        <a:lnTo>
                          <a:pt x="93" y="324"/>
                        </a:lnTo>
                        <a:lnTo>
                          <a:pt x="101" y="313"/>
                        </a:lnTo>
                        <a:lnTo>
                          <a:pt x="89" y="365"/>
                        </a:lnTo>
                        <a:lnTo>
                          <a:pt x="81" y="399"/>
                        </a:lnTo>
                        <a:lnTo>
                          <a:pt x="67" y="426"/>
                        </a:lnTo>
                        <a:lnTo>
                          <a:pt x="46" y="460"/>
                        </a:lnTo>
                        <a:lnTo>
                          <a:pt x="28" y="492"/>
                        </a:lnTo>
                        <a:lnTo>
                          <a:pt x="14" y="515"/>
                        </a:lnTo>
                        <a:lnTo>
                          <a:pt x="3" y="527"/>
                        </a:lnTo>
                        <a:lnTo>
                          <a:pt x="63" y="438"/>
                        </a:lnTo>
                        <a:lnTo>
                          <a:pt x="76" y="411"/>
                        </a:lnTo>
                        <a:lnTo>
                          <a:pt x="83" y="393"/>
                        </a:lnTo>
                        <a:lnTo>
                          <a:pt x="92" y="359"/>
                        </a:lnTo>
                        <a:lnTo>
                          <a:pt x="101" y="328"/>
                        </a:lnTo>
                        <a:lnTo>
                          <a:pt x="92" y="373"/>
                        </a:lnTo>
                        <a:lnTo>
                          <a:pt x="99" y="357"/>
                        </a:lnTo>
                        <a:lnTo>
                          <a:pt x="91" y="394"/>
                        </a:lnTo>
                        <a:lnTo>
                          <a:pt x="98" y="386"/>
                        </a:lnTo>
                        <a:lnTo>
                          <a:pt x="90" y="430"/>
                        </a:lnTo>
                        <a:lnTo>
                          <a:pt x="99" y="415"/>
                        </a:lnTo>
                        <a:lnTo>
                          <a:pt x="91" y="438"/>
                        </a:lnTo>
                        <a:lnTo>
                          <a:pt x="81" y="471"/>
                        </a:lnTo>
                        <a:lnTo>
                          <a:pt x="73" y="481"/>
                        </a:lnTo>
                        <a:lnTo>
                          <a:pt x="47" y="521"/>
                        </a:lnTo>
                        <a:lnTo>
                          <a:pt x="24" y="544"/>
                        </a:lnTo>
                        <a:lnTo>
                          <a:pt x="50" y="517"/>
                        </a:lnTo>
                        <a:lnTo>
                          <a:pt x="71" y="482"/>
                        </a:lnTo>
                        <a:lnTo>
                          <a:pt x="91" y="449"/>
                        </a:lnTo>
                        <a:lnTo>
                          <a:pt x="97" y="433"/>
                        </a:lnTo>
                        <a:lnTo>
                          <a:pt x="89" y="466"/>
                        </a:lnTo>
                        <a:lnTo>
                          <a:pt x="95" y="460"/>
                        </a:lnTo>
                        <a:lnTo>
                          <a:pt x="91" y="476"/>
                        </a:lnTo>
                        <a:lnTo>
                          <a:pt x="89" y="499"/>
                        </a:lnTo>
                        <a:lnTo>
                          <a:pt x="93" y="492"/>
                        </a:lnTo>
                        <a:lnTo>
                          <a:pt x="88" y="512"/>
                        </a:lnTo>
                        <a:lnTo>
                          <a:pt x="73" y="544"/>
                        </a:lnTo>
                        <a:lnTo>
                          <a:pt x="63" y="549"/>
                        </a:lnTo>
                        <a:lnTo>
                          <a:pt x="50" y="555"/>
                        </a:lnTo>
                        <a:lnTo>
                          <a:pt x="75" y="538"/>
                        </a:lnTo>
                        <a:lnTo>
                          <a:pt x="91" y="510"/>
                        </a:lnTo>
                        <a:lnTo>
                          <a:pt x="95" y="488"/>
                        </a:lnTo>
                        <a:lnTo>
                          <a:pt x="89" y="536"/>
                        </a:lnTo>
                        <a:lnTo>
                          <a:pt x="95" y="523"/>
                        </a:lnTo>
                        <a:lnTo>
                          <a:pt x="92" y="550"/>
                        </a:lnTo>
                        <a:lnTo>
                          <a:pt x="85" y="585"/>
                        </a:lnTo>
                        <a:lnTo>
                          <a:pt x="44" y="640"/>
                        </a:lnTo>
                        <a:lnTo>
                          <a:pt x="85" y="589"/>
                        </a:lnTo>
                        <a:lnTo>
                          <a:pt x="89" y="571"/>
                        </a:lnTo>
                        <a:lnTo>
                          <a:pt x="92" y="560"/>
                        </a:lnTo>
                        <a:lnTo>
                          <a:pt x="98" y="546"/>
                        </a:lnTo>
                        <a:lnTo>
                          <a:pt x="103" y="572"/>
                        </a:lnTo>
                        <a:lnTo>
                          <a:pt x="105" y="523"/>
                        </a:lnTo>
                        <a:lnTo>
                          <a:pt x="112" y="4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67" name="Freeform 43"/>
                  <p:cNvSpPr>
                    <a:spLocks/>
                  </p:cNvSpPr>
                  <p:nvPr/>
                </p:nvSpPr>
                <p:spPr bwMode="ltGray">
                  <a:xfrm>
                    <a:off x="335" y="2718"/>
                    <a:ext cx="114" cy="641"/>
                  </a:xfrm>
                  <a:custGeom>
                    <a:avLst/>
                    <a:gdLst>
                      <a:gd name="T0" fmla="*/ 0 w 114"/>
                      <a:gd name="T1" fmla="*/ 529 h 641"/>
                      <a:gd name="T2" fmla="*/ 4 w 114"/>
                      <a:gd name="T3" fmla="*/ 507 h 641"/>
                      <a:gd name="T4" fmla="*/ 32 w 114"/>
                      <a:gd name="T5" fmla="*/ 640 h 641"/>
                      <a:gd name="T6" fmla="*/ 10 w 114"/>
                      <a:gd name="T7" fmla="*/ 510 h 641"/>
                      <a:gd name="T8" fmla="*/ 12 w 114"/>
                      <a:gd name="T9" fmla="*/ 496 h 641"/>
                      <a:gd name="T10" fmla="*/ 39 w 114"/>
                      <a:gd name="T11" fmla="*/ 591 h 641"/>
                      <a:gd name="T12" fmla="*/ 11 w 114"/>
                      <a:gd name="T13" fmla="*/ 490 h 641"/>
                      <a:gd name="T14" fmla="*/ 15 w 114"/>
                      <a:gd name="T15" fmla="*/ 469 h 641"/>
                      <a:gd name="T16" fmla="*/ 18 w 114"/>
                      <a:gd name="T17" fmla="*/ 446 h 641"/>
                      <a:gd name="T18" fmla="*/ 16 w 114"/>
                      <a:gd name="T19" fmla="*/ 430 h 641"/>
                      <a:gd name="T20" fmla="*/ 20 w 114"/>
                      <a:gd name="T21" fmla="*/ 420 h 641"/>
                      <a:gd name="T22" fmla="*/ 18 w 114"/>
                      <a:gd name="T23" fmla="*/ 418 h 641"/>
                      <a:gd name="T24" fmla="*/ 18 w 114"/>
                      <a:gd name="T25" fmla="*/ 395 h 641"/>
                      <a:gd name="T26" fmla="*/ 20 w 114"/>
                      <a:gd name="T27" fmla="*/ 379 h 641"/>
                      <a:gd name="T28" fmla="*/ 53 w 114"/>
                      <a:gd name="T29" fmla="*/ 491 h 641"/>
                      <a:gd name="T30" fmla="*/ 18 w 114"/>
                      <a:gd name="T31" fmla="*/ 374 h 641"/>
                      <a:gd name="T32" fmla="*/ 22 w 114"/>
                      <a:gd name="T33" fmla="*/ 374 h 641"/>
                      <a:gd name="T34" fmla="*/ 22 w 114"/>
                      <a:gd name="T35" fmla="*/ 340 h 641"/>
                      <a:gd name="T36" fmla="*/ 64 w 114"/>
                      <a:gd name="T37" fmla="*/ 419 h 641"/>
                      <a:gd name="T38" fmla="*/ 31 w 114"/>
                      <a:gd name="T39" fmla="*/ 364 h 641"/>
                      <a:gd name="T40" fmla="*/ 19 w 114"/>
                      <a:gd name="T41" fmla="*/ 318 h 641"/>
                      <a:gd name="T42" fmla="*/ 20 w 114"/>
                      <a:gd name="T43" fmla="*/ 301 h 641"/>
                      <a:gd name="T44" fmla="*/ 27 w 114"/>
                      <a:gd name="T45" fmla="*/ 316 h 641"/>
                      <a:gd name="T46" fmla="*/ 28 w 114"/>
                      <a:gd name="T47" fmla="*/ 295 h 641"/>
                      <a:gd name="T48" fmla="*/ 59 w 114"/>
                      <a:gd name="T49" fmla="*/ 330 h 641"/>
                      <a:gd name="T50" fmla="*/ 47 w 114"/>
                      <a:gd name="T51" fmla="*/ 313 h 641"/>
                      <a:gd name="T52" fmla="*/ 23 w 114"/>
                      <a:gd name="T53" fmla="*/ 269 h 641"/>
                      <a:gd name="T54" fmla="*/ 22 w 114"/>
                      <a:gd name="T55" fmla="*/ 240 h 641"/>
                      <a:gd name="T56" fmla="*/ 24 w 114"/>
                      <a:gd name="T57" fmla="*/ 222 h 641"/>
                      <a:gd name="T58" fmla="*/ 32 w 114"/>
                      <a:gd name="T59" fmla="*/ 235 h 641"/>
                      <a:gd name="T60" fmla="*/ 31 w 114"/>
                      <a:gd name="T61" fmla="*/ 206 h 641"/>
                      <a:gd name="T62" fmla="*/ 28 w 114"/>
                      <a:gd name="T63" fmla="*/ 185 h 641"/>
                      <a:gd name="T64" fmla="*/ 30 w 114"/>
                      <a:gd name="T65" fmla="*/ 174 h 641"/>
                      <a:gd name="T66" fmla="*/ 63 w 114"/>
                      <a:gd name="T67" fmla="*/ 228 h 641"/>
                      <a:gd name="T68" fmla="*/ 101 w 114"/>
                      <a:gd name="T69" fmla="*/ 269 h 641"/>
                      <a:gd name="T70" fmla="*/ 47 w 114"/>
                      <a:gd name="T71" fmla="*/ 202 h 641"/>
                      <a:gd name="T72" fmla="*/ 30 w 114"/>
                      <a:gd name="T73" fmla="*/ 174 h 641"/>
                      <a:gd name="T74" fmla="*/ 32 w 114"/>
                      <a:gd name="T75" fmla="*/ 158 h 641"/>
                      <a:gd name="T76" fmla="*/ 28 w 114"/>
                      <a:gd name="T77" fmla="*/ 122 h 641"/>
                      <a:gd name="T78" fmla="*/ 30 w 114"/>
                      <a:gd name="T79" fmla="*/ 97 h 641"/>
                      <a:gd name="T80" fmla="*/ 47 w 114"/>
                      <a:gd name="T81" fmla="*/ 127 h 641"/>
                      <a:gd name="T82" fmla="*/ 44 w 114"/>
                      <a:gd name="T83" fmla="*/ 119 h 641"/>
                      <a:gd name="T84" fmla="*/ 32 w 114"/>
                      <a:gd name="T85" fmla="*/ 97 h 641"/>
                      <a:gd name="T86" fmla="*/ 30 w 114"/>
                      <a:gd name="T87" fmla="*/ 86 h 641"/>
                      <a:gd name="T88" fmla="*/ 24 w 114"/>
                      <a:gd name="T89" fmla="*/ 70 h 641"/>
                      <a:gd name="T90" fmla="*/ 59 w 114"/>
                      <a:gd name="T91" fmla="*/ 99 h 641"/>
                      <a:gd name="T92" fmla="*/ 24 w 114"/>
                      <a:gd name="T93" fmla="*/ 47 h 641"/>
                      <a:gd name="T94" fmla="*/ 65 w 114"/>
                      <a:gd name="T95" fmla="*/ 47 h 641"/>
                      <a:gd name="T96" fmla="*/ 84 w 114"/>
                      <a:gd name="T97" fmla="*/ 40 h 641"/>
                      <a:gd name="T98" fmla="*/ 30 w 114"/>
                      <a:gd name="T99" fmla="*/ 47 h 641"/>
                      <a:gd name="T100" fmla="*/ 22 w 114"/>
                      <a:gd name="T101" fmla="*/ 19 h 641"/>
                      <a:gd name="T102" fmla="*/ 10 w 114"/>
                      <a:gd name="T103" fmla="*/ 8 h 641"/>
                      <a:gd name="T104" fmla="*/ 0 w 114"/>
                      <a:gd name="T105" fmla="*/ 556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641">
                        <a:moveTo>
                          <a:pt x="0" y="556"/>
                        </a:moveTo>
                        <a:lnTo>
                          <a:pt x="0" y="529"/>
                        </a:lnTo>
                        <a:lnTo>
                          <a:pt x="7" y="545"/>
                        </a:lnTo>
                        <a:lnTo>
                          <a:pt x="4" y="507"/>
                        </a:lnTo>
                        <a:lnTo>
                          <a:pt x="10" y="512"/>
                        </a:lnTo>
                        <a:lnTo>
                          <a:pt x="32" y="640"/>
                        </a:lnTo>
                        <a:lnTo>
                          <a:pt x="12" y="529"/>
                        </a:lnTo>
                        <a:lnTo>
                          <a:pt x="10" y="510"/>
                        </a:lnTo>
                        <a:lnTo>
                          <a:pt x="8" y="491"/>
                        </a:lnTo>
                        <a:lnTo>
                          <a:pt x="12" y="496"/>
                        </a:lnTo>
                        <a:lnTo>
                          <a:pt x="25" y="531"/>
                        </a:lnTo>
                        <a:lnTo>
                          <a:pt x="39" y="591"/>
                        </a:lnTo>
                        <a:lnTo>
                          <a:pt x="18" y="512"/>
                        </a:lnTo>
                        <a:lnTo>
                          <a:pt x="11" y="490"/>
                        </a:lnTo>
                        <a:lnTo>
                          <a:pt x="10" y="460"/>
                        </a:lnTo>
                        <a:lnTo>
                          <a:pt x="15" y="469"/>
                        </a:lnTo>
                        <a:lnTo>
                          <a:pt x="14" y="434"/>
                        </a:lnTo>
                        <a:lnTo>
                          <a:pt x="18" y="446"/>
                        </a:lnTo>
                        <a:lnTo>
                          <a:pt x="38" y="562"/>
                        </a:lnTo>
                        <a:lnTo>
                          <a:pt x="16" y="430"/>
                        </a:lnTo>
                        <a:lnTo>
                          <a:pt x="14" y="407"/>
                        </a:lnTo>
                        <a:lnTo>
                          <a:pt x="20" y="420"/>
                        </a:lnTo>
                        <a:lnTo>
                          <a:pt x="36" y="485"/>
                        </a:lnTo>
                        <a:lnTo>
                          <a:pt x="18" y="418"/>
                        </a:lnTo>
                        <a:lnTo>
                          <a:pt x="12" y="385"/>
                        </a:lnTo>
                        <a:lnTo>
                          <a:pt x="18" y="395"/>
                        </a:lnTo>
                        <a:lnTo>
                          <a:pt x="14" y="374"/>
                        </a:lnTo>
                        <a:lnTo>
                          <a:pt x="20" y="379"/>
                        </a:lnTo>
                        <a:lnTo>
                          <a:pt x="26" y="418"/>
                        </a:lnTo>
                        <a:lnTo>
                          <a:pt x="53" y="491"/>
                        </a:lnTo>
                        <a:lnTo>
                          <a:pt x="24" y="407"/>
                        </a:lnTo>
                        <a:lnTo>
                          <a:pt x="18" y="374"/>
                        </a:lnTo>
                        <a:lnTo>
                          <a:pt x="16" y="357"/>
                        </a:lnTo>
                        <a:lnTo>
                          <a:pt x="22" y="374"/>
                        </a:lnTo>
                        <a:lnTo>
                          <a:pt x="18" y="336"/>
                        </a:lnTo>
                        <a:lnTo>
                          <a:pt x="22" y="340"/>
                        </a:lnTo>
                        <a:lnTo>
                          <a:pt x="25" y="360"/>
                        </a:lnTo>
                        <a:lnTo>
                          <a:pt x="64" y="419"/>
                        </a:lnTo>
                        <a:lnTo>
                          <a:pt x="43" y="384"/>
                        </a:lnTo>
                        <a:lnTo>
                          <a:pt x="31" y="364"/>
                        </a:lnTo>
                        <a:lnTo>
                          <a:pt x="28" y="357"/>
                        </a:lnTo>
                        <a:lnTo>
                          <a:pt x="19" y="318"/>
                        </a:lnTo>
                        <a:lnTo>
                          <a:pt x="22" y="325"/>
                        </a:lnTo>
                        <a:lnTo>
                          <a:pt x="20" y="301"/>
                        </a:lnTo>
                        <a:lnTo>
                          <a:pt x="19" y="306"/>
                        </a:lnTo>
                        <a:lnTo>
                          <a:pt x="27" y="316"/>
                        </a:lnTo>
                        <a:lnTo>
                          <a:pt x="21" y="290"/>
                        </a:lnTo>
                        <a:lnTo>
                          <a:pt x="28" y="295"/>
                        </a:lnTo>
                        <a:lnTo>
                          <a:pt x="43" y="308"/>
                        </a:lnTo>
                        <a:lnTo>
                          <a:pt x="59" y="330"/>
                        </a:lnTo>
                        <a:lnTo>
                          <a:pt x="99" y="413"/>
                        </a:lnTo>
                        <a:lnTo>
                          <a:pt x="47" y="313"/>
                        </a:lnTo>
                        <a:lnTo>
                          <a:pt x="28" y="290"/>
                        </a:lnTo>
                        <a:lnTo>
                          <a:pt x="23" y="269"/>
                        </a:lnTo>
                        <a:lnTo>
                          <a:pt x="31" y="279"/>
                        </a:lnTo>
                        <a:lnTo>
                          <a:pt x="22" y="240"/>
                        </a:lnTo>
                        <a:lnTo>
                          <a:pt x="28" y="243"/>
                        </a:lnTo>
                        <a:lnTo>
                          <a:pt x="24" y="222"/>
                        </a:lnTo>
                        <a:lnTo>
                          <a:pt x="25" y="218"/>
                        </a:lnTo>
                        <a:lnTo>
                          <a:pt x="32" y="235"/>
                        </a:lnTo>
                        <a:lnTo>
                          <a:pt x="25" y="206"/>
                        </a:lnTo>
                        <a:lnTo>
                          <a:pt x="31" y="206"/>
                        </a:lnTo>
                        <a:lnTo>
                          <a:pt x="24" y="185"/>
                        </a:lnTo>
                        <a:lnTo>
                          <a:pt x="28" y="185"/>
                        </a:lnTo>
                        <a:lnTo>
                          <a:pt x="24" y="174"/>
                        </a:lnTo>
                        <a:lnTo>
                          <a:pt x="30" y="174"/>
                        </a:lnTo>
                        <a:lnTo>
                          <a:pt x="42" y="198"/>
                        </a:lnTo>
                        <a:lnTo>
                          <a:pt x="63" y="228"/>
                        </a:lnTo>
                        <a:lnTo>
                          <a:pt x="83" y="252"/>
                        </a:lnTo>
                        <a:lnTo>
                          <a:pt x="101" y="269"/>
                        </a:lnTo>
                        <a:lnTo>
                          <a:pt x="57" y="218"/>
                        </a:lnTo>
                        <a:lnTo>
                          <a:pt x="47" y="202"/>
                        </a:lnTo>
                        <a:lnTo>
                          <a:pt x="32" y="181"/>
                        </a:lnTo>
                        <a:lnTo>
                          <a:pt x="30" y="174"/>
                        </a:lnTo>
                        <a:lnTo>
                          <a:pt x="26" y="152"/>
                        </a:lnTo>
                        <a:lnTo>
                          <a:pt x="32" y="158"/>
                        </a:lnTo>
                        <a:lnTo>
                          <a:pt x="25" y="122"/>
                        </a:lnTo>
                        <a:lnTo>
                          <a:pt x="28" y="122"/>
                        </a:lnTo>
                        <a:lnTo>
                          <a:pt x="24" y="97"/>
                        </a:lnTo>
                        <a:lnTo>
                          <a:pt x="30" y="97"/>
                        </a:lnTo>
                        <a:lnTo>
                          <a:pt x="34" y="109"/>
                        </a:lnTo>
                        <a:lnTo>
                          <a:pt x="47" y="127"/>
                        </a:lnTo>
                        <a:lnTo>
                          <a:pt x="87" y="169"/>
                        </a:lnTo>
                        <a:lnTo>
                          <a:pt x="44" y="119"/>
                        </a:lnTo>
                        <a:lnTo>
                          <a:pt x="34" y="108"/>
                        </a:lnTo>
                        <a:lnTo>
                          <a:pt x="32" y="97"/>
                        </a:lnTo>
                        <a:lnTo>
                          <a:pt x="26" y="80"/>
                        </a:lnTo>
                        <a:lnTo>
                          <a:pt x="30" y="86"/>
                        </a:lnTo>
                        <a:lnTo>
                          <a:pt x="20" y="63"/>
                        </a:lnTo>
                        <a:lnTo>
                          <a:pt x="24" y="70"/>
                        </a:lnTo>
                        <a:lnTo>
                          <a:pt x="33" y="69"/>
                        </a:lnTo>
                        <a:lnTo>
                          <a:pt x="59" y="99"/>
                        </a:lnTo>
                        <a:lnTo>
                          <a:pt x="32" y="70"/>
                        </a:lnTo>
                        <a:lnTo>
                          <a:pt x="24" y="47"/>
                        </a:lnTo>
                        <a:lnTo>
                          <a:pt x="32" y="47"/>
                        </a:lnTo>
                        <a:lnTo>
                          <a:pt x="65" y="47"/>
                        </a:lnTo>
                        <a:lnTo>
                          <a:pt x="113" y="24"/>
                        </a:lnTo>
                        <a:lnTo>
                          <a:pt x="84" y="40"/>
                        </a:lnTo>
                        <a:lnTo>
                          <a:pt x="42" y="52"/>
                        </a:lnTo>
                        <a:lnTo>
                          <a:pt x="30" y="47"/>
                        </a:lnTo>
                        <a:lnTo>
                          <a:pt x="26" y="36"/>
                        </a:lnTo>
                        <a:lnTo>
                          <a:pt x="22" y="19"/>
                        </a:lnTo>
                        <a:lnTo>
                          <a:pt x="13" y="0"/>
                        </a:lnTo>
                        <a:lnTo>
                          <a:pt x="10" y="8"/>
                        </a:lnTo>
                        <a:lnTo>
                          <a:pt x="8" y="1"/>
                        </a:lnTo>
                        <a:lnTo>
                          <a:pt x="0" y="55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69" name="Freeform 45"/>
                <p:cNvSpPr>
                  <a:spLocks/>
                </p:cNvSpPr>
                <p:nvPr/>
              </p:nvSpPr>
              <p:spPr bwMode="ltGray">
                <a:xfrm>
                  <a:off x="336" y="3361"/>
                  <a:ext cx="31" cy="490"/>
                </a:xfrm>
                <a:custGeom>
                  <a:avLst/>
                  <a:gdLst>
                    <a:gd name="T0" fmla="*/ 5 w 31"/>
                    <a:gd name="T1" fmla="*/ 0 h 490"/>
                    <a:gd name="T2" fmla="*/ 11 w 31"/>
                    <a:gd name="T3" fmla="*/ 37 h 490"/>
                    <a:gd name="T4" fmla="*/ 18 w 31"/>
                    <a:gd name="T5" fmla="*/ 96 h 490"/>
                    <a:gd name="T6" fmla="*/ 24 w 31"/>
                    <a:gd name="T7" fmla="*/ 178 h 490"/>
                    <a:gd name="T8" fmla="*/ 30 w 31"/>
                    <a:gd name="T9" fmla="*/ 282 h 490"/>
                    <a:gd name="T10" fmla="*/ 30 w 31"/>
                    <a:gd name="T11" fmla="*/ 393 h 490"/>
                    <a:gd name="T12" fmla="*/ 27 w 31"/>
                    <a:gd name="T13" fmla="*/ 489 h 490"/>
                    <a:gd name="T14" fmla="*/ 24 w 31"/>
                    <a:gd name="T15" fmla="*/ 489 h 490"/>
                    <a:gd name="T16" fmla="*/ 27 w 31"/>
                    <a:gd name="T17" fmla="*/ 393 h 490"/>
                    <a:gd name="T18" fmla="*/ 27 w 31"/>
                    <a:gd name="T19" fmla="*/ 311 h 490"/>
                    <a:gd name="T20" fmla="*/ 21 w 31"/>
                    <a:gd name="T21" fmla="*/ 222 h 490"/>
                    <a:gd name="T22" fmla="*/ 11 w 31"/>
                    <a:gd name="T23" fmla="*/ 133 h 490"/>
                    <a:gd name="T24" fmla="*/ 0 w 31"/>
                    <a:gd name="T25" fmla="*/ 22 h 490"/>
                    <a:gd name="T26" fmla="*/ 5 w 31"/>
                    <a:gd name="T2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90">
                      <a:moveTo>
                        <a:pt x="5" y="0"/>
                      </a:moveTo>
                      <a:lnTo>
                        <a:pt x="11" y="37"/>
                      </a:lnTo>
                      <a:lnTo>
                        <a:pt x="18" y="96"/>
                      </a:lnTo>
                      <a:lnTo>
                        <a:pt x="24" y="178"/>
                      </a:lnTo>
                      <a:lnTo>
                        <a:pt x="30" y="282"/>
                      </a:lnTo>
                      <a:lnTo>
                        <a:pt x="30" y="393"/>
                      </a:lnTo>
                      <a:lnTo>
                        <a:pt x="27" y="489"/>
                      </a:lnTo>
                      <a:lnTo>
                        <a:pt x="24" y="489"/>
                      </a:lnTo>
                      <a:lnTo>
                        <a:pt x="27" y="393"/>
                      </a:lnTo>
                      <a:lnTo>
                        <a:pt x="27" y="311"/>
                      </a:lnTo>
                      <a:lnTo>
                        <a:pt x="21" y="222"/>
                      </a:lnTo>
                      <a:lnTo>
                        <a:pt x="11" y="133"/>
                      </a:lnTo>
                      <a:lnTo>
                        <a:pt x="0" y="22"/>
                      </a:lnTo>
                      <a:lnTo>
                        <a:pt x="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0" name="Freeform 46"/>
                <p:cNvSpPr>
                  <a:spLocks/>
                </p:cNvSpPr>
                <p:nvPr/>
              </p:nvSpPr>
              <p:spPr bwMode="ltGray">
                <a:xfrm>
                  <a:off x="181" y="3161"/>
                  <a:ext cx="90" cy="439"/>
                </a:xfrm>
                <a:custGeom>
                  <a:avLst/>
                  <a:gdLst>
                    <a:gd name="T0" fmla="*/ 25 w 90"/>
                    <a:gd name="T1" fmla="*/ 438 h 439"/>
                    <a:gd name="T2" fmla="*/ 19 w 90"/>
                    <a:gd name="T3" fmla="*/ 362 h 439"/>
                    <a:gd name="T4" fmla="*/ 16 w 90"/>
                    <a:gd name="T5" fmla="*/ 330 h 439"/>
                    <a:gd name="T6" fmla="*/ 10 w 90"/>
                    <a:gd name="T7" fmla="*/ 291 h 439"/>
                    <a:gd name="T8" fmla="*/ 3 w 90"/>
                    <a:gd name="T9" fmla="*/ 253 h 439"/>
                    <a:gd name="T10" fmla="*/ 1 w 90"/>
                    <a:gd name="T11" fmla="*/ 231 h 439"/>
                    <a:gd name="T12" fmla="*/ 0 w 90"/>
                    <a:gd name="T13" fmla="*/ 209 h 439"/>
                    <a:gd name="T14" fmla="*/ 1 w 90"/>
                    <a:gd name="T15" fmla="*/ 176 h 439"/>
                    <a:gd name="T16" fmla="*/ 2 w 90"/>
                    <a:gd name="T17" fmla="*/ 143 h 439"/>
                    <a:gd name="T18" fmla="*/ 13 w 90"/>
                    <a:gd name="T19" fmla="*/ 59 h 439"/>
                    <a:gd name="T20" fmla="*/ 16 w 90"/>
                    <a:gd name="T21" fmla="*/ 40 h 439"/>
                    <a:gd name="T22" fmla="*/ 25 w 90"/>
                    <a:gd name="T23" fmla="*/ 19 h 439"/>
                    <a:gd name="T24" fmla="*/ 32 w 90"/>
                    <a:gd name="T25" fmla="*/ 5 h 439"/>
                    <a:gd name="T26" fmla="*/ 41 w 90"/>
                    <a:gd name="T27" fmla="*/ 0 h 439"/>
                    <a:gd name="T28" fmla="*/ 48 w 90"/>
                    <a:gd name="T29" fmla="*/ 5 h 439"/>
                    <a:gd name="T30" fmla="*/ 58 w 90"/>
                    <a:gd name="T31" fmla="*/ 19 h 439"/>
                    <a:gd name="T32" fmla="*/ 67 w 90"/>
                    <a:gd name="T33" fmla="*/ 44 h 439"/>
                    <a:gd name="T34" fmla="*/ 69 w 90"/>
                    <a:gd name="T35" fmla="*/ 62 h 439"/>
                    <a:gd name="T36" fmla="*/ 75 w 90"/>
                    <a:gd name="T37" fmla="*/ 89 h 439"/>
                    <a:gd name="T38" fmla="*/ 80 w 90"/>
                    <a:gd name="T39" fmla="*/ 112 h 439"/>
                    <a:gd name="T40" fmla="*/ 87 w 90"/>
                    <a:gd name="T41" fmla="*/ 227 h 439"/>
                    <a:gd name="T42" fmla="*/ 89 w 90"/>
                    <a:gd name="T43" fmla="*/ 249 h 439"/>
                    <a:gd name="T44" fmla="*/ 87 w 90"/>
                    <a:gd name="T45" fmla="*/ 285 h 439"/>
                    <a:gd name="T46" fmla="*/ 82 w 90"/>
                    <a:gd name="T47" fmla="*/ 393 h 439"/>
                    <a:gd name="T48" fmla="*/ 82 w 90"/>
                    <a:gd name="T49" fmla="*/ 288 h 439"/>
                    <a:gd name="T50" fmla="*/ 80 w 90"/>
                    <a:gd name="T51" fmla="*/ 242 h 439"/>
                    <a:gd name="T52" fmla="*/ 78 w 90"/>
                    <a:gd name="T53" fmla="*/ 213 h 439"/>
                    <a:gd name="T54" fmla="*/ 75 w 90"/>
                    <a:gd name="T55" fmla="*/ 176 h 439"/>
                    <a:gd name="T56" fmla="*/ 70 w 90"/>
                    <a:gd name="T57" fmla="*/ 138 h 439"/>
                    <a:gd name="T58" fmla="*/ 65 w 90"/>
                    <a:gd name="T59" fmla="*/ 100 h 439"/>
                    <a:gd name="T60" fmla="*/ 59 w 90"/>
                    <a:gd name="T61" fmla="*/ 66 h 439"/>
                    <a:gd name="T62" fmla="*/ 53 w 90"/>
                    <a:gd name="T63" fmla="*/ 35 h 439"/>
                    <a:gd name="T64" fmla="*/ 48 w 90"/>
                    <a:gd name="T65" fmla="*/ 19 h 439"/>
                    <a:gd name="T66" fmla="*/ 42 w 90"/>
                    <a:gd name="T67" fmla="*/ 11 h 439"/>
                    <a:gd name="T68" fmla="*/ 36 w 90"/>
                    <a:gd name="T69" fmla="*/ 19 h 439"/>
                    <a:gd name="T70" fmla="*/ 30 w 90"/>
                    <a:gd name="T71" fmla="*/ 34 h 439"/>
                    <a:gd name="T72" fmla="*/ 28 w 90"/>
                    <a:gd name="T73" fmla="*/ 62 h 439"/>
                    <a:gd name="T74" fmla="*/ 28 w 90"/>
                    <a:gd name="T75" fmla="*/ 84 h 439"/>
                    <a:gd name="T76" fmla="*/ 26 w 90"/>
                    <a:gd name="T77" fmla="*/ 125 h 439"/>
                    <a:gd name="T78" fmla="*/ 24 w 90"/>
                    <a:gd name="T79" fmla="*/ 149 h 439"/>
                    <a:gd name="T80" fmla="*/ 18 w 90"/>
                    <a:gd name="T81" fmla="*/ 188 h 439"/>
                    <a:gd name="T82" fmla="*/ 16 w 90"/>
                    <a:gd name="T83" fmla="*/ 209 h 439"/>
                    <a:gd name="T84" fmla="*/ 15 w 90"/>
                    <a:gd name="T85" fmla="*/ 228 h 439"/>
                    <a:gd name="T86" fmla="*/ 15 w 90"/>
                    <a:gd name="T87" fmla="*/ 258 h 439"/>
                    <a:gd name="T88" fmla="*/ 26 w 90"/>
                    <a:gd name="T89" fmla="*/ 356 h 439"/>
                    <a:gd name="T90" fmla="*/ 25 w 90"/>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439">
                      <a:moveTo>
                        <a:pt x="25" y="438"/>
                      </a:moveTo>
                      <a:lnTo>
                        <a:pt x="19" y="362"/>
                      </a:lnTo>
                      <a:lnTo>
                        <a:pt x="16" y="330"/>
                      </a:lnTo>
                      <a:lnTo>
                        <a:pt x="10" y="291"/>
                      </a:lnTo>
                      <a:lnTo>
                        <a:pt x="3" y="253"/>
                      </a:lnTo>
                      <a:lnTo>
                        <a:pt x="1" y="231"/>
                      </a:lnTo>
                      <a:lnTo>
                        <a:pt x="0" y="209"/>
                      </a:lnTo>
                      <a:lnTo>
                        <a:pt x="1" y="176"/>
                      </a:lnTo>
                      <a:lnTo>
                        <a:pt x="2" y="143"/>
                      </a:lnTo>
                      <a:lnTo>
                        <a:pt x="13" y="59"/>
                      </a:lnTo>
                      <a:lnTo>
                        <a:pt x="16" y="40"/>
                      </a:lnTo>
                      <a:lnTo>
                        <a:pt x="25" y="19"/>
                      </a:lnTo>
                      <a:lnTo>
                        <a:pt x="32" y="5"/>
                      </a:lnTo>
                      <a:lnTo>
                        <a:pt x="41" y="0"/>
                      </a:lnTo>
                      <a:lnTo>
                        <a:pt x="48" y="5"/>
                      </a:lnTo>
                      <a:lnTo>
                        <a:pt x="58" y="19"/>
                      </a:lnTo>
                      <a:lnTo>
                        <a:pt x="67" y="44"/>
                      </a:lnTo>
                      <a:lnTo>
                        <a:pt x="69" y="62"/>
                      </a:lnTo>
                      <a:lnTo>
                        <a:pt x="75" y="89"/>
                      </a:lnTo>
                      <a:lnTo>
                        <a:pt x="80" y="112"/>
                      </a:lnTo>
                      <a:lnTo>
                        <a:pt x="87" y="227"/>
                      </a:lnTo>
                      <a:lnTo>
                        <a:pt x="89" y="249"/>
                      </a:lnTo>
                      <a:lnTo>
                        <a:pt x="87" y="285"/>
                      </a:lnTo>
                      <a:lnTo>
                        <a:pt x="82" y="393"/>
                      </a:lnTo>
                      <a:lnTo>
                        <a:pt x="82" y="288"/>
                      </a:lnTo>
                      <a:lnTo>
                        <a:pt x="80" y="242"/>
                      </a:lnTo>
                      <a:lnTo>
                        <a:pt x="78" y="213"/>
                      </a:lnTo>
                      <a:lnTo>
                        <a:pt x="75" y="176"/>
                      </a:lnTo>
                      <a:lnTo>
                        <a:pt x="70" y="138"/>
                      </a:lnTo>
                      <a:lnTo>
                        <a:pt x="65" y="100"/>
                      </a:lnTo>
                      <a:lnTo>
                        <a:pt x="59" y="66"/>
                      </a:lnTo>
                      <a:lnTo>
                        <a:pt x="53" y="35"/>
                      </a:lnTo>
                      <a:lnTo>
                        <a:pt x="48" y="19"/>
                      </a:lnTo>
                      <a:lnTo>
                        <a:pt x="42" y="11"/>
                      </a:lnTo>
                      <a:lnTo>
                        <a:pt x="36" y="19"/>
                      </a:lnTo>
                      <a:lnTo>
                        <a:pt x="30" y="34"/>
                      </a:lnTo>
                      <a:lnTo>
                        <a:pt x="28" y="62"/>
                      </a:lnTo>
                      <a:lnTo>
                        <a:pt x="28" y="84"/>
                      </a:lnTo>
                      <a:lnTo>
                        <a:pt x="26" y="125"/>
                      </a:lnTo>
                      <a:lnTo>
                        <a:pt x="24" y="149"/>
                      </a:lnTo>
                      <a:lnTo>
                        <a:pt x="18" y="188"/>
                      </a:lnTo>
                      <a:lnTo>
                        <a:pt x="16" y="209"/>
                      </a:lnTo>
                      <a:lnTo>
                        <a:pt x="15" y="228"/>
                      </a:lnTo>
                      <a:lnTo>
                        <a:pt x="15" y="258"/>
                      </a:lnTo>
                      <a:lnTo>
                        <a:pt x="26" y="356"/>
                      </a:lnTo>
                      <a:lnTo>
                        <a:pt x="25" y="43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72" name="Freeform 48"/>
              <p:cNvSpPr>
                <a:spLocks/>
              </p:cNvSpPr>
              <p:nvPr/>
            </p:nvSpPr>
            <p:spPr bwMode="ltGray">
              <a:xfrm>
                <a:off x="737" y="4020"/>
                <a:ext cx="48" cy="125"/>
              </a:xfrm>
              <a:custGeom>
                <a:avLst/>
                <a:gdLst>
                  <a:gd name="T0" fmla="*/ 37 w 48"/>
                  <a:gd name="T1" fmla="*/ 0 h 125"/>
                  <a:gd name="T2" fmla="*/ 34 w 48"/>
                  <a:gd name="T3" fmla="*/ 2 h 125"/>
                  <a:gd name="T4" fmla="*/ 18 w 48"/>
                  <a:gd name="T5" fmla="*/ 24 h 125"/>
                  <a:gd name="T6" fmla="*/ 9 w 48"/>
                  <a:gd name="T7" fmla="*/ 45 h 125"/>
                  <a:gd name="T8" fmla="*/ 0 w 48"/>
                  <a:gd name="T9" fmla="*/ 71 h 125"/>
                  <a:gd name="T10" fmla="*/ 0 w 48"/>
                  <a:gd name="T11" fmla="*/ 99 h 125"/>
                  <a:gd name="T12" fmla="*/ 4 w 48"/>
                  <a:gd name="T13" fmla="*/ 124 h 125"/>
                  <a:gd name="T14" fmla="*/ 9 w 48"/>
                  <a:gd name="T15" fmla="*/ 124 h 125"/>
                  <a:gd name="T16" fmla="*/ 4 w 48"/>
                  <a:gd name="T17" fmla="*/ 99 h 125"/>
                  <a:gd name="T18" fmla="*/ 4 w 48"/>
                  <a:gd name="T19" fmla="*/ 78 h 125"/>
                  <a:gd name="T20" fmla="*/ 14 w 48"/>
                  <a:gd name="T21" fmla="*/ 56 h 125"/>
                  <a:gd name="T22" fmla="*/ 28 w 48"/>
                  <a:gd name="T23" fmla="*/ 33 h 125"/>
                  <a:gd name="T24" fmla="*/ 47 w 48"/>
                  <a:gd name="T25" fmla="*/ 5 h 125"/>
                  <a:gd name="T26" fmla="*/ 37 w 4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25">
                    <a:moveTo>
                      <a:pt x="37" y="0"/>
                    </a:moveTo>
                    <a:lnTo>
                      <a:pt x="34" y="2"/>
                    </a:lnTo>
                    <a:lnTo>
                      <a:pt x="18" y="24"/>
                    </a:lnTo>
                    <a:lnTo>
                      <a:pt x="9" y="45"/>
                    </a:lnTo>
                    <a:lnTo>
                      <a:pt x="0" y="71"/>
                    </a:lnTo>
                    <a:lnTo>
                      <a:pt x="0" y="99"/>
                    </a:lnTo>
                    <a:lnTo>
                      <a:pt x="4" y="124"/>
                    </a:lnTo>
                    <a:lnTo>
                      <a:pt x="9" y="124"/>
                    </a:lnTo>
                    <a:lnTo>
                      <a:pt x="4" y="99"/>
                    </a:lnTo>
                    <a:lnTo>
                      <a:pt x="4" y="78"/>
                    </a:lnTo>
                    <a:lnTo>
                      <a:pt x="14" y="56"/>
                    </a:lnTo>
                    <a:lnTo>
                      <a:pt x="28" y="33"/>
                    </a:lnTo>
                    <a:lnTo>
                      <a:pt x="47" y="5"/>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3" name="Freeform 49"/>
              <p:cNvSpPr>
                <a:spLocks/>
              </p:cNvSpPr>
              <p:nvPr/>
            </p:nvSpPr>
            <p:spPr bwMode="ltGray">
              <a:xfrm>
                <a:off x="1483" y="3976"/>
                <a:ext cx="62" cy="121"/>
              </a:xfrm>
              <a:custGeom>
                <a:avLst/>
                <a:gdLst>
                  <a:gd name="T0" fmla="*/ 12 w 62"/>
                  <a:gd name="T1" fmla="*/ 0 h 121"/>
                  <a:gd name="T2" fmla="*/ 24 w 62"/>
                  <a:gd name="T3" fmla="*/ 8 h 121"/>
                  <a:gd name="T4" fmla="*/ 36 w 62"/>
                  <a:gd name="T5" fmla="*/ 23 h 121"/>
                  <a:gd name="T6" fmla="*/ 48 w 62"/>
                  <a:gd name="T7" fmla="*/ 43 h 121"/>
                  <a:gd name="T8" fmla="*/ 61 w 62"/>
                  <a:gd name="T9" fmla="*/ 69 h 121"/>
                  <a:gd name="T10" fmla="*/ 61 w 62"/>
                  <a:gd name="T11" fmla="*/ 96 h 121"/>
                  <a:gd name="T12" fmla="*/ 55 w 62"/>
                  <a:gd name="T13" fmla="*/ 120 h 121"/>
                  <a:gd name="T14" fmla="*/ 48 w 62"/>
                  <a:gd name="T15" fmla="*/ 120 h 121"/>
                  <a:gd name="T16" fmla="*/ 55 w 62"/>
                  <a:gd name="T17" fmla="*/ 96 h 121"/>
                  <a:gd name="T18" fmla="*/ 55 w 62"/>
                  <a:gd name="T19" fmla="*/ 76 h 121"/>
                  <a:gd name="T20" fmla="*/ 43 w 62"/>
                  <a:gd name="T21" fmla="*/ 54 h 121"/>
                  <a:gd name="T22" fmla="*/ 24 w 62"/>
                  <a:gd name="T23" fmla="*/ 32 h 121"/>
                  <a:gd name="T24" fmla="*/ 0 w 62"/>
                  <a:gd name="T25" fmla="*/ 5 h 121"/>
                  <a:gd name="T26" fmla="*/ 12 w 62"/>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21">
                    <a:moveTo>
                      <a:pt x="12" y="0"/>
                    </a:moveTo>
                    <a:lnTo>
                      <a:pt x="24" y="8"/>
                    </a:lnTo>
                    <a:lnTo>
                      <a:pt x="36" y="23"/>
                    </a:lnTo>
                    <a:lnTo>
                      <a:pt x="48" y="43"/>
                    </a:lnTo>
                    <a:lnTo>
                      <a:pt x="61" y="69"/>
                    </a:lnTo>
                    <a:lnTo>
                      <a:pt x="61" y="96"/>
                    </a:lnTo>
                    <a:lnTo>
                      <a:pt x="55" y="120"/>
                    </a:lnTo>
                    <a:lnTo>
                      <a:pt x="48" y="120"/>
                    </a:lnTo>
                    <a:lnTo>
                      <a:pt x="55" y="96"/>
                    </a:lnTo>
                    <a:lnTo>
                      <a:pt x="55" y="76"/>
                    </a:lnTo>
                    <a:lnTo>
                      <a:pt x="43" y="54"/>
                    </a:lnTo>
                    <a:lnTo>
                      <a:pt x="24" y="32"/>
                    </a:lnTo>
                    <a:lnTo>
                      <a:pt x="0" y="5"/>
                    </a:lnTo>
                    <a:lnTo>
                      <a:pt x="1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4" name="Freeform 50"/>
              <p:cNvSpPr>
                <a:spLocks/>
              </p:cNvSpPr>
              <p:nvPr/>
            </p:nvSpPr>
            <p:spPr bwMode="ltGray">
              <a:xfrm>
                <a:off x="1181" y="3908"/>
                <a:ext cx="104" cy="121"/>
              </a:xfrm>
              <a:custGeom>
                <a:avLst/>
                <a:gdLst>
                  <a:gd name="T0" fmla="*/ 100 w 104"/>
                  <a:gd name="T1" fmla="*/ 19 h 121"/>
                  <a:gd name="T2" fmla="*/ 79 w 104"/>
                  <a:gd name="T3" fmla="*/ 0 h 121"/>
                  <a:gd name="T4" fmla="*/ 65 w 104"/>
                  <a:gd name="T5" fmla="*/ 0 h 121"/>
                  <a:gd name="T6" fmla="*/ 53 w 104"/>
                  <a:gd name="T7" fmla="*/ 1 h 121"/>
                  <a:gd name="T8" fmla="*/ 44 w 104"/>
                  <a:gd name="T9" fmla="*/ 6 h 121"/>
                  <a:gd name="T10" fmla="*/ 20 w 104"/>
                  <a:gd name="T11" fmla="*/ 21 h 121"/>
                  <a:gd name="T12" fmla="*/ 12 w 104"/>
                  <a:gd name="T13" fmla="*/ 28 h 121"/>
                  <a:gd name="T14" fmla="*/ 7 w 104"/>
                  <a:gd name="T15" fmla="*/ 35 h 121"/>
                  <a:gd name="T16" fmla="*/ 1 w 104"/>
                  <a:gd name="T17" fmla="*/ 56 h 121"/>
                  <a:gd name="T18" fmla="*/ 0 w 104"/>
                  <a:gd name="T19" fmla="*/ 62 h 121"/>
                  <a:gd name="T20" fmla="*/ 1 w 104"/>
                  <a:gd name="T21" fmla="*/ 70 h 121"/>
                  <a:gd name="T22" fmla="*/ 5 w 104"/>
                  <a:gd name="T23" fmla="*/ 79 h 121"/>
                  <a:gd name="T24" fmla="*/ 15 w 104"/>
                  <a:gd name="T25" fmla="*/ 91 h 121"/>
                  <a:gd name="T26" fmla="*/ 23 w 104"/>
                  <a:gd name="T27" fmla="*/ 100 h 121"/>
                  <a:gd name="T28" fmla="*/ 34 w 104"/>
                  <a:gd name="T29" fmla="*/ 109 h 121"/>
                  <a:gd name="T30" fmla="*/ 58 w 104"/>
                  <a:gd name="T31" fmla="*/ 120 h 121"/>
                  <a:gd name="T32" fmla="*/ 45 w 104"/>
                  <a:gd name="T33" fmla="*/ 106 h 121"/>
                  <a:gd name="T34" fmla="*/ 36 w 104"/>
                  <a:gd name="T35" fmla="*/ 93 h 121"/>
                  <a:gd name="T36" fmla="*/ 31 w 104"/>
                  <a:gd name="T37" fmla="*/ 81 h 121"/>
                  <a:gd name="T38" fmla="*/ 32 w 104"/>
                  <a:gd name="T39" fmla="*/ 70 h 121"/>
                  <a:gd name="T40" fmla="*/ 34 w 104"/>
                  <a:gd name="T41" fmla="*/ 62 h 121"/>
                  <a:gd name="T42" fmla="*/ 31 w 104"/>
                  <a:gd name="T43" fmla="*/ 52 h 121"/>
                  <a:gd name="T44" fmla="*/ 28 w 104"/>
                  <a:gd name="T45" fmla="*/ 44 h 121"/>
                  <a:gd name="T46" fmla="*/ 37 w 104"/>
                  <a:gd name="T47" fmla="*/ 28 h 121"/>
                  <a:gd name="T48" fmla="*/ 39 w 104"/>
                  <a:gd name="T49" fmla="*/ 20 h 121"/>
                  <a:gd name="T50" fmla="*/ 48 w 104"/>
                  <a:gd name="T51" fmla="*/ 13 h 121"/>
                  <a:gd name="T52" fmla="*/ 65 w 104"/>
                  <a:gd name="T53" fmla="*/ 5 h 121"/>
                  <a:gd name="T54" fmla="*/ 73 w 104"/>
                  <a:gd name="T55" fmla="*/ 11 h 121"/>
                  <a:gd name="T56" fmla="*/ 103 w 104"/>
                  <a:gd name="T57" fmla="*/ 22 h 121"/>
                  <a:gd name="T58" fmla="*/ 100 w 104"/>
                  <a:gd name="T59"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21">
                    <a:moveTo>
                      <a:pt x="100" y="19"/>
                    </a:moveTo>
                    <a:lnTo>
                      <a:pt x="79" y="0"/>
                    </a:lnTo>
                    <a:lnTo>
                      <a:pt x="65" y="0"/>
                    </a:lnTo>
                    <a:lnTo>
                      <a:pt x="53" y="1"/>
                    </a:lnTo>
                    <a:lnTo>
                      <a:pt x="44" y="6"/>
                    </a:lnTo>
                    <a:lnTo>
                      <a:pt x="20" y="21"/>
                    </a:lnTo>
                    <a:lnTo>
                      <a:pt x="12" y="28"/>
                    </a:lnTo>
                    <a:lnTo>
                      <a:pt x="7" y="35"/>
                    </a:lnTo>
                    <a:lnTo>
                      <a:pt x="1" y="56"/>
                    </a:lnTo>
                    <a:lnTo>
                      <a:pt x="0" y="62"/>
                    </a:lnTo>
                    <a:lnTo>
                      <a:pt x="1" y="70"/>
                    </a:lnTo>
                    <a:lnTo>
                      <a:pt x="5" y="79"/>
                    </a:lnTo>
                    <a:lnTo>
                      <a:pt x="15" y="91"/>
                    </a:lnTo>
                    <a:lnTo>
                      <a:pt x="23" y="100"/>
                    </a:lnTo>
                    <a:lnTo>
                      <a:pt x="34" y="109"/>
                    </a:lnTo>
                    <a:lnTo>
                      <a:pt x="58" y="120"/>
                    </a:lnTo>
                    <a:lnTo>
                      <a:pt x="45" y="106"/>
                    </a:lnTo>
                    <a:lnTo>
                      <a:pt x="36" y="93"/>
                    </a:lnTo>
                    <a:lnTo>
                      <a:pt x="31" y="81"/>
                    </a:lnTo>
                    <a:lnTo>
                      <a:pt x="32" y="70"/>
                    </a:lnTo>
                    <a:lnTo>
                      <a:pt x="34" y="62"/>
                    </a:lnTo>
                    <a:lnTo>
                      <a:pt x="31" y="52"/>
                    </a:lnTo>
                    <a:lnTo>
                      <a:pt x="28" y="44"/>
                    </a:lnTo>
                    <a:lnTo>
                      <a:pt x="37" y="28"/>
                    </a:lnTo>
                    <a:lnTo>
                      <a:pt x="39" y="20"/>
                    </a:lnTo>
                    <a:lnTo>
                      <a:pt x="48" y="13"/>
                    </a:lnTo>
                    <a:lnTo>
                      <a:pt x="65" y="5"/>
                    </a:lnTo>
                    <a:lnTo>
                      <a:pt x="73" y="11"/>
                    </a:lnTo>
                    <a:lnTo>
                      <a:pt x="103" y="22"/>
                    </a:lnTo>
                    <a:lnTo>
                      <a:pt x="100" y="1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5" name="Freeform 51"/>
              <p:cNvSpPr>
                <a:spLocks/>
              </p:cNvSpPr>
              <p:nvPr/>
            </p:nvSpPr>
            <p:spPr bwMode="ltGray">
              <a:xfrm>
                <a:off x="596" y="3919"/>
                <a:ext cx="196" cy="161"/>
              </a:xfrm>
              <a:custGeom>
                <a:avLst/>
                <a:gdLst>
                  <a:gd name="T0" fmla="*/ 89 w 196"/>
                  <a:gd name="T1" fmla="*/ 4 h 161"/>
                  <a:gd name="T2" fmla="*/ 13 w 196"/>
                  <a:gd name="T3" fmla="*/ 7 h 161"/>
                  <a:gd name="T4" fmla="*/ 83 w 196"/>
                  <a:gd name="T5" fmla="*/ 7 h 161"/>
                  <a:gd name="T6" fmla="*/ 72 w 196"/>
                  <a:gd name="T7" fmla="*/ 13 h 161"/>
                  <a:gd name="T8" fmla="*/ 72 w 196"/>
                  <a:gd name="T9" fmla="*/ 16 h 161"/>
                  <a:gd name="T10" fmla="*/ 38 w 196"/>
                  <a:gd name="T11" fmla="*/ 24 h 161"/>
                  <a:gd name="T12" fmla="*/ 63 w 196"/>
                  <a:gd name="T13" fmla="*/ 21 h 161"/>
                  <a:gd name="T14" fmla="*/ 63 w 196"/>
                  <a:gd name="T15" fmla="*/ 25 h 161"/>
                  <a:gd name="T16" fmla="*/ 70 w 196"/>
                  <a:gd name="T17" fmla="*/ 27 h 161"/>
                  <a:gd name="T18" fmla="*/ 8 w 196"/>
                  <a:gd name="T19" fmla="*/ 43 h 161"/>
                  <a:gd name="T20" fmla="*/ 66 w 196"/>
                  <a:gd name="T21" fmla="*/ 35 h 161"/>
                  <a:gd name="T22" fmla="*/ 52 w 196"/>
                  <a:gd name="T23" fmla="*/ 46 h 161"/>
                  <a:gd name="T24" fmla="*/ 8 w 196"/>
                  <a:gd name="T25" fmla="*/ 53 h 161"/>
                  <a:gd name="T26" fmla="*/ 55 w 196"/>
                  <a:gd name="T27" fmla="*/ 47 h 161"/>
                  <a:gd name="T28" fmla="*/ 18 w 196"/>
                  <a:gd name="T29" fmla="*/ 60 h 161"/>
                  <a:gd name="T30" fmla="*/ 40 w 196"/>
                  <a:gd name="T31" fmla="*/ 54 h 161"/>
                  <a:gd name="T32" fmla="*/ 55 w 196"/>
                  <a:gd name="T33" fmla="*/ 53 h 161"/>
                  <a:gd name="T34" fmla="*/ 55 w 196"/>
                  <a:gd name="T35" fmla="*/ 57 h 161"/>
                  <a:gd name="T36" fmla="*/ 46 w 196"/>
                  <a:gd name="T37" fmla="*/ 65 h 161"/>
                  <a:gd name="T38" fmla="*/ 5 w 196"/>
                  <a:gd name="T39" fmla="*/ 75 h 161"/>
                  <a:gd name="T40" fmla="*/ 52 w 196"/>
                  <a:gd name="T41" fmla="*/ 67 h 161"/>
                  <a:gd name="T42" fmla="*/ 44 w 196"/>
                  <a:gd name="T43" fmla="*/ 78 h 161"/>
                  <a:gd name="T44" fmla="*/ 33 w 196"/>
                  <a:gd name="T45" fmla="*/ 85 h 161"/>
                  <a:gd name="T46" fmla="*/ 38 w 196"/>
                  <a:gd name="T47" fmla="*/ 85 h 161"/>
                  <a:gd name="T48" fmla="*/ 38 w 196"/>
                  <a:gd name="T49" fmla="*/ 89 h 161"/>
                  <a:gd name="T50" fmla="*/ 8 w 196"/>
                  <a:gd name="T51" fmla="*/ 99 h 161"/>
                  <a:gd name="T52" fmla="*/ 33 w 196"/>
                  <a:gd name="T53" fmla="*/ 98 h 161"/>
                  <a:gd name="T54" fmla="*/ 33 w 196"/>
                  <a:gd name="T55" fmla="*/ 99 h 161"/>
                  <a:gd name="T56" fmla="*/ 35 w 196"/>
                  <a:gd name="T57" fmla="*/ 103 h 161"/>
                  <a:gd name="T58" fmla="*/ 29 w 196"/>
                  <a:gd name="T59" fmla="*/ 112 h 161"/>
                  <a:gd name="T60" fmla="*/ 35 w 196"/>
                  <a:gd name="T61" fmla="*/ 116 h 161"/>
                  <a:gd name="T62" fmla="*/ 38 w 196"/>
                  <a:gd name="T63" fmla="*/ 135 h 161"/>
                  <a:gd name="T64" fmla="*/ 44 w 196"/>
                  <a:gd name="T65" fmla="*/ 112 h 161"/>
                  <a:gd name="T66" fmla="*/ 91 w 196"/>
                  <a:gd name="T67" fmla="*/ 160 h 161"/>
                  <a:gd name="T68" fmla="*/ 63 w 196"/>
                  <a:gd name="T69" fmla="*/ 103 h 161"/>
                  <a:gd name="T70" fmla="*/ 63 w 196"/>
                  <a:gd name="T71" fmla="*/ 103 h 161"/>
                  <a:gd name="T72" fmla="*/ 66 w 196"/>
                  <a:gd name="T73" fmla="*/ 98 h 161"/>
                  <a:gd name="T74" fmla="*/ 105 w 196"/>
                  <a:gd name="T75" fmla="*/ 126 h 161"/>
                  <a:gd name="T76" fmla="*/ 80 w 196"/>
                  <a:gd name="T77" fmla="*/ 111 h 161"/>
                  <a:gd name="T78" fmla="*/ 72 w 196"/>
                  <a:gd name="T79" fmla="*/ 85 h 161"/>
                  <a:gd name="T80" fmla="*/ 74 w 196"/>
                  <a:gd name="T81" fmla="*/ 78 h 161"/>
                  <a:gd name="T82" fmla="*/ 89 w 196"/>
                  <a:gd name="T83" fmla="*/ 95 h 161"/>
                  <a:gd name="T84" fmla="*/ 80 w 196"/>
                  <a:gd name="T85" fmla="*/ 70 h 161"/>
                  <a:gd name="T86" fmla="*/ 94 w 196"/>
                  <a:gd name="T87" fmla="*/ 65 h 161"/>
                  <a:gd name="T88" fmla="*/ 105 w 196"/>
                  <a:gd name="T89" fmla="*/ 83 h 161"/>
                  <a:gd name="T90" fmla="*/ 91 w 196"/>
                  <a:gd name="T91" fmla="*/ 53 h 161"/>
                  <a:gd name="T92" fmla="*/ 94 w 196"/>
                  <a:gd name="T93" fmla="*/ 50 h 161"/>
                  <a:gd name="T94" fmla="*/ 97 w 196"/>
                  <a:gd name="T95" fmla="*/ 36 h 161"/>
                  <a:gd name="T96" fmla="*/ 111 w 196"/>
                  <a:gd name="T97" fmla="*/ 37 h 161"/>
                  <a:gd name="T98" fmla="*/ 161 w 196"/>
                  <a:gd name="T99" fmla="*/ 74 h 161"/>
                  <a:gd name="T100" fmla="*/ 124 w 196"/>
                  <a:gd name="T101" fmla="*/ 53 h 161"/>
                  <a:gd name="T102" fmla="*/ 105 w 196"/>
                  <a:gd name="T103" fmla="*/ 24 h 161"/>
                  <a:gd name="T104" fmla="*/ 111 w 196"/>
                  <a:gd name="T105" fmla="*/ 18 h 161"/>
                  <a:gd name="T106" fmla="*/ 135 w 196"/>
                  <a:gd name="T107" fmla="*/ 35 h 161"/>
                  <a:gd name="T108" fmla="*/ 130 w 196"/>
                  <a:gd name="T109" fmla="*/ 33 h 161"/>
                  <a:gd name="T110" fmla="*/ 119 w 196"/>
                  <a:gd name="T111" fmla="*/ 10 h 161"/>
                  <a:gd name="T112" fmla="*/ 150 w 196"/>
                  <a:gd name="T113" fmla="*/ 33 h 161"/>
                  <a:gd name="T114" fmla="*/ 130 w 196"/>
                  <a:gd name="T115" fmla="*/ 22 h 161"/>
                  <a:gd name="T116" fmla="*/ 114 w 196"/>
                  <a:gd name="T11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161">
                    <a:moveTo>
                      <a:pt x="110" y="2"/>
                    </a:moveTo>
                    <a:lnTo>
                      <a:pt x="97" y="0"/>
                    </a:lnTo>
                    <a:lnTo>
                      <a:pt x="89" y="4"/>
                    </a:lnTo>
                    <a:lnTo>
                      <a:pt x="80" y="5"/>
                    </a:lnTo>
                    <a:lnTo>
                      <a:pt x="61" y="7"/>
                    </a:lnTo>
                    <a:lnTo>
                      <a:pt x="13" y="7"/>
                    </a:lnTo>
                    <a:lnTo>
                      <a:pt x="61" y="8"/>
                    </a:lnTo>
                    <a:lnTo>
                      <a:pt x="74" y="5"/>
                    </a:lnTo>
                    <a:lnTo>
                      <a:pt x="83" y="7"/>
                    </a:lnTo>
                    <a:lnTo>
                      <a:pt x="72" y="9"/>
                    </a:lnTo>
                    <a:lnTo>
                      <a:pt x="80" y="9"/>
                    </a:lnTo>
                    <a:lnTo>
                      <a:pt x="72" y="13"/>
                    </a:lnTo>
                    <a:lnTo>
                      <a:pt x="10" y="37"/>
                    </a:lnTo>
                    <a:lnTo>
                      <a:pt x="74" y="13"/>
                    </a:lnTo>
                    <a:lnTo>
                      <a:pt x="72" y="16"/>
                    </a:lnTo>
                    <a:lnTo>
                      <a:pt x="63" y="21"/>
                    </a:lnTo>
                    <a:lnTo>
                      <a:pt x="55" y="22"/>
                    </a:lnTo>
                    <a:lnTo>
                      <a:pt x="38" y="24"/>
                    </a:lnTo>
                    <a:lnTo>
                      <a:pt x="10" y="21"/>
                    </a:lnTo>
                    <a:lnTo>
                      <a:pt x="55" y="24"/>
                    </a:lnTo>
                    <a:lnTo>
                      <a:pt x="63" y="21"/>
                    </a:lnTo>
                    <a:lnTo>
                      <a:pt x="72" y="19"/>
                    </a:lnTo>
                    <a:lnTo>
                      <a:pt x="70" y="24"/>
                    </a:lnTo>
                    <a:lnTo>
                      <a:pt x="63" y="25"/>
                    </a:lnTo>
                    <a:lnTo>
                      <a:pt x="8" y="39"/>
                    </a:lnTo>
                    <a:lnTo>
                      <a:pt x="63" y="27"/>
                    </a:lnTo>
                    <a:lnTo>
                      <a:pt x="70" y="27"/>
                    </a:lnTo>
                    <a:lnTo>
                      <a:pt x="63" y="30"/>
                    </a:lnTo>
                    <a:lnTo>
                      <a:pt x="55" y="35"/>
                    </a:lnTo>
                    <a:lnTo>
                      <a:pt x="8" y="43"/>
                    </a:lnTo>
                    <a:lnTo>
                      <a:pt x="61" y="33"/>
                    </a:lnTo>
                    <a:lnTo>
                      <a:pt x="63" y="33"/>
                    </a:lnTo>
                    <a:lnTo>
                      <a:pt x="66" y="35"/>
                    </a:lnTo>
                    <a:lnTo>
                      <a:pt x="55" y="40"/>
                    </a:lnTo>
                    <a:lnTo>
                      <a:pt x="66" y="39"/>
                    </a:lnTo>
                    <a:lnTo>
                      <a:pt x="52" y="46"/>
                    </a:lnTo>
                    <a:lnTo>
                      <a:pt x="40" y="50"/>
                    </a:lnTo>
                    <a:lnTo>
                      <a:pt x="18" y="53"/>
                    </a:lnTo>
                    <a:lnTo>
                      <a:pt x="8" y="53"/>
                    </a:lnTo>
                    <a:lnTo>
                      <a:pt x="27" y="51"/>
                    </a:lnTo>
                    <a:lnTo>
                      <a:pt x="49" y="48"/>
                    </a:lnTo>
                    <a:lnTo>
                      <a:pt x="55" y="47"/>
                    </a:lnTo>
                    <a:lnTo>
                      <a:pt x="49" y="51"/>
                    </a:lnTo>
                    <a:lnTo>
                      <a:pt x="38" y="57"/>
                    </a:lnTo>
                    <a:lnTo>
                      <a:pt x="18" y="60"/>
                    </a:lnTo>
                    <a:lnTo>
                      <a:pt x="0" y="62"/>
                    </a:lnTo>
                    <a:lnTo>
                      <a:pt x="24" y="59"/>
                    </a:lnTo>
                    <a:lnTo>
                      <a:pt x="40" y="54"/>
                    </a:lnTo>
                    <a:lnTo>
                      <a:pt x="55" y="50"/>
                    </a:lnTo>
                    <a:lnTo>
                      <a:pt x="57" y="48"/>
                    </a:lnTo>
                    <a:lnTo>
                      <a:pt x="55" y="53"/>
                    </a:lnTo>
                    <a:lnTo>
                      <a:pt x="61" y="51"/>
                    </a:lnTo>
                    <a:lnTo>
                      <a:pt x="66" y="53"/>
                    </a:lnTo>
                    <a:lnTo>
                      <a:pt x="55" y="57"/>
                    </a:lnTo>
                    <a:lnTo>
                      <a:pt x="55" y="60"/>
                    </a:lnTo>
                    <a:lnTo>
                      <a:pt x="40" y="65"/>
                    </a:lnTo>
                    <a:lnTo>
                      <a:pt x="46" y="65"/>
                    </a:lnTo>
                    <a:lnTo>
                      <a:pt x="40" y="69"/>
                    </a:lnTo>
                    <a:lnTo>
                      <a:pt x="21" y="74"/>
                    </a:lnTo>
                    <a:lnTo>
                      <a:pt x="5" y="75"/>
                    </a:lnTo>
                    <a:lnTo>
                      <a:pt x="29" y="73"/>
                    </a:lnTo>
                    <a:lnTo>
                      <a:pt x="44" y="69"/>
                    </a:lnTo>
                    <a:lnTo>
                      <a:pt x="52" y="67"/>
                    </a:lnTo>
                    <a:lnTo>
                      <a:pt x="52" y="71"/>
                    </a:lnTo>
                    <a:lnTo>
                      <a:pt x="52" y="73"/>
                    </a:lnTo>
                    <a:lnTo>
                      <a:pt x="44" y="78"/>
                    </a:lnTo>
                    <a:lnTo>
                      <a:pt x="35" y="83"/>
                    </a:lnTo>
                    <a:lnTo>
                      <a:pt x="40" y="83"/>
                    </a:lnTo>
                    <a:lnTo>
                      <a:pt x="33" y="85"/>
                    </a:lnTo>
                    <a:lnTo>
                      <a:pt x="5" y="92"/>
                    </a:lnTo>
                    <a:lnTo>
                      <a:pt x="24" y="88"/>
                    </a:lnTo>
                    <a:lnTo>
                      <a:pt x="38" y="85"/>
                    </a:lnTo>
                    <a:lnTo>
                      <a:pt x="38" y="89"/>
                    </a:lnTo>
                    <a:lnTo>
                      <a:pt x="29" y="91"/>
                    </a:lnTo>
                    <a:lnTo>
                      <a:pt x="38" y="89"/>
                    </a:lnTo>
                    <a:lnTo>
                      <a:pt x="38" y="92"/>
                    </a:lnTo>
                    <a:lnTo>
                      <a:pt x="33" y="95"/>
                    </a:lnTo>
                    <a:lnTo>
                      <a:pt x="8" y="99"/>
                    </a:lnTo>
                    <a:lnTo>
                      <a:pt x="29" y="95"/>
                    </a:lnTo>
                    <a:lnTo>
                      <a:pt x="29" y="97"/>
                    </a:lnTo>
                    <a:lnTo>
                      <a:pt x="33" y="98"/>
                    </a:lnTo>
                    <a:lnTo>
                      <a:pt x="8" y="108"/>
                    </a:lnTo>
                    <a:lnTo>
                      <a:pt x="27" y="100"/>
                    </a:lnTo>
                    <a:lnTo>
                      <a:pt x="33" y="99"/>
                    </a:lnTo>
                    <a:lnTo>
                      <a:pt x="35" y="103"/>
                    </a:lnTo>
                    <a:lnTo>
                      <a:pt x="29" y="105"/>
                    </a:lnTo>
                    <a:lnTo>
                      <a:pt x="35" y="103"/>
                    </a:lnTo>
                    <a:lnTo>
                      <a:pt x="29" y="112"/>
                    </a:lnTo>
                    <a:lnTo>
                      <a:pt x="5" y="122"/>
                    </a:lnTo>
                    <a:lnTo>
                      <a:pt x="29" y="112"/>
                    </a:lnTo>
                    <a:lnTo>
                      <a:pt x="27" y="116"/>
                    </a:lnTo>
                    <a:lnTo>
                      <a:pt x="35" y="112"/>
                    </a:lnTo>
                    <a:lnTo>
                      <a:pt x="35" y="116"/>
                    </a:lnTo>
                    <a:lnTo>
                      <a:pt x="38" y="135"/>
                    </a:lnTo>
                    <a:lnTo>
                      <a:pt x="63" y="160"/>
                    </a:lnTo>
                    <a:lnTo>
                      <a:pt x="38" y="135"/>
                    </a:lnTo>
                    <a:lnTo>
                      <a:pt x="38" y="124"/>
                    </a:lnTo>
                    <a:lnTo>
                      <a:pt x="40" y="117"/>
                    </a:lnTo>
                    <a:lnTo>
                      <a:pt x="44" y="112"/>
                    </a:lnTo>
                    <a:lnTo>
                      <a:pt x="49" y="103"/>
                    </a:lnTo>
                    <a:lnTo>
                      <a:pt x="55" y="106"/>
                    </a:lnTo>
                    <a:lnTo>
                      <a:pt x="91" y="160"/>
                    </a:lnTo>
                    <a:lnTo>
                      <a:pt x="57" y="106"/>
                    </a:lnTo>
                    <a:lnTo>
                      <a:pt x="57" y="100"/>
                    </a:lnTo>
                    <a:lnTo>
                      <a:pt x="63" y="103"/>
                    </a:lnTo>
                    <a:lnTo>
                      <a:pt x="70" y="155"/>
                    </a:lnTo>
                    <a:lnTo>
                      <a:pt x="66" y="111"/>
                    </a:lnTo>
                    <a:lnTo>
                      <a:pt x="63" y="103"/>
                    </a:lnTo>
                    <a:lnTo>
                      <a:pt x="61" y="99"/>
                    </a:lnTo>
                    <a:lnTo>
                      <a:pt x="63" y="92"/>
                    </a:lnTo>
                    <a:lnTo>
                      <a:pt x="66" y="98"/>
                    </a:lnTo>
                    <a:lnTo>
                      <a:pt x="74" y="109"/>
                    </a:lnTo>
                    <a:lnTo>
                      <a:pt x="83" y="116"/>
                    </a:lnTo>
                    <a:lnTo>
                      <a:pt x="105" y="126"/>
                    </a:lnTo>
                    <a:lnTo>
                      <a:pt x="153" y="144"/>
                    </a:lnTo>
                    <a:lnTo>
                      <a:pt x="91" y="117"/>
                    </a:lnTo>
                    <a:lnTo>
                      <a:pt x="80" y="111"/>
                    </a:lnTo>
                    <a:lnTo>
                      <a:pt x="74" y="106"/>
                    </a:lnTo>
                    <a:lnTo>
                      <a:pt x="70" y="100"/>
                    </a:lnTo>
                    <a:lnTo>
                      <a:pt x="72" y="85"/>
                    </a:lnTo>
                    <a:lnTo>
                      <a:pt x="74" y="89"/>
                    </a:lnTo>
                    <a:lnTo>
                      <a:pt x="74" y="81"/>
                    </a:lnTo>
                    <a:lnTo>
                      <a:pt x="74" y="78"/>
                    </a:lnTo>
                    <a:lnTo>
                      <a:pt x="80" y="85"/>
                    </a:lnTo>
                    <a:lnTo>
                      <a:pt x="133" y="137"/>
                    </a:lnTo>
                    <a:lnTo>
                      <a:pt x="89" y="95"/>
                    </a:lnTo>
                    <a:lnTo>
                      <a:pt x="83" y="91"/>
                    </a:lnTo>
                    <a:lnTo>
                      <a:pt x="80" y="85"/>
                    </a:lnTo>
                    <a:lnTo>
                      <a:pt x="80" y="70"/>
                    </a:lnTo>
                    <a:lnTo>
                      <a:pt x="83" y="71"/>
                    </a:lnTo>
                    <a:lnTo>
                      <a:pt x="86" y="62"/>
                    </a:lnTo>
                    <a:lnTo>
                      <a:pt x="94" y="65"/>
                    </a:lnTo>
                    <a:lnTo>
                      <a:pt x="135" y="123"/>
                    </a:lnTo>
                    <a:lnTo>
                      <a:pt x="113" y="95"/>
                    </a:lnTo>
                    <a:lnTo>
                      <a:pt x="105" y="83"/>
                    </a:lnTo>
                    <a:lnTo>
                      <a:pt x="94" y="71"/>
                    </a:lnTo>
                    <a:lnTo>
                      <a:pt x="94" y="65"/>
                    </a:lnTo>
                    <a:lnTo>
                      <a:pt x="91" y="53"/>
                    </a:lnTo>
                    <a:lnTo>
                      <a:pt x="97" y="54"/>
                    </a:lnTo>
                    <a:lnTo>
                      <a:pt x="119" y="112"/>
                    </a:lnTo>
                    <a:lnTo>
                      <a:pt x="94" y="50"/>
                    </a:lnTo>
                    <a:lnTo>
                      <a:pt x="94" y="45"/>
                    </a:lnTo>
                    <a:lnTo>
                      <a:pt x="97" y="48"/>
                    </a:lnTo>
                    <a:lnTo>
                      <a:pt x="97" y="36"/>
                    </a:lnTo>
                    <a:lnTo>
                      <a:pt x="102" y="40"/>
                    </a:lnTo>
                    <a:lnTo>
                      <a:pt x="102" y="33"/>
                    </a:lnTo>
                    <a:lnTo>
                      <a:pt x="111" y="37"/>
                    </a:lnTo>
                    <a:lnTo>
                      <a:pt x="122" y="51"/>
                    </a:lnTo>
                    <a:lnTo>
                      <a:pt x="135" y="60"/>
                    </a:lnTo>
                    <a:lnTo>
                      <a:pt x="161" y="74"/>
                    </a:lnTo>
                    <a:lnTo>
                      <a:pt x="175" y="86"/>
                    </a:lnTo>
                    <a:lnTo>
                      <a:pt x="135" y="60"/>
                    </a:lnTo>
                    <a:lnTo>
                      <a:pt x="124" y="53"/>
                    </a:lnTo>
                    <a:lnTo>
                      <a:pt x="113" y="43"/>
                    </a:lnTo>
                    <a:lnTo>
                      <a:pt x="111" y="36"/>
                    </a:lnTo>
                    <a:lnTo>
                      <a:pt x="105" y="24"/>
                    </a:lnTo>
                    <a:lnTo>
                      <a:pt x="108" y="25"/>
                    </a:lnTo>
                    <a:lnTo>
                      <a:pt x="113" y="24"/>
                    </a:lnTo>
                    <a:lnTo>
                      <a:pt x="111" y="18"/>
                    </a:lnTo>
                    <a:lnTo>
                      <a:pt x="116" y="24"/>
                    </a:lnTo>
                    <a:lnTo>
                      <a:pt x="122" y="29"/>
                    </a:lnTo>
                    <a:lnTo>
                      <a:pt x="135" y="35"/>
                    </a:lnTo>
                    <a:lnTo>
                      <a:pt x="156" y="40"/>
                    </a:lnTo>
                    <a:lnTo>
                      <a:pt x="195" y="54"/>
                    </a:lnTo>
                    <a:lnTo>
                      <a:pt x="130" y="33"/>
                    </a:lnTo>
                    <a:lnTo>
                      <a:pt x="122" y="27"/>
                    </a:lnTo>
                    <a:lnTo>
                      <a:pt x="119" y="25"/>
                    </a:lnTo>
                    <a:lnTo>
                      <a:pt x="119" y="10"/>
                    </a:lnTo>
                    <a:lnTo>
                      <a:pt x="124" y="15"/>
                    </a:lnTo>
                    <a:lnTo>
                      <a:pt x="133" y="22"/>
                    </a:lnTo>
                    <a:lnTo>
                      <a:pt x="150" y="33"/>
                    </a:lnTo>
                    <a:lnTo>
                      <a:pt x="172" y="45"/>
                    </a:lnTo>
                    <a:lnTo>
                      <a:pt x="178" y="50"/>
                    </a:lnTo>
                    <a:lnTo>
                      <a:pt x="130" y="22"/>
                    </a:lnTo>
                    <a:lnTo>
                      <a:pt x="124" y="12"/>
                    </a:lnTo>
                    <a:lnTo>
                      <a:pt x="127" y="5"/>
                    </a:lnTo>
                    <a:lnTo>
                      <a:pt x="114" y="1"/>
                    </a:lnTo>
                    <a:lnTo>
                      <a:pt x="110"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6" name="Freeform 52"/>
              <p:cNvSpPr>
                <a:spLocks/>
              </p:cNvSpPr>
              <p:nvPr/>
            </p:nvSpPr>
            <p:spPr bwMode="ltGray">
              <a:xfrm>
                <a:off x="921" y="3984"/>
                <a:ext cx="148" cy="160"/>
              </a:xfrm>
              <a:custGeom>
                <a:avLst/>
                <a:gdLst>
                  <a:gd name="T0" fmla="*/ 34 w 148"/>
                  <a:gd name="T1" fmla="*/ 159 h 160"/>
                  <a:gd name="T2" fmla="*/ 5 w 148"/>
                  <a:gd name="T3" fmla="*/ 91 h 160"/>
                  <a:gd name="T4" fmla="*/ 2 w 148"/>
                  <a:gd name="T5" fmla="*/ 88 h 160"/>
                  <a:gd name="T6" fmla="*/ 0 w 148"/>
                  <a:gd name="T7" fmla="*/ 82 h 160"/>
                  <a:gd name="T8" fmla="*/ 0 w 148"/>
                  <a:gd name="T9" fmla="*/ 76 h 160"/>
                  <a:gd name="T10" fmla="*/ 0 w 148"/>
                  <a:gd name="T11" fmla="*/ 71 h 160"/>
                  <a:gd name="T12" fmla="*/ 0 w 148"/>
                  <a:gd name="T13" fmla="*/ 64 h 160"/>
                  <a:gd name="T14" fmla="*/ 4 w 148"/>
                  <a:gd name="T15" fmla="*/ 54 h 160"/>
                  <a:gd name="T16" fmla="*/ 20 w 148"/>
                  <a:gd name="T17" fmla="*/ 17 h 160"/>
                  <a:gd name="T18" fmla="*/ 24 w 148"/>
                  <a:gd name="T19" fmla="*/ 14 h 160"/>
                  <a:gd name="T20" fmla="*/ 31 w 148"/>
                  <a:gd name="T21" fmla="*/ 8 h 160"/>
                  <a:gd name="T22" fmla="*/ 39 w 148"/>
                  <a:gd name="T23" fmla="*/ 3 h 160"/>
                  <a:gd name="T24" fmla="*/ 51 w 148"/>
                  <a:gd name="T25" fmla="*/ 0 h 160"/>
                  <a:gd name="T26" fmla="*/ 61 w 148"/>
                  <a:gd name="T27" fmla="*/ 0 h 160"/>
                  <a:gd name="T28" fmla="*/ 69 w 148"/>
                  <a:gd name="T29" fmla="*/ 2 h 160"/>
                  <a:gd name="T30" fmla="*/ 79 w 148"/>
                  <a:gd name="T31" fmla="*/ 5 h 160"/>
                  <a:gd name="T32" fmla="*/ 92 w 148"/>
                  <a:gd name="T33" fmla="*/ 11 h 160"/>
                  <a:gd name="T34" fmla="*/ 106 w 148"/>
                  <a:gd name="T35" fmla="*/ 19 h 160"/>
                  <a:gd name="T36" fmla="*/ 114 w 148"/>
                  <a:gd name="T37" fmla="*/ 24 h 160"/>
                  <a:gd name="T38" fmla="*/ 120 w 148"/>
                  <a:gd name="T39" fmla="*/ 31 h 160"/>
                  <a:gd name="T40" fmla="*/ 123 w 148"/>
                  <a:gd name="T41" fmla="*/ 35 h 160"/>
                  <a:gd name="T42" fmla="*/ 136 w 148"/>
                  <a:gd name="T43" fmla="*/ 55 h 160"/>
                  <a:gd name="T44" fmla="*/ 136 w 148"/>
                  <a:gd name="T45" fmla="*/ 57 h 160"/>
                  <a:gd name="T46" fmla="*/ 139 w 148"/>
                  <a:gd name="T47" fmla="*/ 65 h 160"/>
                  <a:gd name="T48" fmla="*/ 141 w 148"/>
                  <a:gd name="T49" fmla="*/ 71 h 160"/>
                  <a:gd name="T50" fmla="*/ 147 w 148"/>
                  <a:gd name="T51" fmla="*/ 101 h 160"/>
                  <a:gd name="T52" fmla="*/ 138 w 148"/>
                  <a:gd name="T53" fmla="*/ 83 h 160"/>
                  <a:gd name="T54" fmla="*/ 131 w 148"/>
                  <a:gd name="T55" fmla="*/ 70 h 160"/>
                  <a:gd name="T56" fmla="*/ 123 w 148"/>
                  <a:gd name="T57" fmla="*/ 57 h 160"/>
                  <a:gd name="T58" fmla="*/ 113 w 148"/>
                  <a:gd name="T59" fmla="*/ 43 h 160"/>
                  <a:gd name="T60" fmla="*/ 78 w 148"/>
                  <a:gd name="T61" fmla="*/ 12 h 160"/>
                  <a:gd name="T62" fmla="*/ 69 w 148"/>
                  <a:gd name="T63" fmla="*/ 8 h 160"/>
                  <a:gd name="T64" fmla="*/ 61 w 148"/>
                  <a:gd name="T65" fmla="*/ 6 h 160"/>
                  <a:gd name="T66" fmla="*/ 54 w 148"/>
                  <a:gd name="T67" fmla="*/ 6 h 160"/>
                  <a:gd name="T68" fmla="*/ 48 w 148"/>
                  <a:gd name="T69" fmla="*/ 10 h 160"/>
                  <a:gd name="T70" fmla="*/ 38 w 148"/>
                  <a:gd name="T71" fmla="*/ 21 h 160"/>
                  <a:gd name="T72" fmla="*/ 28 w 148"/>
                  <a:gd name="T73" fmla="*/ 57 h 160"/>
                  <a:gd name="T74" fmla="*/ 18 w 148"/>
                  <a:gd name="T75" fmla="*/ 82 h 160"/>
                  <a:gd name="T76" fmla="*/ 17 w 148"/>
                  <a:gd name="T77" fmla="*/ 88 h 160"/>
                  <a:gd name="T78" fmla="*/ 18 w 148"/>
                  <a:gd name="T79" fmla="*/ 94 h 160"/>
                  <a:gd name="T80" fmla="*/ 19 w 148"/>
                  <a:gd name="T81" fmla="*/ 100 h 160"/>
                  <a:gd name="T82" fmla="*/ 27 w 148"/>
                  <a:gd name="T83" fmla="*/ 112 h 160"/>
                  <a:gd name="T84" fmla="*/ 22 w 148"/>
                  <a:gd name="T85" fmla="*/ 101 h 160"/>
                  <a:gd name="T86" fmla="*/ 32 w 148"/>
                  <a:gd name="T87" fmla="*/ 125 h 160"/>
                  <a:gd name="T88" fmla="*/ 38 w 148"/>
                  <a:gd name="T89" fmla="*/ 137 h 160"/>
                  <a:gd name="T90" fmla="*/ 39 w 148"/>
                  <a:gd name="T91" fmla="*/ 147 h 160"/>
                  <a:gd name="T92" fmla="*/ 35 w 148"/>
                  <a:gd name="T93" fmla="*/ 156 h 160"/>
                  <a:gd name="T94" fmla="*/ 34 w 148"/>
                  <a:gd name="T95"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34" y="159"/>
                    </a:moveTo>
                    <a:lnTo>
                      <a:pt x="5" y="91"/>
                    </a:lnTo>
                    <a:lnTo>
                      <a:pt x="2" y="88"/>
                    </a:lnTo>
                    <a:lnTo>
                      <a:pt x="0" y="82"/>
                    </a:lnTo>
                    <a:lnTo>
                      <a:pt x="0" y="76"/>
                    </a:lnTo>
                    <a:lnTo>
                      <a:pt x="0" y="71"/>
                    </a:lnTo>
                    <a:lnTo>
                      <a:pt x="0" y="64"/>
                    </a:lnTo>
                    <a:lnTo>
                      <a:pt x="4" y="54"/>
                    </a:lnTo>
                    <a:lnTo>
                      <a:pt x="20" y="17"/>
                    </a:lnTo>
                    <a:lnTo>
                      <a:pt x="24" y="14"/>
                    </a:lnTo>
                    <a:lnTo>
                      <a:pt x="31" y="8"/>
                    </a:lnTo>
                    <a:lnTo>
                      <a:pt x="39" y="3"/>
                    </a:lnTo>
                    <a:lnTo>
                      <a:pt x="51" y="0"/>
                    </a:lnTo>
                    <a:lnTo>
                      <a:pt x="61" y="0"/>
                    </a:lnTo>
                    <a:lnTo>
                      <a:pt x="69" y="2"/>
                    </a:lnTo>
                    <a:lnTo>
                      <a:pt x="79" y="5"/>
                    </a:lnTo>
                    <a:lnTo>
                      <a:pt x="92" y="11"/>
                    </a:lnTo>
                    <a:lnTo>
                      <a:pt x="106" y="19"/>
                    </a:lnTo>
                    <a:lnTo>
                      <a:pt x="114" y="24"/>
                    </a:lnTo>
                    <a:lnTo>
                      <a:pt x="120" y="31"/>
                    </a:lnTo>
                    <a:lnTo>
                      <a:pt x="123" y="35"/>
                    </a:lnTo>
                    <a:lnTo>
                      <a:pt x="136" y="55"/>
                    </a:lnTo>
                    <a:lnTo>
                      <a:pt x="136" y="57"/>
                    </a:lnTo>
                    <a:lnTo>
                      <a:pt x="139" y="65"/>
                    </a:lnTo>
                    <a:lnTo>
                      <a:pt x="141" y="71"/>
                    </a:lnTo>
                    <a:lnTo>
                      <a:pt x="147" y="101"/>
                    </a:lnTo>
                    <a:lnTo>
                      <a:pt x="138" y="83"/>
                    </a:lnTo>
                    <a:lnTo>
                      <a:pt x="131" y="70"/>
                    </a:lnTo>
                    <a:lnTo>
                      <a:pt x="123" y="57"/>
                    </a:lnTo>
                    <a:lnTo>
                      <a:pt x="113" y="43"/>
                    </a:lnTo>
                    <a:lnTo>
                      <a:pt x="78" y="12"/>
                    </a:lnTo>
                    <a:lnTo>
                      <a:pt x="69" y="8"/>
                    </a:lnTo>
                    <a:lnTo>
                      <a:pt x="61" y="6"/>
                    </a:lnTo>
                    <a:lnTo>
                      <a:pt x="54" y="6"/>
                    </a:lnTo>
                    <a:lnTo>
                      <a:pt x="48" y="10"/>
                    </a:lnTo>
                    <a:lnTo>
                      <a:pt x="38" y="21"/>
                    </a:lnTo>
                    <a:lnTo>
                      <a:pt x="28" y="57"/>
                    </a:lnTo>
                    <a:lnTo>
                      <a:pt x="18" y="82"/>
                    </a:lnTo>
                    <a:lnTo>
                      <a:pt x="17" y="88"/>
                    </a:lnTo>
                    <a:lnTo>
                      <a:pt x="18" y="94"/>
                    </a:lnTo>
                    <a:lnTo>
                      <a:pt x="19" y="100"/>
                    </a:lnTo>
                    <a:lnTo>
                      <a:pt x="27" y="112"/>
                    </a:lnTo>
                    <a:lnTo>
                      <a:pt x="22" y="101"/>
                    </a:lnTo>
                    <a:lnTo>
                      <a:pt x="32" y="125"/>
                    </a:lnTo>
                    <a:lnTo>
                      <a:pt x="38" y="137"/>
                    </a:lnTo>
                    <a:lnTo>
                      <a:pt x="39" y="147"/>
                    </a:lnTo>
                    <a:lnTo>
                      <a:pt x="35" y="156"/>
                    </a:lnTo>
                    <a:lnTo>
                      <a:pt x="34" y="1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7" name="Freeform 53"/>
              <p:cNvSpPr>
                <a:spLocks/>
              </p:cNvSpPr>
              <p:nvPr/>
            </p:nvSpPr>
            <p:spPr bwMode="ltGray">
              <a:xfrm>
                <a:off x="844" y="3928"/>
                <a:ext cx="164" cy="152"/>
              </a:xfrm>
              <a:custGeom>
                <a:avLst/>
                <a:gdLst>
                  <a:gd name="T0" fmla="*/ 160 w 164"/>
                  <a:gd name="T1" fmla="*/ 23 h 152"/>
                  <a:gd name="T2" fmla="*/ 149 w 164"/>
                  <a:gd name="T3" fmla="*/ 13 h 152"/>
                  <a:gd name="T4" fmla="*/ 143 w 164"/>
                  <a:gd name="T5" fmla="*/ 9 h 152"/>
                  <a:gd name="T6" fmla="*/ 131 w 164"/>
                  <a:gd name="T7" fmla="*/ 6 h 152"/>
                  <a:gd name="T8" fmla="*/ 120 w 164"/>
                  <a:gd name="T9" fmla="*/ 3 h 152"/>
                  <a:gd name="T10" fmla="*/ 105 w 164"/>
                  <a:gd name="T11" fmla="*/ 0 h 152"/>
                  <a:gd name="T12" fmla="*/ 92 w 164"/>
                  <a:gd name="T13" fmla="*/ 0 h 152"/>
                  <a:gd name="T14" fmla="*/ 80 w 164"/>
                  <a:gd name="T15" fmla="*/ 1 h 152"/>
                  <a:gd name="T16" fmla="*/ 66 w 164"/>
                  <a:gd name="T17" fmla="*/ 2 h 152"/>
                  <a:gd name="T18" fmla="*/ 51 w 164"/>
                  <a:gd name="T19" fmla="*/ 5 h 152"/>
                  <a:gd name="T20" fmla="*/ 42 w 164"/>
                  <a:gd name="T21" fmla="*/ 10 h 152"/>
                  <a:gd name="T22" fmla="*/ 32 w 164"/>
                  <a:gd name="T23" fmla="*/ 19 h 152"/>
                  <a:gd name="T24" fmla="*/ 22 w 164"/>
                  <a:gd name="T25" fmla="*/ 25 h 152"/>
                  <a:gd name="T26" fmla="*/ 15 w 164"/>
                  <a:gd name="T27" fmla="*/ 32 h 152"/>
                  <a:gd name="T28" fmla="*/ 5 w 164"/>
                  <a:gd name="T29" fmla="*/ 41 h 152"/>
                  <a:gd name="T30" fmla="*/ 0 w 164"/>
                  <a:gd name="T31" fmla="*/ 58 h 152"/>
                  <a:gd name="T32" fmla="*/ 2 w 164"/>
                  <a:gd name="T33" fmla="*/ 72 h 152"/>
                  <a:gd name="T34" fmla="*/ 9 w 164"/>
                  <a:gd name="T35" fmla="*/ 92 h 152"/>
                  <a:gd name="T36" fmla="*/ 22 w 164"/>
                  <a:gd name="T37" fmla="*/ 109 h 152"/>
                  <a:gd name="T38" fmla="*/ 51 w 164"/>
                  <a:gd name="T39" fmla="*/ 151 h 152"/>
                  <a:gd name="T40" fmla="*/ 40 w 164"/>
                  <a:gd name="T41" fmla="*/ 107 h 152"/>
                  <a:gd name="T42" fmla="*/ 34 w 164"/>
                  <a:gd name="T43" fmla="*/ 91 h 152"/>
                  <a:gd name="T44" fmla="*/ 30 w 164"/>
                  <a:gd name="T45" fmla="*/ 78 h 152"/>
                  <a:gd name="T46" fmla="*/ 28 w 164"/>
                  <a:gd name="T47" fmla="*/ 63 h 152"/>
                  <a:gd name="T48" fmla="*/ 32 w 164"/>
                  <a:gd name="T49" fmla="*/ 48 h 152"/>
                  <a:gd name="T50" fmla="*/ 36 w 164"/>
                  <a:gd name="T51" fmla="*/ 35 h 152"/>
                  <a:gd name="T52" fmla="*/ 44 w 164"/>
                  <a:gd name="T53" fmla="*/ 20 h 152"/>
                  <a:gd name="T54" fmla="*/ 56 w 164"/>
                  <a:gd name="T55" fmla="*/ 13 h 152"/>
                  <a:gd name="T56" fmla="*/ 71 w 164"/>
                  <a:gd name="T57" fmla="*/ 10 h 152"/>
                  <a:gd name="T58" fmla="*/ 111 w 164"/>
                  <a:gd name="T59" fmla="*/ 9 h 152"/>
                  <a:gd name="T60" fmla="*/ 136 w 164"/>
                  <a:gd name="T61" fmla="*/ 14 h 152"/>
                  <a:gd name="T62" fmla="*/ 163 w 164"/>
                  <a:gd name="T63" fmla="*/ 25 h 152"/>
                  <a:gd name="T64" fmla="*/ 160 w 164"/>
                  <a:gd name="T65"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52">
                    <a:moveTo>
                      <a:pt x="160" y="23"/>
                    </a:moveTo>
                    <a:lnTo>
                      <a:pt x="149" y="13"/>
                    </a:lnTo>
                    <a:lnTo>
                      <a:pt x="143" y="9"/>
                    </a:lnTo>
                    <a:lnTo>
                      <a:pt x="131" y="6"/>
                    </a:lnTo>
                    <a:lnTo>
                      <a:pt x="120" y="3"/>
                    </a:lnTo>
                    <a:lnTo>
                      <a:pt x="105" y="0"/>
                    </a:lnTo>
                    <a:lnTo>
                      <a:pt x="92" y="0"/>
                    </a:lnTo>
                    <a:lnTo>
                      <a:pt x="80" y="1"/>
                    </a:lnTo>
                    <a:lnTo>
                      <a:pt x="66" y="2"/>
                    </a:lnTo>
                    <a:lnTo>
                      <a:pt x="51" y="5"/>
                    </a:lnTo>
                    <a:lnTo>
                      <a:pt x="42" y="10"/>
                    </a:lnTo>
                    <a:lnTo>
                      <a:pt x="32" y="19"/>
                    </a:lnTo>
                    <a:lnTo>
                      <a:pt x="22" y="25"/>
                    </a:lnTo>
                    <a:lnTo>
                      <a:pt x="15" y="32"/>
                    </a:lnTo>
                    <a:lnTo>
                      <a:pt x="5" y="41"/>
                    </a:lnTo>
                    <a:lnTo>
                      <a:pt x="0" y="58"/>
                    </a:lnTo>
                    <a:lnTo>
                      <a:pt x="2" y="72"/>
                    </a:lnTo>
                    <a:lnTo>
                      <a:pt x="9" y="92"/>
                    </a:lnTo>
                    <a:lnTo>
                      <a:pt x="22" y="109"/>
                    </a:lnTo>
                    <a:lnTo>
                      <a:pt x="51" y="151"/>
                    </a:lnTo>
                    <a:lnTo>
                      <a:pt x="40" y="107"/>
                    </a:lnTo>
                    <a:lnTo>
                      <a:pt x="34" y="91"/>
                    </a:lnTo>
                    <a:lnTo>
                      <a:pt x="30" y="78"/>
                    </a:lnTo>
                    <a:lnTo>
                      <a:pt x="28" y="63"/>
                    </a:lnTo>
                    <a:lnTo>
                      <a:pt x="32" y="48"/>
                    </a:lnTo>
                    <a:lnTo>
                      <a:pt x="36" y="35"/>
                    </a:lnTo>
                    <a:lnTo>
                      <a:pt x="44" y="20"/>
                    </a:lnTo>
                    <a:lnTo>
                      <a:pt x="56" y="13"/>
                    </a:lnTo>
                    <a:lnTo>
                      <a:pt x="71" y="10"/>
                    </a:lnTo>
                    <a:lnTo>
                      <a:pt x="111" y="9"/>
                    </a:lnTo>
                    <a:lnTo>
                      <a:pt x="136" y="14"/>
                    </a:lnTo>
                    <a:lnTo>
                      <a:pt x="163" y="25"/>
                    </a:lnTo>
                    <a:lnTo>
                      <a:pt x="160" y="2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8" name="Freeform 54"/>
              <p:cNvSpPr>
                <a:spLocks/>
              </p:cNvSpPr>
              <p:nvPr/>
            </p:nvSpPr>
            <p:spPr bwMode="ltGray">
              <a:xfrm>
                <a:off x="961" y="3819"/>
                <a:ext cx="170" cy="148"/>
              </a:xfrm>
              <a:custGeom>
                <a:avLst/>
                <a:gdLst>
                  <a:gd name="T0" fmla="*/ 49 w 170"/>
                  <a:gd name="T1" fmla="*/ 147 h 148"/>
                  <a:gd name="T2" fmla="*/ 37 w 170"/>
                  <a:gd name="T3" fmla="*/ 121 h 148"/>
                  <a:gd name="T4" fmla="*/ 32 w 170"/>
                  <a:gd name="T5" fmla="*/ 111 h 148"/>
                  <a:gd name="T6" fmla="*/ 20 w 170"/>
                  <a:gd name="T7" fmla="*/ 97 h 148"/>
                  <a:gd name="T8" fmla="*/ 8 w 170"/>
                  <a:gd name="T9" fmla="*/ 85 h 148"/>
                  <a:gd name="T10" fmla="*/ 1 w 170"/>
                  <a:gd name="T11" fmla="*/ 77 h 148"/>
                  <a:gd name="T12" fmla="*/ 0 w 170"/>
                  <a:gd name="T13" fmla="*/ 69 h 148"/>
                  <a:gd name="T14" fmla="*/ 2 w 170"/>
                  <a:gd name="T15" fmla="*/ 58 h 148"/>
                  <a:gd name="T16" fmla="*/ 5 w 170"/>
                  <a:gd name="T17" fmla="*/ 48 h 148"/>
                  <a:gd name="T18" fmla="*/ 24 w 170"/>
                  <a:gd name="T19" fmla="*/ 20 h 148"/>
                  <a:gd name="T20" fmla="*/ 32 w 170"/>
                  <a:gd name="T21" fmla="*/ 13 h 148"/>
                  <a:gd name="T22" fmla="*/ 48 w 170"/>
                  <a:gd name="T23" fmla="*/ 6 h 148"/>
                  <a:gd name="T24" fmla="*/ 61 w 170"/>
                  <a:gd name="T25" fmla="*/ 1 h 148"/>
                  <a:gd name="T26" fmla="*/ 78 w 170"/>
                  <a:gd name="T27" fmla="*/ 0 h 148"/>
                  <a:gd name="T28" fmla="*/ 92 w 170"/>
                  <a:gd name="T29" fmla="*/ 2 h 148"/>
                  <a:gd name="T30" fmla="*/ 109 w 170"/>
                  <a:gd name="T31" fmla="*/ 6 h 148"/>
                  <a:gd name="T32" fmla="*/ 126 w 170"/>
                  <a:gd name="T33" fmla="*/ 15 h 148"/>
                  <a:gd name="T34" fmla="*/ 132 w 170"/>
                  <a:gd name="T35" fmla="*/ 21 h 148"/>
                  <a:gd name="T36" fmla="*/ 143 w 170"/>
                  <a:gd name="T37" fmla="*/ 29 h 148"/>
                  <a:gd name="T38" fmla="*/ 152 w 170"/>
                  <a:gd name="T39" fmla="*/ 37 h 148"/>
                  <a:gd name="T40" fmla="*/ 167 w 170"/>
                  <a:gd name="T41" fmla="*/ 76 h 148"/>
                  <a:gd name="T42" fmla="*/ 169 w 170"/>
                  <a:gd name="T43" fmla="*/ 83 h 148"/>
                  <a:gd name="T44" fmla="*/ 166 w 170"/>
                  <a:gd name="T45" fmla="*/ 96 h 148"/>
                  <a:gd name="T46" fmla="*/ 156 w 170"/>
                  <a:gd name="T47" fmla="*/ 132 h 148"/>
                  <a:gd name="T48" fmla="*/ 157 w 170"/>
                  <a:gd name="T49" fmla="*/ 96 h 148"/>
                  <a:gd name="T50" fmla="*/ 152 w 170"/>
                  <a:gd name="T51" fmla="*/ 81 h 148"/>
                  <a:gd name="T52" fmla="*/ 148 w 170"/>
                  <a:gd name="T53" fmla="*/ 72 h 148"/>
                  <a:gd name="T54" fmla="*/ 142 w 170"/>
                  <a:gd name="T55" fmla="*/ 58 h 148"/>
                  <a:gd name="T56" fmla="*/ 134 w 170"/>
                  <a:gd name="T57" fmla="*/ 46 h 148"/>
                  <a:gd name="T58" fmla="*/ 124 w 170"/>
                  <a:gd name="T59" fmla="*/ 34 h 148"/>
                  <a:gd name="T60" fmla="*/ 112 w 170"/>
                  <a:gd name="T61" fmla="*/ 22 h 148"/>
                  <a:gd name="T62" fmla="*/ 102 w 170"/>
                  <a:gd name="T63" fmla="*/ 12 h 148"/>
                  <a:gd name="T64" fmla="*/ 92 w 170"/>
                  <a:gd name="T65" fmla="*/ 6 h 148"/>
                  <a:gd name="T66" fmla="*/ 80 w 170"/>
                  <a:gd name="T67" fmla="*/ 4 h 148"/>
                  <a:gd name="T68" fmla="*/ 68 w 170"/>
                  <a:gd name="T69" fmla="*/ 6 h 148"/>
                  <a:gd name="T70" fmla="*/ 59 w 170"/>
                  <a:gd name="T71" fmla="*/ 11 h 148"/>
                  <a:gd name="T72" fmla="*/ 54 w 170"/>
                  <a:gd name="T73" fmla="*/ 21 h 148"/>
                  <a:gd name="T74" fmla="*/ 54 w 170"/>
                  <a:gd name="T75" fmla="*/ 28 h 148"/>
                  <a:gd name="T76" fmla="*/ 50 w 170"/>
                  <a:gd name="T77" fmla="*/ 42 h 148"/>
                  <a:gd name="T78" fmla="*/ 45 w 170"/>
                  <a:gd name="T79" fmla="*/ 50 h 148"/>
                  <a:gd name="T80" fmla="*/ 34 w 170"/>
                  <a:gd name="T81" fmla="*/ 63 h 148"/>
                  <a:gd name="T82" fmla="*/ 32 w 170"/>
                  <a:gd name="T83" fmla="*/ 69 h 148"/>
                  <a:gd name="T84" fmla="*/ 30 w 170"/>
                  <a:gd name="T85" fmla="*/ 77 h 148"/>
                  <a:gd name="T86" fmla="*/ 30 w 170"/>
                  <a:gd name="T87" fmla="*/ 86 h 148"/>
                  <a:gd name="T88" fmla="*/ 50 w 170"/>
                  <a:gd name="T89" fmla="*/ 119 h 148"/>
                  <a:gd name="T90" fmla="*/ 49 w 170"/>
                  <a:gd name="T9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8">
                    <a:moveTo>
                      <a:pt x="49" y="147"/>
                    </a:moveTo>
                    <a:lnTo>
                      <a:pt x="37" y="121"/>
                    </a:lnTo>
                    <a:lnTo>
                      <a:pt x="32" y="111"/>
                    </a:lnTo>
                    <a:lnTo>
                      <a:pt x="20" y="97"/>
                    </a:lnTo>
                    <a:lnTo>
                      <a:pt x="8" y="85"/>
                    </a:lnTo>
                    <a:lnTo>
                      <a:pt x="1" y="77"/>
                    </a:lnTo>
                    <a:lnTo>
                      <a:pt x="0" y="69"/>
                    </a:lnTo>
                    <a:lnTo>
                      <a:pt x="2" y="58"/>
                    </a:lnTo>
                    <a:lnTo>
                      <a:pt x="5" y="48"/>
                    </a:lnTo>
                    <a:lnTo>
                      <a:pt x="24" y="20"/>
                    </a:lnTo>
                    <a:lnTo>
                      <a:pt x="32" y="13"/>
                    </a:lnTo>
                    <a:lnTo>
                      <a:pt x="48" y="6"/>
                    </a:lnTo>
                    <a:lnTo>
                      <a:pt x="61" y="1"/>
                    </a:lnTo>
                    <a:lnTo>
                      <a:pt x="78" y="0"/>
                    </a:lnTo>
                    <a:lnTo>
                      <a:pt x="92" y="2"/>
                    </a:lnTo>
                    <a:lnTo>
                      <a:pt x="109" y="6"/>
                    </a:lnTo>
                    <a:lnTo>
                      <a:pt x="126" y="15"/>
                    </a:lnTo>
                    <a:lnTo>
                      <a:pt x="132" y="21"/>
                    </a:lnTo>
                    <a:lnTo>
                      <a:pt x="143" y="29"/>
                    </a:lnTo>
                    <a:lnTo>
                      <a:pt x="152" y="37"/>
                    </a:lnTo>
                    <a:lnTo>
                      <a:pt x="167" y="76"/>
                    </a:lnTo>
                    <a:lnTo>
                      <a:pt x="169" y="83"/>
                    </a:lnTo>
                    <a:lnTo>
                      <a:pt x="166" y="96"/>
                    </a:lnTo>
                    <a:lnTo>
                      <a:pt x="156" y="132"/>
                    </a:lnTo>
                    <a:lnTo>
                      <a:pt x="157" y="96"/>
                    </a:lnTo>
                    <a:lnTo>
                      <a:pt x="152" y="81"/>
                    </a:lnTo>
                    <a:lnTo>
                      <a:pt x="148" y="72"/>
                    </a:lnTo>
                    <a:lnTo>
                      <a:pt x="142" y="58"/>
                    </a:lnTo>
                    <a:lnTo>
                      <a:pt x="134" y="46"/>
                    </a:lnTo>
                    <a:lnTo>
                      <a:pt x="124" y="34"/>
                    </a:lnTo>
                    <a:lnTo>
                      <a:pt x="112" y="22"/>
                    </a:lnTo>
                    <a:lnTo>
                      <a:pt x="102" y="12"/>
                    </a:lnTo>
                    <a:lnTo>
                      <a:pt x="92" y="6"/>
                    </a:lnTo>
                    <a:lnTo>
                      <a:pt x="80" y="4"/>
                    </a:lnTo>
                    <a:lnTo>
                      <a:pt x="68" y="6"/>
                    </a:lnTo>
                    <a:lnTo>
                      <a:pt x="59" y="11"/>
                    </a:lnTo>
                    <a:lnTo>
                      <a:pt x="54" y="21"/>
                    </a:lnTo>
                    <a:lnTo>
                      <a:pt x="54" y="28"/>
                    </a:lnTo>
                    <a:lnTo>
                      <a:pt x="50" y="42"/>
                    </a:lnTo>
                    <a:lnTo>
                      <a:pt x="45" y="50"/>
                    </a:lnTo>
                    <a:lnTo>
                      <a:pt x="34" y="63"/>
                    </a:lnTo>
                    <a:lnTo>
                      <a:pt x="32" y="69"/>
                    </a:lnTo>
                    <a:lnTo>
                      <a:pt x="30" y="77"/>
                    </a:lnTo>
                    <a:lnTo>
                      <a:pt x="30" y="86"/>
                    </a:lnTo>
                    <a:lnTo>
                      <a:pt x="50" y="119"/>
                    </a:lnTo>
                    <a:lnTo>
                      <a:pt x="49" y="1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79" name="Freeform 55"/>
              <p:cNvSpPr>
                <a:spLocks/>
              </p:cNvSpPr>
              <p:nvPr/>
            </p:nvSpPr>
            <p:spPr bwMode="ltGray">
              <a:xfrm>
                <a:off x="1052" y="3670"/>
                <a:ext cx="225" cy="215"/>
              </a:xfrm>
              <a:custGeom>
                <a:avLst/>
                <a:gdLst>
                  <a:gd name="T0" fmla="*/ 210 w 225"/>
                  <a:gd name="T1" fmla="*/ 5 h 215"/>
                  <a:gd name="T2" fmla="*/ 209 w 225"/>
                  <a:gd name="T3" fmla="*/ 0 h 215"/>
                  <a:gd name="T4" fmla="*/ 193 w 225"/>
                  <a:gd name="T5" fmla="*/ 2 h 215"/>
                  <a:gd name="T6" fmla="*/ 184 w 225"/>
                  <a:gd name="T7" fmla="*/ 7 h 215"/>
                  <a:gd name="T8" fmla="*/ 5 w 225"/>
                  <a:gd name="T9" fmla="*/ 46 h 215"/>
                  <a:gd name="T10" fmla="*/ 164 w 225"/>
                  <a:gd name="T11" fmla="*/ 18 h 215"/>
                  <a:gd name="T12" fmla="*/ 166 w 225"/>
                  <a:gd name="T13" fmla="*/ 24 h 215"/>
                  <a:gd name="T14" fmla="*/ 89 w 225"/>
                  <a:gd name="T15" fmla="*/ 57 h 215"/>
                  <a:gd name="T16" fmla="*/ 185 w 225"/>
                  <a:gd name="T17" fmla="*/ 31 h 215"/>
                  <a:gd name="T18" fmla="*/ 172 w 225"/>
                  <a:gd name="T19" fmla="*/ 42 h 215"/>
                  <a:gd name="T20" fmla="*/ 142 w 225"/>
                  <a:gd name="T21" fmla="*/ 60 h 215"/>
                  <a:gd name="T22" fmla="*/ 49 w 225"/>
                  <a:gd name="T23" fmla="*/ 109 h 215"/>
                  <a:gd name="T24" fmla="*/ 52 w 225"/>
                  <a:gd name="T25" fmla="*/ 105 h 215"/>
                  <a:gd name="T26" fmla="*/ 113 w 225"/>
                  <a:gd name="T27" fmla="*/ 75 h 215"/>
                  <a:gd name="T28" fmla="*/ 161 w 225"/>
                  <a:gd name="T29" fmla="*/ 51 h 215"/>
                  <a:gd name="T30" fmla="*/ 184 w 225"/>
                  <a:gd name="T31" fmla="*/ 40 h 215"/>
                  <a:gd name="T32" fmla="*/ 188 w 225"/>
                  <a:gd name="T33" fmla="*/ 44 h 215"/>
                  <a:gd name="T34" fmla="*/ 161 w 225"/>
                  <a:gd name="T35" fmla="*/ 59 h 215"/>
                  <a:gd name="T36" fmla="*/ 124 w 225"/>
                  <a:gd name="T37" fmla="*/ 79 h 215"/>
                  <a:gd name="T38" fmla="*/ 172 w 225"/>
                  <a:gd name="T39" fmla="*/ 51 h 215"/>
                  <a:gd name="T40" fmla="*/ 188 w 225"/>
                  <a:gd name="T41" fmla="*/ 44 h 215"/>
                  <a:gd name="T42" fmla="*/ 190 w 225"/>
                  <a:gd name="T43" fmla="*/ 52 h 215"/>
                  <a:gd name="T44" fmla="*/ 172 w 225"/>
                  <a:gd name="T45" fmla="*/ 66 h 215"/>
                  <a:gd name="T46" fmla="*/ 124 w 225"/>
                  <a:gd name="T47" fmla="*/ 85 h 215"/>
                  <a:gd name="T48" fmla="*/ 82 w 225"/>
                  <a:gd name="T49" fmla="*/ 102 h 215"/>
                  <a:gd name="T50" fmla="*/ 131 w 225"/>
                  <a:gd name="T51" fmla="*/ 84 h 215"/>
                  <a:gd name="T52" fmla="*/ 180 w 225"/>
                  <a:gd name="T53" fmla="*/ 64 h 215"/>
                  <a:gd name="T54" fmla="*/ 178 w 225"/>
                  <a:gd name="T55" fmla="*/ 71 h 215"/>
                  <a:gd name="T56" fmla="*/ 180 w 225"/>
                  <a:gd name="T57" fmla="*/ 83 h 215"/>
                  <a:gd name="T58" fmla="*/ 172 w 225"/>
                  <a:gd name="T59" fmla="*/ 89 h 215"/>
                  <a:gd name="T60" fmla="*/ 132 w 225"/>
                  <a:gd name="T61" fmla="*/ 105 h 215"/>
                  <a:gd name="T62" fmla="*/ 56 w 225"/>
                  <a:gd name="T63" fmla="*/ 133 h 215"/>
                  <a:gd name="T64" fmla="*/ 67 w 225"/>
                  <a:gd name="T65" fmla="*/ 127 h 215"/>
                  <a:gd name="T66" fmla="*/ 161 w 225"/>
                  <a:gd name="T67" fmla="*/ 94 h 215"/>
                  <a:gd name="T68" fmla="*/ 191 w 225"/>
                  <a:gd name="T69" fmla="*/ 80 h 215"/>
                  <a:gd name="T70" fmla="*/ 115 w 225"/>
                  <a:gd name="T71" fmla="*/ 122 h 215"/>
                  <a:gd name="T72" fmla="*/ 190 w 225"/>
                  <a:gd name="T73" fmla="*/ 92 h 215"/>
                  <a:gd name="T74" fmla="*/ 188 w 225"/>
                  <a:gd name="T75" fmla="*/ 105 h 215"/>
                  <a:gd name="T76" fmla="*/ 150 w 225"/>
                  <a:gd name="T77" fmla="*/ 133 h 215"/>
                  <a:gd name="T78" fmla="*/ 86 w 225"/>
                  <a:gd name="T79" fmla="*/ 154 h 215"/>
                  <a:gd name="T80" fmla="*/ 26 w 225"/>
                  <a:gd name="T81" fmla="*/ 172 h 215"/>
                  <a:gd name="T82" fmla="*/ 117 w 225"/>
                  <a:gd name="T83" fmla="*/ 146 h 215"/>
                  <a:gd name="T84" fmla="*/ 153 w 225"/>
                  <a:gd name="T85" fmla="*/ 131 h 215"/>
                  <a:gd name="T86" fmla="*/ 188 w 225"/>
                  <a:gd name="T87" fmla="*/ 109 h 215"/>
                  <a:gd name="T88" fmla="*/ 184 w 225"/>
                  <a:gd name="T89" fmla="*/ 119 h 215"/>
                  <a:gd name="T90" fmla="*/ 182 w 225"/>
                  <a:gd name="T91" fmla="*/ 129 h 215"/>
                  <a:gd name="T92" fmla="*/ 184 w 225"/>
                  <a:gd name="T93" fmla="*/ 138 h 215"/>
                  <a:gd name="T94" fmla="*/ 150 w 225"/>
                  <a:gd name="T95" fmla="*/ 157 h 215"/>
                  <a:gd name="T96" fmla="*/ 88 w 225"/>
                  <a:gd name="T97" fmla="*/ 174 h 215"/>
                  <a:gd name="T98" fmla="*/ 92 w 225"/>
                  <a:gd name="T99" fmla="*/ 173 h 215"/>
                  <a:gd name="T100" fmla="*/ 169 w 225"/>
                  <a:gd name="T101" fmla="*/ 150 h 215"/>
                  <a:gd name="T102" fmla="*/ 165 w 225"/>
                  <a:gd name="T103" fmla="*/ 156 h 215"/>
                  <a:gd name="T104" fmla="*/ 169 w 225"/>
                  <a:gd name="T105" fmla="*/ 159 h 215"/>
                  <a:gd name="T106" fmla="*/ 172 w 225"/>
                  <a:gd name="T107" fmla="*/ 165 h 215"/>
                  <a:gd name="T108" fmla="*/ 135 w 225"/>
                  <a:gd name="T109" fmla="*/ 181 h 215"/>
                  <a:gd name="T110" fmla="*/ 93 w 225"/>
                  <a:gd name="T111" fmla="*/ 185 h 215"/>
                  <a:gd name="T112" fmla="*/ 169 w 225"/>
                  <a:gd name="T113" fmla="*/ 170 h 215"/>
                  <a:gd name="T114" fmla="*/ 165 w 225"/>
                  <a:gd name="T115" fmla="*/ 178 h 215"/>
                  <a:gd name="T116" fmla="*/ 170 w 225"/>
                  <a:gd name="T117" fmla="*/ 184 h 215"/>
                  <a:gd name="T118" fmla="*/ 82 w 225"/>
                  <a:gd name="T119" fmla="*/ 214 h 215"/>
                  <a:gd name="T120" fmla="*/ 166 w 225"/>
                  <a:gd name="T121" fmla="*/ 191 h 215"/>
                  <a:gd name="T122" fmla="*/ 183 w 225"/>
                  <a:gd name="T123" fmla="*/ 182 h 215"/>
                  <a:gd name="T124" fmla="*/ 194 w 225"/>
                  <a:gd name="T125"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215">
                    <a:moveTo>
                      <a:pt x="207" y="16"/>
                    </a:moveTo>
                    <a:lnTo>
                      <a:pt x="210" y="5"/>
                    </a:lnTo>
                    <a:lnTo>
                      <a:pt x="224" y="4"/>
                    </a:lnTo>
                    <a:lnTo>
                      <a:pt x="209" y="0"/>
                    </a:lnTo>
                    <a:lnTo>
                      <a:pt x="203" y="0"/>
                    </a:lnTo>
                    <a:lnTo>
                      <a:pt x="193" y="2"/>
                    </a:lnTo>
                    <a:lnTo>
                      <a:pt x="193" y="5"/>
                    </a:lnTo>
                    <a:lnTo>
                      <a:pt x="184" y="7"/>
                    </a:lnTo>
                    <a:lnTo>
                      <a:pt x="109" y="37"/>
                    </a:lnTo>
                    <a:lnTo>
                      <a:pt x="5" y="46"/>
                    </a:lnTo>
                    <a:lnTo>
                      <a:pt x="107" y="37"/>
                    </a:lnTo>
                    <a:lnTo>
                      <a:pt x="164" y="18"/>
                    </a:lnTo>
                    <a:lnTo>
                      <a:pt x="184" y="16"/>
                    </a:lnTo>
                    <a:lnTo>
                      <a:pt x="166" y="24"/>
                    </a:lnTo>
                    <a:lnTo>
                      <a:pt x="184" y="24"/>
                    </a:lnTo>
                    <a:lnTo>
                      <a:pt x="89" y="57"/>
                    </a:lnTo>
                    <a:lnTo>
                      <a:pt x="153" y="37"/>
                    </a:lnTo>
                    <a:lnTo>
                      <a:pt x="185" y="31"/>
                    </a:lnTo>
                    <a:lnTo>
                      <a:pt x="184" y="35"/>
                    </a:lnTo>
                    <a:lnTo>
                      <a:pt x="172" y="42"/>
                    </a:lnTo>
                    <a:lnTo>
                      <a:pt x="164" y="48"/>
                    </a:lnTo>
                    <a:lnTo>
                      <a:pt x="142" y="60"/>
                    </a:lnTo>
                    <a:lnTo>
                      <a:pt x="101" y="83"/>
                    </a:lnTo>
                    <a:lnTo>
                      <a:pt x="49" y="109"/>
                    </a:lnTo>
                    <a:lnTo>
                      <a:pt x="7" y="127"/>
                    </a:lnTo>
                    <a:lnTo>
                      <a:pt x="52" y="105"/>
                    </a:lnTo>
                    <a:lnTo>
                      <a:pt x="79" y="92"/>
                    </a:lnTo>
                    <a:lnTo>
                      <a:pt x="113" y="75"/>
                    </a:lnTo>
                    <a:lnTo>
                      <a:pt x="131" y="64"/>
                    </a:lnTo>
                    <a:lnTo>
                      <a:pt x="161" y="51"/>
                    </a:lnTo>
                    <a:lnTo>
                      <a:pt x="172" y="46"/>
                    </a:lnTo>
                    <a:lnTo>
                      <a:pt x="184" y="40"/>
                    </a:lnTo>
                    <a:lnTo>
                      <a:pt x="177" y="40"/>
                    </a:lnTo>
                    <a:lnTo>
                      <a:pt x="188" y="44"/>
                    </a:lnTo>
                    <a:lnTo>
                      <a:pt x="177" y="48"/>
                    </a:lnTo>
                    <a:lnTo>
                      <a:pt x="161" y="59"/>
                    </a:lnTo>
                    <a:lnTo>
                      <a:pt x="144" y="70"/>
                    </a:lnTo>
                    <a:lnTo>
                      <a:pt x="124" y="79"/>
                    </a:lnTo>
                    <a:lnTo>
                      <a:pt x="158" y="60"/>
                    </a:lnTo>
                    <a:lnTo>
                      <a:pt x="172" y="51"/>
                    </a:lnTo>
                    <a:lnTo>
                      <a:pt x="184" y="44"/>
                    </a:lnTo>
                    <a:lnTo>
                      <a:pt x="188" y="44"/>
                    </a:lnTo>
                    <a:lnTo>
                      <a:pt x="180" y="54"/>
                    </a:lnTo>
                    <a:lnTo>
                      <a:pt x="190" y="52"/>
                    </a:lnTo>
                    <a:lnTo>
                      <a:pt x="184" y="59"/>
                    </a:lnTo>
                    <a:lnTo>
                      <a:pt x="172" y="66"/>
                    </a:lnTo>
                    <a:lnTo>
                      <a:pt x="150" y="77"/>
                    </a:lnTo>
                    <a:lnTo>
                      <a:pt x="124" y="85"/>
                    </a:lnTo>
                    <a:lnTo>
                      <a:pt x="101" y="94"/>
                    </a:lnTo>
                    <a:lnTo>
                      <a:pt x="82" y="102"/>
                    </a:lnTo>
                    <a:lnTo>
                      <a:pt x="93" y="97"/>
                    </a:lnTo>
                    <a:lnTo>
                      <a:pt x="131" y="84"/>
                    </a:lnTo>
                    <a:lnTo>
                      <a:pt x="172" y="68"/>
                    </a:lnTo>
                    <a:lnTo>
                      <a:pt x="180" y="64"/>
                    </a:lnTo>
                    <a:lnTo>
                      <a:pt x="188" y="59"/>
                    </a:lnTo>
                    <a:lnTo>
                      <a:pt x="178" y="71"/>
                    </a:lnTo>
                    <a:lnTo>
                      <a:pt x="194" y="66"/>
                    </a:lnTo>
                    <a:lnTo>
                      <a:pt x="180" y="83"/>
                    </a:lnTo>
                    <a:lnTo>
                      <a:pt x="177" y="86"/>
                    </a:lnTo>
                    <a:lnTo>
                      <a:pt x="172" y="89"/>
                    </a:lnTo>
                    <a:lnTo>
                      <a:pt x="153" y="97"/>
                    </a:lnTo>
                    <a:lnTo>
                      <a:pt x="132" y="105"/>
                    </a:lnTo>
                    <a:lnTo>
                      <a:pt x="92" y="120"/>
                    </a:lnTo>
                    <a:lnTo>
                      <a:pt x="56" y="133"/>
                    </a:lnTo>
                    <a:lnTo>
                      <a:pt x="0" y="151"/>
                    </a:lnTo>
                    <a:lnTo>
                      <a:pt x="67" y="127"/>
                    </a:lnTo>
                    <a:lnTo>
                      <a:pt x="135" y="103"/>
                    </a:lnTo>
                    <a:lnTo>
                      <a:pt x="161" y="94"/>
                    </a:lnTo>
                    <a:lnTo>
                      <a:pt x="177" y="83"/>
                    </a:lnTo>
                    <a:lnTo>
                      <a:pt x="191" y="80"/>
                    </a:lnTo>
                    <a:lnTo>
                      <a:pt x="193" y="80"/>
                    </a:lnTo>
                    <a:lnTo>
                      <a:pt x="115" y="122"/>
                    </a:lnTo>
                    <a:lnTo>
                      <a:pt x="176" y="93"/>
                    </a:lnTo>
                    <a:lnTo>
                      <a:pt x="190" y="92"/>
                    </a:lnTo>
                    <a:lnTo>
                      <a:pt x="173" y="108"/>
                    </a:lnTo>
                    <a:lnTo>
                      <a:pt x="188" y="105"/>
                    </a:lnTo>
                    <a:lnTo>
                      <a:pt x="165" y="121"/>
                    </a:lnTo>
                    <a:lnTo>
                      <a:pt x="150" y="133"/>
                    </a:lnTo>
                    <a:lnTo>
                      <a:pt x="124" y="142"/>
                    </a:lnTo>
                    <a:lnTo>
                      <a:pt x="86" y="154"/>
                    </a:lnTo>
                    <a:lnTo>
                      <a:pt x="52" y="165"/>
                    </a:lnTo>
                    <a:lnTo>
                      <a:pt x="26" y="172"/>
                    </a:lnTo>
                    <a:lnTo>
                      <a:pt x="7" y="176"/>
                    </a:lnTo>
                    <a:lnTo>
                      <a:pt x="117" y="146"/>
                    </a:lnTo>
                    <a:lnTo>
                      <a:pt x="142" y="138"/>
                    </a:lnTo>
                    <a:lnTo>
                      <a:pt x="153" y="131"/>
                    </a:lnTo>
                    <a:lnTo>
                      <a:pt x="171" y="120"/>
                    </a:lnTo>
                    <a:lnTo>
                      <a:pt x="188" y="109"/>
                    </a:lnTo>
                    <a:lnTo>
                      <a:pt x="170" y="124"/>
                    </a:lnTo>
                    <a:lnTo>
                      <a:pt x="184" y="119"/>
                    </a:lnTo>
                    <a:lnTo>
                      <a:pt x="169" y="132"/>
                    </a:lnTo>
                    <a:lnTo>
                      <a:pt x="182" y="129"/>
                    </a:lnTo>
                    <a:lnTo>
                      <a:pt x="167" y="143"/>
                    </a:lnTo>
                    <a:lnTo>
                      <a:pt x="184" y="138"/>
                    </a:lnTo>
                    <a:lnTo>
                      <a:pt x="169" y="146"/>
                    </a:lnTo>
                    <a:lnTo>
                      <a:pt x="150" y="157"/>
                    </a:lnTo>
                    <a:lnTo>
                      <a:pt x="135" y="160"/>
                    </a:lnTo>
                    <a:lnTo>
                      <a:pt x="88" y="174"/>
                    </a:lnTo>
                    <a:lnTo>
                      <a:pt x="45" y="181"/>
                    </a:lnTo>
                    <a:lnTo>
                      <a:pt x="92" y="173"/>
                    </a:lnTo>
                    <a:lnTo>
                      <a:pt x="131" y="161"/>
                    </a:lnTo>
                    <a:lnTo>
                      <a:pt x="169" y="150"/>
                    </a:lnTo>
                    <a:lnTo>
                      <a:pt x="180" y="144"/>
                    </a:lnTo>
                    <a:lnTo>
                      <a:pt x="165" y="156"/>
                    </a:lnTo>
                    <a:lnTo>
                      <a:pt x="177" y="154"/>
                    </a:lnTo>
                    <a:lnTo>
                      <a:pt x="169" y="159"/>
                    </a:lnTo>
                    <a:lnTo>
                      <a:pt x="166" y="167"/>
                    </a:lnTo>
                    <a:lnTo>
                      <a:pt x="172" y="165"/>
                    </a:lnTo>
                    <a:lnTo>
                      <a:pt x="163" y="171"/>
                    </a:lnTo>
                    <a:lnTo>
                      <a:pt x="135" y="181"/>
                    </a:lnTo>
                    <a:lnTo>
                      <a:pt x="117" y="183"/>
                    </a:lnTo>
                    <a:lnTo>
                      <a:pt x="93" y="185"/>
                    </a:lnTo>
                    <a:lnTo>
                      <a:pt x="139" y="180"/>
                    </a:lnTo>
                    <a:lnTo>
                      <a:pt x="169" y="170"/>
                    </a:lnTo>
                    <a:lnTo>
                      <a:pt x="177" y="163"/>
                    </a:lnTo>
                    <a:lnTo>
                      <a:pt x="165" y="178"/>
                    </a:lnTo>
                    <a:lnTo>
                      <a:pt x="177" y="175"/>
                    </a:lnTo>
                    <a:lnTo>
                      <a:pt x="170" y="184"/>
                    </a:lnTo>
                    <a:lnTo>
                      <a:pt x="158" y="195"/>
                    </a:lnTo>
                    <a:lnTo>
                      <a:pt x="82" y="214"/>
                    </a:lnTo>
                    <a:lnTo>
                      <a:pt x="158" y="197"/>
                    </a:lnTo>
                    <a:lnTo>
                      <a:pt x="166" y="191"/>
                    </a:lnTo>
                    <a:lnTo>
                      <a:pt x="170" y="187"/>
                    </a:lnTo>
                    <a:lnTo>
                      <a:pt x="183" y="182"/>
                    </a:lnTo>
                    <a:lnTo>
                      <a:pt x="191" y="191"/>
                    </a:lnTo>
                    <a:lnTo>
                      <a:pt x="194" y="175"/>
                    </a:lnTo>
                    <a:lnTo>
                      <a:pt x="207" y="1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0" name="Freeform 56"/>
              <p:cNvSpPr>
                <a:spLocks/>
              </p:cNvSpPr>
              <p:nvPr/>
            </p:nvSpPr>
            <p:spPr bwMode="ltGray">
              <a:xfrm>
                <a:off x="1243" y="3670"/>
                <a:ext cx="217" cy="217"/>
              </a:xfrm>
              <a:custGeom>
                <a:avLst/>
                <a:gdLst>
                  <a:gd name="T0" fmla="*/ 1 w 217"/>
                  <a:gd name="T1" fmla="*/ 178 h 217"/>
                  <a:gd name="T2" fmla="*/ 8 w 217"/>
                  <a:gd name="T3" fmla="*/ 171 h 217"/>
                  <a:gd name="T4" fmla="*/ 62 w 217"/>
                  <a:gd name="T5" fmla="*/ 216 h 217"/>
                  <a:gd name="T6" fmla="*/ 19 w 217"/>
                  <a:gd name="T7" fmla="*/ 172 h 217"/>
                  <a:gd name="T8" fmla="*/ 24 w 217"/>
                  <a:gd name="T9" fmla="*/ 167 h 217"/>
                  <a:gd name="T10" fmla="*/ 76 w 217"/>
                  <a:gd name="T11" fmla="*/ 199 h 217"/>
                  <a:gd name="T12" fmla="*/ 21 w 217"/>
                  <a:gd name="T13" fmla="*/ 165 h 217"/>
                  <a:gd name="T14" fmla="*/ 29 w 217"/>
                  <a:gd name="T15" fmla="*/ 158 h 217"/>
                  <a:gd name="T16" fmla="*/ 35 w 217"/>
                  <a:gd name="T17" fmla="*/ 150 h 217"/>
                  <a:gd name="T18" fmla="*/ 32 w 217"/>
                  <a:gd name="T19" fmla="*/ 144 h 217"/>
                  <a:gd name="T20" fmla="*/ 39 w 217"/>
                  <a:gd name="T21" fmla="*/ 142 h 217"/>
                  <a:gd name="T22" fmla="*/ 35 w 217"/>
                  <a:gd name="T23" fmla="*/ 141 h 217"/>
                  <a:gd name="T24" fmla="*/ 35 w 217"/>
                  <a:gd name="T25" fmla="*/ 133 h 217"/>
                  <a:gd name="T26" fmla="*/ 39 w 217"/>
                  <a:gd name="T27" fmla="*/ 128 h 217"/>
                  <a:gd name="T28" fmla="*/ 102 w 217"/>
                  <a:gd name="T29" fmla="*/ 166 h 217"/>
                  <a:gd name="T30" fmla="*/ 35 w 217"/>
                  <a:gd name="T31" fmla="*/ 126 h 217"/>
                  <a:gd name="T32" fmla="*/ 42 w 217"/>
                  <a:gd name="T33" fmla="*/ 126 h 217"/>
                  <a:gd name="T34" fmla="*/ 42 w 217"/>
                  <a:gd name="T35" fmla="*/ 114 h 217"/>
                  <a:gd name="T36" fmla="*/ 123 w 217"/>
                  <a:gd name="T37" fmla="*/ 141 h 217"/>
                  <a:gd name="T38" fmla="*/ 59 w 217"/>
                  <a:gd name="T39" fmla="*/ 123 h 217"/>
                  <a:gd name="T40" fmla="*/ 37 w 217"/>
                  <a:gd name="T41" fmla="*/ 107 h 217"/>
                  <a:gd name="T42" fmla="*/ 39 w 217"/>
                  <a:gd name="T43" fmla="*/ 101 h 217"/>
                  <a:gd name="T44" fmla="*/ 53 w 217"/>
                  <a:gd name="T45" fmla="*/ 106 h 217"/>
                  <a:gd name="T46" fmla="*/ 54 w 217"/>
                  <a:gd name="T47" fmla="*/ 100 h 217"/>
                  <a:gd name="T48" fmla="*/ 113 w 217"/>
                  <a:gd name="T49" fmla="*/ 112 h 217"/>
                  <a:gd name="T50" fmla="*/ 91 w 217"/>
                  <a:gd name="T51" fmla="*/ 105 h 217"/>
                  <a:gd name="T52" fmla="*/ 45 w 217"/>
                  <a:gd name="T53" fmla="*/ 90 h 217"/>
                  <a:gd name="T54" fmla="*/ 42 w 217"/>
                  <a:gd name="T55" fmla="*/ 81 h 217"/>
                  <a:gd name="T56" fmla="*/ 46 w 217"/>
                  <a:gd name="T57" fmla="*/ 75 h 217"/>
                  <a:gd name="T58" fmla="*/ 62 w 217"/>
                  <a:gd name="T59" fmla="*/ 79 h 217"/>
                  <a:gd name="T60" fmla="*/ 59 w 217"/>
                  <a:gd name="T61" fmla="*/ 69 h 217"/>
                  <a:gd name="T62" fmla="*/ 54 w 217"/>
                  <a:gd name="T63" fmla="*/ 62 h 217"/>
                  <a:gd name="T64" fmla="*/ 58 w 217"/>
                  <a:gd name="T65" fmla="*/ 58 h 217"/>
                  <a:gd name="T66" fmla="*/ 120 w 217"/>
                  <a:gd name="T67" fmla="*/ 76 h 217"/>
                  <a:gd name="T68" fmla="*/ 193 w 217"/>
                  <a:gd name="T69" fmla="*/ 90 h 217"/>
                  <a:gd name="T70" fmla="*/ 91 w 217"/>
                  <a:gd name="T71" fmla="*/ 68 h 217"/>
                  <a:gd name="T72" fmla="*/ 58 w 217"/>
                  <a:gd name="T73" fmla="*/ 58 h 217"/>
                  <a:gd name="T74" fmla="*/ 62 w 217"/>
                  <a:gd name="T75" fmla="*/ 53 h 217"/>
                  <a:gd name="T76" fmla="*/ 56 w 217"/>
                  <a:gd name="T77" fmla="*/ 41 h 217"/>
                  <a:gd name="T78" fmla="*/ 58 w 217"/>
                  <a:gd name="T79" fmla="*/ 32 h 217"/>
                  <a:gd name="T80" fmla="*/ 91 w 217"/>
                  <a:gd name="T81" fmla="*/ 43 h 217"/>
                  <a:gd name="T82" fmla="*/ 84 w 217"/>
                  <a:gd name="T83" fmla="*/ 40 h 217"/>
                  <a:gd name="T84" fmla="*/ 62 w 217"/>
                  <a:gd name="T85" fmla="*/ 32 h 217"/>
                  <a:gd name="T86" fmla="*/ 58 w 217"/>
                  <a:gd name="T87" fmla="*/ 29 h 217"/>
                  <a:gd name="T88" fmla="*/ 46 w 217"/>
                  <a:gd name="T89" fmla="*/ 23 h 217"/>
                  <a:gd name="T90" fmla="*/ 113 w 217"/>
                  <a:gd name="T91" fmla="*/ 33 h 217"/>
                  <a:gd name="T92" fmla="*/ 46 w 217"/>
                  <a:gd name="T93" fmla="*/ 16 h 217"/>
                  <a:gd name="T94" fmla="*/ 125 w 217"/>
                  <a:gd name="T95" fmla="*/ 16 h 217"/>
                  <a:gd name="T96" fmla="*/ 159 w 217"/>
                  <a:gd name="T97" fmla="*/ 13 h 217"/>
                  <a:gd name="T98" fmla="*/ 58 w 217"/>
                  <a:gd name="T99" fmla="*/ 16 h 217"/>
                  <a:gd name="T100" fmla="*/ 42 w 217"/>
                  <a:gd name="T101" fmla="*/ 6 h 217"/>
                  <a:gd name="T102" fmla="*/ 20 w 217"/>
                  <a:gd name="T103" fmla="*/ 2 h 217"/>
                  <a:gd name="T104" fmla="*/ 0 w 217"/>
                  <a:gd name="T10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0" y="188"/>
                    </a:moveTo>
                    <a:lnTo>
                      <a:pt x="1" y="178"/>
                    </a:lnTo>
                    <a:lnTo>
                      <a:pt x="13" y="183"/>
                    </a:lnTo>
                    <a:lnTo>
                      <a:pt x="8" y="171"/>
                    </a:lnTo>
                    <a:lnTo>
                      <a:pt x="20" y="172"/>
                    </a:lnTo>
                    <a:lnTo>
                      <a:pt x="62" y="216"/>
                    </a:lnTo>
                    <a:lnTo>
                      <a:pt x="24" y="178"/>
                    </a:lnTo>
                    <a:lnTo>
                      <a:pt x="19" y="172"/>
                    </a:lnTo>
                    <a:lnTo>
                      <a:pt x="16" y="166"/>
                    </a:lnTo>
                    <a:lnTo>
                      <a:pt x="24" y="167"/>
                    </a:lnTo>
                    <a:lnTo>
                      <a:pt x="48" y="179"/>
                    </a:lnTo>
                    <a:lnTo>
                      <a:pt x="76" y="199"/>
                    </a:lnTo>
                    <a:lnTo>
                      <a:pt x="35" y="172"/>
                    </a:lnTo>
                    <a:lnTo>
                      <a:pt x="21" y="165"/>
                    </a:lnTo>
                    <a:lnTo>
                      <a:pt x="20" y="155"/>
                    </a:lnTo>
                    <a:lnTo>
                      <a:pt x="29" y="158"/>
                    </a:lnTo>
                    <a:lnTo>
                      <a:pt x="27" y="147"/>
                    </a:lnTo>
                    <a:lnTo>
                      <a:pt x="35" y="150"/>
                    </a:lnTo>
                    <a:lnTo>
                      <a:pt x="72" y="189"/>
                    </a:lnTo>
                    <a:lnTo>
                      <a:pt x="32" y="144"/>
                    </a:lnTo>
                    <a:lnTo>
                      <a:pt x="27" y="137"/>
                    </a:lnTo>
                    <a:lnTo>
                      <a:pt x="39" y="142"/>
                    </a:lnTo>
                    <a:lnTo>
                      <a:pt x="69" y="164"/>
                    </a:lnTo>
                    <a:lnTo>
                      <a:pt x="35" y="141"/>
                    </a:lnTo>
                    <a:lnTo>
                      <a:pt x="24" y="129"/>
                    </a:lnTo>
                    <a:lnTo>
                      <a:pt x="35" y="133"/>
                    </a:lnTo>
                    <a:lnTo>
                      <a:pt x="27" y="126"/>
                    </a:lnTo>
                    <a:lnTo>
                      <a:pt x="39" y="128"/>
                    </a:lnTo>
                    <a:lnTo>
                      <a:pt x="49" y="141"/>
                    </a:lnTo>
                    <a:lnTo>
                      <a:pt x="102" y="166"/>
                    </a:lnTo>
                    <a:lnTo>
                      <a:pt x="46" y="137"/>
                    </a:lnTo>
                    <a:lnTo>
                      <a:pt x="35" y="126"/>
                    </a:lnTo>
                    <a:lnTo>
                      <a:pt x="32" y="120"/>
                    </a:lnTo>
                    <a:lnTo>
                      <a:pt x="42" y="126"/>
                    </a:lnTo>
                    <a:lnTo>
                      <a:pt x="35" y="113"/>
                    </a:lnTo>
                    <a:lnTo>
                      <a:pt x="42" y="114"/>
                    </a:lnTo>
                    <a:lnTo>
                      <a:pt x="48" y="121"/>
                    </a:lnTo>
                    <a:lnTo>
                      <a:pt x="123" y="141"/>
                    </a:lnTo>
                    <a:lnTo>
                      <a:pt x="83" y="129"/>
                    </a:lnTo>
                    <a:lnTo>
                      <a:pt x="59" y="123"/>
                    </a:lnTo>
                    <a:lnTo>
                      <a:pt x="53" y="120"/>
                    </a:lnTo>
                    <a:lnTo>
                      <a:pt x="37" y="107"/>
                    </a:lnTo>
                    <a:lnTo>
                      <a:pt x="42" y="109"/>
                    </a:lnTo>
                    <a:lnTo>
                      <a:pt x="39" y="101"/>
                    </a:lnTo>
                    <a:lnTo>
                      <a:pt x="37" y="103"/>
                    </a:lnTo>
                    <a:lnTo>
                      <a:pt x="53" y="106"/>
                    </a:lnTo>
                    <a:lnTo>
                      <a:pt x="42" y="98"/>
                    </a:lnTo>
                    <a:lnTo>
                      <a:pt x="54" y="100"/>
                    </a:lnTo>
                    <a:lnTo>
                      <a:pt x="82" y="103"/>
                    </a:lnTo>
                    <a:lnTo>
                      <a:pt x="113" y="112"/>
                    </a:lnTo>
                    <a:lnTo>
                      <a:pt x="189" y="139"/>
                    </a:lnTo>
                    <a:lnTo>
                      <a:pt x="91" y="105"/>
                    </a:lnTo>
                    <a:lnTo>
                      <a:pt x="54" y="98"/>
                    </a:lnTo>
                    <a:lnTo>
                      <a:pt x="45" y="90"/>
                    </a:lnTo>
                    <a:lnTo>
                      <a:pt x="59" y="94"/>
                    </a:lnTo>
                    <a:lnTo>
                      <a:pt x="42" y="81"/>
                    </a:lnTo>
                    <a:lnTo>
                      <a:pt x="54" y="82"/>
                    </a:lnTo>
                    <a:lnTo>
                      <a:pt x="46" y="75"/>
                    </a:lnTo>
                    <a:lnTo>
                      <a:pt x="48" y="73"/>
                    </a:lnTo>
                    <a:lnTo>
                      <a:pt x="62" y="79"/>
                    </a:lnTo>
                    <a:lnTo>
                      <a:pt x="48" y="69"/>
                    </a:lnTo>
                    <a:lnTo>
                      <a:pt x="59" y="69"/>
                    </a:lnTo>
                    <a:lnTo>
                      <a:pt x="46" y="62"/>
                    </a:lnTo>
                    <a:lnTo>
                      <a:pt x="54" y="62"/>
                    </a:lnTo>
                    <a:lnTo>
                      <a:pt x="46" y="58"/>
                    </a:lnTo>
                    <a:lnTo>
                      <a:pt x="58" y="58"/>
                    </a:lnTo>
                    <a:lnTo>
                      <a:pt x="81" y="67"/>
                    </a:lnTo>
                    <a:lnTo>
                      <a:pt x="120" y="76"/>
                    </a:lnTo>
                    <a:lnTo>
                      <a:pt x="159" y="84"/>
                    </a:lnTo>
                    <a:lnTo>
                      <a:pt x="193" y="90"/>
                    </a:lnTo>
                    <a:lnTo>
                      <a:pt x="110" y="73"/>
                    </a:lnTo>
                    <a:lnTo>
                      <a:pt x="91" y="68"/>
                    </a:lnTo>
                    <a:lnTo>
                      <a:pt x="62" y="61"/>
                    </a:lnTo>
                    <a:lnTo>
                      <a:pt x="58" y="58"/>
                    </a:lnTo>
                    <a:lnTo>
                      <a:pt x="50" y="51"/>
                    </a:lnTo>
                    <a:lnTo>
                      <a:pt x="62" y="53"/>
                    </a:lnTo>
                    <a:lnTo>
                      <a:pt x="48" y="41"/>
                    </a:lnTo>
                    <a:lnTo>
                      <a:pt x="56" y="41"/>
                    </a:lnTo>
                    <a:lnTo>
                      <a:pt x="46" y="32"/>
                    </a:lnTo>
                    <a:lnTo>
                      <a:pt x="58" y="32"/>
                    </a:lnTo>
                    <a:lnTo>
                      <a:pt x="65" y="37"/>
                    </a:lnTo>
                    <a:lnTo>
                      <a:pt x="91" y="43"/>
                    </a:lnTo>
                    <a:lnTo>
                      <a:pt x="167" y="57"/>
                    </a:lnTo>
                    <a:lnTo>
                      <a:pt x="84" y="40"/>
                    </a:lnTo>
                    <a:lnTo>
                      <a:pt x="65" y="36"/>
                    </a:lnTo>
                    <a:lnTo>
                      <a:pt x="62" y="32"/>
                    </a:lnTo>
                    <a:lnTo>
                      <a:pt x="50" y="27"/>
                    </a:lnTo>
                    <a:lnTo>
                      <a:pt x="58" y="29"/>
                    </a:lnTo>
                    <a:lnTo>
                      <a:pt x="39" y="21"/>
                    </a:lnTo>
                    <a:lnTo>
                      <a:pt x="46" y="23"/>
                    </a:lnTo>
                    <a:lnTo>
                      <a:pt x="64" y="23"/>
                    </a:lnTo>
                    <a:lnTo>
                      <a:pt x="113" y="33"/>
                    </a:lnTo>
                    <a:lnTo>
                      <a:pt x="62" y="23"/>
                    </a:lnTo>
                    <a:lnTo>
                      <a:pt x="46" y="16"/>
                    </a:lnTo>
                    <a:lnTo>
                      <a:pt x="62" y="16"/>
                    </a:lnTo>
                    <a:lnTo>
                      <a:pt x="125" y="16"/>
                    </a:lnTo>
                    <a:lnTo>
                      <a:pt x="216" y="8"/>
                    </a:lnTo>
                    <a:lnTo>
                      <a:pt x="159" y="13"/>
                    </a:lnTo>
                    <a:lnTo>
                      <a:pt x="81" y="17"/>
                    </a:lnTo>
                    <a:lnTo>
                      <a:pt x="58" y="16"/>
                    </a:lnTo>
                    <a:lnTo>
                      <a:pt x="50" y="12"/>
                    </a:lnTo>
                    <a:lnTo>
                      <a:pt x="42" y="6"/>
                    </a:lnTo>
                    <a:lnTo>
                      <a:pt x="25" y="0"/>
                    </a:lnTo>
                    <a:lnTo>
                      <a:pt x="20" y="2"/>
                    </a:lnTo>
                    <a:lnTo>
                      <a:pt x="16" y="0"/>
                    </a:lnTo>
                    <a:lnTo>
                      <a:pt x="0" y="18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1" name="Freeform 57"/>
              <p:cNvSpPr>
                <a:spLocks/>
              </p:cNvSpPr>
              <p:nvPr/>
            </p:nvSpPr>
            <p:spPr bwMode="ltGray">
              <a:xfrm>
                <a:off x="1245" y="3887"/>
                <a:ext cx="58" cy="164"/>
              </a:xfrm>
              <a:custGeom>
                <a:avLst/>
                <a:gdLst>
                  <a:gd name="T0" fmla="*/ 11 w 58"/>
                  <a:gd name="T1" fmla="*/ 0 h 164"/>
                  <a:gd name="T2" fmla="*/ 22 w 58"/>
                  <a:gd name="T3" fmla="*/ 12 h 164"/>
                  <a:gd name="T4" fmla="*/ 34 w 58"/>
                  <a:gd name="T5" fmla="*/ 32 h 164"/>
                  <a:gd name="T6" fmla="*/ 46 w 58"/>
                  <a:gd name="T7" fmla="*/ 59 h 164"/>
                  <a:gd name="T8" fmla="*/ 57 w 58"/>
                  <a:gd name="T9" fmla="*/ 94 h 164"/>
                  <a:gd name="T10" fmla="*/ 57 w 58"/>
                  <a:gd name="T11" fmla="*/ 130 h 164"/>
                  <a:gd name="T12" fmla="*/ 51 w 58"/>
                  <a:gd name="T13" fmla="*/ 163 h 164"/>
                  <a:gd name="T14" fmla="*/ 46 w 58"/>
                  <a:gd name="T15" fmla="*/ 163 h 164"/>
                  <a:gd name="T16" fmla="*/ 51 w 58"/>
                  <a:gd name="T17" fmla="*/ 130 h 164"/>
                  <a:gd name="T18" fmla="*/ 51 w 58"/>
                  <a:gd name="T19" fmla="*/ 103 h 164"/>
                  <a:gd name="T20" fmla="*/ 39 w 58"/>
                  <a:gd name="T21" fmla="*/ 73 h 164"/>
                  <a:gd name="T22" fmla="*/ 22 w 58"/>
                  <a:gd name="T23" fmla="*/ 44 h 164"/>
                  <a:gd name="T24" fmla="*/ 0 w 58"/>
                  <a:gd name="T25" fmla="*/ 7 h 164"/>
                  <a:gd name="T26" fmla="*/ 11 w 58"/>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64">
                    <a:moveTo>
                      <a:pt x="11" y="0"/>
                    </a:moveTo>
                    <a:lnTo>
                      <a:pt x="22" y="12"/>
                    </a:lnTo>
                    <a:lnTo>
                      <a:pt x="34" y="32"/>
                    </a:lnTo>
                    <a:lnTo>
                      <a:pt x="46" y="59"/>
                    </a:lnTo>
                    <a:lnTo>
                      <a:pt x="57" y="94"/>
                    </a:lnTo>
                    <a:lnTo>
                      <a:pt x="57" y="130"/>
                    </a:lnTo>
                    <a:lnTo>
                      <a:pt x="51" y="163"/>
                    </a:lnTo>
                    <a:lnTo>
                      <a:pt x="46" y="163"/>
                    </a:lnTo>
                    <a:lnTo>
                      <a:pt x="51" y="130"/>
                    </a:lnTo>
                    <a:lnTo>
                      <a:pt x="51" y="103"/>
                    </a:lnTo>
                    <a:lnTo>
                      <a:pt x="39" y="73"/>
                    </a:lnTo>
                    <a:lnTo>
                      <a:pt x="22" y="44"/>
                    </a:lnTo>
                    <a:lnTo>
                      <a:pt x="0" y="7"/>
                    </a:lnTo>
                    <a:lnTo>
                      <a:pt x="1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2" name="Freeform 58"/>
              <p:cNvSpPr>
                <a:spLocks/>
              </p:cNvSpPr>
              <p:nvPr/>
            </p:nvSpPr>
            <p:spPr bwMode="ltGray">
              <a:xfrm>
                <a:off x="287" y="3721"/>
                <a:ext cx="156" cy="308"/>
              </a:xfrm>
              <a:custGeom>
                <a:avLst/>
                <a:gdLst>
                  <a:gd name="T0" fmla="*/ 152 w 156"/>
                  <a:gd name="T1" fmla="*/ 47 h 308"/>
                  <a:gd name="T2" fmla="*/ 141 w 156"/>
                  <a:gd name="T3" fmla="*/ 27 h 308"/>
                  <a:gd name="T4" fmla="*/ 136 w 156"/>
                  <a:gd name="T5" fmla="*/ 19 h 308"/>
                  <a:gd name="T6" fmla="*/ 125 w 156"/>
                  <a:gd name="T7" fmla="*/ 13 h 308"/>
                  <a:gd name="T8" fmla="*/ 114 w 156"/>
                  <a:gd name="T9" fmla="*/ 7 h 308"/>
                  <a:gd name="T10" fmla="*/ 100 w 156"/>
                  <a:gd name="T11" fmla="*/ 1 h 308"/>
                  <a:gd name="T12" fmla="*/ 87 w 156"/>
                  <a:gd name="T13" fmla="*/ 0 h 308"/>
                  <a:gd name="T14" fmla="*/ 76 w 156"/>
                  <a:gd name="T15" fmla="*/ 2 h 308"/>
                  <a:gd name="T16" fmla="*/ 63 w 156"/>
                  <a:gd name="T17" fmla="*/ 5 h 308"/>
                  <a:gd name="T18" fmla="*/ 48 w 156"/>
                  <a:gd name="T19" fmla="*/ 11 h 308"/>
                  <a:gd name="T20" fmla="*/ 40 w 156"/>
                  <a:gd name="T21" fmla="*/ 23 h 308"/>
                  <a:gd name="T22" fmla="*/ 30 w 156"/>
                  <a:gd name="T23" fmla="*/ 39 h 308"/>
                  <a:gd name="T24" fmla="*/ 21 w 156"/>
                  <a:gd name="T25" fmla="*/ 51 h 308"/>
                  <a:gd name="T26" fmla="*/ 14 w 156"/>
                  <a:gd name="T27" fmla="*/ 65 h 308"/>
                  <a:gd name="T28" fmla="*/ 5 w 156"/>
                  <a:gd name="T29" fmla="*/ 82 h 308"/>
                  <a:gd name="T30" fmla="*/ 0 w 156"/>
                  <a:gd name="T31" fmla="*/ 119 h 308"/>
                  <a:gd name="T32" fmla="*/ 2 w 156"/>
                  <a:gd name="T33" fmla="*/ 147 h 308"/>
                  <a:gd name="T34" fmla="*/ 9 w 156"/>
                  <a:gd name="T35" fmla="*/ 188 h 308"/>
                  <a:gd name="T36" fmla="*/ 21 w 156"/>
                  <a:gd name="T37" fmla="*/ 223 h 308"/>
                  <a:gd name="T38" fmla="*/ 48 w 156"/>
                  <a:gd name="T39" fmla="*/ 307 h 308"/>
                  <a:gd name="T40" fmla="*/ 38 w 156"/>
                  <a:gd name="T41" fmla="*/ 217 h 308"/>
                  <a:gd name="T42" fmla="*/ 32 w 156"/>
                  <a:gd name="T43" fmla="*/ 186 h 308"/>
                  <a:gd name="T44" fmla="*/ 29 w 156"/>
                  <a:gd name="T45" fmla="*/ 159 h 308"/>
                  <a:gd name="T46" fmla="*/ 27 w 156"/>
                  <a:gd name="T47" fmla="*/ 130 h 308"/>
                  <a:gd name="T48" fmla="*/ 30 w 156"/>
                  <a:gd name="T49" fmla="*/ 97 h 308"/>
                  <a:gd name="T50" fmla="*/ 35 w 156"/>
                  <a:gd name="T51" fmla="*/ 73 h 308"/>
                  <a:gd name="T52" fmla="*/ 41 w 156"/>
                  <a:gd name="T53" fmla="*/ 42 h 308"/>
                  <a:gd name="T54" fmla="*/ 53 w 156"/>
                  <a:gd name="T55" fmla="*/ 27 h 308"/>
                  <a:gd name="T56" fmla="*/ 67 w 156"/>
                  <a:gd name="T57" fmla="*/ 21 h 308"/>
                  <a:gd name="T58" fmla="*/ 106 w 156"/>
                  <a:gd name="T59" fmla="*/ 19 h 308"/>
                  <a:gd name="T60" fmla="*/ 129 w 156"/>
                  <a:gd name="T61" fmla="*/ 29 h 308"/>
                  <a:gd name="T62" fmla="*/ 155 w 156"/>
                  <a:gd name="T63" fmla="*/ 51 h 308"/>
                  <a:gd name="T64" fmla="*/ 152 w 156"/>
                  <a:gd name="T65" fmla="*/ 4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08">
                    <a:moveTo>
                      <a:pt x="152" y="47"/>
                    </a:moveTo>
                    <a:lnTo>
                      <a:pt x="141" y="27"/>
                    </a:lnTo>
                    <a:lnTo>
                      <a:pt x="136" y="19"/>
                    </a:lnTo>
                    <a:lnTo>
                      <a:pt x="125" y="13"/>
                    </a:lnTo>
                    <a:lnTo>
                      <a:pt x="114" y="7"/>
                    </a:lnTo>
                    <a:lnTo>
                      <a:pt x="100" y="1"/>
                    </a:lnTo>
                    <a:lnTo>
                      <a:pt x="87" y="0"/>
                    </a:lnTo>
                    <a:lnTo>
                      <a:pt x="76" y="2"/>
                    </a:lnTo>
                    <a:lnTo>
                      <a:pt x="63" y="5"/>
                    </a:lnTo>
                    <a:lnTo>
                      <a:pt x="48" y="11"/>
                    </a:lnTo>
                    <a:lnTo>
                      <a:pt x="40" y="23"/>
                    </a:lnTo>
                    <a:lnTo>
                      <a:pt x="30" y="39"/>
                    </a:lnTo>
                    <a:lnTo>
                      <a:pt x="21" y="51"/>
                    </a:lnTo>
                    <a:lnTo>
                      <a:pt x="14" y="65"/>
                    </a:lnTo>
                    <a:lnTo>
                      <a:pt x="5" y="82"/>
                    </a:lnTo>
                    <a:lnTo>
                      <a:pt x="0" y="119"/>
                    </a:lnTo>
                    <a:lnTo>
                      <a:pt x="2" y="147"/>
                    </a:lnTo>
                    <a:lnTo>
                      <a:pt x="9" y="188"/>
                    </a:lnTo>
                    <a:lnTo>
                      <a:pt x="21" y="223"/>
                    </a:lnTo>
                    <a:lnTo>
                      <a:pt x="48" y="307"/>
                    </a:lnTo>
                    <a:lnTo>
                      <a:pt x="38" y="217"/>
                    </a:lnTo>
                    <a:lnTo>
                      <a:pt x="32" y="186"/>
                    </a:lnTo>
                    <a:lnTo>
                      <a:pt x="29" y="159"/>
                    </a:lnTo>
                    <a:lnTo>
                      <a:pt x="27" y="130"/>
                    </a:lnTo>
                    <a:lnTo>
                      <a:pt x="30" y="97"/>
                    </a:lnTo>
                    <a:lnTo>
                      <a:pt x="35" y="73"/>
                    </a:lnTo>
                    <a:lnTo>
                      <a:pt x="41" y="42"/>
                    </a:lnTo>
                    <a:lnTo>
                      <a:pt x="53" y="27"/>
                    </a:lnTo>
                    <a:lnTo>
                      <a:pt x="67" y="21"/>
                    </a:lnTo>
                    <a:lnTo>
                      <a:pt x="106" y="19"/>
                    </a:lnTo>
                    <a:lnTo>
                      <a:pt x="129" y="29"/>
                    </a:lnTo>
                    <a:lnTo>
                      <a:pt x="155" y="51"/>
                    </a:lnTo>
                    <a:lnTo>
                      <a:pt x="152" y="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3" name="Freeform 59"/>
              <p:cNvSpPr>
                <a:spLocks/>
              </p:cNvSpPr>
              <p:nvPr/>
            </p:nvSpPr>
            <p:spPr bwMode="ltGray">
              <a:xfrm>
                <a:off x="400" y="3502"/>
                <a:ext cx="160" cy="302"/>
              </a:xfrm>
              <a:custGeom>
                <a:avLst/>
                <a:gdLst>
                  <a:gd name="T0" fmla="*/ 46 w 160"/>
                  <a:gd name="T1" fmla="*/ 301 h 302"/>
                  <a:gd name="T2" fmla="*/ 35 w 160"/>
                  <a:gd name="T3" fmla="*/ 249 h 302"/>
                  <a:gd name="T4" fmla="*/ 30 w 160"/>
                  <a:gd name="T5" fmla="*/ 227 h 302"/>
                  <a:gd name="T6" fmla="*/ 19 w 160"/>
                  <a:gd name="T7" fmla="*/ 199 h 302"/>
                  <a:gd name="T8" fmla="*/ 8 w 160"/>
                  <a:gd name="T9" fmla="*/ 174 h 302"/>
                  <a:gd name="T10" fmla="*/ 1 w 160"/>
                  <a:gd name="T11" fmla="*/ 158 h 302"/>
                  <a:gd name="T12" fmla="*/ 0 w 160"/>
                  <a:gd name="T13" fmla="*/ 143 h 302"/>
                  <a:gd name="T14" fmla="*/ 2 w 160"/>
                  <a:gd name="T15" fmla="*/ 120 h 302"/>
                  <a:gd name="T16" fmla="*/ 5 w 160"/>
                  <a:gd name="T17" fmla="*/ 98 h 302"/>
                  <a:gd name="T18" fmla="*/ 21 w 160"/>
                  <a:gd name="T19" fmla="*/ 41 h 302"/>
                  <a:gd name="T20" fmla="*/ 30 w 160"/>
                  <a:gd name="T21" fmla="*/ 27 h 302"/>
                  <a:gd name="T22" fmla="*/ 45 w 160"/>
                  <a:gd name="T23" fmla="*/ 12 h 302"/>
                  <a:gd name="T24" fmla="*/ 57 w 160"/>
                  <a:gd name="T25" fmla="*/ 3 h 302"/>
                  <a:gd name="T26" fmla="*/ 74 w 160"/>
                  <a:gd name="T27" fmla="*/ 0 h 302"/>
                  <a:gd name="T28" fmla="*/ 86 w 160"/>
                  <a:gd name="T29" fmla="*/ 6 h 302"/>
                  <a:gd name="T30" fmla="*/ 103 w 160"/>
                  <a:gd name="T31" fmla="*/ 12 h 302"/>
                  <a:gd name="T32" fmla="*/ 119 w 160"/>
                  <a:gd name="T33" fmla="*/ 30 h 302"/>
                  <a:gd name="T34" fmla="*/ 125 w 160"/>
                  <a:gd name="T35" fmla="*/ 43 h 302"/>
                  <a:gd name="T36" fmla="*/ 135 w 160"/>
                  <a:gd name="T37" fmla="*/ 61 h 302"/>
                  <a:gd name="T38" fmla="*/ 143 w 160"/>
                  <a:gd name="T39" fmla="*/ 76 h 302"/>
                  <a:gd name="T40" fmla="*/ 157 w 160"/>
                  <a:gd name="T41" fmla="*/ 155 h 302"/>
                  <a:gd name="T42" fmla="*/ 159 w 160"/>
                  <a:gd name="T43" fmla="*/ 170 h 302"/>
                  <a:gd name="T44" fmla="*/ 156 w 160"/>
                  <a:gd name="T45" fmla="*/ 197 h 302"/>
                  <a:gd name="T46" fmla="*/ 147 w 160"/>
                  <a:gd name="T47" fmla="*/ 270 h 302"/>
                  <a:gd name="T48" fmla="*/ 148 w 160"/>
                  <a:gd name="T49" fmla="*/ 198 h 302"/>
                  <a:gd name="T50" fmla="*/ 143 w 160"/>
                  <a:gd name="T51" fmla="*/ 166 h 302"/>
                  <a:gd name="T52" fmla="*/ 139 w 160"/>
                  <a:gd name="T53" fmla="*/ 147 h 302"/>
                  <a:gd name="T54" fmla="*/ 133 w 160"/>
                  <a:gd name="T55" fmla="*/ 120 h 302"/>
                  <a:gd name="T56" fmla="*/ 126 w 160"/>
                  <a:gd name="T57" fmla="*/ 94 h 302"/>
                  <a:gd name="T58" fmla="*/ 117 w 160"/>
                  <a:gd name="T59" fmla="*/ 69 h 302"/>
                  <a:gd name="T60" fmla="*/ 106 w 160"/>
                  <a:gd name="T61" fmla="*/ 46 h 302"/>
                  <a:gd name="T62" fmla="*/ 96 w 160"/>
                  <a:gd name="T63" fmla="*/ 24 h 302"/>
                  <a:gd name="T64" fmla="*/ 86 w 160"/>
                  <a:gd name="T65" fmla="*/ 12 h 302"/>
                  <a:gd name="T66" fmla="*/ 75 w 160"/>
                  <a:gd name="T67" fmla="*/ 8 h 302"/>
                  <a:gd name="T68" fmla="*/ 64 w 160"/>
                  <a:gd name="T69" fmla="*/ 12 h 302"/>
                  <a:gd name="T70" fmla="*/ 56 w 160"/>
                  <a:gd name="T71" fmla="*/ 24 h 302"/>
                  <a:gd name="T72" fmla="*/ 51 w 160"/>
                  <a:gd name="T73" fmla="*/ 43 h 302"/>
                  <a:gd name="T74" fmla="*/ 51 w 160"/>
                  <a:gd name="T75" fmla="*/ 57 h 302"/>
                  <a:gd name="T76" fmla="*/ 47 w 160"/>
                  <a:gd name="T77" fmla="*/ 85 h 302"/>
                  <a:gd name="T78" fmla="*/ 43 w 160"/>
                  <a:gd name="T79" fmla="*/ 102 h 302"/>
                  <a:gd name="T80" fmla="*/ 32 w 160"/>
                  <a:gd name="T81" fmla="*/ 129 h 302"/>
                  <a:gd name="T82" fmla="*/ 30 w 160"/>
                  <a:gd name="T83" fmla="*/ 143 h 302"/>
                  <a:gd name="T84" fmla="*/ 28 w 160"/>
                  <a:gd name="T85" fmla="*/ 157 h 302"/>
                  <a:gd name="T86" fmla="*/ 28 w 160"/>
                  <a:gd name="T87" fmla="*/ 177 h 302"/>
                  <a:gd name="T88" fmla="*/ 47 w 160"/>
                  <a:gd name="T89" fmla="*/ 244 h 302"/>
                  <a:gd name="T90" fmla="*/ 46 w 160"/>
                  <a:gd name="T91" fmla="*/ 30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302">
                    <a:moveTo>
                      <a:pt x="46" y="301"/>
                    </a:moveTo>
                    <a:lnTo>
                      <a:pt x="35" y="249"/>
                    </a:lnTo>
                    <a:lnTo>
                      <a:pt x="30" y="227"/>
                    </a:lnTo>
                    <a:lnTo>
                      <a:pt x="19" y="199"/>
                    </a:lnTo>
                    <a:lnTo>
                      <a:pt x="8" y="174"/>
                    </a:lnTo>
                    <a:lnTo>
                      <a:pt x="1" y="158"/>
                    </a:lnTo>
                    <a:lnTo>
                      <a:pt x="0" y="143"/>
                    </a:lnTo>
                    <a:lnTo>
                      <a:pt x="2" y="120"/>
                    </a:lnTo>
                    <a:lnTo>
                      <a:pt x="5" y="98"/>
                    </a:lnTo>
                    <a:lnTo>
                      <a:pt x="21" y="41"/>
                    </a:lnTo>
                    <a:lnTo>
                      <a:pt x="30" y="27"/>
                    </a:lnTo>
                    <a:lnTo>
                      <a:pt x="45" y="12"/>
                    </a:lnTo>
                    <a:lnTo>
                      <a:pt x="57" y="3"/>
                    </a:lnTo>
                    <a:lnTo>
                      <a:pt x="74" y="0"/>
                    </a:lnTo>
                    <a:lnTo>
                      <a:pt x="86" y="6"/>
                    </a:lnTo>
                    <a:lnTo>
                      <a:pt x="103" y="12"/>
                    </a:lnTo>
                    <a:lnTo>
                      <a:pt x="119" y="30"/>
                    </a:lnTo>
                    <a:lnTo>
                      <a:pt x="125" y="43"/>
                    </a:lnTo>
                    <a:lnTo>
                      <a:pt x="135" y="61"/>
                    </a:lnTo>
                    <a:lnTo>
                      <a:pt x="143" y="76"/>
                    </a:lnTo>
                    <a:lnTo>
                      <a:pt x="157" y="155"/>
                    </a:lnTo>
                    <a:lnTo>
                      <a:pt x="159" y="170"/>
                    </a:lnTo>
                    <a:lnTo>
                      <a:pt x="156" y="197"/>
                    </a:lnTo>
                    <a:lnTo>
                      <a:pt x="147" y="270"/>
                    </a:lnTo>
                    <a:lnTo>
                      <a:pt x="148" y="198"/>
                    </a:lnTo>
                    <a:lnTo>
                      <a:pt x="143" y="166"/>
                    </a:lnTo>
                    <a:lnTo>
                      <a:pt x="139" y="147"/>
                    </a:lnTo>
                    <a:lnTo>
                      <a:pt x="133" y="120"/>
                    </a:lnTo>
                    <a:lnTo>
                      <a:pt x="126" y="94"/>
                    </a:lnTo>
                    <a:lnTo>
                      <a:pt x="117" y="69"/>
                    </a:lnTo>
                    <a:lnTo>
                      <a:pt x="106" y="46"/>
                    </a:lnTo>
                    <a:lnTo>
                      <a:pt x="96" y="24"/>
                    </a:lnTo>
                    <a:lnTo>
                      <a:pt x="86" y="12"/>
                    </a:lnTo>
                    <a:lnTo>
                      <a:pt x="75" y="8"/>
                    </a:lnTo>
                    <a:lnTo>
                      <a:pt x="64" y="12"/>
                    </a:lnTo>
                    <a:lnTo>
                      <a:pt x="56" y="24"/>
                    </a:lnTo>
                    <a:lnTo>
                      <a:pt x="51" y="43"/>
                    </a:lnTo>
                    <a:lnTo>
                      <a:pt x="51" y="57"/>
                    </a:lnTo>
                    <a:lnTo>
                      <a:pt x="47" y="85"/>
                    </a:lnTo>
                    <a:lnTo>
                      <a:pt x="43" y="102"/>
                    </a:lnTo>
                    <a:lnTo>
                      <a:pt x="32" y="129"/>
                    </a:lnTo>
                    <a:lnTo>
                      <a:pt x="30" y="143"/>
                    </a:lnTo>
                    <a:lnTo>
                      <a:pt x="28" y="157"/>
                    </a:lnTo>
                    <a:lnTo>
                      <a:pt x="28" y="177"/>
                    </a:lnTo>
                    <a:lnTo>
                      <a:pt x="47" y="244"/>
                    </a:lnTo>
                    <a:lnTo>
                      <a:pt x="46" y="30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nvGrpSpPr>
              <p:cNvPr id="1086" name="Group 62"/>
              <p:cNvGrpSpPr>
                <a:grpSpLocks/>
              </p:cNvGrpSpPr>
              <p:nvPr/>
            </p:nvGrpSpPr>
            <p:grpSpPr bwMode="auto">
              <a:xfrm>
                <a:off x="487" y="3200"/>
                <a:ext cx="385" cy="440"/>
                <a:chOff x="487" y="3200"/>
                <a:chExt cx="385" cy="440"/>
              </a:xfrm>
            </p:grpSpPr>
            <p:sp>
              <p:nvSpPr>
                <p:cNvPr id="1084" name="Freeform 60"/>
                <p:cNvSpPr>
                  <a:spLocks/>
                </p:cNvSpPr>
                <p:nvPr/>
              </p:nvSpPr>
              <p:spPr bwMode="ltGray">
                <a:xfrm>
                  <a:off x="487" y="3200"/>
                  <a:ext cx="212" cy="438"/>
                </a:xfrm>
                <a:custGeom>
                  <a:avLst/>
                  <a:gdLst>
                    <a:gd name="T0" fmla="*/ 198 w 212"/>
                    <a:gd name="T1" fmla="*/ 10 h 438"/>
                    <a:gd name="T2" fmla="*/ 197 w 212"/>
                    <a:gd name="T3" fmla="*/ 0 h 438"/>
                    <a:gd name="T4" fmla="*/ 182 w 212"/>
                    <a:gd name="T5" fmla="*/ 3 h 438"/>
                    <a:gd name="T6" fmla="*/ 173 w 212"/>
                    <a:gd name="T7" fmla="*/ 15 h 438"/>
                    <a:gd name="T8" fmla="*/ 5 w 212"/>
                    <a:gd name="T9" fmla="*/ 95 h 438"/>
                    <a:gd name="T10" fmla="*/ 155 w 212"/>
                    <a:gd name="T11" fmla="*/ 38 h 438"/>
                    <a:gd name="T12" fmla="*/ 157 w 212"/>
                    <a:gd name="T13" fmla="*/ 49 h 438"/>
                    <a:gd name="T14" fmla="*/ 84 w 212"/>
                    <a:gd name="T15" fmla="*/ 118 h 438"/>
                    <a:gd name="T16" fmla="*/ 174 w 212"/>
                    <a:gd name="T17" fmla="*/ 63 h 438"/>
                    <a:gd name="T18" fmla="*/ 162 w 212"/>
                    <a:gd name="T19" fmla="*/ 86 h 438"/>
                    <a:gd name="T20" fmla="*/ 134 w 212"/>
                    <a:gd name="T21" fmla="*/ 123 h 438"/>
                    <a:gd name="T22" fmla="*/ 46 w 212"/>
                    <a:gd name="T23" fmla="*/ 223 h 438"/>
                    <a:gd name="T24" fmla="*/ 49 w 212"/>
                    <a:gd name="T25" fmla="*/ 215 h 438"/>
                    <a:gd name="T26" fmla="*/ 106 w 212"/>
                    <a:gd name="T27" fmla="*/ 153 h 438"/>
                    <a:gd name="T28" fmla="*/ 152 w 212"/>
                    <a:gd name="T29" fmla="*/ 105 h 438"/>
                    <a:gd name="T30" fmla="*/ 173 w 212"/>
                    <a:gd name="T31" fmla="*/ 82 h 438"/>
                    <a:gd name="T32" fmla="*/ 177 w 212"/>
                    <a:gd name="T33" fmla="*/ 90 h 438"/>
                    <a:gd name="T34" fmla="*/ 152 w 212"/>
                    <a:gd name="T35" fmla="*/ 120 h 438"/>
                    <a:gd name="T36" fmla="*/ 117 w 212"/>
                    <a:gd name="T37" fmla="*/ 162 h 438"/>
                    <a:gd name="T38" fmla="*/ 162 w 212"/>
                    <a:gd name="T39" fmla="*/ 105 h 438"/>
                    <a:gd name="T40" fmla="*/ 177 w 212"/>
                    <a:gd name="T41" fmla="*/ 90 h 438"/>
                    <a:gd name="T42" fmla="*/ 178 w 212"/>
                    <a:gd name="T43" fmla="*/ 106 h 438"/>
                    <a:gd name="T44" fmla="*/ 162 w 212"/>
                    <a:gd name="T45" fmla="*/ 135 h 438"/>
                    <a:gd name="T46" fmla="*/ 117 w 212"/>
                    <a:gd name="T47" fmla="*/ 174 h 438"/>
                    <a:gd name="T48" fmla="*/ 77 w 212"/>
                    <a:gd name="T49" fmla="*/ 208 h 438"/>
                    <a:gd name="T50" fmla="*/ 123 w 212"/>
                    <a:gd name="T51" fmla="*/ 172 h 438"/>
                    <a:gd name="T52" fmla="*/ 169 w 212"/>
                    <a:gd name="T53" fmla="*/ 131 h 438"/>
                    <a:gd name="T54" fmla="*/ 168 w 212"/>
                    <a:gd name="T55" fmla="*/ 145 h 438"/>
                    <a:gd name="T56" fmla="*/ 169 w 212"/>
                    <a:gd name="T57" fmla="*/ 169 h 438"/>
                    <a:gd name="T58" fmla="*/ 162 w 212"/>
                    <a:gd name="T59" fmla="*/ 181 h 438"/>
                    <a:gd name="T60" fmla="*/ 124 w 212"/>
                    <a:gd name="T61" fmla="*/ 216 h 438"/>
                    <a:gd name="T62" fmla="*/ 52 w 212"/>
                    <a:gd name="T63" fmla="*/ 272 h 438"/>
                    <a:gd name="T64" fmla="*/ 63 w 212"/>
                    <a:gd name="T65" fmla="*/ 260 h 438"/>
                    <a:gd name="T66" fmla="*/ 152 w 212"/>
                    <a:gd name="T67" fmla="*/ 192 h 438"/>
                    <a:gd name="T68" fmla="*/ 180 w 212"/>
                    <a:gd name="T69" fmla="*/ 163 h 438"/>
                    <a:gd name="T70" fmla="*/ 109 w 212"/>
                    <a:gd name="T71" fmla="*/ 251 h 438"/>
                    <a:gd name="T72" fmla="*/ 179 w 212"/>
                    <a:gd name="T73" fmla="*/ 189 h 438"/>
                    <a:gd name="T74" fmla="*/ 177 w 212"/>
                    <a:gd name="T75" fmla="*/ 214 h 438"/>
                    <a:gd name="T76" fmla="*/ 142 w 212"/>
                    <a:gd name="T77" fmla="*/ 272 h 438"/>
                    <a:gd name="T78" fmla="*/ 81 w 212"/>
                    <a:gd name="T79" fmla="*/ 314 h 438"/>
                    <a:gd name="T80" fmla="*/ 24 w 212"/>
                    <a:gd name="T81" fmla="*/ 352 h 438"/>
                    <a:gd name="T82" fmla="*/ 109 w 212"/>
                    <a:gd name="T83" fmla="*/ 299 h 438"/>
                    <a:gd name="T84" fmla="*/ 145 w 212"/>
                    <a:gd name="T85" fmla="*/ 268 h 438"/>
                    <a:gd name="T86" fmla="*/ 177 w 212"/>
                    <a:gd name="T87" fmla="*/ 223 h 438"/>
                    <a:gd name="T88" fmla="*/ 173 w 212"/>
                    <a:gd name="T89" fmla="*/ 244 h 438"/>
                    <a:gd name="T90" fmla="*/ 171 w 212"/>
                    <a:gd name="T91" fmla="*/ 264 h 438"/>
                    <a:gd name="T92" fmla="*/ 173 w 212"/>
                    <a:gd name="T93" fmla="*/ 283 h 438"/>
                    <a:gd name="T94" fmla="*/ 142 w 212"/>
                    <a:gd name="T95" fmla="*/ 322 h 438"/>
                    <a:gd name="T96" fmla="*/ 83 w 212"/>
                    <a:gd name="T97" fmla="*/ 356 h 438"/>
                    <a:gd name="T98" fmla="*/ 87 w 212"/>
                    <a:gd name="T99" fmla="*/ 353 h 438"/>
                    <a:gd name="T100" fmla="*/ 159 w 212"/>
                    <a:gd name="T101" fmla="*/ 306 h 438"/>
                    <a:gd name="T102" fmla="*/ 156 w 212"/>
                    <a:gd name="T103" fmla="*/ 318 h 438"/>
                    <a:gd name="T104" fmla="*/ 159 w 212"/>
                    <a:gd name="T105" fmla="*/ 325 h 438"/>
                    <a:gd name="T106" fmla="*/ 162 w 212"/>
                    <a:gd name="T107" fmla="*/ 336 h 438"/>
                    <a:gd name="T108" fmla="*/ 127 w 212"/>
                    <a:gd name="T109" fmla="*/ 371 h 438"/>
                    <a:gd name="T110" fmla="*/ 87 w 212"/>
                    <a:gd name="T111" fmla="*/ 379 h 438"/>
                    <a:gd name="T112" fmla="*/ 159 w 212"/>
                    <a:gd name="T113" fmla="*/ 348 h 438"/>
                    <a:gd name="T114" fmla="*/ 156 w 212"/>
                    <a:gd name="T115" fmla="*/ 365 h 438"/>
                    <a:gd name="T116" fmla="*/ 160 w 212"/>
                    <a:gd name="T117" fmla="*/ 375 h 438"/>
                    <a:gd name="T118" fmla="*/ 77 w 212"/>
                    <a:gd name="T119" fmla="*/ 437 h 438"/>
                    <a:gd name="T120" fmla="*/ 156 w 212"/>
                    <a:gd name="T121" fmla="*/ 390 h 438"/>
                    <a:gd name="T122" fmla="*/ 172 w 212"/>
                    <a:gd name="T123" fmla="*/ 373 h 438"/>
                    <a:gd name="T124" fmla="*/ 183 w 212"/>
                    <a:gd name="T125" fmla="*/ 35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438">
                      <a:moveTo>
                        <a:pt x="195" y="33"/>
                      </a:moveTo>
                      <a:lnTo>
                        <a:pt x="198" y="10"/>
                      </a:lnTo>
                      <a:lnTo>
                        <a:pt x="211" y="8"/>
                      </a:lnTo>
                      <a:lnTo>
                        <a:pt x="197" y="0"/>
                      </a:lnTo>
                      <a:lnTo>
                        <a:pt x="191" y="0"/>
                      </a:lnTo>
                      <a:lnTo>
                        <a:pt x="182" y="3"/>
                      </a:lnTo>
                      <a:lnTo>
                        <a:pt x="181" y="10"/>
                      </a:lnTo>
                      <a:lnTo>
                        <a:pt x="173" y="15"/>
                      </a:lnTo>
                      <a:lnTo>
                        <a:pt x="102" y="78"/>
                      </a:lnTo>
                      <a:lnTo>
                        <a:pt x="5" y="95"/>
                      </a:lnTo>
                      <a:lnTo>
                        <a:pt x="101" y="77"/>
                      </a:lnTo>
                      <a:lnTo>
                        <a:pt x="155" y="38"/>
                      </a:lnTo>
                      <a:lnTo>
                        <a:pt x="173" y="32"/>
                      </a:lnTo>
                      <a:lnTo>
                        <a:pt x="157" y="49"/>
                      </a:lnTo>
                      <a:lnTo>
                        <a:pt x="173" y="51"/>
                      </a:lnTo>
                      <a:lnTo>
                        <a:pt x="84" y="118"/>
                      </a:lnTo>
                      <a:lnTo>
                        <a:pt x="145" y="76"/>
                      </a:lnTo>
                      <a:lnTo>
                        <a:pt x="174" y="63"/>
                      </a:lnTo>
                      <a:lnTo>
                        <a:pt x="173" y="73"/>
                      </a:lnTo>
                      <a:lnTo>
                        <a:pt x="162" y="86"/>
                      </a:lnTo>
                      <a:lnTo>
                        <a:pt x="155" y="98"/>
                      </a:lnTo>
                      <a:lnTo>
                        <a:pt x="134" y="123"/>
                      </a:lnTo>
                      <a:lnTo>
                        <a:pt x="95" y="169"/>
                      </a:lnTo>
                      <a:lnTo>
                        <a:pt x="46" y="223"/>
                      </a:lnTo>
                      <a:lnTo>
                        <a:pt x="6" y="260"/>
                      </a:lnTo>
                      <a:lnTo>
                        <a:pt x="49" y="215"/>
                      </a:lnTo>
                      <a:lnTo>
                        <a:pt x="74" y="188"/>
                      </a:lnTo>
                      <a:lnTo>
                        <a:pt x="106" y="153"/>
                      </a:lnTo>
                      <a:lnTo>
                        <a:pt x="123" y="131"/>
                      </a:lnTo>
                      <a:lnTo>
                        <a:pt x="152" y="105"/>
                      </a:lnTo>
                      <a:lnTo>
                        <a:pt x="162" y="93"/>
                      </a:lnTo>
                      <a:lnTo>
                        <a:pt x="173" y="82"/>
                      </a:lnTo>
                      <a:lnTo>
                        <a:pt x="167" y="83"/>
                      </a:lnTo>
                      <a:lnTo>
                        <a:pt x="177" y="90"/>
                      </a:lnTo>
                      <a:lnTo>
                        <a:pt x="167" y="98"/>
                      </a:lnTo>
                      <a:lnTo>
                        <a:pt x="152" y="120"/>
                      </a:lnTo>
                      <a:lnTo>
                        <a:pt x="135" y="144"/>
                      </a:lnTo>
                      <a:lnTo>
                        <a:pt x="117" y="162"/>
                      </a:lnTo>
                      <a:lnTo>
                        <a:pt x="148" y="123"/>
                      </a:lnTo>
                      <a:lnTo>
                        <a:pt x="162" y="105"/>
                      </a:lnTo>
                      <a:lnTo>
                        <a:pt x="173" y="90"/>
                      </a:lnTo>
                      <a:lnTo>
                        <a:pt x="177" y="90"/>
                      </a:lnTo>
                      <a:lnTo>
                        <a:pt x="169" y="112"/>
                      </a:lnTo>
                      <a:lnTo>
                        <a:pt x="178" y="106"/>
                      </a:lnTo>
                      <a:lnTo>
                        <a:pt x="173" y="120"/>
                      </a:lnTo>
                      <a:lnTo>
                        <a:pt x="162" y="135"/>
                      </a:lnTo>
                      <a:lnTo>
                        <a:pt x="142" y="158"/>
                      </a:lnTo>
                      <a:lnTo>
                        <a:pt x="117" y="174"/>
                      </a:lnTo>
                      <a:lnTo>
                        <a:pt x="95" y="192"/>
                      </a:lnTo>
                      <a:lnTo>
                        <a:pt x="77" y="208"/>
                      </a:lnTo>
                      <a:lnTo>
                        <a:pt x="87" y="200"/>
                      </a:lnTo>
                      <a:lnTo>
                        <a:pt x="123" y="172"/>
                      </a:lnTo>
                      <a:lnTo>
                        <a:pt x="162" y="139"/>
                      </a:lnTo>
                      <a:lnTo>
                        <a:pt x="169" y="131"/>
                      </a:lnTo>
                      <a:lnTo>
                        <a:pt x="177" y="120"/>
                      </a:lnTo>
                      <a:lnTo>
                        <a:pt x="168" y="145"/>
                      </a:lnTo>
                      <a:lnTo>
                        <a:pt x="183" y="136"/>
                      </a:lnTo>
                      <a:lnTo>
                        <a:pt x="169" y="169"/>
                      </a:lnTo>
                      <a:lnTo>
                        <a:pt x="167" y="177"/>
                      </a:lnTo>
                      <a:lnTo>
                        <a:pt x="162" y="181"/>
                      </a:lnTo>
                      <a:lnTo>
                        <a:pt x="144" y="199"/>
                      </a:lnTo>
                      <a:lnTo>
                        <a:pt x="124" y="216"/>
                      </a:lnTo>
                      <a:lnTo>
                        <a:pt x="87" y="245"/>
                      </a:lnTo>
                      <a:lnTo>
                        <a:pt x="52" y="272"/>
                      </a:lnTo>
                      <a:lnTo>
                        <a:pt x="0" y="310"/>
                      </a:lnTo>
                      <a:lnTo>
                        <a:pt x="63" y="260"/>
                      </a:lnTo>
                      <a:lnTo>
                        <a:pt x="127" y="211"/>
                      </a:lnTo>
                      <a:lnTo>
                        <a:pt x="152" y="192"/>
                      </a:lnTo>
                      <a:lnTo>
                        <a:pt x="167" y="172"/>
                      </a:lnTo>
                      <a:lnTo>
                        <a:pt x="180" y="163"/>
                      </a:lnTo>
                      <a:lnTo>
                        <a:pt x="183" y="164"/>
                      </a:lnTo>
                      <a:lnTo>
                        <a:pt x="109" y="251"/>
                      </a:lnTo>
                      <a:lnTo>
                        <a:pt x="165" y="191"/>
                      </a:lnTo>
                      <a:lnTo>
                        <a:pt x="179" y="189"/>
                      </a:lnTo>
                      <a:lnTo>
                        <a:pt x="163" y="221"/>
                      </a:lnTo>
                      <a:lnTo>
                        <a:pt x="177" y="214"/>
                      </a:lnTo>
                      <a:lnTo>
                        <a:pt x="156" y="249"/>
                      </a:lnTo>
                      <a:lnTo>
                        <a:pt x="142" y="272"/>
                      </a:lnTo>
                      <a:lnTo>
                        <a:pt x="117" y="291"/>
                      </a:lnTo>
                      <a:lnTo>
                        <a:pt x="81" y="314"/>
                      </a:lnTo>
                      <a:lnTo>
                        <a:pt x="49" y="336"/>
                      </a:lnTo>
                      <a:lnTo>
                        <a:pt x="24" y="352"/>
                      </a:lnTo>
                      <a:lnTo>
                        <a:pt x="6" y="360"/>
                      </a:lnTo>
                      <a:lnTo>
                        <a:pt x="109" y="299"/>
                      </a:lnTo>
                      <a:lnTo>
                        <a:pt x="134" y="281"/>
                      </a:lnTo>
                      <a:lnTo>
                        <a:pt x="145" y="268"/>
                      </a:lnTo>
                      <a:lnTo>
                        <a:pt x="161" y="245"/>
                      </a:lnTo>
                      <a:lnTo>
                        <a:pt x="177" y="223"/>
                      </a:lnTo>
                      <a:lnTo>
                        <a:pt x="160" y="255"/>
                      </a:lnTo>
                      <a:lnTo>
                        <a:pt x="173" y="244"/>
                      </a:lnTo>
                      <a:lnTo>
                        <a:pt x="159" y="269"/>
                      </a:lnTo>
                      <a:lnTo>
                        <a:pt x="171" y="264"/>
                      </a:lnTo>
                      <a:lnTo>
                        <a:pt x="158" y="294"/>
                      </a:lnTo>
                      <a:lnTo>
                        <a:pt x="173" y="283"/>
                      </a:lnTo>
                      <a:lnTo>
                        <a:pt x="159" y="299"/>
                      </a:lnTo>
                      <a:lnTo>
                        <a:pt x="142" y="322"/>
                      </a:lnTo>
                      <a:lnTo>
                        <a:pt x="127" y="328"/>
                      </a:lnTo>
                      <a:lnTo>
                        <a:pt x="83" y="356"/>
                      </a:lnTo>
                      <a:lnTo>
                        <a:pt x="42" y="371"/>
                      </a:lnTo>
                      <a:lnTo>
                        <a:pt x="87" y="353"/>
                      </a:lnTo>
                      <a:lnTo>
                        <a:pt x="123" y="329"/>
                      </a:lnTo>
                      <a:lnTo>
                        <a:pt x="159" y="306"/>
                      </a:lnTo>
                      <a:lnTo>
                        <a:pt x="169" y="295"/>
                      </a:lnTo>
                      <a:lnTo>
                        <a:pt x="156" y="318"/>
                      </a:lnTo>
                      <a:lnTo>
                        <a:pt x="167" y="314"/>
                      </a:lnTo>
                      <a:lnTo>
                        <a:pt x="159" y="325"/>
                      </a:lnTo>
                      <a:lnTo>
                        <a:pt x="156" y="341"/>
                      </a:lnTo>
                      <a:lnTo>
                        <a:pt x="162" y="336"/>
                      </a:lnTo>
                      <a:lnTo>
                        <a:pt x="154" y="349"/>
                      </a:lnTo>
                      <a:lnTo>
                        <a:pt x="127" y="371"/>
                      </a:lnTo>
                      <a:lnTo>
                        <a:pt x="109" y="374"/>
                      </a:lnTo>
                      <a:lnTo>
                        <a:pt x="87" y="379"/>
                      </a:lnTo>
                      <a:lnTo>
                        <a:pt x="131" y="367"/>
                      </a:lnTo>
                      <a:lnTo>
                        <a:pt x="159" y="348"/>
                      </a:lnTo>
                      <a:lnTo>
                        <a:pt x="167" y="333"/>
                      </a:lnTo>
                      <a:lnTo>
                        <a:pt x="156" y="365"/>
                      </a:lnTo>
                      <a:lnTo>
                        <a:pt x="167" y="357"/>
                      </a:lnTo>
                      <a:lnTo>
                        <a:pt x="160" y="375"/>
                      </a:lnTo>
                      <a:lnTo>
                        <a:pt x="148" y="399"/>
                      </a:lnTo>
                      <a:lnTo>
                        <a:pt x="77" y="437"/>
                      </a:lnTo>
                      <a:lnTo>
                        <a:pt x="149" y="402"/>
                      </a:lnTo>
                      <a:lnTo>
                        <a:pt x="156" y="390"/>
                      </a:lnTo>
                      <a:lnTo>
                        <a:pt x="160" y="382"/>
                      </a:lnTo>
                      <a:lnTo>
                        <a:pt x="172" y="373"/>
                      </a:lnTo>
                      <a:lnTo>
                        <a:pt x="180" y="390"/>
                      </a:lnTo>
                      <a:lnTo>
                        <a:pt x="183" y="357"/>
                      </a:lnTo>
                      <a:lnTo>
                        <a:pt x="195" y="3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5" name="Freeform 61"/>
                <p:cNvSpPr>
                  <a:spLocks/>
                </p:cNvSpPr>
                <p:nvPr/>
              </p:nvSpPr>
              <p:spPr bwMode="ltGray">
                <a:xfrm>
                  <a:off x="667" y="3200"/>
                  <a:ext cx="205" cy="440"/>
                </a:xfrm>
                <a:custGeom>
                  <a:avLst/>
                  <a:gdLst>
                    <a:gd name="T0" fmla="*/ 1 w 205"/>
                    <a:gd name="T1" fmla="*/ 362 h 440"/>
                    <a:gd name="T2" fmla="*/ 8 w 205"/>
                    <a:gd name="T3" fmla="*/ 347 h 440"/>
                    <a:gd name="T4" fmla="*/ 58 w 205"/>
                    <a:gd name="T5" fmla="*/ 439 h 440"/>
                    <a:gd name="T6" fmla="*/ 18 w 205"/>
                    <a:gd name="T7" fmla="*/ 350 h 440"/>
                    <a:gd name="T8" fmla="*/ 22 w 205"/>
                    <a:gd name="T9" fmla="*/ 340 h 440"/>
                    <a:gd name="T10" fmla="*/ 72 w 205"/>
                    <a:gd name="T11" fmla="*/ 405 h 440"/>
                    <a:gd name="T12" fmla="*/ 21 w 205"/>
                    <a:gd name="T13" fmla="*/ 336 h 440"/>
                    <a:gd name="T14" fmla="*/ 27 w 205"/>
                    <a:gd name="T15" fmla="*/ 321 h 440"/>
                    <a:gd name="T16" fmla="*/ 33 w 205"/>
                    <a:gd name="T17" fmla="*/ 305 h 440"/>
                    <a:gd name="T18" fmla="*/ 29 w 205"/>
                    <a:gd name="T19" fmla="*/ 294 h 440"/>
                    <a:gd name="T20" fmla="*/ 37 w 205"/>
                    <a:gd name="T21" fmla="*/ 288 h 440"/>
                    <a:gd name="T22" fmla="*/ 33 w 205"/>
                    <a:gd name="T23" fmla="*/ 287 h 440"/>
                    <a:gd name="T24" fmla="*/ 33 w 205"/>
                    <a:gd name="T25" fmla="*/ 272 h 440"/>
                    <a:gd name="T26" fmla="*/ 37 w 205"/>
                    <a:gd name="T27" fmla="*/ 260 h 440"/>
                    <a:gd name="T28" fmla="*/ 96 w 205"/>
                    <a:gd name="T29" fmla="*/ 337 h 440"/>
                    <a:gd name="T30" fmla="*/ 33 w 205"/>
                    <a:gd name="T31" fmla="*/ 256 h 440"/>
                    <a:gd name="T32" fmla="*/ 40 w 205"/>
                    <a:gd name="T33" fmla="*/ 256 h 440"/>
                    <a:gd name="T34" fmla="*/ 40 w 205"/>
                    <a:gd name="T35" fmla="*/ 233 h 440"/>
                    <a:gd name="T36" fmla="*/ 116 w 205"/>
                    <a:gd name="T37" fmla="*/ 287 h 440"/>
                    <a:gd name="T38" fmla="*/ 56 w 205"/>
                    <a:gd name="T39" fmla="*/ 250 h 440"/>
                    <a:gd name="T40" fmla="*/ 34 w 205"/>
                    <a:gd name="T41" fmla="*/ 218 h 440"/>
                    <a:gd name="T42" fmla="*/ 37 w 205"/>
                    <a:gd name="T43" fmla="*/ 207 h 440"/>
                    <a:gd name="T44" fmla="*/ 50 w 205"/>
                    <a:gd name="T45" fmla="*/ 217 h 440"/>
                    <a:gd name="T46" fmla="*/ 51 w 205"/>
                    <a:gd name="T47" fmla="*/ 203 h 440"/>
                    <a:gd name="T48" fmla="*/ 107 w 205"/>
                    <a:gd name="T49" fmla="*/ 226 h 440"/>
                    <a:gd name="T50" fmla="*/ 86 w 205"/>
                    <a:gd name="T51" fmla="*/ 215 h 440"/>
                    <a:gd name="T52" fmla="*/ 42 w 205"/>
                    <a:gd name="T53" fmla="*/ 185 h 440"/>
                    <a:gd name="T54" fmla="*/ 40 w 205"/>
                    <a:gd name="T55" fmla="*/ 164 h 440"/>
                    <a:gd name="T56" fmla="*/ 44 w 205"/>
                    <a:gd name="T57" fmla="*/ 152 h 440"/>
                    <a:gd name="T58" fmla="*/ 59 w 205"/>
                    <a:gd name="T59" fmla="*/ 161 h 440"/>
                    <a:gd name="T60" fmla="*/ 56 w 205"/>
                    <a:gd name="T61" fmla="*/ 141 h 440"/>
                    <a:gd name="T62" fmla="*/ 51 w 205"/>
                    <a:gd name="T63" fmla="*/ 127 h 440"/>
                    <a:gd name="T64" fmla="*/ 54 w 205"/>
                    <a:gd name="T65" fmla="*/ 119 h 440"/>
                    <a:gd name="T66" fmla="*/ 113 w 205"/>
                    <a:gd name="T67" fmla="*/ 156 h 440"/>
                    <a:gd name="T68" fmla="*/ 182 w 205"/>
                    <a:gd name="T69" fmla="*/ 185 h 440"/>
                    <a:gd name="T70" fmla="*/ 86 w 205"/>
                    <a:gd name="T71" fmla="*/ 139 h 440"/>
                    <a:gd name="T72" fmla="*/ 54 w 205"/>
                    <a:gd name="T73" fmla="*/ 119 h 440"/>
                    <a:gd name="T74" fmla="*/ 58 w 205"/>
                    <a:gd name="T75" fmla="*/ 108 h 440"/>
                    <a:gd name="T76" fmla="*/ 53 w 205"/>
                    <a:gd name="T77" fmla="*/ 84 h 440"/>
                    <a:gd name="T78" fmla="*/ 54 w 205"/>
                    <a:gd name="T79" fmla="*/ 67 h 440"/>
                    <a:gd name="T80" fmla="*/ 86 w 205"/>
                    <a:gd name="T81" fmla="*/ 87 h 440"/>
                    <a:gd name="T82" fmla="*/ 79 w 205"/>
                    <a:gd name="T83" fmla="*/ 81 h 440"/>
                    <a:gd name="T84" fmla="*/ 58 w 205"/>
                    <a:gd name="T85" fmla="*/ 67 h 440"/>
                    <a:gd name="T86" fmla="*/ 54 w 205"/>
                    <a:gd name="T87" fmla="*/ 59 h 440"/>
                    <a:gd name="T88" fmla="*/ 44 w 205"/>
                    <a:gd name="T89" fmla="*/ 48 h 440"/>
                    <a:gd name="T90" fmla="*/ 107 w 205"/>
                    <a:gd name="T91" fmla="*/ 68 h 440"/>
                    <a:gd name="T92" fmla="*/ 44 w 205"/>
                    <a:gd name="T93" fmla="*/ 32 h 440"/>
                    <a:gd name="T94" fmla="*/ 118 w 205"/>
                    <a:gd name="T95" fmla="*/ 32 h 440"/>
                    <a:gd name="T96" fmla="*/ 150 w 205"/>
                    <a:gd name="T97" fmla="*/ 28 h 440"/>
                    <a:gd name="T98" fmla="*/ 54 w 205"/>
                    <a:gd name="T99" fmla="*/ 32 h 440"/>
                    <a:gd name="T100" fmla="*/ 40 w 205"/>
                    <a:gd name="T101" fmla="*/ 13 h 440"/>
                    <a:gd name="T102" fmla="*/ 19 w 205"/>
                    <a:gd name="T103" fmla="*/ 5 h 440"/>
                    <a:gd name="T104" fmla="*/ 0 w 205"/>
                    <a:gd name="T105" fmla="*/ 38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440">
                      <a:moveTo>
                        <a:pt x="0" y="381"/>
                      </a:moveTo>
                      <a:lnTo>
                        <a:pt x="1" y="362"/>
                      </a:lnTo>
                      <a:lnTo>
                        <a:pt x="12" y="373"/>
                      </a:lnTo>
                      <a:lnTo>
                        <a:pt x="8" y="347"/>
                      </a:lnTo>
                      <a:lnTo>
                        <a:pt x="19" y="351"/>
                      </a:lnTo>
                      <a:lnTo>
                        <a:pt x="58" y="439"/>
                      </a:lnTo>
                      <a:lnTo>
                        <a:pt x="22" y="362"/>
                      </a:lnTo>
                      <a:lnTo>
                        <a:pt x="18" y="350"/>
                      </a:lnTo>
                      <a:lnTo>
                        <a:pt x="15" y="337"/>
                      </a:lnTo>
                      <a:lnTo>
                        <a:pt x="22" y="340"/>
                      </a:lnTo>
                      <a:lnTo>
                        <a:pt x="45" y="365"/>
                      </a:lnTo>
                      <a:lnTo>
                        <a:pt x="72" y="405"/>
                      </a:lnTo>
                      <a:lnTo>
                        <a:pt x="33" y="351"/>
                      </a:lnTo>
                      <a:lnTo>
                        <a:pt x="21" y="336"/>
                      </a:lnTo>
                      <a:lnTo>
                        <a:pt x="19" y="315"/>
                      </a:lnTo>
                      <a:lnTo>
                        <a:pt x="27" y="321"/>
                      </a:lnTo>
                      <a:lnTo>
                        <a:pt x="26" y="298"/>
                      </a:lnTo>
                      <a:lnTo>
                        <a:pt x="33" y="305"/>
                      </a:lnTo>
                      <a:lnTo>
                        <a:pt x="69" y="385"/>
                      </a:lnTo>
                      <a:lnTo>
                        <a:pt x="29" y="294"/>
                      </a:lnTo>
                      <a:lnTo>
                        <a:pt x="26" y="279"/>
                      </a:lnTo>
                      <a:lnTo>
                        <a:pt x="37" y="288"/>
                      </a:lnTo>
                      <a:lnTo>
                        <a:pt x="65" y="332"/>
                      </a:lnTo>
                      <a:lnTo>
                        <a:pt x="33" y="287"/>
                      </a:lnTo>
                      <a:lnTo>
                        <a:pt x="22" y="264"/>
                      </a:lnTo>
                      <a:lnTo>
                        <a:pt x="33" y="272"/>
                      </a:lnTo>
                      <a:lnTo>
                        <a:pt x="26" y="256"/>
                      </a:lnTo>
                      <a:lnTo>
                        <a:pt x="37" y="260"/>
                      </a:lnTo>
                      <a:lnTo>
                        <a:pt x="47" y="287"/>
                      </a:lnTo>
                      <a:lnTo>
                        <a:pt x="96" y="337"/>
                      </a:lnTo>
                      <a:lnTo>
                        <a:pt x="44" y="279"/>
                      </a:lnTo>
                      <a:lnTo>
                        <a:pt x="33" y="256"/>
                      </a:lnTo>
                      <a:lnTo>
                        <a:pt x="29" y="245"/>
                      </a:lnTo>
                      <a:lnTo>
                        <a:pt x="40" y="256"/>
                      </a:lnTo>
                      <a:lnTo>
                        <a:pt x="33" y="230"/>
                      </a:lnTo>
                      <a:lnTo>
                        <a:pt x="40" y="233"/>
                      </a:lnTo>
                      <a:lnTo>
                        <a:pt x="45" y="246"/>
                      </a:lnTo>
                      <a:lnTo>
                        <a:pt x="116" y="287"/>
                      </a:lnTo>
                      <a:lnTo>
                        <a:pt x="78" y="263"/>
                      </a:lnTo>
                      <a:lnTo>
                        <a:pt x="56" y="250"/>
                      </a:lnTo>
                      <a:lnTo>
                        <a:pt x="50" y="245"/>
                      </a:lnTo>
                      <a:lnTo>
                        <a:pt x="34" y="218"/>
                      </a:lnTo>
                      <a:lnTo>
                        <a:pt x="40" y="223"/>
                      </a:lnTo>
                      <a:lnTo>
                        <a:pt x="37" y="207"/>
                      </a:lnTo>
                      <a:lnTo>
                        <a:pt x="35" y="209"/>
                      </a:lnTo>
                      <a:lnTo>
                        <a:pt x="50" y="217"/>
                      </a:lnTo>
                      <a:lnTo>
                        <a:pt x="40" y="199"/>
                      </a:lnTo>
                      <a:lnTo>
                        <a:pt x="51" y="203"/>
                      </a:lnTo>
                      <a:lnTo>
                        <a:pt x="77" y="211"/>
                      </a:lnTo>
                      <a:lnTo>
                        <a:pt x="107" y="226"/>
                      </a:lnTo>
                      <a:lnTo>
                        <a:pt x="179" y="283"/>
                      </a:lnTo>
                      <a:lnTo>
                        <a:pt x="86" y="215"/>
                      </a:lnTo>
                      <a:lnTo>
                        <a:pt x="51" y="199"/>
                      </a:lnTo>
                      <a:lnTo>
                        <a:pt x="42" y="185"/>
                      </a:lnTo>
                      <a:lnTo>
                        <a:pt x="56" y="192"/>
                      </a:lnTo>
                      <a:lnTo>
                        <a:pt x="40" y="164"/>
                      </a:lnTo>
                      <a:lnTo>
                        <a:pt x="51" y="166"/>
                      </a:lnTo>
                      <a:lnTo>
                        <a:pt x="44" y="152"/>
                      </a:lnTo>
                      <a:lnTo>
                        <a:pt x="45" y="149"/>
                      </a:lnTo>
                      <a:lnTo>
                        <a:pt x="59" y="161"/>
                      </a:lnTo>
                      <a:lnTo>
                        <a:pt x="45" y="141"/>
                      </a:lnTo>
                      <a:lnTo>
                        <a:pt x="56" y="141"/>
                      </a:lnTo>
                      <a:lnTo>
                        <a:pt x="44" y="127"/>
                      </a:lnTo>
                      <a:lnTo>
                        <a:pt x="51" y="127"/>
                      </a:lnTo>
                      <a:lnTo>
                        <a:pt x="44" y="119"/>
                      </a:lnTo>
                      <a:lnTo>
                        <a:pt x="54" y="119"/>
                      </a:lnTo>
                      <a:lnTo>
                        <a:pt x="77" y="136"/>
                      </a:lnTo>
                      <a:lnTo>
                        <a:pt x="113" y="156"/>
                      </a:lnTo>
                      <a:lnTo>
                        <a:pt x="150" y="173"/>
                      </a:lnTo>
                      <a:lnTo>
                        <a:pt x="182" y="185"/>
                      </a:lnTo>
                      <a:lnTo>
                        <a:pt x="104" y="149"/>
                      </a:lnTo>
                      <a:lnTo>
                        <a:pt x="86" y="139"/>
                      </a:lnTo>
                      <a:lnTo>
                        <a:pt x="59" y="124"/>
                      </a:lnTo>
                      <a:lnTo>
                        <a:pt x="54" y="119"/>
                      </a:lnTo>
                      <a:lnTo>
                        <a:pt x="47" y="104"/>
                      </a:lnTo>
                      <a:lnTo>
                        <a:pt x="58" y="108"/>
                      </a:lnTo>
                      <a:lnTo>
                        <a:pt x="45" y="84"/>
                      </a:lnTo>
                      <a:lnTo>
                        <a:pt x="53" y="84"/>
                      </a:lnTo>
                      <a:lnTo>
                        <a:pt x="44" y="67"/>
                      </a:lnTo>
                      <a:lnTo>
                        <a:pt x="54" y="67"/>
                      </a:lnTo>
                      <a:lnTo>
                        <a:pt x="61" y="75"/>
                      </a:lnTo>
                      <a:lnTo>
                        <a:pt x="86" y="87"/>
                      </a:lnTo>
                      <a:lnTo>
                        <a:pt x="158" y="116"/>
                      </a:lnTo>
                      <a:lnTo>
                        <a:pt x="79" y="81"/>
                      </a:lnTo>
                      <a:lnTo>
                        <a:pt x="61" y="73"/>
                      </a:lnTo>
                      <a:lnTo>
                        <a:pt x="58" y="67"/>
                      </a:lnTo>
                      <a:lnTo>
                        <a:pt x="47" y="55"/>
                      </a:lnTo>
                      <a:lnTo>
                        <a:pt x="54" y="59"/>
                      </a:lnTo>
                      <a:lnTo>
                        <a:pt x="37" y="43"/>
                      </a:lnTo>
                      <a:lnTo>
                        <a:pt x="44" y="48"/>
                      </a:lnTo>
                      <a:lnTo>
                        <a:pt x="60" y="47"/>
                      </a:lnTo>
                      <a:lnTo>
                        <a:pt x="107" y="68"/>
                      </a:lnTo>
                      <a:lnTo>
                        <a:pt x="58" y="48"/>
                      </a:lnTo>
                      <a:lnTo>
                        <a:pt x="44" y="32"/>
                      </a:lnTo>
                      <a:lnTo>
                        <a:pt x="58" y="32"/>
                      </a:lnTo>
                      <a:lnTo>
                        <a:pt x="118" y="32"/>
                      </a:lnTo>
                      <a:lnTo>
                        <a:pt x="204" y="16"/>
                      </a:lnTo>
                      <a:lnTo>
                        <a:pt x="150" y="28"/>
                      </a:lnTo>
                      <a:lnTo>
                        <a:pt x="76" y="35"/>
                      </a:lnTo>
                      <a:lnTo>
                        <a:pt x="54" y="32"/>
                      </a:lnTo>
                      <a:lnTo>
                        <a:pt x="47" y="24"/>
                      </a:lnTo>
                      <a:lnTo>
                        <a:pt x="40" y="13"/>
                      </a:lnTo>
                      <a:lnTo>
                        <a:pt x="24" y="0"/>
                      </a:lnTo>
                      <a:lnTo>
                        <a:pt x="19" y="5"/>
                      </a:lnTo>
                      <a:lnTo>
                        <a:pt x="15" y="1"/>
                      </a:lnTo>
                      <a:lnTo>
                        <a:pt x="0" y="38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087" name="Freeform 63"/>
              <p:cNvSpPr>
                <a:spLocks/>
              </p:cNvSpPr>
              <p:nvPr/>
            </p:nvSpPr>
            <p:spPr bwMode="ltGray">
              <a:xfrm>
                <a:off x="670" y="3640"/>
                <a:ext cx="52" cy="336"/>
              </a:xfrm>
              <a:custGeom>
                <a:avLst/>
                <a:gdLst>
                  <a:gd name="T0" fmla="*/ 10 w 52"/>
                  <a:gd name="T1" fmla="*/ 0 h 336"/>
                  <a:gd name="T2" fmla="*/ 20 w 52"/>
                  <a:gd name="T3" fmla="*/ 25 h 336"/>
                  <a:gd name="T4" fmla="*/ 30 w 52"/>
                  <a:gd name="T5" fmla="*/ 65 h 336"/>
                  <a:gd name="T6" fmla="*/ 40 w 52"/>
                  <a:gd name="T7" fmla="*/ 122 h 336"/>
                  <a:gd name="T8" fmla="*/ 51 w 52"/>
                  <a:gd name="T9" fmla="*/ 193 h 336"/>
                  <a:gd name="T10" fmla="*/ 51 w 52"/>
                  <a:gd name="T11" fmla="*/ 269 h 336"/>
                  <a:gd name="T12" fmla="*/ 45 w 52"/>
                  <a:gd name="T13" fmla="*/ 335 h 336"/>
                  <a:gd name="T14" fmla="*/ 40 w 52"/>
                  <a:gd name="T15" fmla="*/ 335 h 336"/>
                  <a:gd name="T16" fmla="*/ 45 w 52"/>
                  <a:gd name="T17" fmla="*/ 269 h 336"/>
                  <a:gd name="T18" fmla="*/ 45 w 52"/>
                  <a:gd name="T19" fmla="*/ 213 h 336"/>
                  <a:gd name="T20" fmla="*/ 35 w 52"/>
                  <a:gd name="T21" fmla="*/ 152 h 336"/>
                  <a:gd name="T22" fmla="*/ 20 w 52"/>
                  <a:gd name="T23" fmla="*/ 91 h 336"/>
                  <a:gd name="T24" fmla="*/ 0 w 52"/>
                  <a:gd name="T25" fmla="*/ 15 h 336"/>
                  <a:gd name="T26" fmla="*/ 10 w 52"/>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36">
                    <a:moveTo>
                      <a:pt x="10" y="0"/>
                    </a:moveTo>
                    <a:lnTo>
                      <a:pt x="20" y="25"/>
                    </a:lnTo>
                    <a:lnTo>
                      <a:pt x="30" y="65"/>
                    </a:lnTo>
                    <a:lnTo>
                      <a:pt x="40" y="122"/>
                    </a:lnTo>
                    <a:lnTo>
                      <a:pt x="51" y="193"/>
                    </a:lnTo>
                    <a:lnTo>
                      <a:pt x="51" y="269"/>
                    </a:lnTo>
                    <a:lnTo>
                      <a:pt x="45" y="335"/>
                    </a:lnTo>
                    <a:lnTo>
                      <a:pt x="40" y="335"/>
                    </a:lnTo>
                    <a:lnTo>
                      <a:pt x="45" y="269"/>
                    </a:lnTo>
                    <a:lnTo>
                      <a:pt x="45" y="213"/>
                    </a:lnTo>
                    <a:lnTo>
                      <a:pt x="35" y="152"/>
                    </a:lnTo>
                    <a:lnTo>
                      <a:pt x="20" y="91"/>
                    </a:lnTo>
                    <a:lnTo>
                      <a:pt x="0" y="15"/>
                    </a:lnTo>
                    <a:lnTo>
                      <a:pt x="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8" name="Freeform 64"/>
              <p:cNvSpPr>
                <a:spLocks/>
              </p:cNvSpPr>
              <p:nvPr/>
            </p:nvSpPr>
            <p:spPr bwMode="ltGray">
              <a:xfrm>
                <a:off x="493" y="3974"/>
                <a:ext cx="138" cy="162"/>
              </a:xfrm>
              <a:custGeom>
                <a:avLst/>
                <a:gdLst>
                  <a:gd name="T0" fmla="*/ 137 w 138"/>
                  <a:gd name="T1" fmla="*/ 161 h 162"/>
                  <a:gd name="T2" fmla="*/ 116 w 138"/>
                  <a:gd name="T3" fmla="*/ 125 h 162"/>
                  <a:gd name="T4" fmla="*/ 99 w 138"/>
                  <a:gd name="T5" fmla="*/ 85 h 162"/>
                  <a:gd name="T6" fmla="*/ 90 w 138"/>
                  <a:gd name="T7" fmla="*/ 68 h 162"/>
                  <a:gd name="T8" fmla="*/ 77 w 138"/>
                  <a:gd name="T9" fmla="*/ 48 h 162"/>
                  <a:gd name="T10" fmla="*/ 61 w 138"/>
                  <a:gd name="T11" fmla="*/ 27 h 162"/>
                  <a:gd name="T12" fmla="*/ 49 w 138"/>
                  <a:gd name="T13" fmla="*/ 13 h 162"/>
                  <a:gd name="T14" fmla="*/ 39 w 138"/>
                  <a:gd name="T15" fmla="*/ 7 h 162"/>
                  <a:gd name="T16" fmla="*/ 27 w 138"/>
                  <a:gd name="T17" fmla="*/ 2 h 162"/>
                  <a:gd name="T18" fmla="*/ 12 w 138"/>
                  <a:gd name="T19" fmla="*/ 0 h 162"/>
                  <a:gd name="T20" fmla="*/ 6 w 138"/>
                  <a:gd name="T21" fmla="*/ 4 h 162"/>
                  <a:gd name="T22" fmla="*/ 0 w 138"/>
                  <a:gd name="T23"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62">
                    <a:moveTo>
                      <a:pt x="137" y="161"/>
                    </a:moveTo>
                    <a:lnTo>
                      <a:pt x="116" y="125"/>
                    </a:lnTo>
                    <a:lnTo>
                      <a:pt x="99" y="85"/>
                    </a:lnTo>
                    <a:lnTo>
                      <a:pt x="90" y="68"/>
                    </a:lnTo>
                    <a:lnTo>
                      <a:pt x="77" y="48"/>
                    </a:lnTo>
                    <a:lnTo>
                      <a:pt x="61" y="27"/>
                    </a:lnTo>
                    <a:lnTo>
                      <a:pt x="49" y="13"/>
                    </a:lnTo>
                    <a:lnTo>
                      <a:pt x="39" y="7"/>
                    </a:lnTo>
                    <a:lnTo>
                      <a:pt x="27" y="2"/>
                    </a:lnTo>
                    <a:lnTo>
                      <a:pt x="12" y="0"/>
                    </a:lnTo>
                    <a:lnTo>
                      <a:pt x="6" y="4"/>
                    </a:lnTo>
                    <a:lnTo>
                      <a:pt x="0" y="1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89" name="Freeform 65"/>
              <p:cNvSpPr>
                <a:spLocks/>
              </p:cNvSpPr>
              <p:nvPr/>
            </p:nvSpPr>
            <p:spPr bwMode="ltGray">
              <a:xfrm>
                <a:off x="606" y="3386"/>
                <a:ext cx="427" cy="577"/>
              </a:xfrm>
              <a:custGeom>
                <a:avLst/>
                <a:gdLst>
                  <a:gd name="T0" fmla="*/ 287 w 427"/>
                  <a:gd name="T1" fmla="*/ 6 h 577"/>
                  <a:gd name="T2" fmla="*/ 275 w 427"/>
                  <a:gd name="T3" fmla="*/ 24 h 577"/>
                  <a:gd name="T4" fmla="*/ 181 w 427"/>
                  <a:gd name="T5" fmla="*/ 21 h 577"/>
                  <a:gd name="T6" fmla="*/ 218 w 427"/>
                  <a:gd name="T7" fmla="*/ 28 h 577"/>
                  <a:gd name="T8" fmla="*/ 259 w 427"/>
                  <a:gd name="T9" fmla="*/ 39 h 577"/>
                  <a:gd name="T10" fmla="*/ 169 w 427"/>
                  <a:gd name="T11" fmla="*/ 54 h 577"/>
                  <a:gd name="T12" fmla="*/ 238 w 427"/>
                  <a:gd name="T13" fmla="*/ 58 h 577"/>
                  <a:gd name="T14" fmla="*/ 245 w 427"/>
                  <a:gd name="T15" fmla="*/ 76 h 577"/>
                  <a:gd name="T16" fmla="*/ 43 w 427"/>
                  <a:gd name="T17" fmla="*/ 157 h 577"/>
                  <a:gd name="T18" fmla="*/ 230 w 427"/>
                  <a:gd name="T19" fmla="*/ 97 h 577"/>
                  <a:gd name="T20" fmla="*/ 190 w 427"/>
                  <a:gd name="T21" fmla="*/ 130 h 577"/>
                  <a:gd name="T22" fmla="*/ 215 w 427"/>
                  <a:gd name="T23" fmla="*/ 134 h 577"/>
                  <a:gd name="T24" fmla="*/ 181 w 427"/>
                  <a:gd name="T25" fmla="*/ 179 h 577"/>
                  <a:gd name="T26" fmla="*/ 106 w 427"/>
                  <a:gd name="T27" fmla="*/ 229 h 577"/>
                  <a:gd name="T28" fmla="*/ 190 w 427"/>
                  <a:gd name="T29" fmla="*/ 192 h 577"/>
                  <a:gd name="T30" fmla="*/ 121 w 427"/>
                  <a:gd name="T31" fmla="*/ 265 h 577"/>
                  <a:gd name="T32" fmla="*/ 184 w 427"/>
                  <a:gd name="T33" fmla="*/ 218 h 577"/>
                  <a:gd name="T34" fmla="*/ 199 w 427"/>
                  <a:gd name="T35" fmla="*/ 218 h 577"/>
                  <a:gd name="T36" fmla="*/ 174 w 427"/>
                  <a:gd name="T37" fmla="*/ 260 h 577"/>
                  <a:gd name="T38" fmla="*/ 195 w 427"/>
                  <a:gd name="T39" fmla="*/ 260 h 577"/>
                  <a:gd name="T40" fmla="*/ 155 w 427"/>
                  <a:gd name="T41" fmla="*/ 310 h 577"/>
                  <a:gd name="T42" fmla="*/ 177 w 427"/>
                  <a:gd name="T43" fmla="*/ 298 h 577"/>
                  <a:gd name="T44" fmla="*/ 158 w 427"/>
                  <a:gd name="T45" fmla="*/ 344 h 577"/>
                  <a:gd name="T46" fmla="*/ 174 w 427"/>
                  <a:gd name="T47" fmla="*/ 329 h 577"/>
                  <a:gd name="T48" fmla="*/ 193 w 427"/>
                  <a:gd name="T49" fmla="*/ 325 h 577"/>
                  <a:gd name="T50" fmla="*/ 181 w 427"/>
                  <a:gd name="T51" fmla="*/ 359 h 577"/>
                  <a:gd name="T52" fmla="*/ 141 w 427"/>
                  <a:gd name="T53" fmla="*/ 423 h 577"/>
                  <a:gd name="T54" fmla="*/ 193 w 427"/>
                  <a:gd name="T55" fmla="*/ 374 h 577"/>
                  <a:gd name="T56" fmla="*/ 204 w 427"/>
                  <a:gd name="T57" fmla="*/ 365 h 577"/>
                  <a:gd name="T58" fmla="*/ 202 w 427"/>
                  <a:gd name="T59" fmla="*/ 418 h 577"/>
                  <a:gd name="T60" fmla="*/ 218 w 427"/>
                  <a:gd name="T61" fmla="*/ 444 h 577"/>
                  <a:gd name="T62" fmla="*/ 225 w 427"/>
                  <a:gd name="T63" fmla="*/ 414 h 577"/>
                  <a:gd name="T64" fmla="*/ 376 w 427"/>
                  <a:gd name="T65" fmla="*/ 494 h 577"/>
                  <a:gd name="T66" fmla="*/ 238 w 427"/>
                  <a:gd name="T67" fmla="*/ 378 h 577"/>
                  <a:gd name="T68" fmla="*/ 268 w 427"/>
                  <a:gd name="T69" fmla="*/ 402 h 577"/>
                  <a:gd name="T70" fmla="*/ 228 w 427"/>
                  <a:gd name="T71" fmla="*/ 339 h 577"/>
                  <a:gd name="T72" fmla="*/ 394 w 427"/>
                  <a:gd name="T73" fmla="*/ 390 h 577"/>
                  <a:gd name="T74" fmla="*/ 228 w 427"/>
                  <a:gd name="T75" fmla="*/ 319 h 577"/>
                  <a:gd name="T76" fmla="*/ 251 w 427"/>
                  <a:gd name="T77" fmla="*/ 302 h 577"/>
                  <a:gd name="T78" fmla="*/ 232 w 427"/>
                  <a:gd name="T79" fmla="*/ 277 h 577"/>
                  <a:gd name="T80" fmla="*/ 259 w 427"/>
                  <a:gd name="T81" fmla="*/ 277 h 577"/>
                  <a:gd name="T82" fmla="*/ 333 w 427"/>
                  <a:gd name="T83" fmla="*/ 326 h 577"/>
                  <a:gd name="T84" fmla="*/ 262 w 427"/>
                  <a:gd name="T85" fmla="*/ 232 h 577"/>
                  <a:gd name="T86" fmla="*/ 248 w 427"/>
                  <a:gd name="T87" fmla="*/ 198 h 577"/>
                  <a:gd name="T88" fmla="*/ 268 w 427"/>
                  <a:gd name="T89" fmla="*/ 192 h 577"/>
                  <a:gd name="T90" fmla="*/ 264 w 427"/>
                  <a:gd name="T91" fmla="*/ 159 h 577"/>
                  <a:gd name="T92" fmla="*/ 273 w 427"/>
                  <a:gd name="T93" fmla="*/ 155 h 577"/>
                  <a:gd name="T94" fmla="*/ 324 w 427"/>
                  <a:gd name="T95" fmla="*/ 185 h 577"/>
                  <a:gd name="T96" fmla="*/ 284 w 427"/>
                  <a:gd name="T97" fmla="*/ 137 h 577"/>
                  <a:gd name="T98" fmla="*/ 287 w 427"/>
                  <a:gd name="T99" fmla="*/ 96 h 577"/>
                  <a:gd name="T100" fmla="*/ 284 w 427"/>
                  <a:gd name="T101" fmla="*/ 73 h 577"/>
                  <a:gd name="T102" fmla="*/ 327 w 427"/>
                  <a:gd name="T103" fmla="*/ 72 h 577"/>
                  <a:gd name="T104" fmla="*/ 317 w 427"/>
                  <a:gd name="T105" fmla="*/ 39 h 577"/>
                  <a:gd name="T106" fmla="*/ 336 w 427"/>
                  <a:gd name="T107" fmla="*/ 30 h 577"/>
                  <a:gd name="T108" fmla="*/ 330 w 42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577">
                    <a:moveTo>
                      <a:pt x="330" y="0"/>
                    </a:moveTo>
                    <a:lnTo>
                      <a:pt x="313" y="2"/>
                    </a:lnTo>
                    <a:lnTo>
                      <a:pt x="287" y="6"/>
                    </a:lnTo>
                    <a:lnTo>
                      <a:pt x="305" y="9"/>
                    </a:lnTo>
                    <a:lnTo>
                      <a:pt x="290" y="16"/>
                    </a:lnTo>
                    <a:lnTo>
                      <a:pt x="275" y="24"/>
                    </a:lnTo>
                    <a:lnTo>
                      <a:pt x="253" y="27"/>
                    </a:lnTo>
                    <a:lnTo>
                      <a:pt x="218" y="26"/>
                    </a:lnTo>
                    <a:lnTo>
                      <a:pt x="181" y="21"/>
                    </a:lnTo>
                    <a:lnTo>
                      <a:pt x="84" y="26"/>
                    </a:lnTo>
                    <a:lnTo>
                      <a:pt x="177" y="23"/>
                    </a:lnTo>
                    <a:lnTo>
                      <a:pt x="218" y="28"/>
                    </a:lnTo>
                    <a:lnTo>
                      <a:pt x="253" y="27"/>
                    </a:lnTo>
                    <a:lnTo>
                      <a:pt x="275" y="32"/>
                    </a:lnTo>
                    <a:lnTo>
                      <a:pt x="259" y="39"/>
                    </a:lnTo>
                    <a:lnTo>
                      <a:pt x="270" y="42"/>
                    </a:lnTo>
                    <a:lnTo>
                      <a:pt x="238" y="55"/>
                    </a:lnTo>
                    <a:lnTo>
                      <a:pt x="169" y="54"/>
                    </a:lnTo>
                    <a:lnTo>
                      <a:pt x="79" y="100"/>
                    </a:lnTo>
                    <a:lnTo>
                      <a:pt x="169" y="55"/>
                    </a:lnTo>
                    <a:lnTo>
                      <a:pt x="238" y="58"/>
                    </a:lnTo>
                    <a:lnTo>
                      <a:pt x="259" y="60"/>
                    </a:lnTo>
                    <a:lnTo>
                      <a:pt x="222" y="76"/>
                    </a:lnTo>
                    <a:lnTo>
                      <a:pt x="245" y="76"/>
                    </a:lnTo>
                    <a:lnTo>
                      <a:pt x="204" y="93"/>
                    </a:lnTo>
                    <a:lnTo>
                      <a:pt x="128" y="116"/>
                    </a:lnTo>
                    <a:lnTo>
                      <a:pt x="43" y="157"/>
                    </a:lnTo>
                    <a:lnTo>
                      <a:pt x="131" y="119"/>
                    </a:lnTo>
                    <a:lnTo>
                      <a:pt x="207" y="96"/>
                    </a:lnTo>
                    <a:lnTo>
                      <a:pt x="230" y="97"/>
                    </a:lnTo>
                    <a:lnTo>
                      <a:pt x="195" y="111"/>
                    </a:lnTo>
                    <a:lnTo>
                      <a:pt x="218" y="114"/>
                    </a:lnTo>
                    <a:lnTo>
                      <a:pt x="190" y="130"/>
                    </a:lnTo>
                    <a:lnTo>
                      <a:pt x="8" y="270"/>
                    </a:lnTo>
                    <a:lnTo>
                      <a:pt x="190" y="134"/>
                    </a:lnTo>
                    <a:lnTo>
                      <a:pt x="215" y="134"/>
                    </a:lnTo>
                    <a:lnTo>
                      <a:pt x="187" y="155"/>
                    </a:lnTo>
                    <a:lnTo>
                      <a:pt x="207" y="154"/>
                    </a:lnTo>
                    <a:lnTo>
                      <a:pt x="181" y="179"/>
                    </a:lnTo>
                    <a:lnTo>
                      <a:pt x="106" y="228"/>
                    </a:lnTo>
                    <a:lnTo>
                      <a:pt x="28" y="296"/>
                    </a:lnTo>
                    <a:lnTo>
                      <a:pt x="106" y="229"/>
                    </a:lnTo>
                    <a:lnTo>
                      <a:pt x="184" y="182"/>
                    </a:lnTo>
                    <a:lnTo>
                      <a:pt x="207" y="174"/>
                    </a:lnTo>
                    <a:lnTo>
                      <a:pt x="190" y="192"/>
                    </a:lnTo>
                    <a:lnTo>
                      <a:pt x="204" y="190"/>
                    </a:lnTo>
                    <a:lnTo>
                      <a:pt x="181" y="216"/>
                    </a:lnTo>
                    <a:lnTo>
                      <a:pt x="121" y="265"/>
                    </a:lnTo>
                    <a:lnTo>
                      <a:pt x="0" y="331"/>
                    </a:lnTo>
                    <a:lnTo>
                      <a:pt x="118" y="267"/>
                    </a:lnTo>
                    <a:lnTo>
                      <a:pt x="184" y="218"/>
                    </a:lnTo>
                    <a:lnTo>
                      <a:pt x="193" y="218"/>
                    </a:lnTo>
                    <a:lnTo>
                      <a:pt x="81" y="365"/>
                    </a:lnTo>
                    <a:lnTo>
                      <a:pt x="199" y="218"/>
                    </a:lnTo>
                    <a:lnTo>
                      <a:pt x="184" y="237"/>
                    </a:lnTo>
                    <a:lnTo>
                      <a:pt x="199" y="230"/>
                    </a:lnTo>
                    <a:lnTo>
                      <a:pt x="174" y="260"/>
                    </a:lnTo>
                    <a:lnTo>
                      <a:pt x="98" y="329"/>
                    </a:lnTo>
                    <a:lnTo>
                      <a:pt x="174" y="265"/>
                    </a:lnTo>
                    <a:lnTo>
                      <a:pt x="195" y="260"/>
                    </a:lnTo>
                    <a:lnTo>
                      <a:pt x="174" y="280"/>
                    </a:lnTo>
                    <a:lnTo>
                      <a:pt x="84" y="414"/>
                    </a:lnTo>
                    <a:lnTo>
                      <a:pt x="155" y="310"/>
                    </a:lnTo>
                    <a:lnTo>
                      <a:pt x="181" y="280"/>
                    </a:lnTo>
                    <a:lnTo>
                      <a:pt x="195" y="277"/>
                    </a:lnTo>
                    <a:lnTo>
                      <a:pt x="177" y="298"/>
                    </a:lnTo>
                    <a:lnTo>
                      <a:pt x="193" y="295"/>
                    </a:lnTo>
                    <a:lnTo>
                      <a:pt x="169" y="320"/>
                    </a:lnTo>
                    <a:lnTo>
                      <a:pt x="158" y="344"/>
                    </a:lnTo>
                    <a:lnTo>
                      <a:pt x="40" y="421"/>
                    </a:lnTo>
                    <a:lnTo>
                      <a:pt x="161" y="346"/>
                    </a:lnTo>
                    <a:lnTo>
                      <a:pt x="174" y="329"/>
                    </a:lnTo>
                    <a:lnTo>
                      <a:pt x="190" y="325"/>
                    </a:lnTo>
                    <a:lnTo>
                      <a:pt x="161" y="369"/>
                    </a:lnTo>
                    <a:lnTo>
                      <a:pt x="193" y="325"/>
                    </a:lnTo>
                    <a:lnTo>
                      <a:pt x="174" y="346"/>
                    </a:lnTo>
                    <a:lnTo>
                      <a:pt x="195" y="341"/>
                    </a:lnTo>
                    <a:lnTo>
                      <a:pt x="181" y="359"/>
                    </a:lnTo>
                    <a:lnTo>
                      <a:pt x="141" y="423"/>
                    </a:lnTo>
                    <a:lnTo>
                      <a:pt x="100" y="461"/>
                    </a:lnTo>
                    <a:lnTo>
                      <a:pt x="141" y="423"/>
                    </a:lnTo>
                    <a:lnTo>
                      <a:pt x="184" y="362"/>
                    </a:lnTo>
                    <a:lnTo>
                      <a:pt x="199" y="359"/>
                    </a:lnTo>
                    <a:lnTo>
                      <a:pt x="193" y="374"/>
                    </a:lnTo>
                    <a:lnTo>
                      <a:pt x="161" y="414"/>
                    </a:lnTo>
                    <a:lnTo>
                      <a:pt x="195" y="378"/>
                    </a:lnTo>
                    <a:lnTo>
                      <a:pt x="204" y="365"/>
                    </a:lnTo>
                    <a:lnTo>
                      <a:pt x="190" y="398"/>
                    </a:lnTo>
                    <a:lnTo>
                      <a:pt x="207" y="392"/>
                    </a:lnTo>
                    <a:lnTo>
                      <a:pt x="202" y="418"/>
                    </a:lnTo>
                    <a:lnTo>
                      <a:pt x="213" y="406"/>
                    </a:lnTo>
                    <a:lnTo>
                      <a:pt x="222" y="416"/>
                    </a:lnTo>
                    <a:lnTo>
                      <a:pt x="218" y="444"/>
                    </a:lnTo>
                    <a:lnTo>
                      <a:pt x="144" y="576"/>
                    </a:lnTo>
                    <a:lnTo>
                      <a:pt x="225" y="444"/>
                    </a:lnTo>
                    <a:lnTo>
                      <a:pt x="225" y="414"/>
                    </a:lnTo>
                    <a:lnTo>
                      <a:pt x="225" y="396"/>
                    </a:lnTo>
                    <a:lnTo>
                      <a:pt x="243" y="406"/>
                    </a:lnTo>
                    <a:lnTo>
                      <a:pt x="376" y="494"/>
                    </a:lnTo>
                    <a:lnTo>
                      <a:pt x="235" y="398"/>
                    </a:lnTo>
                    <a:lnTo>
                      <a:pt x="225" y="374"/>
                    </a:lnTo>
                    <a:lnTo>
                      <a:pt x="238" y="378"/>
                    </a:lnTo>
                    <a:lnTo>
                      <a:pt x="218" y="349"/>
                    </a:lnTo>
                    <a:lnTo>
                      <a:pt x="235" y="360"/>
                    </a:lnTo>
                    <a:lnTo>
                      <a:pt x="268" y="402"/>
                    </a:lnTo>
                    <a:lnTo>
                      <a:pt x="238" y="357"/>
                    </a:lnTo>
                    <a:lnTo>
                      <a:pt x="225" y="339"/>
                    </a:lnTo>
                    <a:lnTo>
                      <a:pt x="228" y="339"/>
                    </a:lnTo>
                    <a:lnTo>
                      <a:pt x="245" y="349"/>
                    </a:lnTo>
                    <a:lnTo>
                      <a:pt x="278" y="372"/>
                    </a:lnTo>
                    <a:lnTo>
                      <a:pt x="394" y="390"/>
                    </a:lnTo>
                    <a:lnTo>
                      <a:pt x="275" y="369"/>
                    </a:lnTo>
                    <a:lnTo>
                      <a:pt x="238" y="341"/>
                    </a:lnTo>
                    <a:lnTo>
                      <a:pt x="228" y="319"/>
                    </a:lnTo>
                    <a:lnTo>
                      <a:pt x="245" y="319"/>
                    </a:lnTo>
                    <a:lnTo>
                      <a:pt x="228" y="298"/>
                    </a:lnTo>
                    <a:lnTo>
                      <a:pt x="251" y="302"/>
                    </a:lnTo>
                    <a:lnTo>
                      <a:pt x="330" y="344"/>
                    </a:lnTo>
                    <a:lnTo>
                      <a:pt x="251" y="301"/>
                    </a:lnTo>
                    <a:lnTo>
                      <a:pt x="232" y="277"/>
                    </a:lnTo>
                    <a:lnTo>
                      <a:pt x="253" y="283"/>
                    </a:lnTo>
                    <a:lnTo>
                      <a:pt x="238" y="264"/>
                    </a:lnTo>
                    <a:lnTo>
                      <a:pt x="259" y="277"/>
                    </a:lnTo>
                    <a:lnTo>
                      <a:pt x="245" y="247"/>
                    </a:lnTo>
                    <a:lnTo>
                      <a:pt x="262" y="262"/>
                    </a:lnTo>
                    <a:lnTo>
                      <a:pt x="333" y="326"/>
                    </a:lnTo>
                    <a:lnTo>
                      <a:pt x="259" y="262"/>
                    </a:lnTo>
                    <a:lnTo>
                      <a:pt x="243" y="225"/>
                    </a:lnTo>
                    <a:lnTo>
                      <a:pt x="262" y="232"/>
                    </a:lnTo>
                    <a:lnTo>
                      <a:pt x="379" y="268"/>
                    </a:lnTo>
                    <a:lnTo>
                      <a:pt x="262" y="230"/>
                    </a:lnTo>
                    <a:lnTo>
                      <a:pt x="248" y="198"/>
                    </a:lnTo>
                    <a:lnTo>
                      <a:pt x="264" y="203"/>
                    </a:lnTo>
                    <a:lnTo>
                      <a:pt x="251" y="185"/>
                    </a:lnTo>
                    <a:lnTo>
                      <a:pt x="268" y="192"/>
                    </a:lnTo>
                    <a:lnTo>
                      <a:pt x="322" y="281"/>
                    </a:lnTo>
                    <a:lnTo>
                      <a:pt x="264" y="183"/>
                    </a:lnTo>
                    <a:lnTo>
                      <a:pt x="264" y="159"/>
                    </a:lnTo>
                    <a:lnTo>
                      <a:pt x="281" y="170"/>
                    </a:lnTo>
                    <a:lnTo>
                      <a:pt x="317" y="221"/>
                    </a:lnTo>
                    <a:lnTo>
                      <a:pt x="273" y="155"/>
                    </a:lnTo>
                    <a:lnTo>
                      <a:pt x="268" y="134"/>
                    </a:lnTo>
                    <a:lnTo>
                      <a:pt x="281" y="144"/>
                    </a:lnTo>
                    <a:lnTo>
                      <a:pt x="324" y="185"/>
                    </a:lnTo>
                    <a:lnTo>
                      <a:pt x="426" y="208"/>
                    </a:lnTo>
                    <a:lnTo>
                      <a:pt x="322" y="182"/>
                    </a:lnTo>
                    <a:lnTo>
                      <a:pt x="284" y="137"/>
                    </a:lnTo>
                    <a:lnTo>
                      <a:pt x="278" y="109"/>
                    </a:lnTo>
                    <a:lnTo>
                      <a:pt x="295" y="122"/>
                    </a:lnTo>
                    <a:lnTo>
                      <a:pt x="287" y="96"/>
                    </a:lnTo>
                    <a:lnTo>
                      <a:pt x="354" y="165"/>
                    </a:lnTo>
                    <a:lnTo>
                      <a:pt x="290" y="93"/>
                    </a:lnTo>
                    <a:lnTo>
                      <a:pt x="284" y="73"/>
                    </a:lnTo>
                    <a:lnTo>
                      <a:pt x="305" y="88"/>
                    </a:lnTo>
                    <a:lnTo>
                      <a:pt x="302" y="57"/>
                    </a:lnTo>
                    <a:lnTo>
                      <a:pt x="327" y="72"/>
                    </a:lnTo>
                    <a:lnTo>
                      <a:pt x="420" y="127"/>
                    </a:lnTo>
                    <a:lnTo>
                      <a:pt x="327" y="70"/>
                    </a:lnTo>
                    <a:lnTo>
                      <a:pt x="317" y="39"/>
                    </a:lnTo>
                    <a:lnTo>
                      <a:pt x="330" y="46"/>
                    </a:lnTo>
                    <a:lnTo>
                      <a:pt x="322" y="24"/>
                    </a:lnTo>
                    <a:lnTo>
                      <a:pt x="336" y="30"/>
                    </a:lnTo>
                    <a:lnTo>
                      <a:pt x="339" y="12"/>
                    </a:lnTo>
                    <a:lnTo>
                      <a:pt x="336" y="5"/>
                    </a:lnTo>
                    <a:lnTo>
                      <a:pt x="33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0" name="Freeform 66"/>
              <p:cNvSpPr>
                <a:spLocks/>
              </p:cNvSpPr>
              <p:nvPr/>
            </p:nvSpPr>
            <p:spPr bwMode="ltGray">
              <a:xfrm>
                <a:off x="877" y="3692"/>
                <a:ext cx="158" cy="263"/>
              </a:xfrm>
              <a:custGeom>
                <a:avLst/>
                <a:gdLst>
                  <a:gd name="T0" fmla="*/ 157 w 158"/>
                  <a:gd name="T1" fmla="*/ 94 h 263"/>
                  <a:gd name="T2" fmla="*/ 140 w 158"/>
                  <a:gd name="T3" fmla="*/ 9 h 263"/>
                  <a:gd name="T4" fmla="*/ 119 w 158"/>
                  <a:gd name="T5" fmla="*/ 1 h 263"/>
                  <a:gd name="T6" fmla="*/ 102 w 158"/>
                  <a:gd name="T7" fmla="*/ 0 h 263"/>
                  <a:gd name="T8" fmla="*/ 75 w 158"/>
                  <a:gd name="T9" fmla="*/ 3 h 263"/>
                  <a:gd name="T10" fmla="*/ 59 w 158"/>
                  <a:gd name="T11" fmla="*/ 13 h 263"/>
                  <a:gd name="T12" fmla="*/ 40 w 158"/>
                  <a:gd name="T13" fmla="*/ 26 h 263"/>
                  <a:gd name="T14" fmla="*/ 22 w 158"/>
                  <a:gd name="T15" fmla="*/ 49 h 263"/>
                  <a:gd name="T16" fmla="*/ 12 w 158"/>
                  <a:gd name="T17" fmla="*/ 82 h 263"/>
                  <a:gd name="T18" fmla="*/ 7 w 158"/>
                  <a:gd name="T19" fmla="*/ 110 h 263"/>
                  <a:gd name="T20" fmla="*/ 0 w 158"/>
                  <a:gd name="T21" fmla="*/ 149 h 263"/>
                  <a:gd name="T22" fmla="*/ 0 w 158"/>
                  <a:gd name="T23" fmla="*/ 174 h 263"/>
                  <a:gd name="T24" fmla="*/ 12 w 158"/>
                  <a:gd name="T25" fmla="*/ 209 h 263"/>
                  <a:gd name="T26" fmla="*/ 35 w 158"/>
                  <a:gd name="T27" fmla="*/ 238 h 263"/>
                  <a:gd name="T28" fmla="*/ 59 w 158"/>
                  <a:gd name="T29" fmla="*/ 262 h 263"/>
                  <a:gd name="T30" fmla="*/ 46 w 158"/>
                  <a:gd name="T31" fmla="*/ 226 h 263"/>
                  <a:gd name="T32" fmla="*/ 40 w 158"/>
                  <a:gd name="T33" fmla="*/ 193 h 263"/>
                  <a:gd name="T34" fmla="*/ 43 w 158"/>
                  <a:gd name="T35" fmla="*/ 158 h 263"/>
                  <a:gd name="T36" fmla="*/ 46 w 158"/>
                  <a:gd name="T37" fmla="*/ 128 h 263"/>
                  <a:gd name="T38" fmla="*/ 51 w 158"/>
                  <a:gd name="T39" fmla="*/ 97 h 263"/>
                  <a:gd name="T40" fmla="*/ 59 w 158"/>
                  <a:gd name="T41" fmla="*/ 70 h 263"/>
                  <a:gd name="T42" fmla="*/ 61 w 158"/>
                  <a:gd name="T43" fmla="*/ 49 h 263"/>
                  <a:gd name="T44" fmla="*/ 71 w 158"/>
                  <a:gd name="T45" fmla="*/ 27 h 263"/>
                  <a:gd name="T46" fmla="*/ 94 w 158"/>
                  <a:gd name="T47" fmla="*/ 10 h 263"/>
                  <a:gd name="T48" fmla="*/ 114 w 158"/>
                  <a:gd name="T49" fmla="*/ 11 h 263"/>
                  <a:gd name="T50" fmla="*/ 135 w 158"/>
                  <a:gd name="T51" fmla="*/ 59 h 263"/>
                  <a:gd name="T52" fmla="*/ 150 w 158"/>
                  <a:gd name="T53" fmla="*/ 70 h 263"/>
                  <a:gd name="T54" fmla="*/ 157 w 158"/>
                  <a:gd name="T55"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263">
                    <a:moveTo>
                      <a:pt x="157" y="94"/>
                    </a:moveTo>
                    <a:lnTo>
                      <a:pt x="140" y="9"/>
                    </a:lnTo>
                    <a:lnTo>
                      <a:pt x="119" y="1"/>
                    </a:lnTo>
                    <a:lnTo>
                      <a:pt x="102" y="0"/>
                    </a:lnTo>
                    <a:lnTo>
                      <a:pt x="75" y="3"/>
                    </a:lnTo>
                    <a:lnTo>
                      <a:pt x="59" y="13"/>
                    </a:lnTo>
                    <a:lnTo>
                      <a:pt x="40" y="26"/>
                    </a:lnTo>
                    <a:lnTo>
                      <a:pt x="22" y="49"/>
                    </a:lnTo>
                    <a:lnTo>
                      <a:pt x="12" y="82"/>
                    </a:lnTo>
                    <a:lnTo>
                      <a:pt x="7" y="110"/>
                    </a:lnTo>
                    <a:lnTo>
                      <a:pt x="0" y="149"/>
                    </a:lnTo>
                    <a:lnTo>
                      <a:pt x="0" y="174"/>
                    </a:lnTo>
                    <a:lnTo>
                      <a:pt x="12" y="209"/>
                    </a:lnTo>
                    <a:lnTo>
                      <a:pt x="35" y="238"/>
                    </a:lnTo>
                    <a:lnTo>
                      <a:pt x="59" y="262"/>
                    </a:lnTo>
                    <a:lnTo>
                      <a:pt x="46" y="226"/>
                    </a:lnTo>
                    <a:lnTo>
                      <a:pt x="40" y="193"/>
                    </a:lnTo>
                    <a:lnTo>
                      <a:pt x="43" y="158"/>
                    </a:lnTo>
                    <a:lnTo>
                      <a:pt x="46" y="128"/>
                    </a:lnTo>
                    <a:lnTo>
                      <a:pt x="51" y="97"/>
                    </a:lnTo>
                    <a:lnTo>
                      <a:pt x="59" y="70"/>
                    </a:lnTo>
                    <a:lnTo>
                      <a:pt x="61" y="49"/>
                    </a:lnTo>
                    <a:lnTo>
                      <a:pt x="71" y="27"/>
                    </a:lnTo>
                    <a:lnTo>
                      <a:pt x="94" y="10"/>
                    </a:lnTo>
                    <a:lnTo>
                      <a:pt x="114" y="11"/>
                    </a:lnTo>
                    <a:lnTo>
                      <a:pt x="135" y="59"/>
                    </a:lnTo>
                    <a:lnTo>
                      <a:pt x="150" y="70"/>
                    </a:lnTo>
                    <a:lnTo>
                      <a:pt x="157" y="9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1" name="Freeform 67"/>
              <p:cNvSpPr>
                <a:spLocks/>
              </p:cNvSpPr>
              <p:nvPr/>
            </p:nvSpPr>
            <p:spPr bwMode="ltGray">
              <a:xfrm>
                <a:off x="1002" y="3501"/>
                <a:ext cx="176" cy="322"/>
              </a:xfrm>
              <a:custGeom>
                <a:avLst/>
                <a:gdLst>
                  <a:gd name="T0" fmla="*/ 3 w 176"/>
                  <a:gd name="T1" fmla="*/ 51 h 322"/>
                  <a:gd name="T2" fmla="*/ 40 w 176"/>
                  <a:gd name="T3" fmla="*/ 0 h 322"/>
                  <a:gd name="T4" fmla="*/ 63 w 176"/>
                  <a:gd name="T5" fmla="*/ 1 h 322"/>
                  <a:gd name="T6" fmla="*/ 83 w 176"/>
                  <a:gd name="T7" fmla="*/ 4 h 322"/>
                  <a:gd name="T8" fmla="*/ 99 w 176"/>
                  <a:gd name="T9" fmla="*/ 18 h 322"/>
                  <a:gd name="T10" fmla="*/ 139 w 176"/>
                  <a:gd name="T11" fmla="*/ 59 h 322"/>
                  <a:gd name="T12" fmla="*/ 152 w 176"/>
                  <a:gd name="T13" fmla="*/ 77 h 322"/>
                  <a:gd name="T14" fmla="*/ 161 w 176"/>
                  <a:gd name="T15" fmla="*/ 96 h 322"/>
                  <a:gd name="T16" fmla="*/ 171 w 176"/>
                  <a:gd name="T17" fmla="*/ 150 h 322"/>
                  <a:gd name="T18" fmla="*/ 175 w 176"/>
                  <a:gd name="T19" fmla="*/ 167 h 322"/>
                  <a:gd name="T20" fmla="*/ 171 w 176"/>
                  <a:gd name="T21" fmla="*/ 188 h 322"/>
                  <a:gd name="T22" fmla="*/ 164 w 176"/>
                  <a:gd name="T23" fmla="*/ 210 h 322"/>
                  <a:gd name="T24" fmla="*/ 148 w 176"/>
                  <a:gd name="T25" fmla="*/ 244 h 322"/>
                  <a:gd name="T26" fmla="*/ 136 w 176"/>
                  <a:gd name="T27" fmla="*/ 267 h 322"/>
                  <a:gd name="T28" fmla="*/ 115 w 176"/>
                  <a:gd name="T29" fmla="*/ 291 h 322"/>
                  <a:gd name="T30" fmla="*/ 76 w 176"/>
                  <a:gd name="T31" fmla="*/ 321 h 322"/>
                  <a:gd name="T32" fmla="*/ 96 w 176"/>
                  <a:gd name="T33" fmla="*/ 283 h 322"/>
                  <a:gd name="T34" fmla="*/ 113 w 176"/>
                  <a:gd name="T35" fmla="*/ 249 h 322"/>
                  <a:gd name="T36" fmla="*/ 123 w 176"/>
                  <a:gd name="T37" fmla="*/ 217 h 322"/>
                  <a:gd name="T38" fmla="*/ 118 w 176"/>
                  <a:gd name="T39" fmla="*/ 188 h 322"/>
                  <a:gd name="T40" fmla="*/ 115 w 176"/>
                  <a:gd name="T41" fmla="*/ 167 h 322"/>
                  <a:gd name="T42" fmla="*/ 123 w 176"/>
                  <a:gd name="T43" fmla="*/ 141 h 322"/>
                  <a:gd name="T44" fmla="*/ 126 w 176"/>
                  <a:gd name="T45" fmla="*/ 119 h 322"/>
                  <a:gd name="T46" fmla="*/ 109 w 176"/>
                  <a:gd name="T47" fmla="*/ 77 h 322"/>
                  <a:gd name="T48" fmla="*/ 106 w 176"/>
                  <a:gd name="T49" fmla="*/ 54 h 322"/>
                  <a:gd name="T50" fmla="*/ 92 w 176"/>
                  <a:gd name="T51" fmla="*/ 37 h 322"/>
                  <a:gd name="T52" fmla="*/ 63 w 176"/>
                  <a:gd name="T53" fmla="*/ 13 h 322"/>
                  <a:gd name="T54" fmla="*/ 49 w 176"/>
                  <a:gd name="T55" fmla="*/ 32 h 322"/>
                  <a:gd name="T56" fmla="*/ 0 w 176"/>
                  <a:gd name="T57" fmla="*/ 61 h 322"/>
                  <a:gd name="T58" fmla="*/ 3 w 176"/>
                  <a:gd name="T59" fmla="*/ 5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322">
                    <a:moveTo>
                      <a:pt x="3" y="51"/>
                    </a:moveTo>
                    <a:lnTo>
                      <a:pt x="40" y="0"/>
                    </a:lnTo>
                    <a:lnTo>
                      <a:pt x="63" y="1"/>
                    </a:lnTo>
                    <a:lnTo>
                      <a:pt x="83" y="4"/>
                    </a:lnTo>
                    <a:lnTo>
                      <a:pt x="99" y="18"/>
                    </a:lnTo>
                    <a:lnTo>
                      <a:pt x="139" y="59"/>
                    </a:lnTo>
                    <a:lnTo>
                      <a:pt x="152" y="77"/>
                    </a:lnTo>
                    <a:lnTo>
                      <a:pt x="161" y="96"/>
                    </a:lnTo>
                    <a:lnTo>
                      <a:pt x="171" y="150"/>
                    </a:lnTo>
                    <a:lnTo>
                      <a:pt x="175" y="167"/>
                    </a:lnTo>
                    <a:lnTo>
                      <a:pt x="171" y="188"/>
                    </a:lnTo>
                    <a:lnTo>
                      <a:pt x="164" y="210"/>
                    </a:lnTo>
                    <a:lnTo>
                      <a:pt x="148" y="244"/>
                    </a:lnTo>
                    <a:lnTo>
                      <a:pt x="136" y="267"/>
                    </a:lnTo>
                    <a:lnTo>
                      <a:pt x="115" y="291"/>
                    </a:lnTo>
                    <a:lnTo>
                      <a:pt x="76" y="321"/>
                    </a:lnTo>
                    <a:lnTo>
                      <a:pt x="96" y="283"/>
                    </a:lnTo>
                    <a:lnTo>
                      <a:pt x="113" y="249"/>
                    </a:lnTo>
                    <a:lnTo>
                      <a:pt x="123" y="217"/>
                    </a:lnTo>
                    <a:lnTo>
                      <a:pt x="118" y="188"/>
                    </a:lnTo>
                    <a:lnTo>
                      <a:pt x="115" y="167"/>
                    </a:lnTo>
                    <a:lnTo>
                      <a:pt x="123" y="141"/>
                    </a:lnTo>
                    <a:lnTo>
                      <a:pt x="126" y="119"/>
                    </a:lnTo>
                    <a:lnTo>
                      <a:pt x="109" y="77"/>
                    </a:lnTo>
                    <a:lnTo>
                      <a:pt x="106" y="54"/>
                    </a:lnTo>
                    <a:lnTo>
                      <a:pt x="92" y="37"/>
                    </a:lnTo>
                    <a:lnTo>
                      <a:pt x="63" y="13"/>
                    </a:lnTo>
                    <a:lnTo>
                      <a:pt x="49" y="32"/>
                    </a:lnTo>
                    <a:lnTo>
                      <a:pt x="0" y="61"/>
                    </a:lnTo>
                    <a:lnTo>
                      <a:pt x="3" y="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grpSp>
          <p:nvGrpSpPr>
            <p:cNvPr id="1135" name="Group 111"/>
            <p:cNvGrpSpPr>
              <a:grpSpLocks/>
            </p:cNvGrpSpPr>
            <p:nvPr/>
          </p:nvGrpSpPr>
          <p:grpSpPr bwMode="auto">
            <a:xfrm>
              <a:off x="4495" y="3328"/>
              <a:ext cx="1280" cy="996"/>
              <a:chOff x="4495" y="3328"/>
              <a:chExt cx="1280" cy="996"/>
            </a:xfrm>
          </p:grpSpPr>
          <p:grpSp>
            <p:nvGrpSpPr>
              <p:cNvPr id="1108" name="Group 84"/>
              <p:cNvGrpSpPr>
                <a:grpSpLocks/>
              </p:cNvGrpSpPr>
              <p:nvPr/>
            </p:nvGrpSpPr>
            <p:grpSpPr bwMode="auto">
              <a:xfrm>
                <a:off x="4636" y="3328"/>
                <a:ext cx="1056" cy="993"/>
                <a:chOff x="4636" y="3328"/>
                <a:chExt cx="1056" cy="993"/>
              </a:xfrm>
            </p:grpSpPr>
            <p:sp>
              <p:nvSpPr>
                <p:cNvPr id="1093" name="Freeform 69"/>
                <p:cNvSpPr>
                  <a:spLocks/>
                </p:cNvSpPr>
                <p:nvPr/>
              </p:nvSpPr>
              <p:spPr bwMode="ltGray">
                <a:xfrm>
                  <a:off x="5544" y="3891"/>
                  <a:ext cx="148" cy="230"/>
                </a:xfrm>
                <a:custGeom>
                  <a:avLst/>
                  <a:gdLst>
                    <a:gd name="T0" fmla="*/ 0 w 148"/>
                    <a:gd name="T1" fmla="*/ 229 h 230"/>
                    <a:gd name="T2" fmla="*/ 21 w 148"/>
                    <a:gd name="T3" fmla="*/ 177 h 230"/>
                    <a:gd name="T4" fmla="*/ 40 w 148"/>
                    <a:gd name="T5" fmla="*/ 121 h 230"/>
                    <a:gd name="T6" fmla="*/ 49 w 148"/>
                    <a:gd name="T7" fmla="*/ 96 h 230"/>
                    <a:gd name="T8" fmla="*/ 62 w 148"/>
                    <a:gd name="T9" fmla="*/ 68 h 230"/>
                    <a:gd name="T10" fmla="*/ 80 w 148"/>
                    <a:gd name="T11" fmla="*/ 37 h 230"/>
                    <a:gd name="T12" fmla="*/ 94 w 148"/>
                    <a:gd name="T13" fmla="*/ 18 h 230"/>
                    <a:gd name="T14" fmla="*/ 104 w 148"/>
                    <a:gd name="T15" fmla="*/ 9 h 230"/>
                    <a:gd name="T16" fmla="*/ 118 w 148"/>
                    <a:gd name="T17" fmla="*/ 2 h 230"/>
                    <a:gd name="T18" fmla="*/ 132 w 148"/>
                    <a:gd name="T19" fmla="*/ 0 h 230"/>
                    <a:gd name="T20" fmla="*/ 139 w 148"/>
                    <a:gd name="T21" fmla="*/ 6 h 230"/>
                    <a:gd name="T22" fmla="*/ 147 w 148"/>
                    <a:gd name="T2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0">
                      <a:moveTo>
                        <a:pt x="0" y="229"/>
                      </a:moveTo>
                      <a:lnTo>
                        <a:pt x="21" y="177"/>
                      </a:lnTo>
                      <a:lnTo>
                        <a:pt x="40" y="121"/>
                      </a:lnTo>
                      <a:lnTo>
                        <a:pt x="49" y="96"/>
                      </a:lnTo>
                      <a:lnTo>
                        <a:pt x="62" y="68"/>
                      </a:lnTo>
                      <a:lnTo>
                        <a:pt x="80" y="37"/>
                      </a:lnTo>
                      <a:lnTo>
                        <a:pt x="94" y="18"/>
                      </a:lnTo>
                      <a:lnTo>
                        <a:pt x="104" y="9"/>
                      </a:lnTo>
                      <a:lnTo>
                        <a:pt x="118" y="2"/>
                      </a:lnTo>
                      <a:lnTo>
                        <a:pt x="132" y="0"/>
                      </a:lnTo>
                      <a:lnTo>
                        <a:pt x="139" y="6"/>
                      </a:lnTo>
                      <a:lnTo>
                        <a:pt x="147" y="2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4" name="Freeform 70"/>
                <p:cNvSpPr>
                  <a:spLocks/>
                </p:cNvSpPr>
                <p:nvPr/>
              </p:nvSpPr>
              <p:spPr bwMode="ltGray">
                <a:xfrm>
                  <a:off x="5072" y="3830"/>
                  <a:ext cx="117" cy="390"/>
                </a:xfrm>
                <a:custGeom>
                  <a:avLst/>
                  <a:gdLst>
                    <a:gd name="T0" fmla="*/ 116 w 117"/>
                    <a:gd name="T1" fmla="*/ 389 h 390"/>
                    <a:gd name="T2" fmla="*/ 93 w 117"/>
                    <a:gd name="T3" fmla="*/ 156 h 390"/>
                    <a:gd name="T4" fmla="*/ 75 w 117"/>
                    <a:gd name="T5" fmla="*/ 40 h 390"/>
                    <a:gd name="T6" fmla="*/ 69 w 117"/>
                    <a:gd name="T7" fmla="*/ 16 h 390"/>
                    <a:gd name="T8" fmla="*/ 60 w 117"/>
                    <a:gd name="T9" fmla="*/ 4 h 390"/>
                    <a:gd name="T10" fmla="*/ 43 w 117"/>
                    <a:gd name="T11" fmla="*/ 0 h 390"/>
                    <a:gd name="T12" fmla="*/ 28 w 117"/>
                    <a:gd name="T13" fmla="*/ 4 h 390"/>
                    <a:gd name="T14" fmla="*/ 13 w 117"/>
                    <a:gd name="T15" fmla="*/ 17 h 390"/>
                    <a:gd name="T16" fmla="*/ 0 w 117"/>
                    <a:gd name="T17" fmla="*/ 3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90">
                      <a:moveTo>
                        <a:pt x="116" y="389"/>
                      </a:moveTo>
                      <a:lnTo>
                        <a:pt x="93" y="156"/>
                      </a:lnTo>
                      <a:lnTo>
                        <a:pt x="75" y="40"/>
                      </a:lnTo>
                      <a:lnTo>
                        <a:pt x="69" y="16"/>
                      </a:lnTo>
                      <a:lnTo>
                        <a:pt x="60" y="4"/>
                      </a:lnTo>
                      <a:lnTo>
                        <a:pt x="43" y="0"/>
                      </a:lnTo>
                      <a:lnTo>
                        <a:pt x="28" y="4"/>
                      </a:lnTo>
                      <a:lnTo>
                        <a:pt x="13" y="17"/>
                      </a:lnTo>
                      <a:lnTo>
                        <a:pt x="0" y="3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5" name="Freeform 71"/>
                <p:cNvSpPr>
                  <a:spLocks/>
                </p:cNvSpPr>
                <p:nvPr/>
              </p:nvSpPr>
              <p:spPr bwMode="ltGray">
                <a:xfrm>
                  <a:off x="5086" y="3328"/>
                  <a:ext cx="158" cy="988"/>
                </a:xfrm>
                <a:custGeom>
                  <a:avLst/>
                  <a:gdLst>
                    <a:gd name="T0" fmla="*/ 156 w 158"/>
                    <a:gd name="T1" fmla="*/ 987 h 988"/>
                    <a:gd name="T2" fmla="*/ 157 w 158"/>
                    <a:gd name="T3" fmla="*/ 844 h 988"/>
                    <a:gd name="T4" fmla="*/ 157 w 158"/>
                    <a:gd name="T5" fmla="*/ 778 h 988"/>
                    <a:gd name="T6" fmla="*/ 153 w 158"/>
                    <a:gd name="T7" fmla="*/ 732 h 988"/>
                    <a:gd name="T8" fmla="*/ 151 w 158"/>
                    <a:gd name="T9" fmla="*/ 676 h 988"/>
                    <a:gd name="T10" fmla="*/ 152 w 158"/>
                    <a:gd name="T11" fmla="*/ 618 h 988"/>
                    <a:gd name="T12" fmla="*/ 150 w 158"/>
                    <a:gd name="T13" fmla="*/ 569 h 988"/>
                    <a:gd name="T14" fmla="*/ 146 w 158"/>
                    <a:gd name="T15" fmla="*/ 526 h 988"/>
                    <a:gd name="T16" fmla="*/ 141 w 158"/>
                    <a:gd name="T17" fmla="*/ 448 h 988"/>
                    <a:gd name="T18" fmla="*/ 133 w 158"/>
                    <a:gd name="T19" fmla="*/ 363 h 988"/>
                    <a:gd name="T20" fmla="*/ 123 w 158"/>
                    <a:gd name="T21" fmla="*/ 277 h 988"/>
                    <a:gd name="T22" fmla="*/ 115 w 158"/>
                    <a:gd name="T23" fmla="*/ 185 h 988"/>
                    <a:gd name="T24" fmla="*/ 109 w 158"/>
                    <a:gd name="T25" fmla="*/ 131 h 988"/>
                    <a:gd name="T26" fmla="*/ 103 w 158"/>
                    <a:gd name="T27" fmla="*/ 109 h 988"/>
                    <a:gd name="T28" fmla="*/ 88 w 158"/>
                    <a:gd name="T29" fmla="*/ 72 h 988"/>
                    <a:gd name="T30" fmla="*/ 76 w 158"/>
                    <a:gd name="T31" fmla="*/ 45 h 988"/>
                    <a:gd name="T32" fmla="*/ 60 w 158"/>
                    <a:gd name="T33" fmla="*/ 23 h 988"/>
                    <a:gd name="T34" fmla="*/ 44 w 158"/>
                    <a:gd name="T35" fmla="*/ 5 h 988"/>
                    <a:gd name="T36" fmla="*/ 33 w 158"/>
                    <a:gd name="T37" fmla="*/ 0 h 988"/>
                    <a:gd name="T38" fmla="*/ 18 w 158"/>
                    <a:gd name="T39" fmla="*/ 0 h 988"/>
                    <a:gd name="T40" fmla="*/ 6 w 158"/>
                    <a:gd name="T41" fmla="*/ 5 h 988"/>
                    <a:gd name="T42" fmla="*/ 0 w 158"/>
                    <a:gd name="T43" fmla="*/ 16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988">
                      <a:moveTo>
                        <a:pt x="156" y="987"/>
                      </a:moveTo>
                      <a:lnTo>
                        <a:pt x="157" y="844"/>
                      </a:lnTo>
                      <a:lnTo>
                        <a:pt x="157" y="778"/>
                      </a:lnTo>
                      <a:lnTo>
                        <a:pt x="153" y="732"/>
                      </a:lnTo>
                      <a:lnTo>
                        <a:pt x="151" y="676"/>
                      </a:lnTo>
                      <a:lnTo>
                        <a:pt x="152" y="618"/>
                      </a:lnTo>
                      <a:lnTo>
                        <a:pt x="150" y="569"/>
                      </a:lnTo>
                      <a:lnTo>
                        <a:pt x="146" y="526"/>
                      </a:lnTo>
                      <a:lnTo>
                        <a:pt x="141" y="448"/>
                      </a:lnTo>
                      <a:lnTo>
                        <a:pt x="133" y="363"/>
                      </a:lnTo>
                      <a:lnTo>
                        <a:pt x="123" y="277"/>
                      </a:lnTo>
                      <a:lnTo>
                        <a:pt x="115" y="185"/>
                      </a:lnTo>
                      <a:lnTo>
                        <a:pt x="109" y="131"/>
                      </a:lnTo>
                      <a:lnTo>
                        <a:pt x="103" y="109"/>
                      </a:lnTo>
                      <a:lnTo>
                        <a:pt x="88" y="72"/>
                      </a:lnTo>
                      <a:lnTo>
                        <a:pt x="76" y="45"/>
                      </a:lnTo>
                      <a:lnTo>
                        <a:pt x="60" y="23"/>
                      </a:lnTo>
                      <a:lnTo>
                        <a:pt x="44" y="5"/>
                      </a:lnTo>
                      <a:lnTo>
                        <a:pt x="33" y="0"/>
                      </a:lnTo>
                      <a:lnTo>
                        <a:pt x="18" y="0"/>
                      </a:lnTo>
                      <a:lnTo>
                        <a:pt x="6" y="5"/>
                      </a:lnTo>
                      <a:lnTo>
                        <a:pt x="0" y="1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6" name="Freeform 72"/>
                <p:cNvSpPr>
                  <a:spLocks/>
                </p:cNvSpPr>
                <p:nvPr/>
              </p:nvSpPr>
              <p:spPr bwMode="ltGray">
                <a:xfrm>
                  <a:off x="5072" y="3692"/>
                  <a:ext cx="163" cy="317"/>
                </a:xfrm>
                <a:custGeom>
                  <a:avLst/>
                  <a:gdLst>
                    <a:gd name="T0" fmla="*/ 162 w 163"/>
                    <a:gd name="T1" fmla="*/ 316 h 317"/>
                    <a:gd name="T2" fmla="*/ 138 w 163"/>
                    <a:gd name="T3" fmla="*/ 245 h 317"/>
                    <a:gd name="T4" fmla="*/ 117 w 163"/>
                    <a:gd name="T5" fmla="*/ 167 h 317"/>
                    <a:gd name="T6" fmla="*/ 106 w 163"/>
                    <a:gd name="T7" fmla="*/ 133 h 317"/>
                    <a:gd name="T8" fmla="*/ 92 w 163"/>
                    <a:gd name="T9" fmla="*/ 94 h 317"/>
                    <a:gd name="T10" fmla="*/ 72 w 163"/>
                    <a:gd name="T11" fmla="*/ 52 h 317"/>
                    <a:gd name="T12" fmla="*/ 57 w 163"/>
                    <a:gd name="T13" fmla="*/ 26 h 317"/>
                    <a:gd name="T14" fmla="*/ 46 w 163"/>
                    <a:gd name="T15" fmla="*/ 14 h 317"/>
                    <a:gd name="T16" fmla="*/ 32 w 163"/>
                    <a:gd name="T17" fmla="*/ 4 h 317"/>
                    <a:gd name="T18" fmla="*/ 15 w 163"/>
                    <a:gd name="T19" fmla="*/ 0 h 317"/>
                    <a:gd name="T20" fmla="*/ 8 w 163"/>
                    <a:gd name="T21" fmla="*/ 9 h 317"/>
                    <a:gd name="T22" fmla="*/ 0 w 163"/>
                    <a:gd name="T23" fmla="*/ 2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17">
                      <a:moveTo>
                        <a:pt x="162" y="316"/>
                      </a:moveTo>
                      <a:lnTo>
                        <a:pt x="138" y="245"/>
                      </a:lnTo>
                      <a:lnTo>
                        <a:pt x="117" y="167"/>
                      </a:lnTo>
                      <a:lnTo>
                        <a:pt x="106" y="133"/>
                      </a:lnTo>
                      <a:lnTo>
                        <a:pt x="92" y="94"/>
                      </a:lnTo>
                      <a:lnTo>
                        <a:pt x="72" y="52"/>
                      </a:lnTo>
                      <a:lnTo>
                        <a:pt x="57" y="26"/>
                      </a:lnTo>
                      <a:lnTo>
                        <a:pt x="46" y="14"/>
                      </a:lnTo>
                      <a:lnTo>
                        <a:pt x="32" y="4"/>
                      </a:lnTo>
                      <a:lnTo>
                        <a:pt x="15" y="0"/>
                      </a:lnTo>
                      <a:lnTo>
                        <a:pt x="8" y="9"/>
                      </a:lnTo>
                      <a:lnTo>
                        <a:pt x="0" y="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7" name="Freeform 73"/>
                <p:cNvSpPr>
                  <a:spLocks/>
                </p:cNvSpPr>
                <p:nvPr/>
              </p:nvSpPr>
              <p:spPr bwMode="ltGray">
                <a:xfrm>
                  <a:off x="5357" y="3974"/>
                  <a:ext cx="157" cy="347"/>
                </a:xfrm>
                <a:custGeom>
                  <a:avLst/>
                  <a:gdLst>
                    <a:gd name="T0" fmla="*/ 156 w 157"/>
                    <a:gd name="T1" fmla="*/ 346 h 347"/>
                    <a:gd name="T2" fmla="*/ 133 w 157"/>
                    <a:gd name="T3" fmla="*/ 313 h 347"/>
                    <a:gd name="T4" fmla="*/ 123 w 157"/>
                    <a:gd name="T5" fmla="*/ 292 h 347"/>
                    <a:gd name="T6" fmla="*/ 117 w 157"/>
                    <a:gd name="T7" fmla="*/ 275 h 347"/>
                    <a:gd name="T8" fmla="*/ 82 w 157"/>
                    <a:gd name="T9" fmla="*/ 116 h 347"/>
                    <a:gd name="T10" fmla="*/ 64 w 157"/>
                    <a:gd name="T11" fmla="*/ 65 h 347"/>
                    <a:gd name="T12" fmla="*/ 50 w 157"/>
                    <a:gd name="T13" fmla="*/ 32 h 347"/>
                    <a:gd name="T14" fmla="*/ 39 w 157"/>
                    <a:gd name="T15" fmla="*/ 17 h 347"/>
                    <a:gd name="T16" fmla="*/ 27 w 157"/>
                    <a:gd name="T17" fmla="*/ 4 h 347"/>
                    <a:gd name="T18" fmla="*/ 13 w 157"/>
                    <a:gd name="T19" fmla="*/ 0 h 347"/>
                    <a:gd name="T20" fmla="*/ 4 w 157"/>
                    <a:gd name="T21" fmla="*/ 3 h 347"/>
                    <a:gd name="T22" fmla="*/ 0 w 157"/>
                    <a:gd name="T23"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347">
                      <a:moveTo>
                        <a:pt x="156" y="346"/>
                      </a:moveTo>
                      <a:lnTo>
                        <a:pt x="133" y="313"/>
                      </a:lnTo>
                      <a:lnTo>
                        <a:pt x="123" y="292"/>
                      </a:lnTo>
                      <a:lnTo>
                        <a:pt x="117" y="275"/>
                      </a:lnTo>
                      <a:lnTo>
                        <a:pt x="82" y="116"/>
                      </a:lnTo>
                      <a:lnTo>
                        <a:pt x="64" y="65"/>
                      </a:lnTo>
                      <a:lnTo>
                        <a:pt x="50" y="32"/>
                      </a:lnTo>
                      <a:lnTo>
                        <a:pt x="39" y="17"/>
                      </a:lnTo>
                      <a:lnTo>
                        <a:pt x="27" y="4"/>
                      </a:lnTo>
                      <a:lnTo>
                        <a:pt x="13" y="0"/>
                      </a:lnTo>
                      <a:lnTo>
                        <a:pt x="4" y="3"/>
                      </a:lnTo>
                      <a:lnTo>
                        <a:pt x="0" y="2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8" name="Freeform 74"/>
                <p:cNvSpPr>
                  <a:spLocks/>
                </p:cNvSpPr>
                <p:nvPr/>
              </p:nvSpPr>
              <p:spPr bwMode="ltGray">
                <a:xfrm>
                  <a:off x="4948" y="3692"/>
                  <a:ext cx="340" cy="526"/>
                </a:xfrm>
                <a:custGeom>
                  <a:avLst/>
                  <a:gdLst>
                    <a:gd name="T0" fmla="*/ 339 w 340"/>
                    <a:gd name="T1" fmla="*/ 525 h 526"/>
                    <a:gd name="T2" fmla="*/ 329 w 340"/>
                    <a:gd name="T3" fmla="*/ 483 h 526"/>
                    <a:gd name="T4" fmla="*/ 222 w 340"/>
                    <a:gd name="T5" fmla="*/ 198 h 526"/>
                    <a:gd name="T6" fmla="*/ 175 w 340"/>
                    <a:gd name="T7" fmla="*/ 110 h 526"/>
                    <a:gd name="T8" fmla="*/ 161 w 340"/>
                    <a:gd name="T9" fmla="*/ 80 h 526"/>
                    <a:gd name="T10" fmla="*/ 143 w 340"/>
                    <a:gd name="T11" fmla="*/ 47 h 526"/>
                    <a:gd name="T12" fmla="*/ 121 w 340"/>
                    <a:gd name="T13" fmla="*/ 23 h 526"/>
                    <a:gd name="T14" fmla="*/ 102 w 340"/>
                    <a:gd name="T15" fmla="*/ 9 h 526"/>
                    <a:gd name="T16" fmla="*/ 77 w 340"/>
                    <a:gd name="T17" fmla="*/ 0 h 526"/>
                    <a:gd name="T18" fmla="*/ 53 w 340"/>
                    <a:gd name="T19" fmla="*/ 0 h 526"/>
                    <a:gd name="T20" fmla="*/ 35 w 340"/>
                    <a:gd name="T21" fmla="*/ 9 h 526"/>
                    <a:gd name="T22" fmla="*/ 0 w 340"/>
                    <a:gd name="T23" fmla="*/ 5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526">
                      <a:moveTo>
                        <a:pt x="339" y="525"/>
                      </a:moveTo>
                      <a:lnTo>
                        <a:pt x="329" y="483"/>
                      </a:lnTo>
                      <a:lnTo>
                        <a:pt x="222" y="198"/>
                      </a:lnTo>
                      <a:lnTo>
                        <a:pt x="175" y="110"/>
                      </a:lnTo>
                      <a:lnTo>
                        <a:pt x="161" y="80"/>
                      </a:lnTo>
                      <a:lnTo>
                        <a:pt x="143" y="47"/>
                      </a:lnTo>
                      <a:lnTo>
                        <a:pt x="121" y="23"/>
                      </a:lnTo>
                      <a:lnTo>
                        <a:pt x="102" y="9"/>
                      </a:lnTo>
                      <a:lnTo>
                        <a:pt x="77" y="0"/>
                      </a:lnTo>
                      <a:lnTo>
                        <a:pt x="53" y="0"/>
                      </a:lnTo>
                      <a:lnTo>
                        <a:pt x="35" y="9"/>
                      </a:lnTo>
                      <a:lnTo>
                        <a:pt x="0"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099" name="Freeform 75"/>
                <p:cNvSpPr>
                  <a:spLocks/>
                </p:cNvSpPr>
                <p:nvPr/>
              </p:nvSpPr>
              <p:spPr bwMode="ltGray">
                <a:xfrm>
                  <a:off x="5183" y="3343"/>
                  <a:ext cx="338" cy="870"/>
                </a:xfrm>
                <a:custGeom>
                  <a:avLst/>
                  <a:gdLst>
                    <a:gd name="T0" fmla="*/ 0 w 338"/>
                    <a:gd name="T1" fmla="*/ 869 h 870"/>
                    <a:gd name="T2" fmla="*/ 89 w 338"/>
                    <a:gd name="T3" fmla="*/ 622 h 870"/>
                    <a:gd name="T4" fmla="*/ 137 w 338"/>
                    <a:gd name="T5" fmla="*/ 499 h 870"/>
                    <a:gd name="T6" fmla="*/ 179 w 338"/>
                    <a:gd name="T7" fmla="*/ 381 h 870"/>
                    <a:gd name="T8" fmla="*/ 205 w 338"/>
                    <a:gd name="T9" fmla="*/ 299 h 870"/>
                    <a:gd name="T10" fmla="*/ 217 w 338"/>
                    <a:gd name="T11" fmla="*/ 256 h 870"/>
                    <a:gd name="T12" fmla="*/ 225 w 338"/>
                    <a:gd name="T13" fmla="*/ 209 h 870"/>
                    <a:gd name="T14" fmla="*/ 235 w 338"/>
                    <a:gd name="T15" fmla="*/ 166 h 870"/>
                    <a:gd name="T16" fmla="*/ 251 w 338"/>
                    <a:gd name="T17" fmla="*/ 114 h 870"/>
                    <a:gd name="T18" fmla="*/ 269 w 338"/>
                    <a:gd name="T19" fmla="*/ 68 h 870"/>
                    <a:gd name="T20" fmla="*/ 292 w 338"/>
                    <a:gd name="T21" fmla="*/ 27 h 870"/>
                    <a:gd name="T22" fmla="*/ 309 w 338"/>
                    <a:gd name="T23" fmla="*/ 2 h 870"/>
                    <a:gd name="T24" fmla="*/ 320 w 338"/>
                    <a:gd name="T25" fmla="*/ 0 h 870"/>
                    <a:gd name="T26" fmla="*/ 331 w 338"/>
                    <a:gd name="T27" fmla="*/ 12 h 870"/>
                    <a:gd name="T28" fmla="*/ 337 w 338"/>
                    <a:gd name="T29" fmla="*/ 58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870">
                      <a:moveTo>
                        <a:pt x="0" y="869"/>
                      </a:moveTo>
                      <a:lnTo>
                        <a:pt x="89" y="622"/>
                      </a:lnTo>
                      <a:lnTo>
                        <a:pt x="137" y="499"/>
                      </a:lnTo>
                      <a:lnTo>
                        <a:pt x="179" y="381"/>
                      </a:lnTo>
                      <a:lnTo>
                        <a:pt x="205" y="299"/>
                      </a:lnTo>
                      <a:lnTo>
                        <a:pt x="217" y="256"/>
                      </a:lnTo>
                      <a:lnTo>
                        <a:pt x="225" y="209"/>
                      </a:lnTo>
                      <a:lnTo>
                        <a:pt x="235" y="166"/>
                      </a:lnTo>
                      <a:lnTo>
                        <a:pt x="251" y="114"/>
                      </a:lnTo>
                      <a:lnTo>
                        <a:pt x="269" y="68"/>
                      </a:lnTo>
                      <a:lnTo>
                        <a:pt x="292" y="27"/>
                      </a:lnTo>
                      <a:lnTo>
                        <a:pt x="309" y="2"/>
                      </a:lnTo>
                      <a:lnTo>
                        <a:pt x="320" y="0"/>
                      </a:lnTo>
                      <a:lnTo>
                        <a:pt x="331" y="12"/>
                      </a:lnTo>
                      <a:lnTo>
                        <a:pt x="337"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0" name="Freeform 76"/>
                <p:cNvSpPr>
                  <a:spLocks/>
                </p:cNvSpPr>
                <p:nvPr/>
              </p:nvSpPr>
              <p:spPr bwMode="ltGray">
                <a:xfrm>
                  <a:off x="5266" y="3703"/>
                  <a:ext cx="248" cy="299"/>
                </a:xfrm>
                <a:custGeom>
                  <a:avLst/>
                  <a:gdLst>
                    <a:gd name="T0" fmla="*/ 0 w 248"/>
                    <a:gd name="T1" fmla="*/ 298 h 299"/>
                    <a:gd name="T2" fmla="*/ 46 w 248"/>
                    <a:gd name="T3" fmla="*/ 233 h 299"/>
                    <a:gd name="T4" fmla="*/ 75 w 248"/>
                    <a:gd name="T5" fmla="*/ 159 h 299"/>
                    <a:gd name="T6" fmla="*/ 90 w 248"/>
                    <a:gd name="T7" fmla="*/ 126 h 299"/>
                    <a:gd name="T8" fmla="*/ 111 w 248"/>
                    <a:gd name="T9" fmla="*/ 87 h 299"/>
                    <a:gd name="T10" fmla="*/ 140 w 248"/>
                    <a:gd name="T11" fmla="*/ 47 h 299"/>
                    <a:gd name="T12" fmla="*/ 161 w 248"/>
                    <a:gd name="T13" fmla="*/ 23 h 299"/>
                    <a:gd name="T14" fmla="*/ 176 w 248"/>
                    <a:gd name="T15" fmla="*/ 11 h 299"/>
                    <a:gd name="T16" fmla="*/ 199 w 248"/>
                    <a:gd name="T17" fmla="*/ 1 h 299"/>
                    <a:gd name="T18" fmla="*/ 223 w 248"/>
                    <a:gd name="T19" fmla="*/ 0 h 299"/>
                    <a:gd name="T20" fmla="*/ 233 w 248"/>
                    <a:gd name="T21" fmla="*/ 14 h 299"/>
                    <a:gd name="T22" fmla="*/ 247 w 248"/>
                    <a:gd name="T2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299">
                      <a:moveTo>
                        <a:pt x="0" y="298"/>
                      </a:moveTo>
                      <a:lnTo>
                        <a:pt x="46" y="233"/>
                      </a:lnTo>
                      <a:lnTo>
                        <a:pt x="75" y="159"/>
                      </a:lnTo>
                      <a:lnTo>
                        <a:pt x="90" y="126"/>
                      </a:lnTo>
                      <a:lnTo>
                        <a:pt x="111" y="87"/>
                      </a:lnTo>
                      <a:lnTo>
                        <a:pt x="140" y="47"/>
                      </a:lnTo>
                      <a:lnTo>
                        <a:pt x="161" y="23"/>
                      </a:lnTo>
                      <a:lnTo>
                        <a:pt x="176" y="11"/>
                      </a:lnTo>
                      <a:lnTo>
                        <a:pt x="199" y="1"/>
                      </a:lnTo>
                      <a:lnTo>
                        <a:pt x="223" y="0"/>
                      </a:lnTo>
                      <a:lnTo>
                        <a:pt x="233" y="14"/>
                      </a:lnTo>
                      <a:lnTo>
                        <a:pt x="247" y="3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1" name="Freeform 77"/>
                <p:cNvSpPr>
                  <a:spLocks/>
                </p:cNvSpPr>
                <p:nvPr/>
              </p:nvSpPr>
              <p:spPr bwMode="ltGray">
                <a:xfrm>
                  <a:off x="5164" y="3809"/>
                  <a:ext cx="119" cy="146"/>
                </a:xfrm>
                <a:custGeom>
                  <a:avLst/>
                  <a:gdLst>
                    <a:gd name="T0" fmla="*/ 0 w 119"/>
                    <a:gd name="T1" fmla="*/ 0 h 146"/>
                    <a:gd name="T2" fmla="*/ 19 w 119"/>
                    <a:gd name="T3" fmla="*/ 9 h 146"/>
                    <a:gd name="T4" fmla="*/ 44 w 119"/>
                    <a:gd name="T5" fmla="*/ 19 h 146"/>
                    <a:gd name="T6" fmla="*/ 65 w 119"/>
                    <a:gd name="T7" fmla="*/ 40 h 146"/>
                    <a:gd name="T8" fmla="*/ 85 w 119"/>
                    <a:gd name="T9" fmla="*/ 57 h 146"/>
                    <a:gd name="T10" fmla="*/ 101 w 119"/>
                    <a:gd name="T11" fmla="*/ 75 h 146"/>
                    <a:gd name="T12" fmla="*/ 109 w 119"/>
                    <a:gd name="T13" fmla="*/ 91 h 146"/>
                    <a:gd name="T14" fmla="*/ 115 w 119"/>
                    <a:gd name="T15" fmla="*/ 105 h 146"/>
                    <a:gd name="T16" fmla="*/ 118 w 119"/>
                    <a:gd name="T17" fmla="*/ 125 h 146"/>
                    <a:gd name="T18" fmla="*/ 118 w 119"/>
                    <a:gd name="T1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46">
                      <a:moveTo>
                        <a:pt x="0" y="0"/>
                      </a:moveTo>
                      <a:lnTo>
                        <a:pt x="19" y="9"/>
                      </a:lnTo>
                      <a:lnTo>
                        <a:pt x="44" y="19"/>
                      </a:lnTo>
                      <a:lnTo>
                        <a:pt x="65" y="40"/>
                      </a:lnTo>
                      <a:lnTo>
                        <a:pt x="85" y="57"/>
                      </a:lnTo>
                      <a:lnTo>
                        <a:pt x="101" y="75"/>
                      </a:lnTo>
                      <a:lnTo>
                        <a:pt x="109" y="91"/>
                      </a:lnTo>
                      <a:lnTo>
                        <a:pt x="115" y="105"/>
                      </a:lnTo>
                      <a:lnTo>
                        <a:pt x="118" y="125"/>
                      </a:lnTo>
                      <a:lnTo>
                        <a:pt x="118" y="14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2" name="Freeform 78"/>
                <p:cNvSpPr>
                  <a:spLocks/>
                </p:cNvSpPr>
                <p:nvPr/>
              </p:nvSpPr>
              <p:spPr bwMode="ltGray">
                <a:xfrm>
                  <a:off x="5545" y="3616"/>
                  <a:ext cx="100" cy="574"/>
                </a:xfrm>
                <a:custGeom>
                  <a:avLst/>
                  <a:gdLst>
                    <a:gd name="T0" fmla="*/ 0 w 100"/>
                    <a:gd name="T1" fmla="*/ 573 h 574"/>
                    <a:gd name="T2" fmla="*/ 0 w 100"/>
                    <a:gd name="T3" fmla="*/ 519 h 574"/>
                    <a:gd name="T4" fmla="*/ 0 w 100"/>
                    <a:gd name="T5" fmla="*/ 479 h 574"/>
                    <a:gd name="T6" fmla="*/ 2 w 100"/>
                    <a:gd name="T7" fmla="*/ 450 h 574"/>
                    <a:gd name="T8" fmla="*/ 3 w 100"/>
                    <a:gd name="T9" fmla="*/ 416 h 574"/>
                    <a:gd name="T10" fmla="*/ 3 w 100"/>
                    <a:gd name="T11" fmla="*/ 380 h 574"/>
                    <a:gd name="T12" fmla="*/ 4 w 100"/>
                    <a:gd name="T13" fmla="*/ 351 h 574"/>
                    <a:gd name="T14" fmla="*/ 6 w 100"/>
                    <a:gd name="T15" fmla="*/ 323 h 574"/>
                    <a:gd name="T16" fmla="*/ 9 w 100"/>
                    <a:gd name="T17" fmla="*/ 276 h 574"/>
                    <a:gd name="T18" fmla="*/ 14 w 100"/>
                    <a:gd name="T19" fmla="*/ 223 h 574"/>
                    <a:gd name="T20" fmla="*/ 21 w 100"/>
                    <a:gd name="T21" fmla="*/ 170 h 574"/>
                    <a:gd name="T22" fmla="*/ 26 w 100"/>
                    <a:gd name="T23" fmla="*/ 114 h 574"/>
                    <a:gd name="T24" fmla="*/ 30 w 100"/>
                    <a:gd name="T25" fmla="*/ 80 h 574"/>
                    <a:gd name="T26" fmla="*/ 33 w 100"/>
                    <a:gd name="T27" fmla="*/ 67 h 574"/>
                    <a:gd name="T28" fmla="*/ 42 w 100"/>
                    <a:gd name="T29" fmla="*/ 44 h 574"/>
                    <a:gd name="T30" fmla="*/ 51 w 100"/>
                    <a:gd name="T31" fmla="*/ 28 h 574"/>
                    <a:gd name="T32" fmla="*/ 61 w 100"/>
                    <a:gd name="T33" fmla="*/ 14 h 574"/>
                    <a:gd name="T34" fmla="*/ 71 w 100"/>
                    <a:gd name="T35" fmla="*/ 3 h 574"/>
                    <a:gd name="T36" fmla="*/ 77 w 100"/>
                    <a:gd name="T37" fmla="*/ 0 h 574"/>
                    <a:gd name="T38" fmla="*/ 87 w 100"/>
                    <a:gd name="T39" fmla="*/ 0 h 574"/>
                    <a:gd name="T40" fmla="*/ 95 w 100"/>
                    <a:gd name="T41" fmla="*/ 4 h 574"/>
                    <a:gd name="T42" fmla="*/ 99 w 100"/>
                    <a:gd name="T43" fmla="*/ 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574">
                      <a:moveTo>
                        <a:pt x="0" y="573"/>
                      </a:moveTo>
                      <a:lnTo>
                        <a:pt x="0" y="519"/>
                      </a:lnTo>
                      <a:lnTo>
                        <a:pt x="0" y="479"/>
                      </a:lnTo>
                      <a:lnTo>
                        <a:pt x="2" y="450"/>
                      </a:lnTo>
                      <a:lnTo>
                        <a:pt x="3" y="416"/>
                      </a:lnTo>
                      <a:lnTo>
                        <a:pt x="3" y="380"/>
                      </a:lnTo>
                      <a:lnTo>
                        <a:pt x="4" y="351"/>
                      </a:lnTo>
                      <a:lnTo>
                        <a:pt x="6" y="323"/>
                      </a:lnTo>
                      <a:lnTo>
                        <a:pt x="9" y="276"/>
                      </a:lnTo>
                      <a:lnTo>
                        <a:pt x="14" y="223"/>
                      </a:lnTo>
                      <a:lnTo>
                        <a:pt x="21" y="170"/>
                      </a:lnTo>
                      <a:lnTo>
                        <a:pt x="26" y="114"/>
                      </a:lnTo>
                      <a:lnTo>
                        <a:pt x="30" y="80"/>
                      </a:lnTo>
                      <a:lnTo>
                        <a:pt x="33" y="67"/>
                      </a:lnTo>
                      <a:lnTo>
                        <a:pt x="42" y="44"/>
                      </a:lnTo>
                      <a:lnTo>
                        <a:pt x="51" y="28"/>
                      </a:lnTo>
                      <a:lnTo>
                        <a:pt x="61" y="14"/>
                      </a:lnTo>
                      <a:lnTo>
                        <a:pt x="71" y="3"/>
                      </a:lnTo>
                      <a:lnTo>
                        <a:pt x="77" y="0"/>
                      </a:lnTo>
                      <a:lnTo>
                        <a:pt x="87" y="0"/>
                      </a:lnTo>
                      <a:lnTo>
                        <a:pt x="95" y="4"/>
                      </a:lnTo>
                      <a:lnTo>
                        <a:pt x="99"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3" name="Freeform 79"/>
                <p:cNvSpPr>
                  <a:spLocks/>
                </p:cNvSpPr>
                <p:nvPr/>
              </p:nvSpPr>
              <p:spPr bwMode="ltGray">
                <a:xfrm>
                  <a:off x="5433" y="3986"/>
                  <a:ext cx="124" cy="161"/>
                </a:xfrm>
                <a:custGeom>
                  <a:avLst/>
                  <a:gdLst>
                    <a:gd name="T0" fmla="*/ 123 w 124"/>
                    <a:gd name="T1" fmla="*/ 160 h 161"/>
                    <a:gd name="T2" fmla="*/ 104 w 124"/>
                    <a:gd name="T3" fmla="*/ 124 h 161"/>
                    <a:gd name="T4" fmla="*/ 89 w 124"/>
                    <a:gd name="T5" fmla="*/ 84 h 161"/>
                    <a:gd name="T6" fmla="*/ 81 w 124"/>
                    <a:gd name="T7" fmla="*/ 67 h 161"/>
                    <a:gd name="T8" fmla="*/ 70 w 124"/>
                    <a:gd name="T9" fmla="*/ 47 h 161"/>
                    <a:gd name="T10" fmla="*/ 55 w 124"/>
                    <a:gd name="T11" fmla="*/ 26 h 161"/>
                    <a:gd name="T12" fmla="*/ 44 w 124"/>
                    <a:gd name="T13" fmla="*/ 13 h 161"/>
                    <a:gd name="T14" fmla="*/ 35 w 124"/>
                    <a:gd name="T15" fmla="*/ 7 h 161"/>
                    <a:gd name="T16" fmla="*/ 24 w 124"/>
                    <a:gd name="T17" fmla="*/ 1 h 161"/>
                    <a:gd name="T18" fmla="*/ 11 w 124"/>
                    <a:gd name="T19" fmla="*/ 0 h 161"/>
                    <a:gd name="T20" fmla="*/ 5 w 124"/>
                    <a:gd name="T21" fmla="*/ 4 h 161"/>
                    <a:gd name="T22" fmla="*/ 0 w 124"/>
                    <a:gd name="T2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61">
                      <a:moveTo>
                        <a:pt x="123" y="160"/>
                      </a:moveTo>
                      <a:lnTo>
                        <a:pt x="104" y="124"/>
                      </a:lnTo>
                      <a:lnTo>
                        <a:pt x="89" y="84"/>
                      </a:lnTo>
                      <a:lnTo>
                        <a:pt x="81" y="67"/>
                      </a:lnTo>
                      <a:lnTo>
                        <a:pt x="70" y="47"/>
                      </a:lnTo>
                      <a:lnTo>
                        <a:pt x="55" y="26"/>
                      </a:lnTo>
                      <a:lnTo>
                        <a:pt x="44" y="13"/>
                      </a:lnTo>
                      <a:lnTo>
                        <a:pt x="35" y="7"/>
                      </a:lnTo>
                      <a:lnTo>
                        <a:pt x="24" y="1"/>
                      </a:lnTo>
                      <a:lnTo>
                        <a:pt x="11" y="0"/>
                      </a:lnTo>
                      <a:lnTo>
                        <a:pt x="5" y="4"/>
                      </a:lnTo>
                      <a:lnTo>
                        <a:pt x="0" y="1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4" name="Freeform 80"/>
                <p:cNvSpPr>
                  <a:spLocks/>
                </p:cNvSpPr>
                <p:nvPr/>
              </p:nvSpPr>
              <p:spPr bwMode="ltGray">
                <a:xfrm>
                  <a:off x="5472" y="3794"/>
                  <a:ext cx="84" cy="400"/>
                </a:xfrm>
                <a:custGeom>
                  <a:avLst/>
                  <a:gdLst>
                    <a:gd name="T0" fmla="*/ 82 w 84"/>
                    <a:gd name="T1" fmla="*/ 399 h 400"/>
                    <a:gd name="T2" fmla="*/ 83 w 84"/>
                    <a:gd name="T3" fmla="*/ 361 h 400"/>
                    <a:gd name="T4" fmla="*/ 83 w 84"/>
                    <a:gd name="T5" fmla="*/ 333 h 400"/>
                    <a:gd name="T6" fmla="*/ 81 w 84"/>
                    <a:gd name="T7" fmla="*/ 314 h 400"/>
                    <a:gd name="T8" fmla="*/ 80 w 84"/>
                    <a:gd name="T9" fmla="*/ 289 h 400"/>
                    <a:gd name="T10" fmla="*/ 80 w 84"/>
                    <a:gd name="T11" fmla="*/ 264 h 400"/>
                    <a:gd name="T12" fmla="*/ 79 w 84"/>
                    <a:gd name="T13" fmla="*/ 244 h 400"/>
                    <a:gd name="T14" fmla="*/ 77 w 84"/>
                    <a:gd name="T15" fmla="*/ 225 h 400"/>
                    <a:gd name="T16" fmla="*/ 74 w 84"/>
                    <a:gd name="T17" fmla="*/ 191 h 400"/>
                    <a:gd name="T18" fmla="*/ 70 w 84"/>
                    <a:gd name="T19" fmla="*/ 155 h 400"/>
                    <a:gd name="T20" fmla="*/ 65 w 84"/>
                    <a:gd name="T21" fmla="*/ 119 h 400"/>
                    <a:gd name="T22" fmla="*/ 61 w 84"/>
                    <a:gd name="T23" fmla="*/ 79 h 400"/>
                    <a:gd name="T24" fmla="*/ 57 w 84"/>
                    <a:gd name="T25" fmla="*/ 55 h 400"/>
                    <a:gd name="T26" fmla="*/ 54 w 84"/>
                    <a:gd name="T27" fmla="*/ 46 h 400"/>
                    <a:gd name="T28" fmla="*/ 47 w 84"/>
                    <a:gd name="T29" fmla="*/ 31 h 400"/>
                    <a:gd name="T30" fmla="*/ 39 w 84"/>
                    <a:gd name="T31" fmla="*/ 19 h 400"/>
                    <a:gd name="T32" fmla="*/ 31 w 84"/>
                    <a:gd name="T33" fmla="*/ 10 h 400"/>
                    <a:gd name="T34" fmla="*/ 23 w 84"/>
                    <a:gd name="T35" fmla="*/ 2 h 400"/>
                    <a:gd name="T36" fmla="*/ 17 w 84"/>
                    <a:gd name="T37" fmla="*/ 0 h 400"/>
                    <a:gd name="T38" fmla="*/ 9 w 84"/>
                    <a:gd name="T39" fmla="*/ 0 h 400"/>
                    <a:gd name="T40" fmla="*/ 2 w 84"/>
                    <a:gd name="T41" fmla="*/ 3 h 400"/>
                    <a:gd name="T42" fmla="*/ 0 w 84"/>
                    <a:gd name="T43" fmla="*/ 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400">
                      <a:moveTo>
                        <a:pt x="82" y="399"/>
                      </a:moveTo>
                      <a:lnTo>
                        <a:pt x="83" y="361"/>
                      </a:lnTo>
                      <a:lnTo>
                        <a:pt x="83" y="333"/>
                      </a:lnTo>
                      <a:lnTo>
                        <a:pt x="81" y="314"/>
                      </a:lnTo>
                      <a:lnTo>
                        <a:pt x="80" y="289"/>
                      </a:lnTo>
                      <a:lnTo>
                        <a:pt x="80" y="264"/>
                      </a:lnTo>
                      <a:lnTo>
                        <a:pt x="79" y="244"/>
                      </a:lnTo>
                      <a:lnTo>
                        <a:pt x="77" y="225"/>
                      </a:lnTo>
                      <a:lnTo>
                        <a:pt x="74" y="191"/>
                      </a:lnTo>
                      <a:lnTo>
                        <a:pt x="70" y="155"/>
                      </a:lnTo>
                      <a:lnTo>
                        <a:pt x="65" y="119"/>
                      </a:lnTo>
                      <a:lnTo>
                        <a:pt x="61" y="79"/>
                      </a:lnTo>
                      <a:lnTo>
                        <a:pt x="57" y="55"/>
                      </a:lnTo>
                      <a:lnTo>
                        <a:pt x="54" y="46"/>
                      </a:lnTo>
                      <a:lnTo>
                        <a:pt x="47" y="31"/>
                      </a:lnTo>
                      <a:lnTo>
                        <a:pt x="39" y="19"/>
                      </a:lnTo>
                      <a:lnTo>
                        <a:pt x="31" y="10"/>
                      </a:lnTo>
                      <a:lnTo>
                        <a:pt x="23" y="2"/>
                      </a:lnTo>
                      <a:lnTo>
                        <a:pt x="17" y="0"/>
                      </a:lnTo>
                      <a:lnTo>
                        <a:pt x="9" y="0"/>
                      </a:lnTo>
                      <a:lnTo>
                        <a:pt x="2" y="3"/>
                      </a:lnTo>
                      <a:lnTo>
                        <a:pt x="0" y="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5" name="Freeform 81"/>
                <p:cNvSpPr>
                  <a:spLocks/>
                </p:cNvSpPr>
                <p:nvPr/>
              </p:nvSpPr>
              <p:spPr bwMode="ltGray">
                <a:xfrm>
                  <a:off x="5547" y="4043"/>
                  <a:ext cx="131" cy="151"/>
                </a:xfrm>
                <a:custGeom>
                  <a:avLst/>
                  <a:gdLst>
                    <a:gd name="T0" fmla="*/ 0 w 131"/>
                    <a:gd name="T1" fmla="*/ 150 h 151"/>
                    <a:gd name="T2" fmla="*/ 19 w 131"/>
                    <a:gd name="T3" fmla="*/ 135 h 151"/>
                    <a:gd name="T4" fmla="*/ 26 w 131"/>
                    <a:gd name="T5" fmla="*/ 126 h 151"/>
                    <a:gd name="T6" fmla="*/ 32 w 131"/>
                    <a:gd name="T7" fmla="*/ 119 h 151"/>
                    <a:gd name="T8" fmla="*/ 60 w 131"/>
                    <a:gd name="T9" fmla="*/ 50 h 151"/>
                    <a:gd name="T10" fmla="*/ 76 w 131"/>
                    <a:gd name="T11" fmla="*/ 28 h 151"/>
                    <a:gd name="T12" fmla="*/ 87 w 131"/>
                    <a:gd name="T13" fmla="*/ 14 h 151"/>
                    <a:gd name="T14" fmla="*/ 96 w 131"/>
                    <a:gd name="T15" fmla="*/ 7 h 151"/>
                    <a:gd name="T16" fmla="*/ 107 w 131"/>
                    <a:gd name="T17" fmla="*/ 2 h 151"/>
                    <a:gd name="T18" fmla="*/ 118 w 131"/>
                    <a:gd name="T19" fmla="*/ 0 h 151"/>
                    <a:gd name="T20" fmla="*/ 125 w 131"/>
                    <a:gd name="T21" fmla="*/ 1 h 151"/>
                    <a:gd name="T22" fmla="*/ 130 w 131"/>
                    <a:gd name="T23" fmla="*/ 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1">
                      <a:moveTo>
                        <a:pt x="0" y="150"/>
                      </a:moveTo>
                      <a:lnTo>
                        <a:pt x="19" y="135"/>
                      </a:lnTo>
                      <a:lnTo>
                        <a:pt x="26" y="126"/>
                      </a:lnTo>
                      <a:lnTo>
                        <a:pt x="32" y="119"/>
                      </a:lnTo>
                      <a:lnTo>
                        <a:pt x="60" y="50"/>
                      </a:lnTo>
                      <a:lnTo>
                        <a:pt x="76" y="28"/>
                      </a:lnTo>
                      <a:lnTo>
                        <a:pt x="87" y="14"/>
                      </a:lnTo>
                      <a:lnTo>
                        <a:pt x="96" y="7"/>
                      </a:lnTo>
                      <a:lnTo>
                        <a:pt x="107" y="2"/>
                      </a:lnTo>
                      <a:lnTo>
                        <a:pt x="118" y="0"/>
                      </a:lnTo>
                      <a:lnTo>
                        <a:pt x="125" y="1"/>
                      </a:lnTo>
                      <a:lnTo>
                        <a:pt x="130"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6" name="Freeform 82"/>
                <p:cNvSpPr>
                  <a:spLocks/>
                </p:cNvSpPr>
                <p:nvPr/>
              </p:nvSpPr>
              <p:spPr bwMode="ltGray">
                <a:xfrm>
                  <a:off x="4636" y="3710"/>
                  <a:ext cx="304" cy="525"/>
                </a:xfrm>
                <a:custGeom>
                  <a:avLst/>
                  <a:gdLst>
                    <a:gd name="T0" fmla="*/ 303 w 304"/>
                    <a:gd name="T1" fmla="*/ 524 h 525"/>
                    <a:gd name="T2" fmla="*/ 292 w 304"/>
                    <a:gd name="T3" fmla="*/ 462 h 525"/>
                    <a:gd name="T4" fmla="*/ 278 w 304"/>
                    <a:gd name="T5" fmla="*/ 396 h 525"/>
                    <a:gd name="T6" fmla="*/ 266 w 304"/>
                    <a:gd name="T7" fmla="*/ 344 h 525"/>
                    <a:gd name="T8" fmla="*/ 253 w 304"/>
                    <a:gd name="T9" fmla="*/ 297 h 525"/>
                    <a:gd name="T10" fmla="*/ 236 w 304"/>
                    <a:gd name="T11" fmla="*/ 257 h 525"/>
                    <a:gd name="T12" fmla="*/ 220 w 304"/>
                    <a:gd name="T13" fmla="*/ 213 h 525"/>
                    <a:gd name="T14" fmla="*/ 197 w 304"/>
                    <a:gd name="T15" fmla="*/ 176 h 525"/>
                    <a:gd name="T16" fmla="*/ 148 w 304"/>
                    <a:gd name="T17" fmla="*/ 102 h 525"/>
                    <a:gd name="T18" fmla="*/ 134 w 304"/>
                    <a:gd name="T19" fmla="*/ 80 h 525"/>
                    <a:gd name="T20" fmla="*/ 124 w 304"/>
                    <a:gd name="T21" fmla="*/ 70 h 525"/>
                    <a:gd name="T22" fmla="*/ 100 w 304"/>
                    <a:gd name="T23" fmla="*/ 42 h 525"/>
                    <a:gd name="T24" fmla="*/ 87 w 304"/>
                    <a:gd name="T25" fmla="*/ 28 h 525"/>
                    <a:gd name="T26" fmla="*/ 71 w 304"/>
                    <a:gd name="T27" fmla="*/ 18 h 525"/>
                    <a:gd name="T28" fmla="*/ 47 w 304"/>
                    <a:gd name="T29" fmla="*/ 6 h 525"/>
                    <a:gd name="T30" fmla="*/ 30 w 304"/>
                    <a:gd name="T31" fmla="*/ 0 h 525"/>
                    <a:gd name="T32" fmla="*/ 18 w 304"/>
                    <a:gd name="T33" fmla="*/ 0 h 525"/>
                    <a:gd name="T34" fmla="*/ 7 w 304"/>
                    <a:gd name="T35" fmla="*/ 3 h 525"/>
                    <a:gd name="T36" fmla="*/ 0 w 304"/>
                    <a:gd name="T37" fmla="*/ 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525">
                      <a:moveTo>
                        <a:pt x="303" y="524"/>
                      </a:moveTo>
                      <a:lnTo>
                        <a:pt x="292" y="462"/>
                      </a:lnTo>
                      <a:lnTo>
                        <a:pt x="278" y="396"/>
                      </a:lnTo>
                      <a:lnTo>
                        <a:pt x="266" y="344"/>
                      </a:lnTo>
                      <a:lnTo>
                        <a:pt x="253" y="297"/>
                      </a:lnTo>
                      <a:lnTo>
                        <a:pt x="236" y="257"/>
                      </a:lnTo>
                      <a:lnTo>
                        <a:pt x="220" y="213"/>
                      </a:lnTo>
                      <a:lnTo>
                        <a:pt x="197" y="176"/>
                      </a:lnTo>
                      <a:lnTo>
                        <a:pt x="148" y="102"/>
                      </a:lnTo>
                      <a:lnTo>
                        <a:pt x="134" y="80"/>
                      </a:lnTo>
                      <a:lnTo>
                        <a:pt x="124" y="70"/>
                      </a:lnTo>
                      <a:lnTo>
                        <a:pt x="100" y="42"/>
                      </a:lnTo>
                      <a:lnTo>
                        <a:pt x="87" y="28"/>
                      </a:lnTo>
                      <a:lnTo>
                        <a:pt x="71" y="18"/>
                      </a:lnTo>
                      <a:lnTo>
                        <a:pt x="47" y="6"/>
                      </a:lnTo>
                      <a:lnTo>
                        <a:pt x="30" y="0"/>
                      </a:lnTo>
                      <a:lnTo>
                        <a:pt x="18" y="0"/>
                      </a:lnTo>
                      <a:lnTo>
                        <a:pt x="7" y="3"/>
                      </a:lnTo>
                      <a:lnTo>
                        <a:pt x="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07" name="Freeform 83"/>
                <p:cNvSpPr>
                  <a:spLocks/>
                </p:cNvSpPr>
                <p:nvPr/>
              </p:nvSpPr>
              <p:spPr bwMode="ltGray">
                <a:xfrm>
                  <a:off x="4834" y="3768"/>
                  <a:ext cx="126" cy="432"/>
                </a:xfrm>
                <a:custGeom>
                  <a:avLst/>
                  <a:gdLst>
                    <a:gd name="T0" fmla="*/ 125 w 126"/>
                    <a:gd name="T1" fmla="*/ 431 h 432"/>
                    <a:gd name="T2" fmla="*/ 57 w 126"/>
                    <a:gd name="T3" fmla="*/ 16 h 432"/>
                    <a:gd name="T4" fmla="*/ 52 w 126"/>
                    <a:gd name="T5" fmla="*/ 10 h 432"/>
                    <a:gd name="T6" fmla="*/ 45 w 126"/>
                    <a:gd name="T7" fmla="*/ 3 h 432"/>
                    <a:gd name="T8" fmla="*/ 38 w 126"/>
                    <a:gd name="T9" fmla="*/ 1 h 432"/>
                    <a:gd name="T10" fmla="*/ 27 w 126"/>
                    <a:gd name="T11" fmla="*/ 0 h 432"/>
                    <a:gd name="T12" fmla="*/ 19 w 126"/>
                    <a:gd name="T13" fmla="*/ 1 h 432"/>
                    <a:gd name="T14" fmla="*/ 12 w 126"/>
                    <a:gd name="T15" fmla="*/ 6 h 432"/>
                    <a:gd name="T16" fmla="*/ 4 w 126"/>
                    <a:gd name="T17" fmla="*/ 14 h 432"/>
                    <a:gd name="T18" fmla="*/ 0 w 126"/>
                    <a:gd name="T19" fmla="*/ 2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32">
                      <a:moveTo>
                        <a:pt x="125" y="431"/>
                      </a:moveTo>
                      <a:lnTo>
                        <a:pt x="57" y="16"/>
                      </a:lnTo>
                      <a:lnTo>
                        <a:pt x="52" y="10"/>
                      </a:lnTo>
                      <a:lnTo>
                        <a:pt x="45" y="3"/>
                      </a:lnTo>
                      <a:lnTo>
                        <a:pt x="38" y="1"/>
                      </a:lnTo>
                      <a:lnTo>
                        <a:pt x="27" y="0"/>
                      </a:lnTo>
                      <a:lnTo>
                        <a:pt x="19" y="1"/>
                      </a:lnTo>
                      <a:lnTo>
                        <a:pt x="12" y="6"/>
                      </a:lnTo>
                      <a:lnTo>
                        <a:pt x="4" y="14"/>
                      </a:lnTo>
                      <a:lnTo>
                        <a:pt x="0" y="2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sp>
            <p:nvSpPr>
              <p:cNvPr id="1109" name="Freeform 85"/>
              <p:cNvSpPr>
                <a:spLocks/>
              </p:cNvSpPr>
              <p:nvPr/>
            </p:nvSpPr>
            <p:spPr bwMode="ltGray">
              <a:xfrm>
                <a:off x="5031" y="3712"/>
                <a:ext cx="46" cy="270"/>
              </a:xfrm>
              <a:custGeom>
                <a:avLst/>
                <a:gdLst>
                  <a:gd name="T0" fmla="*/ 45 w 46"/>
                  <a:gd name="T1" fmla="*/ 0 h 270"/>
                  <a:gd name="T2" fmla="*/ 28 w 46"/>
                  <a:gd name="T3" fmla="*/ 17 h 270"/>
                  <a:gd name="T4" fmla="*/ 19 w 46"/>
                  <a:gd name="T5" fmla="*/ 51 h 270"/>
                  <a:gd name="T6" fmla="*/ 9 w 46"/>
                  <a:gd name="T7" fmla="*/ 96 h 270"/>
                  <a:gd name="T8" fmla="*/ 0 w 46"/>
                  <a:gd name="T9" fmla="*/ 153 h 270"/>
                  <a:gd name="T10" fmla="*/ 0 w 46"/>
                  <a:gd name="T11" fmla="*/ 215 h 270"/>
                  <a:gd name="T12" fmla="*/ 5 w 46"/>
                  <a:gd name="T13" fmla="*/ 269 h 270"/>
                  <a:gd name="T14" fmla="*/ 9 w 46"/>
                  <a:gd name="T15" fmla="*/ 269 h 270"/>
                  <a:gd name="T16" fmla="*/ 5 w 46"/>
                  <a:gd name="T17" fmla="*/ 215 h 270"/>
                  <a:gd name="T18" fmla="*/ 5 w 46"/>
                  <a:gd name="T19" fmla="*/ 169 h 270"/>
                  <a:gd name="T20" fmla="*/ 14 w 46"/>
                  <a:gd name="T21" fmla="*/ 121 h 270"/>
                  <a:gd name="T22" fmla="*/ 28 w 46"/>
                  <a:gd name="T23" fmla="*/ 71 h 270"/>
                  <a:gd name="T24" fmla="*/ 44 w 46"/>
                  <a:gd name="T25" fmla="*/ 7 h 270"/>
                  <a:gd name="T26" fmla="*/ 45 w 46"/>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0">
                    <a:moveTo>
                      <a:pt x="45" y="0"/>
                    </a:moveTo>
                    <a:lnTo>
                      <a:pt x="28" y="17"/>
                    </a:lnTo>
                    <a:lnTo>
                      <a:pt x="19" y="51"/>
                    </a:lnTo>
                    <a:lnTo>
                      <a:pt x="9" y="96"/>
                    </a:lnTo>
                    <a:lnTo>
                      <a:pt x="0" y="153"/>
                    </a:lnTo>
                    <a:lnTo>
                      <a:pt x="0" y="215"/>
                    </a:lnTo>
                    <a:lnTo>
                      <a:pt x="5" y="269"/>
                    </a:lnTo>
                    <a:lnTo>
                      <a:pt x="9" y="269"/>
                    </a:lnTo>
                    <a:lnTo>
                      <a:pt x="5" y="215"/>
                    </a:lnTo>
                    <a:lnTo>
                      <a:pt x="5" y="169"/>
                    </a:lnTo>
                    <a:lnTo>
                      <a:pt x="14" y="121"/>
                    </a:lnTo>
                    <a:lnTo>
                      <a:pt x="28" y="71"/>
                    </a:lnTo>
                    <a:lnTo>
                      <a:pt x="44" y="7"/>
                    </a:lnTo>
                    <a:lnTo>
                      <a:pt x="4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0" name="Freeform 86"/>
              <p:cNvSpPr>
                <a:spLocks/>
              </p:cNvSpPr>
              <p:nvPr/>
            </p:nvSpPr>
            <p:spPr bwMode="ltGray">
              <a:xfrm>
                <a:off x="5499" y="3719"/>
                <a:ext cx="72" cy="278"/>
              </a:xfrm>
              <a:custGeom>
                <a:avLst/>
                <a:gdLst>
                  <a:gd name="T0" fmla="*/ 14 w 72"/>
                  <a:gd name="T1" fmla="*/ 0 h 278"/>
                  <a:gd name="T2" fmla="*/ 28 w 72"/>
                  <a:gd name="T3" fmla="*/ 21 h 278"/>
                  <a:gd name="T4" fmla="*/ 42 w 72"/>
                  <a:gd name="T5" fmla="*/ 55 h 278"/>
                  <a:gd name="T6" fmla="*/ 56 w 72"/>
                  <a:gd name="T7" fmla="*/ 101 h 278"/>
                  <a:gd name="T8" fmla="*/ 71 w 72"/>
                  <a:gd name="T9" fmla="*/ 159 h 278"/>
                  <a:gd name="T10" fmla="*/ 71 w 72"/>
                  <a:gd name="T11" fmla="*/ 222 h 278"/>
                  <a:gd name="T12" fmla="*/ 64 w 72"/>
                  <a:gd name="T13" fmla="*/ 277 h 278"/>
                  <a:gd name="T14" fmla="*/ 56 w 72"/>
                  <a:gd name="T15" fmla="*/ 277 h 278"/>
                  <a:gd name="T16" fmla="*/ 64 w 72"/>
                  <a:gd name="T17" fmla="*/ 222 h 278"/>
                  <a:gd name="T18" fmla="*/ 64 w 72"/>
                  <a:gd name="T19" fmla="*/ 176 h 278"/>
                  <a:gd name="T20" fmla="*/ 49 w 72"/>
                  <a:gd name="T21" fmla="*/ 125 h 278"/>
                  <a:gd name="T22" fmla="*/ 28 w 72"/>
                  <a:gd name="T23" fmla="*/ 75 h 278"/>
                  <a:gd name="T24" fmla="*/ 0 w 72"/>
                  <a:gd name="T25" fmla="*/ 13 h 278"/>
                  <a:gd name="T26" fmla="*/ 14 w 72"/>
                  <a:gd name="T2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78">
                    <a:moveTo>
                      <a:pt x="14" y="0"/>
                    </a:moveTo>
                    <a:lnTo>
                      <a:pt x="28" y="21"/>
                    </a:lnTo>
                    <a:lnTo>
                      <a:pt x="42" y="55"/>
                    </a:lnTo>
                    <a:lnTo>
                      <a:pt x="56" y="101"/>
                    </a:lnTo>
                    <a:lnTo>
                      <a:pt x="71" y="159"/>
                    </a:lnTo>
                    <a:lnTo>
                      <a:pt x="71" y="222"/>
                    </a:lnTo>
                    <a:lnTo>
                      <a:pt x="64" y="277"/>
                    </a:lnTo>
                    <a:lnTo>
                      <a:pt x="56" y="277"/>
                    </a:lnTo>
                    <a:lnTo>
                      <a:pt x="64" y="222"/>
                    </a:lnTo>
                    <a:lnTo>
                      <a:pt x="64" y="176"/>
                    </a:lnTo>
                    <a:lnTo>
                      <a:pt x="49" y="125"/>
                    </a:lnTo>
                    <a:lnTo>
                      <a:pt x="28" y="75"/>
                    </a:lnTo>
                    <a:lnTo>
                      <a:pt x="0" y="13"/>
                    </a:lnTo>
                    <a:lnTo>
                      <a:pt x="1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1" name="Freeform 87"/>
              <p:cNvSpPr>
                <a:spLocks/>
              </p:cNvSpPr>
              <p:nvPr/>
            </p:nvSpPr>
            <p:spPr bwMode="ltGray">
              <a:xfrm>
                <a:off x="4955" y="3844"/>
                <a:ext cx="196" cy="332"/>
              </a:xfrm>
              <a:custGeom>
                <a:avLst/>
                <a:gdLst>
                  <a:gd name="T0" fmla="*/ 114 w 196"/>
                  <a:gd name="T1" fmla="*/ 8 h 332"/>
                  <a:gd name="T2" fmla="*/ 97 w 196"/>
                  <a:gd name="T3" fmla="*/ 21 h 332"/>
                  <a:gd name="T4" fmla="*/ 61 w 196"/>
                  <a:gd name="T5" fmla="*/ 35 h 332"/>
                  <a:gd name="T6" fmla="*/ 75 w 196"/>
                  <a:gd name="T7" fmla="*/ 32 h 332"/>
                  <a:gd name="T8" fmla="*/ 80 w 196"/>
                  <a:gd name="T9" fmla="*/ 41 h 332"/>
                  <a:gd name="T10" fmla="*/ 75 w 196"/>
                  <a:gd name="T11" fmla="*/ 48 h 332"/>
                  <a:gd name="T12" fmla="*/ 55 w 196"/>
                  <a:gd name="T13" fmla="*/ 64 h 332"/>
                  <a:gd name="T14" fmla="*/ 55 w 196"/>
                  <a:gd name="T15" fmla="*/ 68 h 332"/>
                  <a:gd name="T16" fmla="*/ 69 w 196"/>
                  <a:gd name="T17" fmla="*/ 68 h 332"/>
                  <a:gd name="T18" fmla="*/ 64 w 196"/>
                  <a:gd name="T19" fmla="*/ 73 h 332"/>
                  <a:gd name="T20" fmla="*/ 55 w 196"/>
                  <a:gd name="T21" fmla="*/ 89 h 332"/>
                  <a:gd name="T22" fmla="*/ 64 w 196"/>
                  <a:gd name="T23" fmla="*/ 86 h 332"/>
                  <a:gd name="T24" fmla="*/ 67 w 196"/>
                  <a:gd name="T25" fmla="*/ 97 h 332"/>
                  <a:gd name="T26" fmla="*/ 19 w 196"/>
                  <a:gd name="T27" fmla="*/ 124 h 332"/>
                  <a:gd name="T28" fmla="*/ 50 w 196"/>
                  <a:gd name="T29" fmla="*/ 116 h 332"/>
                  <a:gd name="T30" fmla="*/ 38 w 196"/>
                  <a:gd name="T31" fmla="*/ 132 h 332"/>
                  <a:gd name="T32" fmla="*/ 25 w 196"/>
                  <a:gd name="T33" fmla="*/ 135 h 332"/>
                  <a:gd name="T34" fmla="*/ 58 w 196"/>
                  <a:gd name="T35" fmla="*/ 116 h 332"/>
                  <a:gd name="T36" fmla="*/ 67 w 196"/>
                  <a:gd name="T37" fmla="*/ 124 h 332"/>
                  <a:gd name="T38" fmla="*/ 41 w 196"/>
                  <a:gd name="T39" fmla="*/ 149 h 332"/>
                  <a:gd name="T40" fmla="*/ 22 w 196"/>
                  <a:gd name="T41" fmla="*/ 165 h 332"/>
                  <a:gd name="T42" fmla="*/ 45 w 196"/>
                  <a:gd name="T43" fmla="*/ 155 h 332"/>
                  <a:gd name="T44" fmla="*/ 52 w 196"/>
                  <a:gd name="T45" fmla="*/ 162 h 332"/>
                  <a:gd name="T46" fmla="*/ 41 w 196"/>
                  <a:gd name="T47" fmla="*/ 181 h 332"/>
                  <a:gd name="T48" fmla="*/ 25 w 196"/>
                  <a:gd name="T49" fmla="*/ 193 h 332"/>
                  <a:gd name="T50" fmla="*/ 30 w 196"/>
                  <a:gd name="T51" fmla="*/ 198 h 332"/>
                  <a:gd name="T52" fmla="*/ 33 w 196"/>
                  <a:gd name="T53" fmla="*/ 206 h 332"/>
                  <a:gd name="T54" fmla="*/ 30 w 196"/>
                  <a:gd name="T55" fmla="*/ 208 h 332"/>
                  <a:gd name="T56" fmla="*/ 27 w 196"/>
                  <a:gd name="T57" fmla="*/ 217 h 332"/>
                  <a:gd name="T58" fmla="*/ 30 w 196"/>
                  <a:gd name="T59" fmla="*/ 225 h 332"/>
                  <a:gd name="T60" fmla="*/ 5 w 196"/>
                  <a:gd name="T61" fmla="*/ 257 h 332"/>
                  <a:gd name="T62" fmla="*/ 36 w 196"/>
                  <a:gd name="T63" fmla="*/ 238 h 332"/>
                  <a:gd name="T64" fmla="*/ 64 w 196"/>
                  <a:gd name="T65" fmla="*/ 331 h 332"/>
                  <a:gd name="T66" fmla="*/ 41 w 196"/>
                  <a:gd name="T67" fmla="*/ 249 h 332"/>
                  <a:gd name="T68" fmla="*/ 55 w 196"/>
                  <a:gd name="T69" fmla="*/ 227 h 332"/>
                  <a:gd name="T70" fmla="*/ 58 w 196"/>
                  <a:gd name="T71" fmla="*/ 217 h 332"/>
                  <a:gd name="T72" fmla="*/ 67 w 196"/>
                  <a:gd name="T73" fmla="*/ 236 h 332"/>
                  <a:gd name="T74" fmla="*/ 64 w 196"/>
                  <a:gd name="T75" fmla="*/ 200 h 332"/>
                  <a:gd name="T76" fmla="*/ 83 w 196"/>
                  <a:gd name="T77" fmla="*/ 246 h 332"/>
                  <a:gd name="T78" fmla="*/ 92 w 196"/>
                  <a:gd name="T79" fmla="*/ 249 h 332"/>
                  <a:gd name="T80" fmla="*/ 69 w 196"/>
                  <a:gd name="T81" fmla="*/ 217 h 332"/>
                  <a:gd name="T82" fmla="*/ 75 w 196"/>
                  <a:gd name="T83" fmla="*/ 179 h 332"/>
                  <a:gd name="T84" fmla="*/ 134 w 196"/>
                  <a:gd name="T85" fmla="*/ 287 h 332"/>
                  <a:gd name="T86" fmla="*/ 80 w 196"/>
                  <a:gd name="T87" fmla="*/ 187 h 332"/>
                  <a:gd name="T88" fmla="*/ 86 w 196"/>
                  <a:gd name="T89" fmla="*/ 143 h 332"/>
                  <a:gd name="T90" fmla="*/ 114 w 196"/>
                  <a:gd name="T91" fmla="*/ 206 h 332"/>
                  <a:gd name="T92" fmla="*/ 94 w 196"/>
                  <a:gd name="T93" fmla="*/ 146 h 332"/>
                  <a:gd name="T94" fmla="*/ 119 w 196"/>
                  <a:gd name="T95" fmla="*/ 238 h 332"/>
                  <a:gd name="T96" fmla="*/ 97 w 196"/>
                  <a:gd name="T97" fmla="*/ 116 h 332"/>
                  <a:gd name="T98" fmla="*/ 102 w 196"/>
                  <a:gd name="T99" fmla="*/ 86 h 332"/>
                  <a:gd name="T100" fmla="*/ 136 w 196"/>
                  <a:gd name="T101" fmla="*/ 137 h 332"/>
                  <a:gd name="T102" fmla="*/ 136 w 196"/>
                  <a:gd name="T103" fmla="*/ 137 h 332"/>
                  <a:gd name="T104" fmla="*/ 111 w 196"/>
                  <a:gd name="T105" fmla="*/ 92 h 332"/>
                  <a:gd name="T106" fmla="*/ 114 w 196"/>
                  <a:gd name="T107" fmla="*/ 68 h 332"/>
                  <a:gd name="T108" fmla="*/ 122 w 196"/>
                  <a:gd name="T109" fmla="*/ 79 h 332"/>
                  <a:gd name="T110" fmla="*/ 195 w 196"/>
                  <a:gd name="T111" fmla="*/ 127 h 332"/>
                  <a:gd name="T112" fmla="*/ 119 w 196"/>
                  <a:gd name="T113" fmla="*/ 70 h 332"/>
                  <a:gd name="T114" fmla="*/ 134 w 196"/>
                  <a:gd name="T115" fmla="*/ 64 h 332"/>
                  <a:gd name="T116" fmla="*/ 178 w 196"/>
                  <a:gd name="T117" fmla="*/ 119 h 332"/>
                  <a:gd name="T118" fmla="*/ 128 w 196"/>
                  <a:gd name="T119" fmla="*/ 32 h 332"/>
                  <a:gd name="T120" fmla="*/ 125 w 196"/>
                  <a:gd name="T121" fmla="*/ 16 h 332"/>
                  <a:gd name="T122" fmla="*/ 139 w 196"/>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332">
                    <a:moveTo>
                      <a:pt x="128" y="2"/>
                    </a:moveTo>
                    <a:lnTo>
                      <a:pt x="119" y="2"/>
                    </a:lnTo>
                    <a:lnTo>
                      <a:pt x="114" y="8"/>
                    </a:lnTo>
                    <a:lnTo>
                      <a:pt x="108" y="14"/>
                    </a:lnTo>
                    <a:lnTo>
                      <a:pt x="106" y="16"/>
                    </a:lnTo>
                    <a:lnTo>
                      <a:pt x="97" y="21"/>
                    </a:lnTo>
                    <a:lnTo>
                      <a:pt x="88" y="29"/>
                    </a:lnTo>
                    <a:lnTo>
                      <a:pt x="80" y="32"/>
                    </a:lnTo>
                    <a:lnTo>
                      <a:pt x="61" y="35"/>
                    </a:lnTo>
                    <a:lnTo>
                      <a:pt x="13" y="35"/>
                    </a:lnTo>
                    <a:lnTo>
                      <a:pt x="61" y="37"/>
                    </a:lnTo>
                    <a:lnTo>
                      <a:pt x="75" y="32"/>
                    </a:lnTo>
                    <a:lnTo>
                      <a:pt x="83" y="35"/>
                    </a:lnTo>
                    <a:lnTo>
                      <a:pt x="72" y="41"/>
                    </a:lnTo>
                    <a:lnTo>
                      <a:pt x="80" y="41"/>
                    </a:lnTo>
                    <a:lnTo>
                      <a:pt x="72" y="48"/>
                    </a:lnTo>
                    <a:lnTo>
                      <a:pt x="11" y="94"/>
                    </a:lnTo>
                    <a:lnTo>
                      <a:pt x="75" y="48"/>
                    </a:lnTo>
                    <a:lnTo>
                      <a:pt x="72" y="54"/>
                    </a:lnTo>
                    <a:lnTo>
                      <a:pt x="64" y="62"/>
                    </a:lnTo>
                    <a:lnTo>
                      <a:pt x="55" y="64"/>
                    </a:lnTo>
                    <a:lnTo>
                      <a:pt x="38" y="68"/>
                    </a:lnTo>
                    <a:lnTo>
                      <a:pt x="11" y="62"/>
                    </a:lnTo>
                    <a:lnTo>
                      <a:pt x="55" y="68"/>
                    </a:lnTo>
                    <a:lnTo>
                      <a:pt x="64" y="62"/>
                    </a:lnTo>
                    <a:lnTo>
                      <a:pt x="72" y="59"/>
                    </a:lnTo>
                    <a:lnTo>
                      <a:pt x="69" y="68"/>
                    </a:lnTo>
                    <a:lnTo>
                      <a:pt x="64" y="70"/>
                    </a:lnTo>
                    <a:lnTo>
                      <a:pt x="9" y="97"/>
                    </a:lnTo>
                    <a:lnTo>
                      <a:pt x="64" y="73"/>
                    </a:lnTo>
                    <a:lnTo>
                      <a:pt x="69" y="73"/>
                    </a:lnTo>
                    <a:lnTo>
                      <a:pt x="64" y="81"/>
                    </a:lnTo>
                    <a:lnTo>
                      <a:pt x="55" y="89"/>
                    </a:lnTo>
                    <a:lnTo>
                      <a:pt x="9" y="105"/>
                    </a:lnTo>
                    <a:lnTo>
                      <a:pt x="61" y="86"/>
                    </a:lnTo>
                    <a:lnTo>
                      <a:pt x="64" y="86"/>
                    </a:lnTo>
                    <a:lnTo>
                      <a:pt x="67" y="89"/>
                    </a:lnTo>
                    <a:lnTo>
                      <a:pt x="55" y="99"/>
                    </a:lnTo>
                    <a:lnTo>
                      <a:pt x="67" y="97"/>
                    </a:lnTo>
                    <a:lnTo>
                      <a:pt x="52" y="111"/>
                    </a:lnTo>
                    <a:lnTo>
                      <a:pt x="41" y="119"/>
                    </a:lnTo>
                    <a:lnTo>
                      <a:pt x="19" y="124"/>
                    </a:lnTo>
                    <a:lnTo>
                      <a:pt x="9" y="124"/>
                    </a:lnTo>
                    <a:lnTo>
                      <a:pt x="27" y="122"/>
                    </a:lnTo>
                    <a:lnTo>
                      <a:pt x="50" y="116"/>
                    </a:lnTo>
                    <a:lnTo>
                      <a:pt x="55" y="113"/>
                    </a:lnTo>
                    <a:lnTo>
                      <a:pt x="50" y="122"/>
                    </a:lnTo>
                    <a:lnTo>
                      <a:pt x="38" y="132"/>
                    </a:lnTo>
                    <a:lnTo>
                      <a:pt x="19" y="137"/>
                    </a:lnTo>
                    <a:lnTo>
                      <a:pt x="0" y="143"/>
                    </a:lnTo>
                    <a:lnTo>
                      <a:pt x="25" y="135"/>
                    </a:lnTo>
                    <a:lnTo>
                      <a:pt x="41" y="127"/>
                    </a:lnTo>
                    <a:lnTo>
                      <a:pt x="55" y="119"/>
                    </a:lnTo>
                    <a:lnTo>
                      <a:pt x="58" y="116"/>
                    </a:lnTo>
                    <a:lnTo>
                      <a:pt x="55" y="124"/>
                    </a:lnTo>
                    <a:lnTo>
                      <a:pt x="61" y="122"/>
                    </a:lnTo>
                    <a:lnTo>
                      <a:pt x="67" y="124"/>
                    </a:lnTo>
                    <a:lnTo>
                      <a:pt x="55" y="132"/>
                    </a:lnTo>
                    <a:lnTo>
                      <a:pt x="55" y="137"/>
                    </a:lnTo>
                    <a:lnTo>
                      <a:pt x="41" y="149"/>
                    </a:lnTo>
                    <a:lnTo>
                      <a:pt x="46" y="149"/>
                    </a:lnTo>
                    <a:lnTo>
                      <a:pt x="41" y="155"/>
                    </a:lnTo>
                    <a:lnTo>
                      <a:pt x="22" y="165"/>
                    </a:lnTo>
                    <a:lnTo>
                      <a:pt x="5" y="168"/>
                    </a:lnTo>
                    <a:lnTo>
                      <a:pt x="30" y="162"/>
                    </a:lnTo>
                    <a:lnTo>
                      <a:pt x="45" y="155"/>
                    </a:lnTo>
                    <a:lnTo>
                      <a:pt x="52" y="151"/>
                    </a:lnTo>
                    <a:lnTo>
                      <a:pt x="52" y="160"/>
                    </a:lnTo>
                    <a:lnTo>
                      <a:pt x="52" y="162"/>
                    </a:lnTo>
                    <a:lnTo>
                      <a:pt x="45" y="173"/>
                    </a:lnTo>
                    <a:lnTo>
                      <a:pt x="36" y="181"/>
                    </a:lnTo>
                    <a:lnTo>
                      <a:pt x="41" y="181"/>
                    </a:lnTo>
                    <a:lnTo>
                      <a:pt x="33" y="187"/>
                    </a:lnTo>
                    <a:lnTo>
                      <a:pt x="5" y="200"/>
                    </a:lnTo>
                    <a:lnTo>
                      <a:pt x="25" y="193"/>
                    </a:lnTo>
                    <a:lnTo>
                      <a:pt x="38" y="187"/>
                    </a:lnTo>
                    <a:lnTo>
                      <a:pt x="38" y="195"/>
                    </a:lnTo>
                    <a:lnTo>
                      <a:pt x="30" y="198"/>
                    </a:lnTo>
                    <a:lnTo>
                      <a:pt x="38" y="195"/>
                    </a:lnTo>
                    <a:lnTo>
                      <a:pt x="38" y="200"/>
                    </a:lnTo>
                    <a:lnTo>
                      <a:pt x="33" y="206"/>
                    </a:lnTo>
                    <a:lnTo>
                      <a:pt x="9" y="214"/>
                    </a:lnTo>
                    <a:lnTo>
                      <a:pt x="30" y="206"/>
                    </a:lnTo>
                    <a:lnTo>
                      <a:pt x="30" y="208"/>
                    </a:lnTo>
                    <a:lnTo>
                      <a:pt x="33" y="211"/>
                    </a:lnTo>
                    <a:lnTo>
                      <a:pt x="9" y="231"/>
                    </a:lnTo>
                    <a:lnTo>
                      <a:pt x="27" y="217"/>
                    </a:lnTo>
                    <a:lnTo>
                      <a:pt x="33" y="214"/>
                    </a:lnTo>
                    <a:lnTo>
                      <a:pt x="36" y="219"/>
                    </a:lnTo>
                    <a:lnTo>
                      <a:pt x="30" y="225"/>
                    </a:lnTo>
                    <a:lnTo>
                      <a:pt x="36" y="222"/>
                    </a:lnTo>
                    <a:lnTo>
                      <a:pt x="30" y="238"/>
                    </a:lnTo>
                    <a:lnTo>
                      <a:pt x="5" y="257"/>
                    </a:lnTo>
                    <a:lnTo>
                      <a:pt x="30" y="238"/>
                    </a:lnTo>
                    <a:lnTo>
                      <a:pt x="27" y="246"/>
                    </a:lnTo>
                    <a:lnTo>
                      <a:pt x="36" y="238"/>
                    </a:lnTo>
                    <a:lnTo>
                      <a:pt x="36" y="246"/>
                    </a:lnTo>
                    <a:lnTo>
                      <a:pt x="38" y="284"/>
                    </a:lnTo>
                    <a:lnTo>
                      <a:pt x="64" y="331"/>
                    </a:lnTo>
                    <a:lnTo>
                      <a:pt x="38" y="282"/>
                    </a:lnTo>
                    <a:lnTo>
                      <a:pt x="38" y="263"/>
                    </a:lnTo>
                    <a:lnTo>
                      <a:pt x="41" y="249"/>
                    </a:lnTo>
                    <a:lnTo>
                      <a:pt x="45" y="238"/>
                    </a:lnTo>
                    <a:lnTo>
                      <a:pt x="50" y="219"/>
                    </a:lnTo>
                    <a:lnTo>
                      <a:pt x="55" y="227"/>
                    </a:lnTo>
                    <a:lnTo>
                      <a:pt x="92" y="331"/>
                    </a:lnTo>
                    <a:lnTo>
                      <a:pt x="58" y="227"/>
                    </a:lnTo>
                    <a:lnTo>
                      <a:pt x="58" y="217"/>
                    </a:lnTo>
                    <a:lnTo>
                      <a:pt x="64" y="222"/>
                    </a:lnTo>
                    <a:lnTo>
                      <a:pt x="69" y="322"/>
                    </a:lnTo>
                    <a:lnTo>
                      <a:pt x="67" y="236"/>
                    </a:lnTo>
                    <a:lnTo>
                      <a:pt x="64" y="219"/>
                    </a:lnTo>
                    <a:lnTo>
                      <a:pt x="61" y="214"/>
                    </a:lnTo>
                    <a:lnTo>
                      <a:pt x="64" y="200"/>
                    </a:lnTo>
                    <a:lnTo>
                      <a:pt x="67" y="211"/>
                    </a:lnTo>
                    <a:lnTo>
                      <a:pt x="75" y="233"/>
                    </a:lnTo>
                    <a:lnTo>
                      <a:pt x="83" y="246"/>
                    </a:lnTo>
                    <a:lnTo>
                      <a:pt x="106" y="266"/>
                    </a:lnTo>
                    <a:lnTo>
                      <a:pt x="153" y="301"/>
                    </a:lnTo>
                    <a:lnTo>
                      <a:pt x="92" y="249"/>
                    </a:lnTo>
                    <a:lnTo>
                      <a:pt x="80" y="236"/>
                    </a:lnTo>
                    <a:lnTo>
                      <a:pt x="75" y="227"/>
                    </a:lnTo>
                    <a:lnTo>
                      <a:pt x="69" y="217"/>
                    </a:lnTo>
                    <a:lnTo>
                      <a:pt x="72" y="187"/>
                    </a:lnTo>
                    <a:lnTo>
                      <a:pt x="75" y="195"/>
                    </a:lnTo>
                    <a:lnTo>
                      <a:pt x="75" y="179"/>
                    </a:lnTo>
                    <a:lnTo>
                      <a:pt x="75" y="173"/>
                    </a:lnTo>
                    <a:lnTo>
                      <a:pt x="80" y="187"/>
                    </a:lnTo>
                    <a:lnTo>
                      <a:pt x="134" y="287"/>
                    </a:lnTo>
                    <a:lnTo>
                      <a:pt x="88" y="206"/>
                    </a:lnTo>
                    <a:lnTo>
                      <a:pt x="83" y="198"/>
                    </a:lnTo>
                    <a:lnTo>
                      <a:pt x="80" y="187"/>
                    </a:lnTo>
                    <a:lnTo>
                      <a:pt x="80" y="157"/>
                    </a:lnTo>
                    <a:lnTo>
                      <a:pt x="83" y="160"/>
                    </a:lnTo>
                    <a:lnTo>
                      <a:pt x="86" y="143"/>
                    </a:lnTo>
                    <a:lnTo>
                      <a:pt x="94" y="149"/>
                    </a:lnTo>
                    <a:lnTo>
                      <a:pt x="136" y="260"/>
                    </a:lnTo>
                    <a:lnTo>
                      <a:pt x="114" y="206"/>
                    </a:lnTo>
                    <a:lnTo>
                      <a:pt x="106" y="181"/>
                    </a:lnTo>
                    <a:lnTo>
                      <a:pt x="94" y="160"/>
                    </a:lnTo>
                    <a:lnTo>
                      <a:pt x="94" y="146"/>
                    </a:lnTo>
                    <a:lnTo>
                      <a:pt x="92" y="124"/>
                    </a:lnTo>
                    <a:lnTo>
                      <a:pt x="97" y="127"/>
                    </a:lnTo>
                    <a:lnTo>
                      <a:pt x="119" y="238"/>
                    </a:lnTo>
                    <a:lnTo>
                      <a:pt x="94" y="119"/>
                    </a:lnTo>
                    <a:lnTo>
                      <a:pt x="94" y="108"/>
                    </a:lnTo>
                    <a:lnTo>
                      <a:pt x="97" y="116"/>
                    </a:lnTo>
                    <a:lnTo>
                      <a:pt x="97" y="92"/>
                    </a:lnTo>
                    <a:lnTo>
                      <a:pt x="102" y="99"/>
                    </a:lnTo>
                    <a:lnTo>
                      <a:pt x="102" y="86"/>
                    </a:lnTo>
                    <a:lnTo>
                      <a:pt x="111" y="94"/>
                    </a:lnTo>
                    <a:lnTo>
                      <a:pt x="122" y="122"/>
                    </a:lnTo>
                    <a:lnTo>
                      <a:pt x="136" y="137"/>
                    </a:lnTo>
                    <a:lnTo>
                      <a:pt x="161" y="165"/>
                    </a:lnTo>
                    <a:lnTo>
                      <a:pt x="175" y="189"/>
                    </a:lnTo>
                    <a:lnTo>
                      <a:pt x="136" y="137"/>
                    </a:lnTo>
                    <a:lnTo>
                      <a:pt x="125" y="124"/>
                    </a:lnTo>
                    <a:lnTo>
                      <a:pt x="114" y="105"/>
                    </a:lnTo>
                    <a:lnTo>
                      <a:pt x="111" y="92"/>
                    </a:lnTo>
                    <a:lnTo>
                      <a:pt x="106" y="68"/>
                    </a:lnTo>
                    <a:lnTo>
                      <a:pt x="108" y="70"/>
                    </a:lnTo>
                    <a:lnTo>
                      <a:pt x="114" y="68"/>
                    </a:lnTo>
                    <a:lnTo>
                      <a:pt x="111" y="56"/>
                    </a:lnTo>
                    <a:lnTo>
                      <a:pt x="116" y="68"/>
                    </a:lnTo>
                    <a:lnTo>
                      <a:pt x="122" y="79"/>
                    </a:lnTo>
                    <a:lnTo>
                      <a:pt x="136" y="89"/>
                    </a:lnTo>
                    <a:lnTo>
                      <a:pt x="156" y="99"/>
                    </a:lnTo>
                    <a:lnTo>
                      <a:pt x="195" y="127"/>
                    </a:lnTo>
                    <a:lnTo>
                      <a:pt x="130" y="86"/>
                    </a:lnTo>
                    <a:lnTo>
                      <a:pt x="122" y="75"/>
                    </a:lnTo>
                    <a:lnTo>
                      <a:pt x="119" y="70"/>
                    </a:lnTo>
                    <a:lnTo>
                      <a:pt x="119" y="43"/>
                    </a:lnTo>
                    <a:lnTo>
                      <a:pt x="125" y="52"/>
                    </a:lnTo>
                    <a:lnTo>
                      <a:pt x="134" y="64"/>
                    </a:lnTo>
                    <a:lnTo>
                      <a:pt x="150" y="86"/>
                    </a:lnTo>
                    <a:lnTo>
                      <a:pt x="172" y="108"/>
                    </a:lnTo>
                    <a:lnTo>
                      <a:pt x="178" y="119"/>
                    </a:lnTo>
                    <a:lnTo>
                      <a:pt x="125" y="62"/>
                    </a:lnTo>
                    <a:lnTo>
                      <a:pt x="125" y="46"/>
                    </a:lnTo>
                    <a:lnTo>
                      <a:pt x="128" y="32"/>
                    </a:lnTo>
                    <a:lnTo>
                      <a:pt x="125" y="23"/>
                    </a:lnTo>
                    <a:lnTo>
                      <a:pt x="122" y="21"/>
                    </a:lnTo>
                    <a:lnTo>
                      <a:pt x="125" y="16"/>
                    </a:lnTo>
                    <a:lnTo>
                      <a:pt x="128" y="8"/>
                    </a:lnTo>
                    <a:lnTo>
                      <a:pt x="134" y="2"/>
                    </a:lnTo>
                    <a:lnTo>
                      <a:pt x="139" y="0"/>
                    </a:lnTo>
                    <a:lnTo>
                      <a:pt x="128"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2" name="Freeform 88"/>
              <p:cNvSpPr>
                <a:spLocks/>
              </p:cNvSpPr>
              <p:nvPr/>
            </p:nvSpPr>
            <p:spPr bwMode="ltGray">
              <a:xfrm>
                <a:off x="5091" y="3509"/>
                <a:ext cx="122" cy="289"/>
              </a:xfrm>
              <a:custGeom>
                <a:avLst/>
                <a:gdLst>
                  <a:gd name="T0" fmla="*/ 121 w 122"/>
                  <a:gd name="T1" fmla="*/ 103 h 289"/>
                  <a:gd name="T2" fmla="*/ 108 w 122"/>
                  <a:gd name="T3" fmla="*/ 10 h 289"/>
                  <a:gd name="T4" fmla="*/ 92 w 122"/>
                  <a:gd name="T5" fmla="*/ 1 h 289"/>
                  <a:gd name="T6" fmla="*/ 79 w 122"/>
                  <a:gd name="T7" fmla="*/ 0 h 289"/>
                  <a:gd name="T8" fmla="*/ 58 w 122"/>
                  <a:gd name="T9" fmla="*/ 4 h 289"/>
                  <a:gd name="T10" fmla="*/ 45 w 122"/>
                  <a:gd name="T11" fmla="*/ 14 h 289"/>
                  <a:gd name="T12" fmla="*/ 31 w 122"/>
                  <a:gd name="T13" fmla="*/ 28 h 289"/>
                  <a:gd name="T14" fmla="*/ 17 w 122"/>
                  <a:gd name="T15" fmla="*/ 54 h 289"/>
                  <a:gd name="T16" fmla="*/ 9 w 122"/>
                  <a:gd name="T17" fmla="*/ 90 h 289"/>
                  <a:gd name="T18" fmla="*/ 5 w 122"/>
                  <a:gd name="T19" fmla="*/ 121 h 289"/>
                  <a:gd name="T20" fmla="*/ 0 w 122"/>
                  <a:gd name="T21" fmla="*/ 164 h 289"/>
                  <a:gd name="T22" fmla="*/ 0 w 122"/>
                  <a:gd name="T23" fmla="*/ 192 h 289"/>
                  <a:gd name="T24" fmla="*/ 9 w 122"/>
                  <a:gd name="T25" fmla="*/ 230 h 289"/>
                  <a:gd name="T26" fmla="*/ 27 w 122"/>
                  <a:gd name="T27" fmla="*/ 262 h 289"/>
                  <a:gd name="T28" fmla="*/ 45 w 122"/>
                  <a:gd name="T29" fmla="*/ 288 h 289"/>
                  <a:gd name="T30" fmla="*/ 35 w 122"/>
                  <a:gd name="T31" fmla="*/ 249 h 289"/>
                  <a:gd name="T32" fmla="*/ 31 w 122"/>
                  <a:gd name="T33" fmla="*/ 212 h 289"/>
                  <a:gd name="T34" fmla="*/ 33 w 122"/>
                  <a:gd name="T35" fmla="*/ 174 h 289"/>
                  <a:gd name="T36" fmla="*/ 35 w 122"/>
                  <a:gd name="T37" fmla="*/ 141 h 289"/>
                  <a:gd name="T38" fmla="*/ 39 w 122"/>
                  <a:gd name="T39" fmla="*/ 107 h 289"/>
                  <a:gd name="T40" fmla="*/ 45 w 122"/>
                  <a:gd name="T41" fmla="*/ 76 h 289"/>
                  <a:gd name="T42" fmla="*/ 47 w 122"/>
                  <a:gd name="T43" fmla="*/ 53 h 289"/>
                  <a:gd name="T44" fmla="*/ 55 w 122"/>
                  <a:gd name="T45" fmla="*/ 30 h 289"/>
                  <a:gd name="T46" fmla="*/ 73 w 122"/>
                  <a:gd name="T47" fmla="*/ 11 h 289"/>
                  <a:gd name="T48" fmla="*/ 88 w 122"/>
                  <a:gd name="T49" fmla="*/ 13 h 289"/>
                  <a:gd name="T50" fmla="*/ 103 w 122"/>
                  <a:gd name="T51" fmla="*/ 65 h 289"/>
                  <a:gd name="T52" fmla="*/ 116 w 122"/>
                  <a:gd name="T53" fmla="*/ 76 h 289"/>
                  <a:gd name="T54" fmla="*/ 121 w 122"/>
                  <a:gd name="T55" fmla="*/ 10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289">
                    <a:moveTo>
                      <a:pt x="121" y="103"/>
                    </a:moveTo>
                    <a:lnTo>
                      <a:pt x="108" y="10"/>
                    </a:lnTo>
                    <a:lnTo>
                      <a:pt x="92" y="1"/>
                    </a:lnTo>
                    <a:lnTo>
                      <a:pt x="79" y="0"/>
                    </a:lnTo>
                    <a:lnTo>
                      <a:pt x="58" y="4"/>
                    </a:lnTo>
                    <a:lnTo>
                      <a:pt x="45" y="14"/>
                    </a:lnTo>
                    <a:lnTo>
                      <a:pt x="31" y="28"/>
                    </a:lnTo>
                    <a:lnTo>
                      <a:pt x="17" y="54"/>
                    </a:lnTo>
                    <a:lnTo>
                      <a:pt x="9" y="90"/>
                    </a:lnTo>
                    <a:lnTo>
                      <a:pt x="5" y="121"/>
                    </a:lnTo>
                    <a:lnTo>
                      <a:pt x="0" y="164"/>
                    </a:lnTo>
                    <a:lnTo>
                      <a:pt x="0" y="192"/>
                    </a:lnTo>
                    <a:lnTo>
                      <a:pt x="9" y="230"/>
                    </a:lnTo>
                    <a:lnTo>
                      <a:pt x="27" y="262"/>
                    </a:lnTo>
                    <a:lnTo>
                      <a:pt x="45" y="288"/>
                    </a:lnTo>
                    <a:lnTo>
                      <a:pt x="35" y="249"/>
                    </a:lnTo>
                    <a:lnTo>
                      <a:pt x="31" y="212"/>
                    </a:lnTo>
                    <a:lnTo>
                      <a:pt x="33" y="174"/>
                    </a:lnTo>
                    <a:lnTo>
                      <a:pt x="35" y="141"/>
                    </a:lnTo>
                    <a:lnTo>
                      <a:pt x="39" y="107"/>
                    </a:lnTo>
                    <a:lnTo>
                      <a:pt x="45" y="76"/>
                    </a:lnTo>
                    <a:lnTo>
                      <a:pt x="47" y="53"/>
                    </a:lnTo>
                    <a:lnTo>
                      <a:pt x="55" y="30"/>
                    </a:lnTo>
                    <a:lnTo>
                      <a:pt x="73" y="11"/>
                    </a:lnTo>
                    <a:lnTo>
                      <a:pt x="88" y="13"/>
                    </a:lnTo>
                    <a:lnTo>
                      <a:pt x="103" y="65"/>
                    </a:lnTo>
                    <a:lnTo>
                      <a:pt x="116" y="76"/>
                    </a:lnTo>
                    <a:lnTo>
                      <a:pt x="121" y="10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3" name="Freeform 89"/>
              <p:cNvSpPr>
                <a:spLocks/>
              </p:cNvSpPr>
              <p:nvPr/>
            </p:nvSpPr>
            <p:spPr bwMode="ltGray">
              <a:xfrm>
                <a:off x="4882" y="3332"/>
                <a:ext cx="266" cy="590"/>
              </a:xfrm>
              <a:custGeom>
                <a:avLst/>
                <a:gdLst>
                  <a:gd name="T0" fmla="*/ 178 w 266"/>
                  <a:gd name="T1" fmla="*/ 6 h 590"/>
                  <a:gd name="T2" fmla="*/ 171 w 266"/>
                  <a:gd name="T3" fmla="*/ 25 h 590"/>
                  <a:gd name="T4" fmla="*/ 112 w 266"/>
                  <a:gd name="T5" fmla="*/ 21 h 590"/>
                  <a:gd name="T6" fmla="*/ 135 w 266"/>
                  <a:gd name="T7" fmla="*/ 29 h 590"/>
                  <a:gd name="T8" fmla="*/ 161 w 266"/>
                  <a:gd name="T9" fmla="*/ 40 h 590"/>
                  <a:gd name="T10" fmla="*/ 105 w 266"/>
                  <a:gd name="T11" fmla="*/ 55 h 590"/>
                  <a:gd name="T12" fmla="*/ 148 w 266"/>
                  <a:gd name="T13" fmla="*/ 60 h 590"/>
                  <a:gd name="T14" fmla="*/ 152 w 266"/>
                  <a:gd name="T15" fmla="*/ 77 h 590"/>
                  <a:gd name="T16" fmla="*/ 26 w 266"/>
                  <a:gd name="T17" fmla="*/ 160 h 590"/>
                  <a:gd name="T18" fmla="*/ 143 w 266"/>
                  <a:gd name="T19" fmla="*/ 100 h 590"/>
                  <a:gd name="T20" fmla="*/ 118 w 266"/>
                  <a:gd name="T21" fmla="*/ 134 h 590"/>
                  <a:gd name="T22" fmla="*/ 134 w 266"/>
                  <a:gd name="T23" fmla="*/ 137 h 590"/>
                  <a:gd name="T24" fmla="*/ 112 w 266"/>
                  <a:gd name="T25" fmla="*/ 184 h 590"/>
                  <a:gd name="T26" fmla="*/ 66 w 266"/>
                  <a:gd name="T27" fmla="*/ 234 h 590"/>
                  <a:gd name="T28" fmla="*/ 118 w 266"/>
                  <a:gd name="T29" fmla="*/ 197 h 590"/>
                  <a:gd name="T30" fmla="*/ 75 w 266"/>
                  <a:gd name="T31" fmla="*/ 271 h 590"/>
                  <a:gd name="T32" fmla="*/ 115 w 266"/>
                  <a:gd name="T33" fmla="*/ 223 h 590"/>
                  <a:gd name="T34" fmla="*/ 124 w 266"/>
                  <a:gd name="T35" fmla="*/ 223 h 590"/>
                  <a:gd name="T36" fmla="*/ 108 w 266"/>
                  <a:gd name="T37" fmla="*/ 266 h 590"/>
                  <a:gd name="T38" fmla="*/ 121 w 266"/>
                  <a:gd name="T39" fmla="*/ 266 h 590"/>
                  <a:gd name="T40" fmla="*/ 97 w 266"/>
                  <a:gd name="T41" fmla="*/ 317 h 590"/>
                  <a:gd name="T42" fmla="*/ 111 w 266"/>
                  <a:gd name="T43" fmla="*/ 304 h 590"/>
                  <a:gd name="T44" fmla="*/ 98 w 266"/>
                  <a:gd name="T45" fmla="*/ 352 h 590"/>
                  <a:gd name="T46" fmla="*/ 108 w 266"/>
                  <a:gd name="T47" fmla="*/ 336 h 590"/>
                  <a:gd name="T48" fmla="*/ 120 w 266"/>
                  <a:gd name="T49" fmla="*/ 331 h 590"/>
                  <a:gd name="T50" fmla="*/ 112 w 266"/>
                  <a:gd name="T51" fmla="*/ 367 h 590"/>
                  <a:gd name="T52" fmla="*/ 88 w 266"/>
                  <a:gd name="T53" fmla="*/ 432 h 590"/>
                  <a:gd name="T54" fmla="*/ 120 w 266"/>
                  <a:gd name="T55" fmla="*/ 382 h 590"/>
                  <a:gd name="T56" fmla="*/ 127 w 266"/>
                  <a:gd name="T57" fmla="*/ 373 h 590"/>
                  <a:gd name="T58" fmla="*/ 125 w 266"/>
                  <a:gd name="T59" fmla="*/ 427 h 590"/>
                  <a:gd name="T60" fmla="*/ 135 w 266"/>
                  <a:gd name="T61" fmla="*/ 454 h 590"/>
                  <a:gd name="T62" fmla="*/ 139 w 266"/>
                  <a:gd name="T63" fmla="*/ 424 h 590"/>
                  <a:gd name="T64" fmla="*/ 234 w 266"/>
                  <a:gd name="T65" fmla="*/ 504 h 590"/>
                  <a:gd name="T66" fmla="*/ 148 w 266"/>
                  <a:gd name="T67" fmla="*/ 387 h 590"/>
                  <a:gd name="T68" fmla="*/ 167 w 266"/>
                  <a:gd name="T69" fmla="*/ 412 h 590"/>
                  <a:gd name="T70" fmla="*/ 141 w 266"/>
                  <a:gd name="T71" fmla="*/ 346 h 590"/>
                  <a:gd name="T72" fmla="*/ 245 w 266"/>
                  <a:gd name="T73" fmla="*/ 398 h 590"/>
                  <a:gd name="T74" fmla="*/ 141 w 266"/>
                  <a:gd name="T75" fmla="*/ 327 h 590"/>
                  <a:gd name="T76" fmla="*/ 156 w 266"/>
                  <a:gd name="T77" fmla="*/ 310 h 590"/>
                  <a:gd name="T78" fmla="*/ 144 w 266"/>
                  <a:gd name="T79" fmla="*/ 283 h 590"/>
                  <a:gd name="T80" fmla="*/ 161 w 266"/>
                  <a:gd name="T81" fmla="*/ 283 h 590"/>
                  <a:gd name="T82" fmla="*/ 208 w 266"/>
                  <a:gd name="T83" fmla="*/ 333 h 590"/>
                  <a:gd name="T84" fmla="*/ 162 w 266"/>
                  <a:gd name="T85" fmla="*/ 238 h 590"/>
                  <a:gd name="T86" fmla="*/ 153 w 266"/>
                  <a:gd name="T87" fmla="*/ 202 h 590"/>
                  <a:gd name="T88" fmla="*/ 167 w 266"/>
                  <a:gd name="T89" fmla="*/ 196 h 590"/>
                  <a:gd name="T90" fmla="*/ 164 w 266"/>
                  <a:gd name="T91" fmla="*/ 163 h 590"/>
                  <a:gd name="T92" fmla="*/ 170 w 266"/>
                  <a:gd name="T93" fmla="*/ 158 h 590"/>
                  <a:gd name="T94" fmla="*/ 201 w 266"/>
                  <a:gd name="T95" fmla="*/ 189 h 590"/>
                  <a:gd name="T96" fmla="*/ 176 w 266"/>
                  <a:gd name="T97" fmla="*/ 140 h 590"/>
                  <a:gd name="T98" fmla="*/ 178 w 266"/>
                  <a:gd name="T99" fmla="*/ 98 h 590"/>
                  <a:gd name="T100" fmla="*/ 176 w 266"/>
                  <a:gd name="T101" fmla="*/ 75 h 590"/>
                  <a:gd name="T102" fmla="*/ 204 w 266"/>
                  <a:gd name="T103" fmla="*/ 74 h 590"/>
                  <a:gd name="T104" fmla="*/ 197 w 266"/>
                  <a:gd name="T105" fmla="*/ 40 h 590"/>
                  <a:gd name="T106" fmla="*/ 209 w 266"/>
                  <a:gd name="T107" fmla="*/ 32 h 590"/>
                  <a:gd name="T108" fmla="*/ 205 w 266"/>
                  <a:gd name="T10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590">
                    <a:moveTo>
                      <a:pt x="205" y="0"/>
                    </a:moveTo>
                    <a:lnTo>
                      <a:pt x="195" y="1"/>
                    </a:lnTo>
                    <a:lnTo>
                      <a:pt x="178" y="6"/>
                    </a:lnTo>
                    <a:lnTo>
                      <a:pt x="190" y="9"/>
                    </a:lnTo>
                    <a:lnTo>
                      <a:pt x="181" y="16"/>
                    </a:lnTo>
                    <a:lnTo>
                      <a:pt x="171" y="25"/>
                    </a:lnTo>
                    <a:lnTo>
                      <a:pt x="157" y="28"/>
                    </a:lnTo>
                    <a:lnTo>
                      <a:pt x="135" y="27"/>
                    </a:lnTo>
                    <a:lnTo>
                      <a:pt x="112" y="21"/>
                    </a:lnTo>
                    <a:lnTo>
                      <a:pt x="52" y="27"/>
                    </a:lnTo>
                    <a:lnTo>
                      <a:pt x="111" y="23"/>
                    </a:lnTo>
                    <a:lnTo>
                      <a:pt x="135" y="29"/>
                    </a:lnTo>
                    <a:lnTo>
                      <a:pt x="157" y="28"/>
                    </a:lnTo>
                    <a:lnTo>
                      <a:pt x="171" y="33"/>
                    </a:lnTo>
                    <a:lnTo>
                      <a:pt x="161" y="40"/>
                    </a:lnTo>
                    <a:lnTo>
                      <a:pt x="167" y="43"/>
                    </a:lnTo>
                    <a:lnTo>
                      <a:pt x="148" y="56"/>
                    </a:lnTo>
                    <a:lnTo>
                      <a:pt x="105" y="55"/>
                    </a:lnTo>
                    <a:lnTo>
                      <a:pt x="50" y="102"/>
                    </a:lnTo>
                    <a:lnTo>
                      <a:pt x="105" y="56"/>
                    </a:lnTo>
                    <a:lnTo>
                      <a:pt x="148" y="60"/>
                    </a:lnTo>
                    <a:lnTo>
                      <a:pt x="161" y="61"/>
                    </a:lnTo>
                    <a:lnTo>
                      <a:pt x="138" y="77"/>
                    </a:lnTo>
                    <a:lnTo>
                      <a:pt x="152" y="77"/>
                    </a:lnTo>
                    <a:lnTo>
                      <a:pt x="127" y="95"/>
                    </a:lnTo>
                    <a:lnTo>
                      <a:pt x="80" y="119"/>
                    </a:lnTo>
                    <a:lnTo>
                      <a:pt x="26" y="160"/>
                    </a:lnTo>
                    <a:lnTo>
                      <a:pt x="82" y="122"/>
                    </a:lnTo>
                    <a:lnTo>
                      <a:pt x="129" y="98"/>
                    </a:lnTo>
                    <a:lnTo>
                      <a:pt x="143" y="100"/>
                    </a:lnTo>
                    <a:lnTo>
                      <a:pt x="121" y="114"/>
                    </a:lnTo>
                    <a:lnTo>
                      <a:pt x="135" y="117"/>
                    </a:lnTo>
                    <a:lnTo>
                      <a:pt x="118" y="134"/>
                    </a:lnTo>
                    <a:lnTo>
                      <a:pt x="4" y="276"/>
                    </a:lnTo>
                    <a:lnTo>
                      <a:pt x="118" y="137"/>
                    </a:lnTo>
                    <a:lnTo>
                      <a:pt x="134" y="137"/>
                    </a:lnTo>
                    <a:lnTo>
                      <a:pt x="116" y="158"/>
                    </a:lnTo>
                    <a:lnTo>
                      <a:pt x="129" y="158"/>
                    </a:lnTo>
                    <a:lnTo>
                      <a:pt x="112" y="184"/>
                    </a:lnTo>
                    <a:lnTo>
                      <a:pt x="66" y="233"/>
                    </a:lnTo>
                    <a:lnTo>
                      <a:pt x="18" y="303"/>
                    </a:lnTo>
                    <a:lnTo>
                      <a:pt x="66" y="234"/>
                    </a:lnTo>
                    <a:lnTo>
                      <a:pt x="115" y="186"/>
                    </a:lnTo>
                    <a:lnTo>
                      <a:pt x="129" y="178"/>
                    </a:lnTo>
                    <a:lnTo>
                      <a:pt x="118" y="197"/>
                    </a:lnTo>
                    <a:lnTo>
                      <a:pt x="127" y="194"/>
                    </a:lnTo>
                    <a:lnTo>
                      <a:pt x="112" y="220"/>
                    </a:lnTo>
                    <a:lnTo>
                      <a:pt x="75" y="271"/>
                    </a:lnTo>
                    <a:lnTo>
                      <a:pt x="0" y="338"/>
                    </a:lnTo>
                    <a:lnTo>
                      <a:pt x="73" y="273"/>
                    </a:lnTo>
                    <a:lnTo>
                      <a:pt x="115" y="223"/>
                    </a:lnTo>
                    <a:lnTo>
                      <a:pt x="120" y="223"/>
                    </a:lnTo>
                    <a:lnTo>
                      <a:pt x="50" y="373"/>
                    </a:lnTo>
                    <a:lnTo>
                      <a:pt x="124" y="223"/>
                    </a:lnTo>
                    <a:lnTo>
                      <a:pt x="115" y="243"/>
                    </a:lnTo>
                    <a:lnTo>
                      <a:pt x="124" y="236"/>
                    </a:lnTo>
                    <a:lnTo>
                      <a:pt x="108" y="266"/>
                    </a:lnTo>
                    <a:lnTo>
                      <a:pt x="60" y="336"/>
                    </a:lnTo>
                    <a:lnTo>
                      <a:pt x="108" y="271"/>
                    </a:lnTo>
                    <a:lnTo>
                      <a:pt x="121" y="266"/>
                    </a:lnTo>
                    <a:lnTo>
                      <a:pt x="108" y="286"/>
                    </a:lnTo>
                    <a:lnTo>
                      <a:pt x="52" y="424"/>
                    </a:lnTo>
                    <a:lnTo>
                      <a:pt x="97" y="317"/>
                    </a:lnTo>
                    <a:lnTo>
                      <a:pt x="112" y="286"/>
                    </a:lnTo>
                    <a:lnTo>
                      <a:pt x="121" y="283"/>
                    </a:lnTo>
                    <a:lnTo>
                      <a:pt x="111" y="304"/>
                    </a:lnTo>
                    <a:lnTo>
                      <a:pt x="120" y="302"/>
                    </a:lnTo>
                    <a:lnTo>
                      <a:pt x="105" y="328"/>
                    </a:lnTo>
                    <a:lnTo>
                      <a:pt x="98" y="352"/>
                    </a:lnTo>
                    <a:lnTo>
                      <a:pt x="25" y="430"/>
                    </a:lnTo>
                    <a:lnTo>
                      <a:pt x="100" y="353"/>
                    </a:lnTo>
                    <a:lnTo>
                      <a:pt x="108" y="336"/>
                    </a:lnTo>
                    <a:lnTo>
                      <a:pt x="118" y="331"/>
                    </a:lnTo>
                    <a:lnTo>
                      <a:pt x="100" y="377"/>
                    </a:lnTo>
                    <a:lnTo>
                      <a:pt x="120" y="331"/>
                    </a:lnTo>
                    <a:lnTo>
                      <a:pt x="108" y="353"/>
                    </a:lnTo>
                    <a:lnTo>
                      <a:pt x="121" y="348"/>
                    </a:lnTo>
                    <a:lnTo>
                      <a:pt x="112" y="367"/>
                    </a:lnTo>
                    <a:lnTo>
                      <a:pt x="88" y="432"/>
                    </a:lnTo>
                    <a:lnTo>
                      <a:pt x="62" y="471"/>
                    </a:lnTo>
                    <a:lnTo>
                      <a:pt x="88" y="432"/>
                    </a:lnTo>
                    <a:lnTo>
                      <a:pt x="115" y="370"/>
                    </a:lnTo>
                    <a:lnTo>
                      <a:pt x="124" y="367"/>
                    </a:lnTo>
                    <a:lnTo>
                      <a:pt x="120" y="382"/>
                    </a:lnTo>
                    <a:lnTo>
                      <a:pt x="100" y="424"/>
                    </a:lnTo>
                    <a:lnTo>
                      <a:pt x="121" y="387"/>
                    </a:lnTo>
                    <a:lnTo>
                      <a:pt x="127" y="373"/>
                    </a:lnTo>
                    <a:lnTo>
                      <a:pt x="118" y="406"/>
                    </a:lnTo>
                    <a:lnTo>
                      <a:pt x="129" y="400"/>
                    </a:lnTo>
                    <a:lnTo>
                      <a:pt x="125" y="427"/>
                    </a:lnTo>
                    <a:lnTo>
                      <a:pt x="132" y="416"/>
                    </a:lnTo>
                    <a:lnTo>
                      <a:pt x="138" y="425"/>
                    </a:lnTo>
                    <a:lnTo>
                      <a:pt x="135" y="454"/>
                    </a:lnTo>
                    <a:lnTo>
                      <a:pt x="89" y="589"/>
                    </a:lnTo>
                    <a:lnTo>
                      <a:pt x="139" y="454"/>
                    </a:lnTo>
                    <a:lnTo>
                      <a:pt x="139" y="424"/>
                    </a:lnTo>
                    <a:lnTo>
                      <a:pt x="139" y="406"/>
                    </a:lnTo>
                    <a:lnTo>
                      <a:pt x="150" y="416"/>
                    </a:lnTo>
                    <a:lnTo>
                      <a:pt x="234" y="504"/>
                    </a:lnTo>
                    <a:lnTo>
                      <a:pt x="146" y="406"/>
                    </a:lnTo>
                    <a:lnTo>
                      <a:pt x="139" y="382"/>
                    </a:lnTo>
                    <a:lnTo>
                      <a:pt x="148" y="387"/>
                    </a:lnTo>
                    <a:lnTo>
                      <a:pt x="135" y="356"/>
                    </a:lnTo>
                    <a:lnTo>
                      <a:pt x="146" y="369"/>
                    </a:lnTo>
                    <a:lnTo>
                      <a:pt x="167" y="412"/>
                    </a:lnTo>
                    <a:lnTo>
                      <a:pt x="148" y="365"/>
                    </a:lnTo>
                    <a:lnTo>
                      <a:pt x="139" y="346"/>
                    </a:lnTo>
                    <a:lnTo>
                      <a:pt x="141" y="346"/>
                    </a:lnTo>
                    <a:lnTo>
                      <a:pt x="152" y="356"/>
                    </a:lnTo>
                    <a:lnTo>
                      <a:pt x="173" y="380"/>
                    </a:lnTo>
                    <a:lnTo>
                      <a:pt x="245" y="398"/>
                    </a:lnTo>
                    <a:lnTo>
                      <a:pt x="171" y="377"/>
                    </a:lnTo>
                    <a:lnTo>
                      <a:pt x="148" y="348"/>
                    </a:lnTo>
                    <a:lnTo>
                      <a:pt x="141" y="327"/>
                    </a:lnTo>
                    <a:lnTo>
                      <a:pt x="152" y="327"/>
                    </a:lnTo>
                    <a:lnTo>
                      <a:pt x="141" y="304"/>
                    </a:lnTo>
                    <a:lnTo>
                      <a:pt x="156" y="310"/>
                    </a:lnTo>
                    <a:lnTo>
                      <a:pt x="205" y="352"/>
                    </a:lnTo>
                    <a:lnTo>
                      <a:pt x="156" y="308"/>
                    </a:lnTo>
                    <a:lnTo>
                      <a:pt x="144" y="283"/>
                    </a:lnTo>
                    <a:lnTo>
                      <a:pt x="157" y="290"/>
                    </a:lnTo>
                    <a:lnTo>
                      <a:pt x="148" y="270"/>
                    </a:lnTo>
                    <a:lnTo>
                      <a:pt x="161" y="283"/>
                    </a:lnTo>
                    <a:lnTo>
                      <a:pt x="152" y="253"/>
                    </a:lnTo>
                    <a:lnTo>
                      <a:pt x="162" y="268"/>
                    </a:lnTo>
                    <a:lnTo>
                      <a:pt x="208" y="333"/>
                    </a:lnTo>
                    <a:lnTo>
                      <a:pt x="161" y="268"/>
                    </a:lnTo>
                    <a:lnTo>
                      <a:pt x="150" y="229"/>
                    </a:lnTo>
                    <a:lnTo>
                      <a:pt x="162" y="238"/>
                    </a:lnTo>
                    <a:lnTo>
                      <a:pt x="236" y="275"/>
                    </a:lnTo>
                    <a:lnTo>
                      <a:pt x="162" y="236"/>
                    </a:lnTo>
                    <a:lnTo>
                      <a:pt x="153" y="202"/>
                    </a:lnTo>
                    <a:lnTo>
                      <a:pt x="164" y="207"/>
                    </a:lnTo>
                    <a:lnTo>
                      <a:pt x="156" y="189"/>
                    </a:lnTo>
                    <a:lnTo>
                      <a:pt x="167" y="196"/>
                    </a:lnTo>
                    <a:lnTo>
                      <a:pt x="200" y="288"/>
                    </a:lnTo>
                    <a:lnTo>
                      <a:pt x="164" y="188"/>
                    </a:lnTo>
                    <a:lnTo>
                      <a:pt x="164" y="163"/>
                    </a:lnTo>
                    <a:lnTo>
                      <a:pt x="175" y="173"/>
                    </a:lnTo>
                    <a:lnTo>
                      <a:pt x="197" y="226"/>
                    </a:lnTo>
                    <a:lnTo>
                      <a:pt x="170" y="158"/>
                    </a:lnTo>
                    <a:lnTo>
                      <a:pt x="167" y="137"/>
                    </a:lnTo>
                    <a:lnTo>
                      <a:pt x="175" y="147"/>
                    </a:lnTo>
                    <a:lnTo>
                      <a:pt x="201" y="189"/>
                    </a:lnTo>
                    <a:lnTo>
                      <a:pt x="265" y="213"/>
                    </a:lnTo>
                    <a:lnTo>
                      <a:pt x="200" y="186"/>
                    </a:lnTo>
                    <a:lnTo>
                      <a:pt x="176" y="140"/>
                    </a:lnTo>
                    <a:lnTo>
                      <a:pt x="173" y="112"/>
                    </a:lnTo>
                    <a:lnTo>
                      <a:pt x="184" y="126"/>
                    </a:lnTo>
                    <a:lnTo>
                      <a:pt x="178" y="98"/>
                    </a:lnTo>
                    <a:lnTo>
                      <a:pt x="220" y="169"/>
                    </a:lnTo>
                    <a:lnTo>
                      <a:pt x="181" y="95"/>
                    </a:lnTo>
                    <a:lnTo>
                      <a:pt x="176" y="75"/>
                    </a:lnTo>
                    <a:lnTo>
                      <a:pt x="190" y="90"/>
                    </a:lnTo>
                    <a:lnTo>
                      <a:pt x="187" y="58"/>
                    </a:lnTo>
                    <a:lnTo>
                      <a:pt x="204" y="74"/>
                    </a:lnTo>
                    <a:lnTo>
                      <a:pt x="261" y="129"/>
                    </a:lnTo>
                    <a:lnTo>
                      <a:pt x="204" y="72"/>
                    </a:lnTo>
                    <a:lnTo>
                      <a:pt x="197" y="40"/>
                    </a:lnTo>
                    <a:lnTo>
                      <a:pt x="205" y="48"/>
                    </a:lnTo>
                    <a:lnTo>
                      <a:pt x="200" y="25"/>
                    </a:lnTo>
                    <a:lnTo>
                      <a:pt x="209" y="32"/>
                    </a:lnTo>
                    <a:lnTo>
                      <a:pt x="211" y="13"/>
                    </a:lnTo>
                    <a:lnTo>
                      <a:pt x="209" y="4"/>
                    </a:lnTo>
                    <a:lnTo>
                      <a:pt x="20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4" name="Freeform 90"/>
              <p:cNvSpPr>
                <a:spLocks/>
              </p:cNvSpPr>
              <p:nvPr/>
            </p:nvSpPr>
            <p:spPr bwMode="ltGray">
              <a:xfrm>
                <a:off x="5200" y="3441"/>
                <a:ext cx="112" cy="329"/>
              </a:xfrm>
              <a:custGeom>
                <a:avLst/>
                <a:gdLst>
                  <a:gd name="T0" fmla="*/ 2 w 112"/>
                  <a:gd name="T1" fmla="*/ 52 h 329"/>
                  <a:gd name="T2" fmla="*/ 25 w 112"/>
                  <a:gd name="T3" fmla="*/ 0 h 329"/>
                  <a:gd name="T4" fmla="*/ 40 w 112"/>
                  <a:gd name="T5" fmla="*/ 1 h 329"/>
                  <a:gd name="T6" fmla="*/ 53 w 112"/>
                  <a:gd name="T7" fmla="*/ 4 h 329"/>
                  <a:gd name="T8" fmla="*/ 62 w 112"/>
                  <a:gd name="T9" fmla="*/ 18 h 329"/>
                  <a:gd name="T10" fmla="*/ 87 w 112"/>
                  <a:gd name="T11" fmla="*/ 60 h 329"/>
                  <a:gd name="T12" fmla="*/ 96 w 112"/>
                  <a:gd name="T13" fmla="*/ 79 h 329"/>
                  <a:gd name="T14" fmla="*/ 102 w 112"/>
                  <a:gd name="T15" fmla="*/ 98 h 329"/>
                  <a:gd name="T16" fmla="*/ 108 w 112"/>
                  <a:gd name="T17" fmla="*/ 154 h 329"/>
                  <a:gd name="T18" fmla="*/ 111 w 112"/>
                  <a:gd name="T19" fmla="*/ 170 h 329"/>
                  <a:gd name="T20" fmla="*/ 108 w 112"/>
                  <a:gd name="T21" fmla="*/ 192 h 329"/>
                  <a:gd name="T22" fmla="*/ 104 w 112"/>
                  <a:gd name="T23" fmla="*/ 215 h 329"/>
                  <a:gd name="T24" fmla="*/ 94 w 112"/>
                  <a:gd name="T25" fmla="*/ 250 h 329"/>
                  <a:gd name="T26" fmla="*/ 86 w 112"/>
                  <a:gd name="T27" fmla="*/ 272 h 329"/>
                  <a:gd name="T28" fmla="*/ 73 w 112"/>
                  <a:gd name="T29" fmla="*/ 297 h 329"/>
                  <a:gd name="T30" fmla="*/ 48 w 112"/>
                  <a:gd name="T31" fmla="*/ 328 h 329"/>
                  <a:gd name="T32" fmla="*/ 61 w 112"/>
                  <a:gd name="T33" fmla="*/ 290 h 329"/>
                  <a:gd name="T34" fmla="*/ 72 w 112"/>
                  <a:gd name="T35" fmla="*/ 254 h 329"/>
                  <a:gd name="T36" fmla="*/ 77 w 112"/>
                  <a:gd name="T37" fmla="*/ 222 h 329"/>
                  <a:gd name="T38" fmla="*/ 75 w 112"/>
                  <a:gd name="T39" fmla="*/ 192 h 329"/>
                  <a:gd name="T40" fmla="*/ 73 w 112"/>
                  <a:gd name="T41" fmla="*/ 170 h 329"/>
                  <a:gd name="T42" fmla="*/ 77 w 112"/>
                  <a:gd name="T43" fmla="*/ 144 h 329"/>
                  <a:gd name="T44" fmla="*/ 80 w 112"/>
                  <a:gd name="T45" fmla="*/ 122 h 329"/>
                  <a:gd name="T46" fmla="*/ 69 w 112"/>
                  <a:gd name="T47" fmla="*/ 79 h 329"/>
                  <a:gd name="T48" fmla="*/ 67 w 112"/>
                  <a:gd name="T49" fmla="*/ 56 h 329"/>
                  <a:gd name="T50" fmla="*/ 58 w 112"/>
                  <a:gd name="T51" fmla="*/ 37 h 329"/>
                  <a:gd name="T52" fmla="*/ 40 w 112"/>
                  <a:gd name="T53" fmla="*/ 14 h 329"/>
                  <a:gd name="T54" fmla="*/ 31 w 112"/>
                  <a:gd name="T55" fmla="*/ 32 h 329"/>
                  <a:gd name="T56" fmla="*/ 0 w 112"/>
                  <a:gd name="T57" fmla="*/ 62 h 329"/>
                  <a:gd name="T58" fmla="*/ 2 w 112"/>
                  <a:gd name="T59" fmla="*/ 5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329">
                    <a:moveTo>
                      <a:pt x="2" y="52"/>
                    </a:moveTo>
                    <a:lnTo>
                      <a:pt x="25" y="0"/>
                    </a:lnTo>
                    <a:lnTo>
                      <a:pt x="40" y="1"/>
                    </a:lnTo>
                    <a:lnTo>
                      <a:pt x="53" y="4"/>
                    </a:lnTo>
                    <a:lnTo>
                      <a:pt x="62" y="18"/>
                    </a:lnTo>
                    <a:lnTo>
                      <a:pt x="87" y="60"/>
                    </a:lnTo>
                    <a:lnTo>
                      <a:pt x="96" y="79"/>
                    </a:lnTo>
                    <a:lnTo>
                      <a:pt x="102" y="98"/>
                    </a:lnTo>
                    <a:lnTo>
                      <a:pt x="108" y="154"/>
                    </a:lnTo>
                    <a:lnTo>
                      <a:pt x="111" y="170"/>
                    </a:lnTo>
                    <a:lnTo>
                      <a:pt x="108" y="192"/>
                    </a:lnTo>
                    <a:lnTo>
                      <a:pt x="104" y="215"/>
                    </a:lnTo>
                    <a:lnTo>
                      <a:pt x="94" y="250"/>
                    </a:lnTo>
                    <a:lnTo>
                      <a:pt x="86" y="272"/>
                    </a:lnTo>
                    <a:lnTo>
                      <a:pt x="73" y="297"/>
                    </a:lnTo>
                    <a:lnTo>
                      <a:pt x="48" y="328"/>
                    </a:lnTo>
                    <a:lnTo>
                      <a:pt x="61" y="290"/>
                    </a:lnTo>
                    <a:lnTo>
                      <a:pt x="72" y="254"/>
                    </a:lnTo>
                    <a:lnTo>
                      <a:pt x="77" y="222"/>
                    </a:lnTo>
                    <a:lnTo>
                      <a:pt x="75" y="192"/>
                    </a:lnTo>
                    <a:lnTo>
                      <a:pt x="73" y="170"/>
                    </a:lnTo>
                    <a:lnTo>
                      <a:pt x="77" y="144"/>
                    </a:lnTo>
                    <a:lnTo>
                      <a:pt x="80" y="122"/>
                    </a:lnTo>
                    <a:lnTo>
                      <a:pt x="69" y="79"/>
                    </a:lnTo>
                    <a:lnTo>
                      <a:pt x="67" y="56"/>
                    </a:lnTo>
                    <a:lnTo>
                      <a:pt x="58" y="37"/>
                    </a:lnTo>
                    <a:lnTo>
                      <a:pt x="40" y="14"/>
                    </a:lnTo>
                    <a:lnTo>
                      <a:pt x="31" y="32"/>
                    </a:lnTo>
                    <a:lnTo>
                      <a:pt x="0" y="62"/>
                    </a:lnTo>
                    <a:lnTo>
                      <a:pt x="2" y="5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5" name="Freeform 91"/>
              <p:cNvSpPr>
                <a:spLocks/>
              </p:cNvSpPr>
              <p:nvPr/>
            </p:nvSpPr>
            <p:spPr bwMode="ltGray">
              <a:xfrm>
                <a:off x="5316" y="3988"/>
                <a:ext cx="46" cy="336"/>
              </a:xfrm>
              <a:custGeom>
                <a:avLst/>
                <a:gdLst>
                  <a:gd name="T0" fmla="*/ 35 w 46"/>
                  <a:gd name="T1" fmla="*/ 0 h 336"/>
                  <a:gd name="T2" fmla="*/ 32 w 46"/>
                  <a:gd name="T3" fmla="*/ 6 h 336"/>
                  <a:gd name="T4" fmla="*/ 18 w 46"/>
                  <a:gd name="T5" fmla="*/ 66 h 336"/>
                  <a:gd name="T6" fmla="*/ 9 w 46"/>
                  <a:gd name="T7" fmla="*/ 122 h 336"/>
                  <a:gd name="T8" fmla="*/ 0 w 46"/>
                  <a:gd name="T9" fmla="*/ 192 h 336"/>
                  <a:gd name="T10" fmla="*/ 0 w 46"/>
                  <a:gd name="T11" fmla="*/ 268 h 336"/>
                  <a:gd name="T12" fmla="*/ 4 w 46"/>
                  <a:gd name="T13" fmla="*/ 335 h 336"/>
                  <a:gd name="T14" fmla="*/ 9 w 46"/>
                  <a:gd name="T15" fmla="*/ 335 h 336"/>
                  <a:gd name="T16" fmla="*/ 4 w 46"/>
                  <a:gd name="T17" fmla="*/ 268 h 336"/>
                  <a:gd name="T18" fmla="*/ 4 w 46"/>
                  <a:gd name="T19" fmla="*/ 212 h 336"/>
                  <a:gd name="T20" fmla="*/ 13 w 46"/>
                  <a:gd name="T21" fmla="*/ 151 h 336"/>
                  <a:gd name="T22" fmla="*/ 26 w 46"/>
                  <a:gd name="T23" fmla="*/ 91 h 336"/>
                  <a:gd name="T24" fmla="*/ 45 w 46"/>
                  <a:gd name="T25" fmla="*/ 14 h 336"/>
                  <a:gd name="T26" fmla="*/ 35 w 46"/>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6">
                    <a:moveTo>
                      <a:pt x="35" y="0"/>
                    </a:moveTo>
                    <a:lnTo>
                      <a:pt x="32" y="6"/>
                    </a:lnTo>
                    <a:lnTo>
                      <a:pt x="18" y="66"/>
                    </a:lnTo>
                    <a:lnTo>
                      <a:pt x="9" y="122"/>
                    </a:lnTo>
                    <a:lnTo>
                      <a:pt x="0" y="192"/>
                    </a:lnTo>
                    <a:lnTo>
                      <a:pt x="0" y="268"/>
                    </a:lnTo>
                    <a:lnTo>
                      <a:pt x="4" y="335"/>
                    </a:lnTo>
                    <a:lnTo>
                      <a:pt x="9" y="335"/>
                    </a:lnTo>
                    <a:lnTo>
                      <a:pt x="4" y="268"/>
                    </a:lnTo>
                    <a:lnTo>
                      <a:pt x="4" y="212"/>
                    </a:lnTo>
                    <a:lnTo>
                      <a:pt x="13" y="151"/>
                    </a:lnTo>
                    <a:lnTo>
                      <a:pt x="26" y="91"/>
                    </a:lnTo>
                    <a:lnTo>
                      <a:pt x="45" y="14"/>
                    </a:lnTo>
                    <a:lnTo>
                      <a:pt x="3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6" name="Freeform 92"/>
              <p:cNvSpPr>
                <a:spLocks/>
              </p:cNvSpPr>
              <p:nvPr/>
            </p:nvSpPr>
            <p:spPr bwMode="ltGray">
              <a:xfrm>
                <a:off x="5690" y="3903"/>
                <a:ext cx="41" cy="203"/>
              </a:xfrm>
              <a:custGeom>
                <a:avLst/>
                <a:gdLst>
                  <a:gd name="T0" fmla="*/ 8 w 41"/>
                  <a:gd name="T1" fmla="*/ 0 h 203"/>
                  <a:gd name="T2" fmla="*/ 16 w 41"/>
                  <a:gd name="T3" fmla="*/ 14 h 203"/>
                  <a:gd name="T4" fmla="*/ 23 w 41"/>
                  <a:gd name="T5" fmla="*/ 39 h 203"/>
                  <a:gd name="T6" fmla="*/ 31 w 41"/>
                  <a:gd name="T7" fmla="*/ 73 h 203"/>
                  <a:gd name="T8" fmla="*/ 40 w 41"/>
                  <a:gd name="T9" fmla="*/ 116 h 203"/>
                  <a:gd name="T10" fmla="*/ 40 w 41"/>
                  <a:gd name="T11" fmla="*/ 161 h 203"/>
                  <a:gd name="T12" fmla="*/ 35 w 41"/>
                  <a:gd name="T13" fmla="*/ 202 h 203"/>
                  <a:gd name="T14" fmla="*/ 31 w 41"/>
                  <a:gd name="T15" fmla="*/ 202 h 203"/>
                  <a:gd name="T16" fmla="*/ 35 w 41"/>
                  <a:gd name="T17" fmla="*/ 161 h 203"/>
                  <a:gd name="T18" fmla="*/ 35 w 41"/>
                  <a:gd name="T19" fmla="*/ 128 h 203"/>
                  <a:gd name="T20" fmla="*/ 27 w 41"/>
                  <a:gd name="T21" fmla="*/ 91 h 203"/>
                  <a:gd name="T22" fmla="*/ 16 w 41"/>
                  <a:gd name="T23" fmla="*/ 55 h 203"/>
                  <a:gd name="T24" fmla="*/ 0 w 41"/>
                  <a:gd name="T25" fmla="*/ 9 h 203"/>
                  <a:gd name="T26" fmla="*/ 8 w 41"/>
                  <a:gd name="T2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03">
                    <a:moveTo>
                      <a:pt x="8" y="0"/>
                    </a:moveTo>
                    <a:lnTo>
                      <a:pt x="16" y="14"/>
                    </a:lnTo>
                    <a:lnTo>
                      <a:pt x="23" y="39"/>
                    </a:lnTo>
                    <a:lnTo>
                      <a:pt x="31" y="73"/>
                    </a:lnTo>
                    <a:lnTo>
                      <a:pt x="40" y="116"/>
                    </a:lnTo>
                    <a:lnTo>
                      <a:pt x="40" y="161"/>
                    </a:lnTo>
                    <a:lnTo>
                      <a:pt x="35" y="202"/>
                    </a:lnTo>
                    <a:lnTo>
                      <a:pt x="31" y="202"/>
                    </a:lnTo>
                    <a:lnTo>
                      <a:pt x="35" y="161"/>
                    </a:lnTo>
                    <a:lnTo>
                      <a:pt x="35" y="128"/>
                    </a:lnTo>
                    <a:lnTo>
                      <a:pt x="27" y="91"/>
                    </a:lnTo>
                    <a:lnTo>
                      <a:pt x="16" y="55"/>
                    </a:lnTo>
                    <a:lnTo>
                      <a:pt x="0" y="9"/>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7" name="Freeform 93"/>
              <p:cNvSpPr>
                <a:spLocks/>
              </p:cNvSpPr>
              <p:nvPr/>
            </p:nvSpPr>
            <p:spPr bwMode="ltGray">
              <a:xfrm>
                <a:off x="5485" y="3795"/>
                <a:ext cx="71" cy="202"/>
              </a:xfrm>
              <a:custGeom>
                <a:avLst/>
                <a:gdLst>
                  <a:gd name="T0" fmla="*/ 68 w 71"/>
                  <a:gd name="T1" fmla="*/ 31 h 202"/>
                  <a:gd name="T2" fmla="*/ 53 w 71"/>
                  <a:gd name="T3" fmla="*/ 0 h 202"/>
                  <a:gd name="T4" fmla="*/ 44 w 71"/>
                  <a:gd name="T5" fmla="*/ 0 h 202"/>
                  <a:gd name="T6" fmla="*/ 36 w 71"/>
                  <a:gd name="T7" fmla="*/ 2 h 202"/>
                  <a:gd name="T8" fmla="*/ 30 w 71"/>
                  <a:gd name="T9" fmla="*/ 10 h 202"/>
                  <a:gd name="T10" fmla="*/ 14 w 71"/>
                  <a:gd name="T11" fmla="*/ 37 h 202"/>
                  <a:gd name="T12" fmla="*/ 8 w 71"/>
                  <a:gd name="T13" fmla="*/ 48 h 202"/>
                  <a:gd name="T14" fmla="*/ 5 w 71"/>
                  <a:gd name="T15" fmla="*/ 60 h 202"/>
                  <a:gd name="T16" fmla="*/ 0 w 71"/>
                  <a:gd name="T17" fmla="*/ 94 h 202"/>
                  <a:gd name="T18" fmla="*/ 0 w 71"/>
                  <a:gd name="T19" fmla="*/ 104 h 202"/>
                  <a:gd name="T20" fmla="*/ 0 w 71"/>
                  <a:gd name="T21" fmla="*/ 117 h 202"/>
                  <a:gd name="T22" fmla="*/ 4 w 71"/>
                  <a:gd name="T23" fmla="*/ 131 h 202"/>
                  <a:gd name="T24" fmla="*/ 9 w 71"/>
                  <a:gd name="T25" fmla="*/ 153 h 202"/>
                  <a:gd name="T26" fmla="*/ 15 w 71"/>
                  <a:gd name="T27" fmla="*/ 167 h 202"/>
                  <a:gd name="T28" fmla="*/ 23 w 71"/>
                  <a:gd name="T29" fmla="*/ 182 h 202"/>
                  <a:gd name="T30" fmla="*/ 39 w 71"/>
                  <a:gd name="T31" fmla="*/ 201 h 202"/>
                  <a:gd name="T32" fmla="*/ 31 w 71"/>
                  <a:gd name="T33" fmla="*/ 177 h 202"/>
                  <a:gd name="T34" fmla="*/ 24 w 71"/>
                  <a:gd name="T35" fmla="*/ 156 h 202"/>
                  <a:gd name="T36" fmla="*/ 21 w 71"/>
                  <a:gd name="T37" fmla="*/ 136 h 202"/>
                  <a:gd name="T38" fmla="*/ 22 w 71"/>
                  <a:gd name="T39" fmla="*/ 117 h 202"/>
                  <a:gd name="T40" fmla="*/ 23 w 71"/>
                  <a:gd name="T41" fmla="*/ 104 h 202"/>
                  <a:gd name="T42" fmla="*/ 21 w 71"/>
                  <a:gd name="T43" fmla="*/ 88 h 202"/>
                  <a:gd name="T44" fmla="*/ 19 w 71"/>
                  <a:gd name="T45" fmla="*/ 74 h 202"/>
                  <a:gd name="T46" fmla="*/ 25 w 71"/>
                  <a:gd name="T47" fmla="*/ 48 h 202"/>
                  <a:gd name="T48" fmla="*/ 27 w 71"/>
                  <a:gd name="T49" fmla="*/ 34 h 202"/>
                  <a:gd name="T50" fmla="*/ 32 w 71"/>
                  <a:gd name="T51" fmla="*/ 23 h 202"/>
                  <a:gd name="T52" fmla="*/ 44 w 71"/>
                  <a:gd name="T53" fmla="*/ 8 h 202"/>
                  <a:gd name="T54" fmla="*/ 50 w 71"/>
                  <a:gd name="T55" fmla="*/ 19 h 202"/>
                  <a:gd name="T56" fmla="*/ 70 w 71"/>
                  <a:gd name="T57" fmla="*/ 37 h 202"/>
                  <a:gd name="T58" fmla="*/ 68 w 71"/>
                  <a:gd name="T59" fmla="*/ 3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02">
                    <a:moveTo>
                      <a:pt x="68" y="31"/>
                    </a:moveTo>
                    <a:lnTo>
                      <a:pt x="53" y="0"/>
                    </a:lnTo>
                    <a:lnTo>
                      <a:pt x="44" y="0"/>
                    </a:lnTo>
                    <a:lnTo>
                      <a:pt x="36" y="2"/>
                    </a:lnTo>
                    <a:lnTo>
                      <a:pt x="30" y="10"/>
                    </a:lnTo>
                    <a:lnTo>
                      <a:pt x="14" y="37"/>
                    </a:lnTo>
                    <a:lnTo>
                      <a:pt x="8" y="48"/>
                    </a:lnTo>
                    <a:lnTo>
                      <a:pt x="5" y="60"/>
                    </a:lnTo>
                    <a:lnTo>
                      <a:pt x="0" y="94"/>
                    </a:lnTo>
                    <a:lnTo>
                      <a:pt x="0" y="104"/>
                    </a:lnTo>
                    <a:lnTo>
                      <a:pt x="0" y="117"/>
                    </a:lnTo>
                    <a:lnTo>
                      <a:pt x="4" y="131"/>
                    </a:lnTo>
                    <a:lnTo>
                      <a:pt x="9" y="153"/>
                    </a:lnTo>
                    <a:lnTo>
                      <a:pt x="15" y="167"/>
                    </a:lnTo>
                    <a:lnTo>
                      <a:pt x="23" y="182"/>
                    </a:lnTo>
                    <a:lnTo>
                      <a:pt x="39" y="201"/>
                    </a:lnTo>
                    <a:lnTo>
                      <a:pt x="31" y="177"/>
                    </a:lnTo>
                    <a:lnTo>
                      <a:pt x="24" y="156"/>
                    </a:lnTo>
                    <a:lnTo>
                      <a:pt x="21" y="136"/>
                    </a:lnTo>
                    <a:lnTo>
                      <a:pt x="22" y="117"/>
                    </a:lnTo>
                    <a:lnTo>
                      <a:pt x="23" y="104"/>
                    </a:lnTo>
                    <a:lnTo>
                      <a:pt x="21" y="88"/>
                    </a:lnTo>
                    <a:lnTo>
                      <a:pt x="19" y="74"/>
                    </a:lnTo>
                    <a:lnTo>
                      <a:pt x="25" y="48"/>
                    </a:lnTo>
                    <a:lnTo>
                      <a:pt x="27" y="34"/>
                    </a:lnTo>
                    <a:lnTo>
                      <a:pt x="32" y="23"/>
                    </a:lnTo>
                    <a:lnTo>
                      <a:pt x="44" y="8"/>
                    </a:lnTo>
                    <a:lnTo>
                      <a:pt x="50" y="19"/>
                    </a:lnTo>
                    <a:lnTo>
                      <a:pt x="70" y="37"/>
                    </a:lnTo>
                    <a:lnTo>
                      <a:pt x="68" y="3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8" name="Freeform 94"/>
              <p:cNvSpPr>
                <a:spLocks/>
              </p:cNvSpPr>
              <p:nvPr/>
            </p:nvSpPr>
            <p:spPr bwMode="ltGray">
              <a:xfrm>
                <a:off x="5603" y="3616"/>
                <a:ext cx="172" cy="364"/>
              </a:xfrm>
              <a:custGeom>
                <a:avLst/>
                <a:gdLst>
                  <a:gd name="T0" fmla="*/ 56 w 172"/>
                  <a:gd name="T1" fmla="*/ 4 h 364"/>
                  <a:gd name="T2" fmla="*/ 60 w 172"/>
                  <a:gd name="T3" fmla="*/ 15 h 364"/>
                  <a:gd name="T4" fmla="*/ 98 w 172"/>
                  <a:gd name="T5" fmla="*/ 13 h 364"/>
                  <a:gd name="T6" fmla="*/ 83 w 172"/>
                  <a:gd name="T7" fmla="*/ 18 h 364"/>
                  <a:gd name="T8" fmla="*/ 67 w 172"/>
                  <a:gd name="T9" fmla="*/ 24 h 364"/>
                  <a:gd name="T10" fmla="*/ 103 w 172"/>
                  <a:gd name="T11" fmla="*/ 33 h 364"/>
                  <a:gd name="T12" fmla="*/ 75 w 172"/>
                  <a:gd name="T13" fmla="*/ 37 h 364"/>
                  <a:gd name="T14" fmla="*/ 72 w 172"/>
                  <a:gd name="T15" fmla="*/ 47 h 364"/>
                  <a:gd name="T16" fmla="*/ 153 w 172"/>
                  <a:gd name="T17" fmla="*/ 98 h 364"/>
                  <a:gd name="T18" fmla="*/ 79 w 172"/>
                  <a:gd name="T19" fmla="*/ 61 h 364"/>
                  <a:gd name="T20" fmla="*/ 95 w 172"/>
                  <a:gd name="T21" fmla="*/ 83 h 364"/>
                  <a:gd name="T22" fmla="*/ 84 w 172"/>
                  <a:gd name="T23" fmla="*/ 84 h 364"/>
                  <a:gd name="T24" fmla="*/ 98 w 172"/>
                  <a:gd name="T25" fmla="*/ 113 h 364"/>
                  <a:gd name="T26" fmla="*/ 128 w 172"/>
                  <a:gd name="T27" fmla="*/ 144 h 364"/>
                  <a:gd name="T28" fmla="*/ 95 w 172"/>
                  <a:gd name="T29" fmla="*/ 121 h 364"/>
                  <a:gd name="T30" fmla="*/ 123 w 172"/>
                  <a:gd name="T31" fmla="*/ 167 h 364"/>
                  <a:gd name="T32" fmla="*/ 97 w 172"/>
                  <a:gd name="T33" fmla="*/ 137 h 364"/>
                  <a:gd name="T34" fmla="*/ 91 w 172"/>
                  <a:gd name="T35" fmla="*/ 137 h 364"/>
                  <a:gd name="T36" fmla="*/ 100 w 172"/>
                  <a:gd name="T37" fmla="*/ 164 h 364"/>
                  <a:gd name="T38" fmla="*/ 92 w 172"/>
                  <a:gd name="T39" fmla="*/ 164 h 364"/>
                  <a:gd name="T40" fmla="*/ 109 w 172"/>
                  <a:gd name="T41" fmla="*/ 195 h 364"/>
                  <a:gd name="T42" fmla="*/ 99 w 172"/>
                  <a:gd name="T43" fmla="*/ 187 h 364"/>
                  <a:gd name="T44" fmla="*/ 107 w 172"/>
                  <a:gd name="T45" fmla="*/ 217 h 364"/>
                  <a:gd name="T46" fmla="*/ 100 w 172"/>
                  <a:gd name="T47" fmla="*/ 207 h 364"/>
                  <a:gd name="T48" fmla="*/ 93 w 172"/>
                  <a:gd name="T49" fmla="*/ 204 h 364"/>
                  <a:gd name="T50" fmla="*/ 98 w 172"/>
                  <a:gd name="T51" fmla="*/ 226 h 364"/>
                  <a:gd name="T52" fmla="*/ 114 w 172"/>
                  <a:gd name="T53" fmla="*/ 265 h 364"/>
                  <a:gd name="T54" fmla="*/ 93 w 172"/>
                  <a:gd name="T55" fmla="*/ 235 h 364"/>
                  <a:gd name="T56" fmla="*/ 88 w 172"/>
                  <a:gd name="T57" fmla="*/ 230 h 364"/>
                  <a:gd name="T58" fmla="*/ 90 w 172"/>
                  <a:gd name="T59" fmla="*/ 263 h 364"/>
                  <a:gd name="T60" fmla="*/ 83 w 172"/>
                  <a:gd name="T61" fmla="*/ 279 h 364"/>
                  <a:gd name="T62" fmla="*/ 80 w 172"/>
                  <a:gd name="T63" fmla="*/ 260 h 364"/>
                  <a:gd name="T64" fmla="*/ 19 w 172"/>
                  <a:gd name="T65" fmla="*/ 311 h 364"/>
                  <a:gd name="T66" fmla="*/ 75 w 172"/>
                  <a:gd name="T67" fmla="*/ 238 h 364"/>
                  <a:gd name="T68" fmla="*/ 64 w 172"/>
                  <a:gd name="T69" fmla="*/ 254 h 364"/>
                  <a:gd name="T70" fmla="*/ 80 w 172"/>
                  <a:gd name="T71" fmla="*/ 214 h 364"/>
                  <a:gd name="T72" fmla="*/ 12 w 172"/>
                  <a:gd name="T73" fmla="*/ 245 h 364"/>
                  <a:gd name="T74" fmla="*/ 80 w 172"/>
                  <a:gd name="T75" fmla="*/ 200 h 364"/>
                  <a:gd name="T76" fmla="*/ 71 w 172"/>
                  <a:gd name="T77" fmla="*/ 190 h 364"/>
                  <a:gd name="T78" fmla="*/ 77 w 172"/>
                  <a:gd name="T79" fmla="*/ 174 h 364"/>
                  <a:gd name="T80" fmla="*/ 67 w 172"/>
                  <a:gd name="T81" fmla="*/ 174 h 364"/>
                  <a:gd name="T82" fmla="*/ 37 w 172"/>
                  <a:gd name="T83" fmla="*/ 205 h 364"/>
                  <a:gd name="T84" fmla="*/ 66 w 172"/>
                  <a:gd name="T85" fmla="*/ 146 h 364"/>
                  <a:gd name="T86" fmla="*/ 71 w 172"/>
                  <a:gd name="T87" fmla="*/ 125 h 364"/>
                  <a:gd name="T88" fmla="*/ 64 w 172"/>
                  <a:gd name="T89" fmla="*/ 121 h 364"/>
                  <a:gd name="T90" fmla="*/ 65 w 172"/>
                  <a:gd name="T91" fmla="*/ 100 h 364"/>
                  <a:gd name="T92" fmla="*/ 61 w 172"/>
                  <a:gd name="T93" fmla="*/ 97 h 364"/>
                  <a:gd name="T94" fmla="*/ 40 w 172"/>
                  <a:gd name="T95" fmla="*/ 116 h 364"/>
                  <a:gd name="T96" fmla="*/ 57 w 172"/>
                  <a:gd name="T97" fmla="*/ 87 h 364"/>
                  <a:gd name="T98" fmla="*/ 56 w 172"/>
                  <a:gd name="T99" fmla="*/ 60 h 364"/>
                  <a:gd name="T100" fmla="*/ 57 w 172"/>
                  <a:gd name="T101" fmla="*/ 46 h 364"/>
                  <a:gd name="T102" fmla="*/ 39 w 172"/>
                  <a:gd name="T103" fmla="*/ 45 h 364"/>
                  <a:gd name="T104" fmla="*/ 44 w 172"/>
                  <a:gd name="T105" fmla="*/ 24 h 364"/>
                  <a:gd name="T106" fmla="*/ 36 w 172"/>
                  <a:gd name="T107" fmla="*/ 19 h 364"/>
                  <a:gd name="T108" fmla="*/ 38 w 172"/>
                  <a:gd name="T10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364">
                    <a:moveTo>
                      <a:pt x="38" y="0"/>
                    </a:moveTo>
                    <a:lnTo>
                      <a:pt x="45" y="0"/>
                    </a:lnTo>
                    <a:lnTo>
                      <a:pt x="56" y="4"/>
                    </a:lnTo>
                    <a:lnTo>
                      <a:pt x="48" y="5"/>
                    </a:lnTo>
                    <a:lnTo>
                      <a:pt x="54" y="10"/>
                    </a:lnTo>
                    <a:lnTo>
                      <a:pt x="60" y="15"/>
                    </a:lnTo>
                    <a:lnTo>
                      <a:pt x="69" y="17"/>
                    </a:lnTo>
                    <a:lnTo>
                      <a:pt x="83" y="16"/>
                    </a:lnTo>
                    <a:lnTo>
                      <a:pt x="98" y="13"/>
                    </a:lnTo>
                    <a:lnTo>
                      <a:pt x="137" y="16"/>
                    </a:lnTo>
                    <a:lnTo>
                      <a:pt x="99" y="13"/>
                    </a:lnTo>
                    <a:lnTo>
                      <a:pt x="83" y="18"/>
                    </a:lnTo>
                    <a:lnTo>
                      <a:pt x="69" y="17"/>
                    </a:lnTo>
                    <a:lnTo>
                      <a:pt x="60" y="20"/>
                    </a:lnTo>
                    <a:lnTo>
                      <a:pt x="67" y="24"/>
                    </a:lnTo>
                    <a:lnTo>
                      <a:pt x="62" y="27"/>
                    </a:lnTo>
                    <a:lnTo>
                      <a:pt x="75" y="35"/>
                    </a:lnTo>
                    <a:lnTo>
                      <a:pt x="103" y="33"/>
                    </a:lnTo>
                    <a:lnTo>
                      <a:pt x="139" y="62"/>
                    </a:lnTo>
                    <a:lnTo>
                      <a:pt x="103" y="35"/>
                    </a:lnTo>
                    <a:lnTo>
                      <a:pt x="75" y="37"/>
                    </a:lnTo>
                    <a:lnTo>
                      <a:pt x="67" y="37"/>
                    </a:lnTo>
                    <a:lnTo>
                      <a:pt x="82" y="47"/>
                    </a:lnTo>
                    <a:lnTo>
                      <a:pt x="72" y="47"/>
                    </a:lnTo>
                    <a:lnTo>
                      <a:pt x="88" y="59"/>
                    </a:lnTo>
                    <a:lnTo>
                      <a:pt x="118" y="73"/>
                    </a:lnTo>
                    <a:lnTo>
                      <a:pt x="153" y="98"/>
                    </a:lnTo>
                    <a:lnTo>
                      <a:pt x="118" y="75"/>
                    </a:lnTo>
                    <a:lnTo>
                      <a:pt x="87" y="60"/>
                    </a:lnTo>
                    <a:lnTo>
                      <a:pt x="79" y="61"/>
                    </a:lnTo>
                    <a:lnTo>
                      <a:pt x="92" y="69"/>
                    </a:lnTo>
                    <a:lnTo>
                      <a:pt x="83" y="72"/>
                    </a:lnTo>
                    <a:lnTo>
                      <a:pt x="95" y="83"/>
                    </a:lnTo>
                    <a:lnTo>
                      <a:pt x="167" y="170"/>
                    </a:lnTo>
                    <a:lnTo>
                      <a:pt x="95" y="84"/>
                    </a:lnTo>
                    <a:lnTo>
                      <a:pt x="84" y="84"/>
                    </a:lnTo>
                    <a:lnTo>
                      <a:pt x="95" y="97"/>
                    </a:lnTo>
                    <a:lnTo>
                      <a:pt x="87" y="97"/>
                    </a:lnTo>
                    <a:lnTo>
                      <a:pt x="98" y="113"/>
                    </a:lnTo>
                    <a:lnTo>
                      <a:pt x="128" y="144"/>
                    </a:lnTo>
                    <a:lnTo>
                      <a:pt x="159" y="186"/>
                    </a:lnTo>
                    <a:lnTo>
                      <a:pt x="128" y="144"/>
                    </a:lnTo>
                    <a:lnTo>
                      <a:pt x="97" y="114"/>
                    </a:lnTo>
                    <a:lnTo>
                      <a:pt x="87" y="111"/>
                    </a:lnTo>
                    <a:lnTo>
                      <a:pt x="95" y="121"/>
                    </a:lnTo>
                    <a:lnTo>
                      <a:pt x="88" y="119"/>
                    </a:lnTo>
                    <a:lnTo>
                      <a:pt x="98" y="136"/>
                    </a:lnTo>
                    <a:lnTo>
                      <a:pt x="123" y="167"/>
                    </a:lnTo>
                    <a:lnTo>
                      <a:pt x="171" y="209"/>
                    </a:lnTo>
                    <a:lnTo>
                      <a:pt x="123" y="168"/>
                    </a:lnTo>
                    <a:lnTo>
                      <a:pt x="97" y="137"/>
                    </a:lnTo>
                    <a:lnTo>
                      <a:pt x="93" y="137"/>
                    </a:lnTo>
                    <a:lnTo>
                      <a:pt x="138" y="230"/>
                    </a:lnTo>
                    <a:lnTo>
                      <a:pt x="91" y="137"/>
                    </a:lnTo>
                    <a:lnTo>
                      <a:pt x="97" y="149"/>
                    </a:lnTo>
                    <a:lnTo>
                      <a:pt x="91" y="145"/>
                    </a:lnTo>
                    <a:lnTo>
                      <a:pt x="100" y="164"/>
                    </a:lnTo>
                    <a:lnTo>
                      <a:pt x="132" y="207"/>
                    </a:lnTo>
                    <a:lnTo>
                      <a:pt x="100" y="167"/>
                    </a:lnTo>
                    <a:lnTo>
                      <a:pt x="92" y="164"/>
                    </a:lnTo>
                    <a:lnTo>
                      <a:pt x="100" y="176"/>
                    </a:lnTo>
                    <a:lnTo>
                      <a:pt x="137" y="260"/>
                    </a:lnTo>
                    <a:lnTo>
                      <a:pt x="109" y="195"/>
                    </a:lnTo>
                    <a:lnTo>
                      <a:pt x="98" y="176"/>
                    </a:lnTo>
                    <a:lnTo>
                      <a:pt x="92" y="174"/>
                    </a:lnTo>
                    <a:lnTo>
                      <a:pt x="99" y="187"/>
                    </a:lnTo>
                    <a:lnTo>
                      <a:pt x="93" y="186"/>
                    </a:lnTo>
                    <a:lnTo>
                      <a:pt x="103" y="202"/>
                    </a:lnTo>
                    <a:lnTo>
                      <a:pt x="107" y="217"/>
                    </a:lnTo>
                    <a:lnTo>
                      <a:pt x="155" y="265"/>
                    </a:lnTo>
                    <a:lnTo>
                      <a:pt x="106" y="218"/>
                    </a:lnTo>
                    <a:lnTo>
                      <a:pt x="100" y="207"/>
                    </a:lnTo>
                    <a:lnTo>
                      <a:pt x="95" y="204"/>
                    </a:lnTo>
                    <a:lnTo>
                      <a:pt x="106" y="232"/>
                    </a:lnTo>
                    <a:lnTo>
                      <a:pt x="93" y="204"/>
                    </a:lnTo>
                    <a:lnTo>
                      <a:pt x="100" y="218"/>
                    </a:lnTo>
                    <a:lnTo>
                      <a:pt x="92" y="214"/>
                    </a:lnTo>
                    <a:lnTo>
                      <a:pt x="98" y="226"/>
                    </a:lnTo>
                    <a:lnTo>
                      <a:pt x="114" y="265"/>
                    </a:lnTo>
                    <a:lnTo>
                      <a:pt x="130" y="290"/>
                    </a:lnTo>
                    <a:lnTo>
                      <a:pt x="114" y="265"/>
                    </a:lnTo>
                    <a:lnTo>
                      <a:pt x="97" y="228"/>
                    </a:lnTo>
                    <a:lnTo>
                      <a:pt x="91" y="226"/>
                    </a:lnTo>
                    <a:lnTo>
                      <a:pt x="93" y="235"/>
                    </a:lnTo>
                    <a:lnTo>
                      <a:pt x="106" y="260"/>
                    </a:lnTo>
                    <a:lnTo>
                      <a:pt x="92" y="238"/>
                    </a:lnTo>
                    <a:lnTo>
                      <a:pt x="88" y="230"/>
                    </a:lnTo>
                    <a:lnTo>
                      <a:pt x="95" y="251"/>
                    </a:lnTo>
                    <a:lnTo>
                      <a:pt x="87" y="246"/>
                    </a:lnTo>
                    <a:lnTo>
                      <a:pt x="90" y="263"/>
                    </a:lnTo>
                    <a:lnTo>
                      <a:pt x="85" y="255"/>
                    </a:lnTo>
                    <a:lnTo>
                      <a:pt x="82" y="262"/>
                    </a:lnTo>
                    <a:lnTo>
                      <a:pt x="83" y="279"/>
                    </a:lnTo>
                    <a:lnTo>
                      <a:pt x="113" y="363"/>
                    </a:lnTo>
                    <a:lnTo>
                      <a:pt x="80" y="279"/>
                    </a:lnTo>
                    <a:lnTo>
                      <a:pt x="80" y="260"/>
                    </a:lnTo>
                    <a:lnTo>
                      <a:pt x="80" y="250"/>
                    </a:lnTo>
                    <a:lnTo>
                      <a:pt x="74" y="255"/>
                    </a:lnTo>
                    <a:lnTo>
                      <a:pt x="19" y="311"/>
                    </a:lnTo>
                    <a:lnTo>
                      <a:pt x="76" y="251"/>
                    </a:lnTo>
                    <a:lnTo>
                      <a:pt x="80" y="235"/>
                    </a:lnTo>
                    <a:lnTo>
                      <a:pt x="75" y="238"/>
                    </a:lnTo>
                    <a:lnTo>
                      <a:pt x="83" y="219"/>
                    </a:lnTo>
                    <a:lnTo>
                      <a:pt x="76" y="227"/>
                    </a:lnTo>
                    <a:lnTo>
                      <a:pt x="64" y="254"/>
                    </a:lnTo>
                    <a:lnTo>
                      <a:pt x="75" y="225"/>
                    </a:lnTo>
                    <a:lnTo>
                      <a:pt x="80" y="214"/>
                    </a:lnTo>
                    <a:lnTo>
                      <a:pt x="80" y="214"/>
                    </a:lnTo>
                    <a:lnTo>
                      <a:pt x="72" y="219"/>
                    </a:lnTo>
                    <a:lnTo>
                      <a:pt x="59" y="234"/>
                    </a:lnTo>
                    <a:lnTo>
                      <a:pt x="12" y="245"/>
                    </a:lnTo>
                    <a:lnTo>
                      <a:pt x="60" y="232"/>
                    </a:lnTo>
                    <a:lnTo>
                      <a:pt x="75" y="214"/>
                    </a:lnTo>
                    <a:lnTo>
                      <a:pt x="80" y="200"/>
                    </a:lnTo>
                    <a:lnTo>
                      <a:pt x="72" y="200"/>
                    </a:lnTo>
                    <a:lnTo>
                      <a:pt x="80" y="187"/>
                    </a:lnTo>
                    <a:lnTo>
                      <a:pt x="71" y="190"/>
                    </a:lnTo>
                    <a:lnTo>
                      <a:pt x="38" y="217"/>
                    </a:lnTo>
                    <a:lnTo>
                      <a:pt x="71" y="190"/>
                    </a:lnTo>
                    <a:lnTo>
                      <a:pt x="77" y="174"/>
                    </a:lnTo>
                    <a:lnTo>
                      <a:pt x="69" y="178"/>
                    </a:lnTo>
                    <a:lnTo>
                      <a:pt x="75" y="166"/>
                    </a:lnTo>
                    <a:lnTo>
                      <a:pt x="67" y="174"/>
                    </a:lnTo>
                    <a:lnTo>
                      <a:pt x="72" y="155"/>
                    </a:lnTo>
                    <a:lnTo>
                      <a:pt x="66" y="165"/>
                    </a:lnTo>
                    <a:lnTo>
                      <a:pt x="37" y="205"/>
                    </a:lnTo>
                    <a:lnTo>
                      <a:pt x="67" y="165"/>
                    </a:lnTo>
                    <a:lnTo>
                      <a:pt x="74" y="141"/>
                    </a:lnTo>
                    <a:lnTo>
                      <a:pt x="66" y="146"/>
                    </a:lnTo>
                    <a:lnTo>
                      <a:pt x="19" y="169"/>
                    </a:lnTo>
                    <a:lnTo>
                      <a:pt x="66" y="145"/>
                    </a:lnTo>
                    <a:lnTo>
                      <a:pt x="71" y="125"/>
                    </a:lnTo>
                    <a:lnTo>
                      <a:pt x="65" y="128"/>
                    </a:lnTo>
                    <a:lnTo>
                      <a:pt x="71" y="116"/>
                    </a:lnTo>
                    <a:lnTo>
                      <a:pt x="64" y="121"/>
                    </a:lnTo>
                    <a:lnTo>
                      <a:pt x="41" y="177"/>
                    </a:lnTo>
                    <a:lnTo>
                      <a:pt x="65" y="116"/>
                    </a:lnTo>
                    <a:lnTo>
                      <a:pt x="65" y="100"/>
                    </a:lnTo>
                    <a:lnTo>
                      <a:pt x="57" y="107"/>
                    </a:lnTo>
                    <a:lnTo>
                      <a:pt x="44" y="139"/>
                    </a:lnTo>
                    <a:lnTo>
                      <a:pt x="61" y="97"/>
                    </a:lnTo>
                    <a:lnTo>
                      <a:pt x="64" y="84"/>
                    </a:lnTo>
                    <a:lnTo>
                      <a:pt x="57" y="90"/>
                    </a:lnTo>
                    <a:lnTo>
                      <a:pt x="40" y="116"/>
                    </a:lnTo>
                    <a:lnTo>
                      <a:pt x="0" y="130"/>
                    </a:lnTo>
                    <a:lnTo>
                      <a:pt x="41" y="114"/>
                    </a:lnTo>
                    <a:lnTo>
                      <a:pt x="57" y="87"/>
                    </a:lnTo>
                    <a:lnTo>
                      <a:pt x="59" y="69"/>
                    </a:lnTo>
                    <a:lnTo>
                      <a:pt x="52" y="77"/>
                    </a:lnTo>
                    <a:lnTo>
                      <a:pt x="56" y="60"/>
                    </a:lnTo>
                    <a:lnTo>
                      <a:pt x="28" y="104"/>
                    </a:lnTo>
                    <a:lnTo>
                      <a:pt x="54" y="59"/>
                    </a:lnTo>
                    <a:lnTo>
                      <a:pt x="57" y="46"/>
                    </a:lnTo>
                    <a:lnTo>
                      <a:pt x="48" y="55"/>
                    </a:lnTo>
                    <a:lnTo>
                      <a:pt x="49" y="36"/>
                    </a:lnTo>
                    <a:lnTo>
                      <a:pt x="39" y="45"/>
                    </a:lnTo>
                    <a:lnTo>
                      <a:pt x="2" y="79"/>
                    </a:lnTo>
                    <a:lnTo>
                      <a:pt x="39" y="44"/>
                    </a:lnTo>
                    <a:lnTo>
                      <a:pt x="44" y="24"/>
                    </a:lnTo>
                    <a:lnTo>
                      <a:pt x="38" y="30"/>
                    </a:lnTo>
                    <a:lnTo>
                      <a:pt x="41" y="15"/>
                    </a:lnTo>
                    <a:lnTo>
                      <a:pt x="36" y="19"/>
                    </a:lnTo>
                    <a:lnTo>
                      <a:pt x="34" y="8"/>
                    </a:lnTo>
                    <a:lnTo>
                      <a:pt x="36" y="3"/>
                    </a:lnTo>
                    <a:lnTo>
                      <a:pt x="3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19" name="Freeform 95"/>
              <p:cNvSpPr>
                <a:spLocks/>
              </p:cNvSpPr>
              <p:nvPr/>
            </p:nvSpPr>
            <p:spPr bwMode="ltGray">
              <a:xfrm>
                <a:off x="5400" y="3995"/>
                <a:ext cx="35" cy="142"/>
              </a:xfrm>
              <a:custGeom>
                <a:avLst/>
                <a:gdLst>
                  <a:gd name="T0" fmla="*/ 27 w 35"/>
                  <a:gd name="T1" fmla="*/ 0 h 142"/>
                  <a:gd name="T2" fmla="*/ 20 w 35"/>
                  <a:gd name="T3" fmla="*/ 10 h 142"/>
                  <a:gd name="T4" fmla="*/ 13 w 35"/>
                  <a:gd name="T5" fmla="*/ 28 h 142"/>
                  <a:gd name="T6" fmla="*/ 6 w 35"/>
                  <a:gd name="T7" fmla="*/ 51 h 142"/>
                  <a:gd name="T8" fmla="*/ 0 w 35"/>
                  <a:gd name="T9" fmla="*/ 80 h 142"/>
                  <a:gd name="T10" fmla="*/ 0 w 35"/>
                  <a:gd name="T11" fmla="*/ 112 h 142"/>
                  <a:gd name="T12" fmla="*/ 3 w 35"/>
                  <a:gd name="T13" fmla="*/ 141 h 142"/>
                  <a:gd name="T14" fmla="*/ 6 w 35"/>
                  <a:gd name="T15" fmla="*/ 141 h 142"/>
                  <a:gd name="T16" fmla="*/ 3 w 35"/>
                  <a:gd name="T17" fmla="*/ 112 h 142"/>
                  <a:gd name="T18" fmla="*/ 3 w 35"/>
                  <a:gd name="T19" fmla="*/ 89 h 142"/>
                  <a:gd name="T20" fmla="*/ 9 w 35"/>
                  <a:gd name="T21" fmla="*/ 64 h 142"/>
                  <a:gd name="T22" fmla="*/ 20 w 35"/>
                  <a:gd name="T23" fmla="*/ 38 h 142"/>
                  <a:gd name="T24" fmla="*/ 34 w 35"/>
                  <a:gd name="T25" fmla="*/ 6 h 142"/>
                  <a:gd name="T26" fmla="*/ 27 w 35"/>
                  <a:gd name="T2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42">
                    <a:moveTo>
                      <a:pt x="27" y="0"/>
                    </a:moveTo>
                    <a:lnTo>
                      <a:pt x="20" y="10"/>
                    </a:lnTo>
                    <a:lnTo>
                      <a:pt x="13" y="28"/>
                    </a:lnTo>
                    <a:lnTo>
                      <a:pt x="6" y="51"/>
                    </a:lnTo>
                    <a:lnTo>
                      <a:pt x="0" y="80"/>
                    </a:lnTo>
                    <a:lnTo>
                      <a:pt x="0" y="112"/>
                    </a:lnTo>
                    <a:lnTo>
                      <a:pt x="3" y="141"/>
                    </a:lnTo>
                    <a:lnTo>
                      <a:pt x="6" y="141"/>
                    </a:lnTo>
                    <a:lnTo>
                      <a:pt x="3" y="112"/>
                    </a:lnTo>
                    <a:lnTo>
                      <a:pt x="3" y="89"/>
                    </a:lnTo>
                    <a:lnTo>
                      <a:pt x="9" y="64"/>
                    </a:lnTo>
                    <a:lnTo>
                      <a:pt x="20" y="38"/>
                    </a:lnTo>
                    <a:lnTo>
                      <a:pt x="34" y="6"/>
                    </a:lnTo>
                    <a:lnTo>
                      <a:pt x="2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0" name="Freeform 96"/>
              <p:cNvSpPr>
                <a:spLocks/>
              </p:cNvSpPr>
              <p:nvPr/>
            </p:nvSpPr>
            <p:spPr bwMode="ltGray">
              <a:xfrm>
                <a:off x="5547" y="3919"/>
                <a:ext cx="59" cy="141"/>
              </a:xfrm>
              <a:custGeom>
                <a:avLst/>
                <a:gdLst>
                  <a:gd name="T0" fmla="*/ 1 w 59"/>
                  <a:gd name="T1" fmla="*/ 22 h 141"/>
                  <a:gd name="T2" fmla="*/ 13 w 59"/>
                  <a:gd name="T3" fmla="*/ 0 h 141"/>
                  <a:gd name="T4" fmla="*/ 21 w 59"/>
                  <a:gd name="T5" fmla="*/ 0 h 141"/>
                  <a:gd name="T6" fmla="*/ 27 w 59"/>
                  <a:gd name="T7" fmla="*/ 1 h 141"/>
                  <a:gd name="T8" fmla="*/ 33 w 59"/>
                  <a:gd name="T9" fmla="*/ 7 h 141"/>
                  <a:gd name="T10" fmla="*/ 46 w 59"/>
                  <a:gd name="T11" fmla="*/ 25 h 141"/>
                  <a:gd name="T12" fmla="*/ 50 w 59"/>
                  <a:gd name="T13" fmla="*/ 33 h 141"/>
                  <a:gd name="T14" fmla="*/ 53 w 59"/>
                  <a:gd name="T15" fmla="*/ 42 h 141"/>
                  <a:gd name="T16" fmla="*/ 57 w 59"/>
                  <a:gd name="T17" fmla="*/ 65 h 141"/>
                  <a:gd name="T18" fmla="*/ 58 w 59"/>
                  <a:gd name="T19" fmla="*/ 73 h 141"/>
                  <a:gd name="T20" fmla="*/ 57 w 59"/>
                  <a:gd name="T21" fmla="*/ 82 h 141"/>
                  <a:gd name="T22" fmla="*/ 54 w 59"/>
                  <a:gd name="T23" fmla="*/ 92 h 141"/>
                  <a:gd name="T24" fmla="*/ 49 w 59"/>
                  <a:gd name="T25" fmla="*/ 107 h 141"/>
                  <a:gd name="T26" fmla="*/ 44 w 59"/>
                  <a:gd name="T27" fmla="*/ 116 h 141"/>
                  <a:gd name="T28" fmla="*/ 38 w 59"/>
                  <a:gd name="T29" fmla="*/ 126 h 141"/>
                  <a:gd name="T30" fmla="*/ 25 w 59"/>
                  <a:gd name="T31" fmla="*/ 140 h 141"/>
                  <a:gd name="T32" fmla="*/ 32 w 59"/>
                  <a:gd name="T33" fmla="*/ 123 h 141"/>
                  <a:gd name="T34" fmla="*/ 37 w 59"/>
                  <a:gd name="T35" fmla="*/ 108 h 141"/>
                  <a:gd name="T36" fmla="*/ 40 w 59"/>
                  <a:gd name="T37" fmla="*/ 95 h 141"/>
                  <a:gd name="T38" fmla="*/ 39 w 59"/>
                  <a:gd name="T39" fmla="*/ 82 h 141"/>
                  <a:gd name="T40" fmla="*/ 38 w 59"/>
                  <a:gd name="T41" fmla="*/ 73 h 141"/>
                  <a:gd name="T42" fmla="*/ 40 w 59"/>
                  <a:gd name="T43" fmla="*/ 61 h 141"/>
                  <a:gd name="T44" fmla="*/ 42 w 59"/>
                  <a:gd name="T45" fmla="*/ 51 h 141"/>
                  <a:gd name="T46" fmla="*/ 36 w 59"/>
                  <a:gd name="T47" fmla="*/ 33 h 141"/>
                  <a:gd name="T48" fmla="*/ 35 w 59"/>
                  <a:gd name="T49" fmla="*/ 23 h 141"/>
                  <a:gd name="T50" fmla="*/ 30 w 59"/>
                  <a:gd name="T51" fmla="*/ 15 h 141"/>
                  <a:gd name="T52" fmla="*/ 21 w 59"/>
                  <a:gd name="T53" fmla="*/ 5 h 141"/>
                  <a:gd name="T54" fmla="*/ 16 w 59"/>
                  <a:gd name="T55" fmla="*/ 14 h 141"/>
                  <a:gd name="T56" fmla="*/ 0 w 59"/>
                  <a:gd name="T57" fmla="*/ 26 h 141"/>
                  <a:gd name="T58" fmla="*/ 1 w 59"/>
                  <a:gd name="T59"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41">
                    <a:moveTo>
                      <a:pt x="1" y="22"/>
                    </a:moveTo>
                    <a:lnTo>
                      <a:pt x="13" y="0"/>
                    </a:lnTo>
                    <a:lnTo>
                      <a:pt x="21" y="0"/>
                    </a:lnTo>
                    <a:lnTo>
                      <a:pt x="27" y="1"/>
                    </a:lnTo>
                    <a:lnTo>
                      <a:pt x="33" y="7"/>
                    </a:lnTo>
                    <a:lnTo>
                      <a:pt x="46" y="25"/>
                    </a:lnTo>
                    <a:lnTo>
                      <a:pt x="50" y="33"/>
                    </a:lnTo>
                    <a:lnTo>
                      <a:pt x="53" y="42"/>
                    </a:lnTo>
                    <a:lnTo>
                      <a:pt x="57" y="65"/>
                    </a:lnTo>
                    <a:lnTo>
                      <a:pt x="58" y="73"/>
                    </a:lnTo>
                    <a:lnTo>
                      <a:pt x="57" y="82"/>
                    </a:lnTo>
                    <a:lnTo>
                      <a:pt x="54" y="92"/>
                    </a:lnTo>
                    <a:lnTo>
                      <a:pt x="49" y="107"/>
                    </a:lnTo>
                    <a:lnTo>
                      <a:pt x="44" y="116"/>
                    </a:lnTo>
                    <a:lnTo>
                      <a:pt x="38" y="126"/>
                    </a:lnTo>
                    <a:lnTo>
                      <a:pt x="25" y="140"/>
                    </a:lnTo>
                    <a:lnTo>
                      <a:pt x="32" y="123"/>
                    </a:lnTo>
                    <a:lnTo>
                      <a:pt x="37" y="108"/>
                    </a:lnTo>
                    <a:lnTo>
                      <a:pt x="40" y="95"/>
                    </a:lnTo>
                    <a:lnTo>
                      <a:pt x="39" y="82"/>
                    </a:lnTo>
                    <a:lnTo>
                      <a:pt x="38" y="73"/>
                    </a:lnTo>
                    <a:lnTo>
                      <a:pt x="40" y="61"/>
                    </a:lnTo>
                    <a:lnTo>
                      <a:pt x="42" y="51"/>
                    </a:lnTo>
                    <a:lnTo>
                      <a:pt x="36" y="33"/>
                    </a:lnTo>
                    <a:lnTo>
                      <a:pt x="35" y="23"/>
                    </a:lnTo>
                    <a:lnTo>
                      <a:pt x="30" y="15"/>
                    </a:lnTo>
                    <a:lnTo>
                      <a:pt x="21" y="5"/>
                    </a:lnTo>
                    <a:lnTo>
                      <a:pt x="16" y="14"/>
                    </a:lnTo>
                    <a:lnTo>
                      <a:pt x="0" y="26"/>
                    </a:lnTo>
                    <a:lnTo>
                      <a:pt x="1" y="2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1" name="Freeform 97"/>
              <p:cNvSpPr>
                <a:spLocks/>
              </p:cNvSpPr>
              <p:nvPr/>
            </p:nvSpPr>
            <p:spPr bwMode="ltGray">
              <a:xfrm>
                <a:off x="5364" y="3794"/>
                <a:ext cx="144" cy="255"/>
              </a:xfrm>
              <a:custGeom>
                <a:avLst/>
                <a:gdLst>
                  <a:gd name="T0" fmla="*/ 96 w 144"/>
                  <a:gd name="T1" fmla="*/ 3 h 255"/>
                  <a:gd name="T2" fmla="*/ 92 w 144"/>
                  <a:gd name="T3" fmla="*/ 10 h 255"/>
                  <a:gd name="T4" fmla="*/ 60 w 144"/>
                  <a:gd name="T5" fmla="*/ 9 h 255"/>
                  <a:gd name="T6" fmla="*/ 73 w 144"/>
                  <a:gd name="T7" fmla="*/ 13 h 255"/>
                  <a:gd name="T8" fmla="*/ 86 w 144"/>
                  <a:gd name="T9" fmla="*/ 17 h 255"/>
                  <a:gd name="T10" fmla="*/ 56 w 144"/>
                  <a:gd name="T11" fmla="*/ 23 h 255"/>
                  <a:gd name="T12" fmla="*/ 79 w 144"/>
                  <a:gd name="T13" fmla="*/ 26 h 255"/>
                  <a:gd name="T14" fmla="*/ 82 w 144"/>
                  <a:gd name="T15" fmla="*/ 32 h 255"/>
                  <a:gd name="T16" fmla="*/ 14 w 144"/>
                  <a:gd name="T17" fmla="*/ 69 h 255"/>
                  <a:gd name="T18" fmla="*/ 77 w 144"/>
                  <a:gd name="T19" fmla="*/ 42 h 255"/>
                  <a:gd name="T20" fmla="*/ 64 w 144"/>
                  <a:gd name="T21" fmla="*/ 58 h 255"/>
                  <a:gd name="T22" fmla="*/ 72 w 144"/>
                  <a:gd name="T23" fmla="*/ 59 h 255"/>
                  <a:gd name="T24" fmla="*/ 60 w 144"/>
                  <a:gd name="T25" fmla="*/ 79 h 255"/>
                  <a:gd name="T26" fmla="*/ 35 w 144"/>
                  <a:gd name="T27" fmla="*/ 100 h 255"/>
                  <a:gd name="T28" fmla="*/ 64 w 144"/>
                  <a:gd name="T29" fmla="*/ 84 h 255"/>
                  <a:gd name="T30" fmla="*/ 40 w 144"/>
                  <a:gd name="T31" fmla="*/ 117 h 255"/>
                  <a:gd name="T32" fmla="*/ 61 w 144"/>
                  <a:gd name="T33" fmla="*/ 95 h 255"/>
                  <a:gd name="T34" fmla="*/ 66 w 144"/>
                  <a:gd name="T35" fmla="*/ 95 h 255"/>
                  <a:gd name="T36" fmla="*/ 59 w 144"/>
                  <a:gd name="T37" fmla="*/ 115 h 255"/>
                  <a:gd name="T38" fmla="*/ 65 w 144"/>
                  <a:gd name="T39" fmla="*/ 115 h 255"/>
                  <a:gd name="T40" fmla="*/ 51 w 144"/>
                  <a:gd name="T41" fmla="*/ 136 h 255"/>
                  <a:gd name="T42" fmla="*/ 59 w 144"/>
                  <a:gd name="T43" fmla="*/ 131 h 255"/>
                  <a:gd name="T44" fmla="*/ 53 w 144"/>
                  <a:gd name="T45" fmla="*/ 151 h 255"/>
                  <a:gd name="T46" fmla="*/ 59 w 144"/>
                  <a:gd name="T47" fmla="*/ 145 h 255"/>
                  <a:gd name="T48" fmla="*/ 64 w 144"/>
                  <a:gd name="T49" fmla="*/ 143 h 255"/>
                  <a:gd name="T50" fmla="*/ 60 w 144"/>
                  <a:gd name="T51" fmla="*/ 158 h 255"/>
                  <a:gd name="T52" fmla="*/ 47 w 144"/>
                  <a:gd name="T53" fmla="*/ 186 h 255"/>
                  <a:gd name="T54" fmla="*/ 64 w 144"/>
                  <a:gd name="T55" fmla="*/ 164 h 255"/>
                  <a:gd name="T56" fmla="*/ 69 w 144"/>
                  <a:gd name="T57" fmla="*/ 160 h 255"/>
                  <a:gd name="T58" fmla="*/ 67 w 144"/>
                  <a:gd name="T59" fmla="*/ 184 h 255"/>
                  <a:gd name="T60" fmla="*/ 73 w 144"/>
                  <a:gd name="T61" fmla="*/ 195 h 255"/>
                  <a:gd name="T62" fmla="*/ 74 w 144"/>
                  <a:gd name="T63" fmla="*/ 183 h 255"/>
                  <a:gd name="T64" fmla="*/ 126 w 144"/>
                  <a:gd name="T65" fmla="*/ 217 h 255"/>
                  <a:gd name="T66" fmla="*/ 79 w 144"/>
                  <a:gd name="T67" fmla="*/ 166 h 255"/>
                  <a:gd name="T68" fmla="*/ 89 w 144"/>
                  <a:gd name="T69" fmla="*/ 178 h 255"/>
                  <a:gd name="T70" fmla="*/ 76 w 144"/>
                  <a:gd name="T71" fmla="*/ 149 h 255"/>
                  <a:gd name="T72" fmla="*/ 132 w 144"/>
                  <a:gd name="T73" fmla="*/ 171 h 255"/>
                  <a:gd name="T74" fmla="*/ 76 w 144"/>
                  <a:gd name="T75" fmla="*/ 141 h 255"/>
                  <a:gd name="T76" fmla="*/ 83 w 144"/>
                  <a:gd name="T77" fmla="*/ 133 h 255"/>
                  <a:gd name="T78" fmla="*/ 78 w 144"/>
                  <a:gd name="T79" fmla="*/ 122 h 255"/>
                  <a:gd name="T80" fmla="*/ 86 w 144"/>
                  <a:gd name="T81" fmla="*/ 122 h 255"/>
                  <a:gd name="T82" fmla="*/ 112 w 144"/>
                  <a:gd name="T83" fmla="*/ 143 h 255"/>
                  <a:gd name="T84" fmla="*/ 87 w 144"/>
                  <a:gd name="T85" fmla="*/ 102 h 255"/>
                  <a:gd name="T86" fmla="*/ 83 w 144"/>
                  <a:gd name="T87" fmla="*/ 87 h 255"/>
                  <a:gd name="T88" fmla="*/ 89 w 144"/>
                  <a:gd name="T89" fmla="*/ 84 h 255"/>
                  <a:gd name="T90" fmla="*/ 88 w 144"/>
                  <a:gd name="T91" fmla="*/ 70 h 255"/>
                  <a:gd name="T92" fmla="*/ 91 w 144"/>
                  <a:gd name="T93" fmla="*/ 68 h 255"/>
                  <a:gd name="T94" fmla="*/ 108 w 144"/>
                  <a:gd name="T95" fmla="*/ 81 h 255"/>
                  <a:gd name="T96" fmla="*/ 95 w 144"/>
                  <a:gd name="T97" fmla="*/ 61 h 255"/>
                  <a:gd name="T98" fmla="*/ 96 w 144"/>
                  <a:gd name="T99" fmla="*/ 42 h 255"/>
                  <a:gd name="T100" fmla="*/ 95 w 144"/>
                  <a:gd name="T101" fmla="*/ 32 h 255"/>
                  <a:gd name="T102" fmla="*/ 109 w 144"/>
                  <a:gd name="T103" fmla="*/ 32 h 255"/>
                  <a:gd name="T104" fmla="*/ 105 w 144"/>
                  <a:gd name="T105" fmla="*/ 17 h 255"/>
                  <a:gd name="T106" fmla="*/ 113 w 144"/>
                  <a:gd name="T107" fmla="*/ 14 h 255"/>
                  <a:gd name="T108" fmla="*/ 110 w 144"/>
                  <a:gd name="T10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55">
                    <a:moveTo>
                      <a:pt x="110" y="0"/>
                    </a:moveTo>
                    <a:lnTo>
                      <a:pt x="104" y="0"/>
                    </a:lnTo>
                    <a:lnTo>
                      <a:pt x="96" y="3"/>
                    </a:lnTo>
                    <a:lnTo>
                      <a:pt x="102" y="4"/>
                    </a:lnTo>
                    <a:lnTo>
                      <a:pt x="97" y="7"/>
                    </a:lnTo>
                    <a:lnTo>
                      <a:pt x="92" y="10"/>
                    </a:lnTo>
                    <a:lnTo>
                      <a:pt x="84" y="12"/>
                    </a:lnTo>
                    <a:lnTo>
                      <a:pt x="73" y="11"/>
                    </a:lnTo>
                    <a:lnTo>
                      <a:pt x="60" y="9"/>
                    </a:lnTo>
                    <a:lnTo>
                      <a:pt x="28" y="11"/>
                    </a:lnTo>
                    <a:lnTo>
                      <a:pt x="59" y="9"/>
                    </a:lnTo>
                    <a:lnTo>
                      <a:pt x="73" y="13"/>
                    </a:lnTo>
                    <a:lnTo>
                      <a:pt x="84" y="12"/>
                    </a:lnTo>
                    <a:lnTo>
                      <a:pt x="92" y="14"/>
                    </a:lnTo>
                    <a:lnTo>
                      <a:pt x="86" y="17"/>
                    </a:lnTo>
                    <a:lnTo>
                      <a:pt x="90" y="18"/>
                    </a:lnTo>
                    <a:lnTo>
                      <a:pt x="79" y="24"/>
                    </a:lnTo>
                    <a:lnTo>
                      <a:pt x="56" y="23"/>
                    </a:lnTo>
                    <a:lnTo>
                      <a:pt x="26" y="43"/>
                    </a:lnTo>
                    <a:lnTo>
                      <a:pt x="56" y="24"/>
                    </a:lnTo>
                    <a:lnTo>
                      <a:pt x="79" y="26"/>
                    </a:lnTo>
                    <a:lnTo>
                      <a:pt x="86" y="26"/>
                    </a:lnTo>
                    <a:lnTo>
                      <a:pt x="73" y="32"/>
                    </a:lnTo>
                    <a:lnTo>
                      <a:pt x="82" y="32"/>
                    </a:lnTo>
                    <a:lnTo>
                      <a:pt x="69" y="41"/>
                    </a:lnTo>
                    <a:lnTo>
                      <a:pt x="43" y="51"/>
                    </a:lnTo>
                    <a:lnTo>
                      <a:pt x="14" y="69"/>
                    </a:lnTo>
                    <a:lnTo>
                      <a:pt x="44" y="52"/>
                    </a:lnTo>
                    <a:lnTo>
                      <a:pt x="69" y="42"/>
                    </a:lnTo>
                    <a:lnTo>
                      <a:pt x="77" y="42"/>
                    </a:lnTo>
                    <a:lnTo>
                      <a:pt x="65" y="48"/>
                    </a:lnTo>
                    <a:lnTo>
                      <a:pt x="73" y="50"/>
                    </a:lnTo>
                    <a:lnTo>
                      <a:pt x="64" y="58"/>
                    </a:lnTo>
                    <a:lnTo>
                      <a:pt x="2" y="119"/>
                    </a:lnTo>
                    <a:lnTo>
                      <a:pt x="64" y="59"/>
                    </a:lnTo>
                    <a:lnTo>
                      <a:pt x="72" y="59"/>
                    </a:lnTo>
                    <a:lnTo>
                      <a:pt x="63" y="68"/>
                    </a:lnTo>
                    <a:lnTo>
                      <a:pt x="69" y="67"/>
                    </a:lnTo>
                    <a:lnTo>
                      <a:pt x="60" y="79"/>
                    </a:lnTo>
                    <a:lnTo>
                      <a:pt x="35" y="100"/>
                    </a:lnTo>
                    <a:lnTo>
                      <a:pt x="9" y="131"/>
                    </a:lnTo>
                    <a:lnTo>
                      <a:pt x="35" y="100"/>
                    </a:lnTo>
                    <a:lnTo>
                      <a:pt x="61" y="79"/>
                    </a:lnTo>
                    <a:lnTo>
                      <a:pt x="69" y="77"/>
                    </a:lnTo>
                    <a:lnTo>
                      <a:pt x="64" y="84"/>
                    </a:lnTo>
                    <a:lnTo>
                      <a:pt x="69" y="84"/>
                    </a:lnTo>
                    <a:lnTo>
                      <a:pt x="60" y="95"/>
                    </a:lnTo>
                    <a:lnTo>
                      <a:pt x="40" y="117"/>
                    </a:lnTo>
                    <a:lnTo>
                      <a:pt x="0" y="145"/>
                    </a:lnTo>
                    <a:lnTo>
                      <a:pt x="39" y="117"/>
                    </a:lnTo>
                    <a:lnTo>
                      <a:pt x="61" y="95"/>
                    </a:lnTo>
                    <a:lnTo>
                      <a:pt x="64" y="95"/>
                    </a:lnTo>
                    <a:lnTo>
                      <a:pt x="27" y="160"/>
                    </a:lnTo>
                    <a:lnTo>
                      <a:pt x="66" y="95"/>
                    </a:lnTo>
                    <a:lnTo>
                      <a:pt x="61" y="104"/>
                    </a:lnTo>
                    <a:lnTo>
                      <a:pt x="66" y="101"/>
                    </a:lnTo>
                    <a:lnTo>
                      <a:pt x="59" y="115"/>
                    </a:lnTo>
                    <a:lnTo>
                      <a:pt x="32" y="145"/>
                    </a:lnTo>
                    <a:lnTo>
                      <a:pt x="59" y="117"/>
                    </a:lnTo>
                    <a:lnTo>
                      <a:pt x="65" y="115"/>
                    </a:lnTo>
                    <a:lnTo>
                      <a:pt x="59" y="123"/>
                    </a:lnTo>
                    <a:lnTo>
                      <a:pt x="27" y="183"/>
                    </a:lnTo>
                    <a:lnTo>
                      <a:pt x="51" y="136"/>
                    </a:lnTo>
                    <a:lnTo>
                      <a:pt x="60" y="123"/>
                    </a:lnTo>
                    <a:lnTo>
                      <a:pt x="65" y="122"/>
                    </a:lnTo>
                    <a:lnTo>
                      <a:pt x="59" y="131"/>
                    </a:lnTo>
                    <a:lnTo>
                      <a:pt x="64" y="130"/>
                    </a:lnTo>
                    <a:lnTo>
                      <a:pt x="56" y="141"/>
                    </a:lnTo>
                    <a:lnTo>
                      <a:pt x="53" y="151"/>
                    </a:lnTo>
                    <a:lnTo>
                      <a:pt x="13" y="185"/>
                    </a:lnTo>
                    <a:lnTo>
                      <a:pt x="54" y="152"/>
                    </a:lnTo>
                    <a:lnTo>
                      <a:pt x="59" y="145"/>
                    </a:lnTo>
                    <a:lnTo>
                      <a:pt x="64" y="143"/>
                    </a:lnTo>
                    <a:lnTo>
                      <a:pt x="54" y="162"/>
                    </a:lnTo>
                    <a:lnTo>
                      <a:pt x="64" y="143"/>
                    </a:lnTo>
                    <a:lnTo>
                      <a:pt x="59" y="152"/>
                    </a:lnTo>
                    <a:lnTo>
                      <a:pt x="65" y="150"/>
                    </a:lnTo>
                    <a:lnTo>
                      <a:pt x="60" y="158"/>
                    </a:lnTo>
                    <a:lnTo>
                      <a:pt x="47" y="186"/>
                    </a:lnTo>
                    <a:lnTo>
                      <a:pt x="34" y="202"/>
                    </a:lnTo>
                    <a:lnTo>
                      <a:pt x="47" y="186"/>
                    </a:lnTo>
                    <a:lnTo>
                      <a:pt x="61" y="159"/>
                    </a:lnTo>
                    <a:lnTo>
                      <a:pt x="66" y="158"/>
                    </a:lnTo>
                    <a:lnTo>
                      <a:pt x="64" y="164"/>
                    </a:lnTo>
                    <a:lnTo>
                      <a:pt x="54" y="183"/>
                    </a:lnTo>
                    <a:lnTo>
                      <a:pt x="65" y="166"/>
                    </a:lnTo>
                    <a:lnTo>
                      <a:pt x="69" y="160"/>
                    </a:lnTo>
                    <a:lnTo>
                      <a:pt x="64" y="175"/>
                    </a:lnTo>
                    <a:lnTo>
                      <a:pt x="69" y="173"/>
                    </a:lnTo>
                    <a:lnTo>
                      <a:pt x="67" y="184"/>
                    </a:lnTo>
                    <a:lnTo>
                      <a:pt x="71" y="179"/>
                    </a:lnTo>
                    <a:lnTo>
                      <a:pt x="73" y="183"/>
                    </a:lnTo>
                    <a:lnTo>
                      <a:pt x="73" y="195"/>
                    </a:lnTo>
                    <a:lnTo>
                      <a:pt x="48" y="254"/>
                    </a:lnTo>
                    <a:lnTo>
                      <a:pt x="74" y="195"/>
                    </a:lnTo>
                    <a:lnTo>
                      <a:pt x="74" y="183"/>
                    </a:lnTo>
                    <a:lnTo>
                      <a:pt x="74" y="174"/>
                    </a:lnTo>
                    <a:lnTo>
                      <a:pt x="80" y="179"/>
                    </a:lnTo>
                    <a:lnTo>
                      <a:pt x="126" y="217"/>
                    </a:lnTo>
                    <a:lnTo>
                      <a:pt x="78" y="175"/>
                    </a:lnTo>
                    <a:lnTo>
                      <a:pt x="74" y="164"/>
                    </a:lnTo>
                    <a:lnTo>
                      <a:pt x="79" y="166"/>
                    </a:lnTo>
                    <a:lnTo>
                      <a:pt x="73" y="153"/>
                    </a:lnTo>
                    <a:lnTo>
                      <a:pt x="78" y="159"/>
                    </a:lnTo>
                    <a:lnTo>
                      <a:pt x="89" y="178"/>
                    </a:lnTo>
                    <a:lnTo>
                      <a:pt x="79" y="157"/>
                    </a:lnTo>
                    <a:lnTo>
                      <a:pt x="74" y="149"/>
                    </a:lnTo>
                    <a:lnTo>
                      <a:pt x="76" y="149"/>
                    </a:lnTo>
                    <a:lnTo>
                      <a:pt x="82" y="153"/>
                    </a:lnTo>
                    <a:lnTo>
                      <a:pt x="93" y="164"/>
                    </a:lnTo>
                    <a:lnTo>
                      <a:pt x="132" y="171"/>
                    </a:lnTo>
                    <a:lnTo>
                      <a:pt x="92" y="162"/>
                    </a:lnTo>
                    <a:lnTo>
                      <a:pt x="79" y="150"/>
                    </a:lnTo>
                    <a:lnTo>
                      <a:pt x="76" y="141"/>
                    </a:lnTo>
                    <a:lnTo>
                      <a:pt x="82" y="141"/>
                    </a:lnTo>
                    <a:lnTo>
                      <a:pt x="76" y="131"/>
                    </a:lnTo>
                    <a:lnTo>
                      <a:pt x="83" y="133"/>
                    </a:lnTo>
                    <a:lnTo>
                      <a:pt x="110" y="151"/>
                    </a:lnTo>
                    <a:lnTo>
                      <a:pt x="83" y="132"/>
                    </a:lnTo>
                    <a:lnTo>
                      <a:pt x="78" y="122"/>
                    </a:lnTo>
                    <a:lnTo>
                      <a:pt x="84" y="125"/>
                    </a:lnTo>
                    <a:lnTo>
                      <a:pt x="79" y="116"/>
                    </a:lnTo>
                    <a:lnTo>
                      <a:pt x="86" y="122"/>
                    </a:lnTo>
                    <a:lnTo>
                      <a:pt x="82" y="108"/>
                    </a:lnTo>
                    <a:lnTo>
                      <a:pt x="87" y="115"/>
                    </a:lnTo>
                    <a:lnTo>
                      <a:pt x="112" y="143"/>
                    </a:lnTo>
                    <a:lnTo>
                      <a:pt x="86" y="115"/>
                    </a:lnTo>
                    <a:lnTo>
                      <a:pt x="80" y="98"/>
                    </a:lnTo>
                    <a:lnTo>
                      <a:pt x="87" y="102"/>
                    </a:lnTo>
                    <a:lnTo>
                      <a:pt x="127" y="118"/>
                    </a:lnTo>
                    <a:lnTo>
                      <a:pt x="87" y="101"/>
                    </a:lnTo>
                    <a:lnTo>
                      <a:pt x="83" y="87"/>
                    </a:lnTo>
                    <a:lnTo>
                      <a:pt x="88" y="89"/>
                    </a:lnTo>
                    <a:lnTo>
                      <a:pt x="83" y="81"/>
                    </a:lnTo>
                    <a:lnTo>
                      <a:pt x="89" y="84"/>
                    </a:lnTo>
                    <a:lnTo>
                      <a:pt x="108" y="124"/>
                    </a:lnTo>
                    <a:lnTo>
                      <a:pt x="88" y="80"/>
                    </a:lnTo>
                    <a:lnTo>
                      <a:pt x="88" y="70"/>
                    </a:lnTo>
                    <a:lnTo>
                      <a:pt x="94" y="75"/>
                    </a:lnTo>
                    <a:lnTo>
                      <a:pt x="105" y="97"/>
                    </a:lnTo>
                    <a:lnTo>
                      <a:pt x="91" y="68"/>
                    </a:lnTo>
                    <a:lnTo>
                      <a:pt x="89" y="59"/>
                    </a:lnTo>
                    <a:lnTo>
                      <a:pt x="94" y="63"/>
                    </a:lnTo>
                    <a:lnTo>
                      <a:pt x="108" y="81"/>
                    </a:lnTo>
                    <a:lnTo>
                      <a:pt x="143" y="91"/>
                    </a:lnTo>
                    <a:lnTo>
                      <a:pt x="108" y="79"/>
                    </a:lnTo>
                    <a:lnTo>
                      <a:pt x="95" y="61"/>
                    </a:lnTo>
                    <a:lnTo>
                      <a:pt x="93" y="48"/>
                    </a:lnTo>
                    <a:lnTo>
                      <a:pt x="99" y="54"/>
                    </a:lnTo>
                    <a:lnTo>
                      <a:pt x="96" y="42"/>
                    </a:lnTo>
                    <a:lnTo>
                      <a:pt x="118" y="73"/>
                    </a:lnTo>
                    <a:lnTo>
                      <a:pt x="97" y="41"/>
                    </a:lnTo>
                    <a:lnTo>
                      <a:pt x="95" y="32"/>
                    </a:lnTo>
                    <a:lnTo>
                      <a:pt x="102" y="39"/>
                    </a:lnTo>
                    <a:lnTo>
                      <a:pt x="101" y="25"/>
                    </a:lnTo>
                    <a:lnTo>
                      <a:pt x="109" y="32"/>
                    </a:lnTo>
                    <a:lnTo>
                      <a:pt x="141" y="56"/>
                    </a:lnTo>
                    <a:lnTo>
                      <a:pt x="109" y="31"/>
                    </a:lnTo>
                    <a:lnTo>
                      <a:pt x="105" y="17"/>
                    </a:lnTo>
                    <a:lnTo>
                      <a:pt x="110" y="21"/>
                    </a:lnTo>
                    <a:lnTo>
                      <a:pt x="108" y="10"/>
                    </a:lnTo>
                    <a:lnTo>
                      <a:pt x="113" y="14"/>
                    </a:lnTo>
                    <a:lnTo>
                      <a:pt x="113" y="5"/>
                    </a:lnTo>
                    <a:lnTo>
                      <a:pt x="113" y="2"/>
                    </a:lnTo>
                    <a:lnTo>
                      <a:pt x="1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2" name="Freeform 98"/>
              <p:cNvSpPr>
                <a:spLocks/>
              </p:cNvSpPr>
              <p:nvPr/>
            </p:nvSpPr>
            <p:spPr bwMode="ltGray">
              <a:xfrm>
                <a:off x="5673" y="4049"/>
                <a:ext cx="38" cy="146"/>
              </a:xfrm>
              <a:custGeom>
                <a:avLst/>
                <a:gdLst>
                  <a:gd name="T0" fmla="*/ 7 w 38"/>
                  <a:gd name="T1" fmla="*/ 0 h 146"/>
                  <a:gd name="T2" fmla="*/ 9 w 38"/>
                  <a:gd name="T3" fmla="*/ 2 h 146"/>
                  <a:gd name="T4" fmla="*/ 22 w 38"/>
                  <a:gd name="T5" fmla="*/ 28 h 146"/>
                  <a:gd name="T6" fmla="*/ 29 w 38"/>
                  <a:gd name="T7" fmla="*/ 52 h 146"/>
                  <a:gd name="T8" fmla="*/ 37 w 38"/>
                  <a:gd name="T9" fmla="*/ 83 h 146"/>
                  <a:gd name="T10" fmla="*/ 37 w 38"/>
                  <a:gd name="T11" fmla="*/ 116 h 146"/>
                  <a:gd name="T12" fmla="*/ 32 w 38"/>
                  <a:gd name="T13" fmla="*/ 145 h 146"/>
                  <a:gd name="T14" fmla="*/ 29 w 38"/>
                  <a:gd name="T15" fmla="*/ 145 h 146"/>
                  <a:gd name="T16" fmla="*/ 32 w 38"/>
                  <a:gd name="T17" fmla="*/ 116 h 146"/>
                  <a:gd name="T18" fmla="*/ 32 w 38"/>
                  <a:gd name="T19" fmla="*/ 92 h 146"/>
                  <a:gd name="T20" fmla="*/ 25 w 38"/>
                  <a:gd name="T21" fmla="*/ 65 h 146"/>
                  <a:gd name="T22" fmla="*/ 14 w 38"/>
                  <a:gd name="T23" fmla="*/ 39 h 146"/>
                  <a:gd name="T24" fmla="*/ 0 w 38"/>
                  <a:gd name="T25" fmla="*/ 6 h 146"/>
                  <a:gd name="T26" fmla="*/ 7 w 3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46">
                    <a:moveTo>
                      <a:pt x="7" y="0"/>
                    </a:moveTo>
                    <a:lnTo>
                      <a:pt x="9" y="2"/>
                    </a:lnTo>
                    <a:lnTo>
                      <a:pt x="22" y="28"/>
                    </a:lnTo>
                    <a:lnTo>
                      <a:pt x="29" y="52"/>
                    </a:lnTo>
                    <a:lnTo>
                      <a:pt x="37" y="83"/>
                    </a:lnTo>
                    <a:lnTo>
                      <a:pt x="37" y="116"/>
                    </a:lnTo>
                    <a:lnTo>
                      <a:pt x="32" y="145"/>
                    </a:lnTo>
                    <a:lnTo>
                      <a:pt x="29" y="145"/>
                    </a:lnTo>
                    <a:lnTo>
                      <a:pt x="32" y="116"/>
                    </a:lnTo>
                    <a:lnTo>
                      <a:pt x="32" y="92"/>
                    </a:lnTo>
                    <a:lnTo>
                      <a:pt x="25" y="65"/>
                    </a:lnTo>
                    <a:lnTo>
                      <a:pt x="14" y="39"/>
                    </a:lnTo>
                    <a:lnTo>
                      <a:pt x="0" y="6"/>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3" name="Freeform 99"/>
              <p:cNvSpPr>
                <a:spLocks/>
              </p:cNvSpPr>
              <p:nvPr/>
            </p:nvSpPr>
            <p:spPr bwMode="ltGray">
              <a:xfrm>
                <a:off x="4807" y="3785"/>
                <a:ext cx="34" cy="249"/>
              </a:xfrm>
              <a:custGeom>
                <a:avLst/>
                <a:gdLst>
                  <a:gd name="T0" fmla="*/ 26 w 34"/>
                  <a:gd name="T1" fmla="*/ 0 h 249"/>
                  <a:gd name="T2" fmla="*/ 33 w 34"/>
                  <a:gd name="T3" fmla="*/ 9 h 249"/>
                  <a:gd name="T4" fmla="*/ 23 w 34"/>
                  <a:gd name="T5" fmla="*/ 103 h 249"/>
                  <a:gd name="T6" fmla="*/ 24 w 34"/>
                  <a:gd name="T7" fmla="*/ 130 h 249"/>
                  <a:gd name="T8" fmla="*/ 28 w 34"/>
                  <a:gd name="T9" fmla="*/ 248 h 249"/>
                  <a:gd name="T10" fmla="*/ 8 w 34"/>
                  <a:gd name="T11" fmla="*/ 154 h 249"/>
                  <a:gd name="T12" fmla="*/ 4 w 34"/>
                  <a:gd name="T13" fmla="*/ 127 h 249"/>
                  <a:gd name="T14" fmla="*/ 1 w 34"/>
                  <a:gd name="T15" fmla="*/ 105 h 249"/>
                  <a:gd name="T16" fmla="*/ 0 w 34"/>
                  <a:gd name="T17" fmla="*/ 84 h 249"/>
                  <a:gd name="T18" fmla="*/ 4 w 34"/>
                  <a:gd name="T19" fmla="*/ 62 h 249"/>
                  <a:gd name="T20" fmla="*/ 8 w 34"/>
                  <a:gd name="T21" fmla="*/ 35 h 249"/>
                  <a:gd name="T22" fmla="*/ 26 w 34"/>
                  <a:gd name="T2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9">
                    <a:moveTo>
                      <a:pt x="26" y="0"/>
                    </a:moveTo>
                    <a:lnTo>
                      <a:pt x="33" y="9"/>
                    </a:lnTo>
                    <a:lnTo>
                      <a:pt x="23" y="103"/>
                    </a:lnTo>
                    <a:lnTo>
                      <a:pt x="24" y="130"/>
                    </a:lnTo>
                    <a:lnTo>
                      <a:pt x="28" y="248"/>
                    </a:lnTo>
                    <a:lnTo>
                      <a:pt x="8" y="154"/>
                    </a:lnTo>
                    <a:lnTo>
                      <a:pt x="4" y="127"/>
                    </a:lnTo>
                    <a:lnTo>
                      <a:pt x="1" y="105"/>
                    </a:lnTo>
                    <a:lnTo>
                      <a:pt x="0" y="84"/>
                    </a:lnTo>
                    <a:lnTo>
                      <a:pt x="4" y="62"/>
                    </a:lnTo>
                    <a:lnTo>
                      <a:pt x="8" y="35"/>
                    </a:lnTo>
                    <a:lnTo>
                      <a:pt x="26"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4" name="Freeform 100"/>
              <p:cNvSpPr>
                <a:spLocks/>
              </p:cNvSpPr>
              <p:nvPr/>
            </p:nvSpPr>
            <p:spPr bwMode="ltGray">
              <a:xfrm>
                <a:off x="4495" y="3709"/>
                <a:ext cx="207" cy="349"/>
              </a:xfrm>
              <a:custGeom>
                <a:avLst/>
                <a:gdLst>
                  <a:gd name="T0" fmla="*/ 115 w 207"/>
                  <a:gd name="T1" fmla="*/ 13 h 349"/>
                  <a:gd name="T2" fmla="*/ 107 w 207"/>
                  <a:gd name="T3" fmla="*/ 26 h 349"/>
                  <a:gd name="T4" fmla="*/ 38 w 207"/>
                  <a:gd name="T5" fmla="*/ 35 h 349"/>
                  <a:gd name="T6" fmla="*/ 102 w 207"/>
                  <a:gd name="T7" fmla="*/ 35 h 349"/>
                  <a:gd name="T8" fmla="*/ 83 w 207"/>
                  <a:gd name="T9" fmla="*/ 60 h 349"/>
                  <a:gd name="T10" fmla="*/ 73 w 207"/>
                  <a:gd name="T11" fmla="*/ 74 h 349"/>
                  <a:gd name="T12" fmla="*/ 82 w 207"/>
                  <a:gd name="T13" fmla="*/ 75 h 349"/>
                  <a:gd name="T14" fmla="*/ 50 w 207"/>
                  <a:gd name="T15" fmla="*/ 96 h 349"/>
                  <a:gd name="T16" fmla="*/ 74 w 207"/>
                  <a:gd name="T17" fmla="*/ 96 h 349"/>
                  <a:gd name="T18" fmla="*/ 67 w 207"/>
                  <a:gd name="T19" fmla="*/ 105 h 349"/>
                  <a:gd name="T20" fmla="*/ 73 w 207"/>
                  <a:gd name="T21" fmla="*/ 111 h 349"/>
                  <a:gd name="T22" fmla="*/ 13 w 207"/>
                  <a:gd name="T23" fmla="*/ 148 h 349"/>
                  <a:gd name="T24" fmla="*/ 69 w 207"/>
                  <a:gd name="T25" fmla="*/ 139 h 349"/>
                  <a:gd name="T26" fmla="*/ 74 w 207"/>
                  <a:gd name="T27" fmla="*/ 150 h 349"/>
                  <a:gd name="T28" fmla="*/ 28 w 207"/>
                  <a:gd name="T29" fmla="*/ 184 h 349"/>
                  <a:gd name="T30" fmla="*/ 45 w 207"/>
                  <a:gd name="T31" fmla="*/ 178 h 349"/>
                  <a:gd name="T32" fmla="*/ 59 w 207"/>
                  <a:gd name="T33" fmla="*/ 186 h 349"/>
                  <a:gd name="T34" fmla="*/ 0 w 207"/>
                  <a:gd name="T35" fmla="*/ 251 h 349"/>
                  <a:gd name="T36" fmla="*/ 51 w 207"/>
                  <a:gd name="T37" fmla="*/ 215 h 349"/>
                  <a:gd name="T38" fmla="*/ 58 w 207"/>
                  <a:gd name="T39" fmla="*/ 228 h 349"/>
                  <a:gd name="T40" fmla="*/ 45 w 207"/>
                  <a:gd name="T41" fmla="*/ 243 h 349"/>
                  <a:gd name="T42" fmla="*/ 53 w 207"/>
                  <a:gd name="T43" fmla="*/ 254 h 349"/>
                  <a:gd name="T44" fmla="*/ 46 w 207"/>
                  <a:gd name="T45" fmla="*/ 278 h 349"/>
                  <a:gd name="T46" fmla="*/ 39 w 207"/>
                  <a:gd name="T47" fmla="*/ 328 h 349"/>
                  <a:gd name="T48" fmla="*/ 58 w 207"/>
                  <a:gd name="T49" fmla="*/ 287 h 349"/>
                  <a:gd name="T50" fmla="*/ 95 w 207"/>
                  <a:gd name="T51" fmla="*/ 347 h 349"/>
                  <a:gd name="T52" fmla="*/ 82 w 207"/>
                  <a:gd name="T53" fmla="*/ 264 h 349"/>
                  <a:gd name="T54" fmla="*/ 77 w 207"/>
                  <a:gd name="T55" fmla="*/ 236 h 349"/>
                  <a:gd name="T56" fmla="*/ 164 w 207"/>
                  <a:gd name="T57" fmla="*/ 347 h 349"/>
                  <a:gd name="T58" fmla="*/ 84 w 207"/>
                  <a:gd name="T59" fmla="*/ 220 h 349"/>
                  <a:gd name="T60" fmla="*/ 95 w 207"/>
                  <a:gd name="T61" fmla="*/ 215 h 349"/>
                  <a:gd name="T62" fmla="*/ 104 w 207"/>
                  <a:gd name="T63" fmla="*/ 240 h 349"/>
                  <a:gd name="T64" fmla="*/ 99 w 207"/>
                  <a:gd name="T65" fmla="*/ 193 h 349"/>
                  <a:gd name="T66" fmla="*/ 146 w 207"/>
                  <a:gd name="T67" fmla="*/ 301 h 349"/>
                  <a:gd name="T68" fmla="*/ 112 w 207"/>
                  <a:gd name="T69" fmla="*/ 157 h 349"/>
                  <a:gd name="T70" fmla="*/ 106 w 207"/>
                  <a:gd name="T71" fmla="*/ 134 h 349"/>
                  <a:gd name="T72" fmla="*/ 109 w 207"/>
                  <a:gd name="T73" fmla="*/ 114 h 349"/>
                  <a:gd name="T74" fmla="*/ 115 w 207"/>
                  <a:gd name="T75" fmla="*/ 96 h 349"/>
                  <a:gd name="T76" fmla="*/ 175 w 207"/>
                  <a:gd name="T77" fmla="*/ 192 h 349"/>
                  <a:gd name="T78" fmla="*/ 136 w 207"/>
                  <a:gd name="T79" fmla="*/ 137 h 349"/>
                  <a:gd name="T80" fmla="*/ 128 w 207"/>
                  <a:gd name="T81" fmla="*/ 84 h 349"/>
                  <a:gd name="T82" fmla="*/ 138 w 207"/>
                  <a:gd name="T83" fmla="*/ 93 h 349"/>
                  <a:gd name="T84" fmla="*/ 133 w 207"/>
                  <a:gd name="T85" fmla="*/ 75 h 349"/>
                  <a:gd name="T86" fmla="*/ 146 w 207"/>
                  <a:gd name="T87" fmla="*/ 75 h 349"/>
                  <a:gd name="T88" fmla="*/ 140 w 207"/>
                  <a:gd name="T89" fmla="*/ 50 h 349"/>
                  <a:gd name="T90" fmla="*/ 145 w 207"/>
                  <a:gd name="T91" fmla="*/ 27 h 349"/>
                  <a:gd name="T92" fmla="*/ 134 w 207"/>
                  <a:gd name="T93" fmla="*/ 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49">
                    <a:moveTo>
                      <a:pt x="140" y="0"/>
                    </a:moveTo>
                    <a:lnTo>
                      <a:pt x="130" y="10"/>
                    </a:lnTo>
                    <a:lnTo>
                      <a:pt x="115" y="13"/>
                    </a:lnTo>
                    <a:lnTo>
                      <a:pt x="107" y="16"/>
                    </a:lnTo>
                    <a:lnTo>
                      <a:pt x="98" y="25"/>
                    </a:lnTo>
                    <a:lnTo>
                      <a:pt x="107" y="26"/>
                    </a:lnTo>
                    <a:lnTo>
                      <a:pt x="95" y="32"/>
                    </a:lnTo>
                    <a:lnTo>
                      <a:pt x="78" y="35"/>
                    </a:lnTo>
                    <a:lnTo>
                      <a:pt x="38" y="35"/>
                    </a:lnTo>
                    <a:lnTo>
                      <a:pt x="79" y="37"/>
                    </a:lnTo>
                    <a:lnTo>
                      <a:pt x="95" y="32"/>
                    </a:lnTo>
                    <a:lnTo>
                      <a:pt x="102" y="35"/>
                    </a:lnTo>
                    <a:lnTo>
                      <a:pt x="84" y="46"/>
                    </a:lnTo>
                    <a:lnTo>
                      <a:pt x="97" y="50"/>
                    </a:lnTo>
                    <a:lnTo>
                      <a:pt x="83" y="60"/>
                    </a:lnTo>
                    <a:lnTo>
                      <a:pt x="73" y="71"/>
                    </a:lnTo>
                    <a:lnTo>
                      <a:pt x="11" y="75"/>
                    </a:lnTo>
                    <a:lnTo>
                      <a:pt x="73" y="74"/>
                    </a:lnTo>
                    <a:lnTo>
                      <a:pt x="83" y="64"/>
                    </a:lnTo>
                    <a:lnTo>
                      <a:pt x="93" y="66"/>
                    </a:lnTo>
                    <a:lnTo>
                      <a:pt x="82" y="75"/>
                    </a:lnTo>
                    <a:lnTo>
                      <a:pt x="50" y="95"/>
                    </a:lnTo>
                    <a:lnTo>
                      <a:pt x="16" y="101"/>
                    </a:lnTo>
                    <a:lnTo>
                      <a:pt x="50" y="96"/>
                    </a:lnTo>
                    <a:lnTo>
                      <a:pt x="82" y="79"/>
                    </a:lnTo>
                    <a:lnTo>
                      <a:pt x="88" y="84"/>
                    </a:lnTo>
                    <a:lnTo>
                      <a:pt x="74" y="96"/>
                    </a:lnTo>
                    <a:lnTo>
                      <a:pt x="67" y="104"/>
                    </a:lnTo>
                    <a:lnTo>
                      <a:pt x="24" y="120"/>
                    </a:lnTo>
                    <a:lnTo>
                      <a:pt x="67" y="105"/>
                    </a:lnTo>
                    <a:lnTo>
                      <a:pt x="74" y="98"/>
                    </a:lnTo>
                    <a:lnTo>
                      <a:pt x="85" y="100"/>
                    </a:lnTo>
                    <a:lnTo>
                      <a:pt x="73" y="111"/>
                    </a:lnTo>
                    <a:lnTo>
                      <a:pt x="83" y="112"/>
                    </a:lnTo>
                    <a:lnTo>
                      <a:pt x="64" y="125"/>
                    </a:lnTo>
                    <a:lnTo>
                      <a:pt x="13" y="148"/>
                    </a:lnTo>
                    <a:lnTo>
                      <a:pt x="64" y="128"/>
                    </a:lnTo>
                    <a:lnTo>
                      <a:pt x="81" y="126"/>
                    </a:lnTo>
                    <a:lnTo>
                      <a:pt x="69" y="139"/>
                    </a:lnTo>
                    <a:lnTo>
                      <a:pt x="78" y="137"/>
                    </a:lnTo>
                    <a:lnTo>
                      <a:pt x="64" y="152"/>
                    </a:lnTo>
                    <a:lnTo>
                      <a:pt x="74" y="150"/>
                    </a:lnTo>
                    <a:lnTo>
                      <a:pt x="63" y="164"/>
                    </a:lnTo>
                    <a:lnTo>
                      <a:pt x="45" y="176"/>
                    </a:lnTo>
                    <a:lnTo>
                      <a:pt x="28" y="184"/>
                    </a:lnTo>
                    <a:lnTo>
                      <a:pt x="4" y="186"/>
                    </a:lnTo>
                    <a:lnTo>
                      <a:pt x="28" y="186"/>
                    </a:lnTo>
                    <a:lnTo>
                      <a:pt x="45" y="178"/>
                    </a:lnTo>
                    <a:lnTo>
                      <a:pt x="63" y="168"/>
                    </a:lnTo>
                    <a:lnTo>
                      <a:pt x="74" y="170"/>
                    </a:lnTo>
                    <a:lnTo>
                      <a:pt x="59" y="186"/>
                    </a:lnTo>
                    <a:lnTo>
                      <a:pt x="70" y="186"/>
                    </a:lnTo>
                    <a:lnTo>
                      <a:pt x="56" y="199"/>
                    </a:lnTo>
                    <a:lnTo>
                      <a:pt x="0" y="251"/>
                    </a:lnTo>
                    <a:lnTo>
                      <a:pt x="57" y="200"/>
                    </a:lnTo>
                    <a:lnTo>
                      <a:pt x="66" y="202"/>
                    </a:lnTo>
                    <a:lnTo>
                      <a:pt x="51" y="215"/>
                    </a:lnTo>
                    <a:lnTo>
                      <a:pt x="60" y="218"/>
                    </a:lnTo>
                    <a:lnTo>
                      <a:pt x="47" y="231"/>
                    </a:lnTo>
                    <a:lnTo>
                      <a:pt x="58" y="228"/>
                    </a:lnTo>
                    <a:lnTo>
                      <a:pt x="24" y="270"/>
                    </a:lnTo>
                    <a:lnTo>
                      <a:pt x="59" y="231"/>
                    </a:lnTo>
                    <a:lnTo>
                      <a:pt x="45" y="243"/>
                    </a:lnTo>
                    <a:lnTo>
                      <a:pt x="55" y="243"/>
                    </a:lnTo>
                    <a:lnTo>
                      <a:pt x="45" y="257"/>
                    </a:lnTo>
                    <a:lnTo>
                      <a:pt x="53" y="254"/>
                    </a:lnTo>
                    <a:lnTo>
                      <a:pt x="42" y="270"/>
                    </a:lnTo>
                    <a:lnTo>
                      <a:pt x="53" y="259"/>
                    </a:lnTo>
                    <a:lnTo>
                      <a:pt x="46" y="278"/>
                    </a:lnTo>
                    <a:lnTo>
                      <a:pt x="38" y="328"/>
                    </a:lnTo>
                    <a:lnTo>
                      <a:pt x="42" y="348"/>
                    </a:lnTo>
                    <a:lnTo>
                      <a:pt x="39" y="328"/>
                    </a:lnTo>
                    <a:lnTo>
                      <a:pt x="47" y="279"/>
                    </a:lnTo>
                    <a:lnTo>
                      <a:pt x="56" y="273"/>
                    </a:lnTo>
                    <a:lnTo>
                      <a:pt x="58" y="287"/>
                    </a:lnTo>
                    <a:lnTo>
                      <a:pt x="64" y="270"/>
                    </a:lnTo>
                    <a:lnTo>
                      <a:pt x="71" y="276"/>
                    </a:lnTo>
                    <a:lnTo>
                      <a:pt x="95" y="347"/>
                    </a:lnTo>
                    <a:lnTo>
                      <a:pt x="73" y="270"/>
                    </a:lnTo>
                    <a:lnTo>
                      <a:pt x="73" y="254"/>
                    </a:lnTo>
                    <a:lnTo>
                      <a:pt x="82" y="264"/>
                    </a:lnTo>
                    <a:lnTo>
                      <a:pt x="82" y="315"/>
                    </a:lnTo>
                    <a:lnTo>
                      <a:pt x="82" y="259"/>
                    </a:lnTo>
                    <a:lnTo>
                      <a:pt x="77" y="236"/>
                    </a:lnTo>
                    <a:lnTo>
                      <a:pt x="86" y="248"/>
                    </a:lnTo>
                    <a:lnTo>
                      <a:pt x="102" y="287"/>
                    </a:lnTo>
                    <a:lnTo>
                      <a:pt x="164" y="347"/>
                    </a:lnTo>
                    <a:lnTo>
                      <a:pt x="103" y="285"/>
                    </a:lnTo>
                    <a:lnTo>
                      <a:pt x="86" y="245"/>
                    </a:lnTo>
                    <a:lnTo>
                      <a:pt x="84" y="220"/>
                    </a:lnTo>
                    <a:lnTo>
                      <a:pt x="93" y="232"/>
                    </a:lnTo>
                    <a:lnTo>
                      <a:pt x="88" y="204"/>
                    </a:lnTo>
                    <a:lnTo>
                      <a:pt x="95" y="215"/>
                    </a:lnTo>
                    <a:lnTo>
                      <a:pt x="103" y="241"/>
                    </a:lnTo>
                    <a:lnTo>
                      <a:pt x="140" y="329"/>
                    </a:lnTo>
                    <a:lnTo>
                      <a:pt x="104" y="240"/>
                    </a:lnTo>
                    <a:lnTo>
                      <a:pt x="95" y="215"/>
                    </a:lnTo>
                    <a:lnTo>
                      <a:pt x="93" y="184"/>
                    </a:lnTo>
                    <a:lnTo>
                      <a:pt x="99" y="193"/>
                    </a:lnTo>
                    <a:lnTo>
                      <a:pt x="98" y="172"/>
                    </a:lnTo>
                    <a:lnTo>
                      <a:pt x="104" y="178"/>
                    </a:lnTo>
                    <a:lnTo>
                      <a:pt x="146" y="301"/>
                    </a:lnTo>
                    <a:lnTo>
                      <a:pt x="107" y="175"/>
                    </a:lnTo>
                    <a:lnTo>
                      <a:pt x="104" y="150"/>
                    </a:lnTo>
                    <a:lnTo>
                      <a:pt x="112" y="157"/>
                    </a:lnTo>
                    <a:lnTo>
                      <a:pt x="125" y="251"/>
                    </a:lnTo>
                    <a:lnTo>
                      <a:pt x="114" y="153"/>
                    </a:lnTo>
                    <a:lnTo>
                      <a:pt x="106" y="134"/>
                    </a:lnTo>
                    <a:lnTo>
                      <a:pt x="106" y="127"/>
                    </a:lnTo>
                    <a:lnTo>
                      <a:pt x="112" y="140"/>
                    </a:lnTo>
                    <a:lnTo>
                      <a:pt x="109" y="114"/>
                    </a:lnTo>
                    <a:lnTo>
                      <a:pt x="111" y="106"/>
                    </a:lnTo>
                    <a:lnTo>
                      <a:pt x="115" y="121"/>
                    </a:lnTo>
                    <a:lnTo>
                      <a:pt x="115" y="96"/>
                    </a:lnTo>
                    <a:lnTo>
                      <a:pt x="122" y="101"/>
                    </a:lnTo>
                    <a:lnTo>
                      <a:pt x="135" y="139"/>
                    </a:lnTo>
                    <a:lnTo>
                      <a:pt x="175" y="192"/>
                    </a:lnTo>
                    <a:lnTo>
                      <a:pt x="188" y="228"/>
                    </a:lnTo>
                    <a:lnTo>
                      <a:pt x="175" y="189"/>
                    </a:lnTo>
                    <a:lnTo>
                      <a:pt x="136" y="137"/>
                    </a:lnTo>
                    <a:lnTo>
                      <a:pt x="123" y="99"/>
                    </a:lnTo>
                    <a:lnTo>
                      <a:pt x="120" y="75"/>
                    </a:lnTo>
                    <a:lnTo>
                      <a:pt x="128" y="84"/>
                    </a:lnTo>
                    <a:lnTo>
                      <a:pt x="125" y="61"/>
                    </a:lnTo>
                    <a:lnTo>
                      <a:pt x="132" y="75"/>
                    </a:lnTo>
                    <a:lnTo>
                      <a:pt x="138" y="93"/>
                    </a:lnTo>
                    <a:lnTo>
                      <a:pt x="206" y="146"/>
                    </a:lnTo>
                    <a:lnTo>
                      <a:pt x="140" y="93"/>
                    </a:lnTo>
                    <a:lnTo>
                      <a:pt x="133" y="75"/>
                    </a:lnTo>
                    <a:lnTo>
                      <a:pt x="134" y="44"/>
                    </a:lnTo>
                    <a:lnTo>
                      <a:pt x="138" y="52"/>
                    </a:lnTo>
                    <a:lnTo>
                      <a:pt x="146" y="75"/>
                    </a:lnTo>
                    <a:lnTo>
                      <a:pt x="191" y="129"/>
                    </a:lnTo>
                    <a:lnTo>
                      <a:pt x="146" y="73"/>
                    </a:lnTo>
                    <a:lnTo>
                      <a:pt x="140" y="50"/>
                    </a:lnTo>
                    <a:lnTo>
                      <a:pt x="137" y="28"/>
                    </a:lnTo>
                    <a:lnTo>
                      <a:pt x="148" y="40"/>
                    </a:lnTo>
                    <a:lnTo>
                      <a:pt x="145" y="27"/>
                    </a:lnTo>
                    <a:lnTo>
                      <a:pt x="142" y="19"/>
                    </a:lnTo>
                    <a:lnTo>
                      <a:pt x="140" y="13"/>
                    </a:lnTo>
                    <a:lnTo>
                      <a:pt x="134" y="10"/>
                    </a:lnTo>
                    <a:lnTo>
                      <a:pt x="14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5" name="Freeform 101"/>
              <p:cNvSpPr>
                <a:spLocks/>
              </p:cNvSpPr>
              <p:nvPr/>
            </p:nvSpPr>
            <p:spPr bwMode="ltGray">
              <a:xfrm>
                <a:off x="4679" y="3766"/>
                <a:ext cx="99" cy="243"/>
              </a:xfrm>
              <a:custGeom>
                <a:avLst/>
                <a:gdLst>
                  <a:gd name="T0" fmla="*/ 96 w 99"/>
                  <a:gd name="T1" fmla="*/ 25 h 243"/>
                  <a:gd name="T2" fmla="*/ 61 w 99"/>
                  <a:gd name="T3" fmla="*/ 0 h 243"/>
                  <a:gd name="T4" fmla="*/ 51 w 99"/>
                  <a:gd name="T5" fmla="*/ 0 h 243"/>
                  <a:gd name="T6" fmla="*/ 42 w 99"/>
                  <a:gd name="T7" fmla="*/ 3 h 243"/>
                  <a:gd name="T8" fmla="*/ 34 w 99"/>
                  <a:gd name="T9" fmla="*/ 13 h 243"/>
                  <a:gd name="T10" fmla="*/ 16 w 99"/>
                  <a:gd name="T11" fmla="*/ 45 h 243"/>
                  <a:gd name="T12" fmla="*/ 10 w 99"/>
                  <a:gd name="T13" fmla="*/ 58 h 243"/>
                  <a:gd name="T14" fmla="*/ 5 w 99"/>
                  <a:gd name="T15" fmla="*/ 71 h 243"/>
                  <a:gd name="T16" fmla="*/ 1 w 99"/>
                  <a:gd name="T17" fmla="*/ 113 h 243"/>
                  <a:gd name="T18" fmla="*/ 0 w 99"/>
                  <a:gd name="T19" fmla="*/ 126 h 243"/>
                  <a:gd name="T20" fmla="*/ 1 w 99"/>
                  <a:gd name="T21" fmla="*/ 142 h 243"/>
                  <a:gd name="T22" fmla="*/ 4 w 99"/>
                  <a:gd name="T23" fmla="*/ 158 h 243"/>
                  <a:gd name="T24" fmla="*/ 11 w 99"/>
                  <a:gd name="T25" fmla="*/ 185 h 243"/>
                  <a:gd name="T26" fmla="*/ 18 w 99"/>
                  <a:gd name="T27" fmla="*/ 201 h 243"/>
                  <a:gd name="T28" fmla="*/ 27 w 99"/>
                  <a:gd name="T29" fmla="*/ 219 h 243"/>
                  <a:gd name="T30" fmla="*/ 45 w 99"/>
                  <a:gd name="T31" fmla="*/ 242 h 243"/>
                  <a:gd name="T32" fmla="*/ 36 w 99"/>
                  <a:gd name="T33" fmla="*/ 213 h 243"/>
                  <a:gd name="T34" fmla="*/ 28 w 99"/>
                  <a:gd name="T35" fmla="*/ 187 h 243"/>
                  <a:gd name="T36" fmla="*/ 23 w 99"/>
                  <a:gd name="T37" fmla="*/ 164 h 243"/>
                  <a:gd name="T38" fmla="*/ 25 w 99"/>
                  <a:gd name="T39" fmla="*/ 142 h 243"/>
                  <a:gd name="T40" fmla="*/ 27 w 99"/>
                  <a:gd name="T41" fmla="*/ 126 h 243"/>
                  <a:gd name="T42" fmla="*/ 23 w 99"/>
                  <a:gd name="T43" fmla="*/ 107 h 243"/>
                  <a:gd name="T44" fmla="*/ 22 w 99"/>
                  <a:gd name="T45" fmla="*/ 90 h 243"/>
                  <a:gd name="T46" fmla="*/ 29 w 99"/>
                  <a:gd name="T47" fmla="*/ 58 h 243"/>
                  <a:gd name="T48" fmla="*/ 31 w 99"/>
                  <a:gd name="T49" fmla="*/ 42 h 243"/>
                  <a:gd name="T50" fmla="*/ 37 w 99"/>
                  <a:gd name="T51" fmla="*/ 28 h 243"/>
                  <a:gd name="T52" fmla="*/ 51 w 99"/>
                  <a:gd name="T53" fmla="*/ 10 h 243"/>
                  <a:gd name="T54" fmla="*/ 65 w 99"/>
                  <a:gd name="T55" fmla="*/ 10 h 243"/>
                  <a:gd name="T56" fmla="*/ 98 w 99"/>
                  <a:gd name="T57" fmla="*/ 33 h 243"/>
                  <a:gd name="T58" fmla="*/ 96 w 99"/>
                  <a:gd name="T59" fmla="*/ 2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243">
                    <a:moveTo>
                      <a:pt x="96" y="25"/>
                    </a:moveTo>
                    <a:lnTo>
                      <a:pt x="61" y="0"/>
                    </a:lnTo>
                    <a:lnTo>
                      <a:pt x="51" y="0"/>
                    </a:lnTo>
                    <a:lnTo>
                      <a:pt x="42" y="3"/>
                    </a:lnTo>
                    <a:lnTo>
                      <a:pt x="34" y="13"/>
                    </a:lnTo>
                    <a:lnTo>
                      <a:pt x="16" y="45"/>
                    </a:lnTo>
                    <a:lnTo>
                      <a:pt x="10" y="58"/>
                    </a:lnTo>
                    <a:lnTo>
                      <a:pt x="5" y="71"/>
                    </a:lnTo>
                    <a:lnTo>
                      <a:pt x="1" y="113"/>
                    </a:lnTo>
                    <a:lnTo>
                      <a:pt x="0" y="126"/>
                    </a:lnTo>
                    <a:lnTo>
                      <a:pt x="1" y="142"/>
                    </a:lnTo>
                    <a:lnTo>
                      <a:pt x="4" y="158"/>
                    </a:lnTo>
                    <a:lnTo>
                      <a:pt x="11" y="185"/>
                    </a:lnTo>
                    <a:lnTo>
                      <a:pt x="18" y="201"/>
                    </a:lnTo>
                    <a:lnTo>
                      <a:pt x="27" y="219"/>
                    </a:lnTo>
                    <a:lnTo>
                      <a:pt x="45" y="242"/>
                    </a:lnTo>
                    <a:lnTo>
                      <a:pt x="36" y="213"/>
                    </a:lnTo>
                    <a:lnTo>
                      <a:pt x="28" y="187"/>
                    </a:lnTo>
                    <a:lnTo>
                      <a:pt x="23" y="164"/>
                    </a:lnTo>
                    <a:lnTo>
                      <a:pt x="25" y="142"/>
                    </a:lnTo>
                    <a:lnTo>
                      <a:pt x="27" y="126"/>
                    </a:lnTo>
                    <a:lnTo>
                      <a:pt x="23" y="107"/>
                    </a:lnTo>
                    <a:lnTo>
                      <a:pt x="22" y="90"/>
                    </a:lnTo>
                    <a:lnTo>
                      <a:pt x="29" y="58"/>
                    </a:lnTo>
                    <a:lnTo>
                      <a:pt x="31" y="42"/>
                    </a:lnTo>
                    <a:lnTo>
                      <a:pt x="37" y="28"/>
                    </a:lnTo>
                    <a:lnTo>
                      <a:pt x="51" y="10"/>
                    </a:lnTo>
                    <a:lnTo>
                      <a:pt x="65" y="10"/>
                    </a:lnTo>
                    <a:lnTo>
                      <a:pt x="98" y="33"/>
                    </a:lnTo>
                    <a:lnTo>
                      <a:pt x="96"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6" name="Freeform 102"/>
              <p:cNvSpPr>
                <a:spLocks/>
              </p:cNvSpPr>
              <p:nvPr/>
            </p:nvSpPr>
            <p:spPr bwMode="ltGray">
              <a:xfrm>
                <a:off x="4901" y="3651"/>
                <a:ext cx="181" cy="262"/>
              </a:xfrm>
              <a:custGeom>
                <a:avLst/>
                <a:gdLst>
                  <a:gd name="T0" fmla="*/ 126 w 181"/>
                  <a:gd name="T1" fmla="*/ 261 h 262"/>
                  <a:gd name="T2" fmla="*/ 140 w 181"/>
                  <a:gd name="T3" fmla="*/ 216 h 262"/>
                  <a:gd name="T4" fmla="*/ 145 w 181"/>
                  <a:gd name="T5" fmla="*/ 197 h 262"/>
                  <a:gd name="T6" fmla="*/ 157 w 181"/>
                  <a:gd name="T7" fmla="*/ 173 h 262"/>
                  <a:gd name="T8" fmla="*/ 170 w 181"/>
                  <a:gd name="T9" fmla="*/ 151 h 262"/>
                  <a:gd name="T10" fmla="*/ 178 w 181"/>
                  <a:gd name="T11" fmla="*/ 137 h 262"/>
                  <a:gd name="T12" fmla="*/ 180 w 181"/>
                  <a:gd name="T13" fmla="*/ 124 h 262"/>
                  <a:gd name="T14" fmla="*/ 175 w 181"/>
                  <a:gd name="T15" fmla="*/ 104 h 262"/>
                  <a:gd name="T16" fmla="*/ 174 w 181"/>
                  <a:gd name="T17" fmla="*/ 85 h 262"/>
                  <a:gd name="T18" fmla="*/ 154 w 181"/>
                  <a:gd name="T19" fmla="*/ 35 h 262"/>
                  <a:gd name="T20" fmla="*/ 145 w 181"/>
                  <a:gd name="T21" fmla="*/ 23 h 262"/>
                  <a:gd name="T22" fmla="*/ 129 w 181"/>
                  <a:gd name="T23" fmla="*/ 10 h 262"/>
                  <a:gd name="T24" fmla="*/ 114 w 181"/>
                  <a:gd name="T25" fmla="*/ 2 h 262"/>
                  <a:gd name="T26" fmla="*/ 96 w 181"/>
                  <a:gd name="T27" fmla="*/ 0 h 262"/>
                  <a:gd name="T28" fmla="*/ 81 w 181"/>
                  <a:gd name="T29" fmla="*/ 5 h 262"/>
                  <a:gd name="T30" fmla="*/ 64 w 181"/>
                  <a:gd name="T31" fmla="*/ 10 h 262"/>
                  <a:gd name="T32" fmla="*/ 45 w 181"/>
                  <a:gd name="T33" fmla="*/ 26 h 262"/>
                  <a:gd name="T34" fmla="*/ 38 w 181"/>
                  <a:gd name="T35" fmla="*/ 37 h 262"/>
                  <a:gd name="T36" fmla="*/ 27 w 181"/>
                  <a:gd name="T37" fmla="*/ 52 h 262"/>
                  <a:gd name="T38" fmla="*/ 18 w 181"/>
                  <a:gd name="T39" fmla="*/ 66 h 262"/>
                  <a:gd name="T40" fmla="*/ 1 w 181"/>
                  <a:gd name="T41" fmla="*/ 135 h 262"/>
                  <a:gd name="T42" fmla="*/ 0 w 181"/>
                  <a:gd name="T43" fmla="*/ 148 h 262"/>
                  <a:gd name="T44" fmla="*/ 4 w 181"/>
                  <a:gd name="T45" fmla="*/ 170 h 262"/>
                  <a:gd name="T46" fmla="*/ 13 w 181"/>
                  <a:gd name="T47" fmla="*/ 235 h 262"/>
                  <a:gd name="T48" fmla="*/ 12 w 181"/>
                  <a:gd name="T49" fmla="*/ 171 h 262"/>
                  <a:gd name="T50" fmla="*/ 18 w 181"/>
                  <a:gd name="T51" fmla="*/ 144 h 262"/>
                  <a:gd name="T52" fmla="*/ 21 w 181"/>
                  <a:gd name="T53" fmla="*/ 127 h 262"/>
                  <a:gd name="T54" fmla="*/ 29 w 181"/>
                  <a:gd name="T55" fmla="*/ 104 h 262"/>
                  <a:gd name="T56" fmla="*/ 35 w 181"/>
                  <a:gd name="T57" fmla="*/ 82 h 262"/>
                  <a:gd name="T58" fmla="*/ 47 w 181"/>
                  <a:gd name="T59" fmla="*/ 59 h 262"/>
                  <a:gd name="T60" fmla="*/ 60 w 181"/>
                  <a:gd name="T61" fmla="*/ 39 h 262"/>
                  <a:gd name="T62" fmla="*/ 70 w 181"/>
                  <a:gd name="T63" fmla="*/ 21 h 262"/>
                  <a:gd name="T64" fmla="*/ 81 w 181"/>
                  <a:gd name="T65" fmla="*/ 10 h 262"/>
                  <a:gd name="T66" fmla="*/ 95 w 181"/>
                  <a:gd name="T67" fmla="*/ 6 h 262"/>
                  <a:gd name="T68" fmla="*/ 107 w 181"/>
                  <a:gd name="T69" fmla="*/ 10 h 262"/>
                  <a:gd name="T70" fmla="*/ 115 w 181"/>
                  <a:gd name="T71" fmla="*/ 19 h 262"/>
                  <a:gd name="T72" fmla="*/ 121 w 181"/>
                  <a:gd name="T73" fmla="*/ 37 h 262"/>
                  <a:gd name="T74" fmla="*/ 121 w 181"/>
                  <a:gd name="T75" fmla="*/ 50 h 262"/>
                  <a:gd name="T76" fmla="*/ 125 w 181"/>
                  <a:gd name="T77" fmla="*/ 74 h 262"/>
                  <a:gd name="T78" fmla="*/ 130 w 181"/>
                  <a:gd name="T79" fmla="*/ 89 h 262"/>
                  <a:gd name="T80" fmla="*/ 143 w 181"/>
                  <a:gd name="T81" fmla="*/ 112 h 262"/>
                  <a:gd name="T82" fmla="*/ 145 w 181"/>
                  <a:gd name="T83" fmla="*/ 124 h 262"/>
                  <a:gd name="T84" fmla="*/ 147 w 181"/>
                  <a:gd name="T85" fmla="*/ 136 h 262"/>
                  <a:gd name="T86" fmla="*/ 147 w 181"/>
                  <a:gd name="T87" fmla="*/ 153 h 262"/>
                  <a:gd name="T88" fmla="*/ 125 w 181"/>
                  <a:gd name="T89" fmla="*/ 212 h 262"/>
                  <a:gd name="T90" fmla="*/ 126 w 181"/>
                  <a:gd name="T91" fmla="*/ 26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2">
                    <a:moveTo>
                      <a:pt x="126" y="261"/>
                    </a:moveTo>
                    <a:lnTo>
                      <a:pt x="140" y="216"/>
                    </a:lnTo>
                    <a:lnTo>
                      <a:pt x="145" y="197"/>
                    </a:lnTo>
                    <a:lnTo>
                      <a:pt x="157" y="173"/>
                    </a:lnTo>
                    <a:lnTo>
                      <a:pt x="170" y="151"/>
                    </a:lnTo>
                    <a:lnTo>
                      <a:pt x="178" y="137"/>
                    </a:lnTo>
                    <a:lnTo>
                      <a:pt x="180" y="124"/>
                    </a:lnTo>
                    <a:lnTo>
                      <a:pt x="175" y="104"/>
                    </a:lnTo>
                    <a:lnTo>
                      <a:pt x="174" y="85"/>
                    </a:lnTo>
                    <a:lnTo>
                      <a:pt x="154" y="35"/>
                    </a:lnTo>
                    <a:lnTo>
                      <a:pt x="145" y="23"/>
                    </a:lnTo>
                    <a:lnTo>
                      <a:pt x="129" y="10"/>
                    </a:lnTo>
                    <a:lnTo>
                      <a:pt x="114" y="2"/>
                    </a:lnTo>
                    <a:lnTo>
                      <a:pt x="96" y="0"/>
                    </a:lnTo>
                    <a:lnTo>
                      <a:pt x="81" y="5"/>
                    </a:lnTo>
                    <a:lnTo>
                      <a:pt x="64" y="10"/>
                    </a:lnTo>
                    <a:lnTo>
                      <a:pt x="45" y="26"/>
                    </a:lnTo>
                    <a:lnTo>
                      <a:pt x="38" y="37"/>
                    </a:lnTo>
                    <a:lnTo>
                      <a:pt x="27" y="52"/>
                    </a:lnTo>
                    <a:lnTo>
                      <a:pt x="18" y="66"/>
                    </a:lnTo>
                    <a:lnTo>
                      <a:pt x="1" y="135"/>
                    </a:lnTo>
                    <a:lnTo>
                      <a:pt x="0" y="148"/>
                    </a:lnTo>
                    <a:lnTo>
                      <a:pt x="4" y="170"/>
                    </a:lnTo>
                    <a:lnTo>
                      <a:pt x="13" y="235"/>
                    </a:lnTo>
                    <a:lnTo>
                      <a:pt x="12" y="171"/>
                    </a:lnTo>
                    <a:lnTo>
                      <a:pt x="18" y="144"/>
                    </a:lnTo>
                    <a:lnTo>
                      <a:pt x="21" y="127"/>
                    </a:lnTo>
                    <a:lnTo>
                      <a:pt x="29" y="104"/>
                    </a:lnTo>
                    <a:lnTo>
                      <a:pt x="35" y="82"/>
                    </a:lnTo>
                    <a:lnTo>
                      <a:pt x="47" y="59"/>
                    </a:lnTo>
                    <a:lnTo>
                      <a:pt x="60" y="39"/>
                    </a:lnTo>
                    <a:lnTo>
                      <a:pt x="70" y="21"/>
                    </a:lnTo>
                    <a:lnTo>
                      <a:pt x="81" y="10"/>
                    </a:lnTo>
                    <a:lnTo>
                      <a:pt x="95" y="6"/>
                    </a:lnTo>
                    <a:lnTo>
                      <a:pt x="107" y="10"/>
                    </a:lnTo>
                    <a:lnTo>
                      <a:pt x="115" y="19"/>
                    </a:lnTo>
                    <a:lnTo>
                      <a:pt x="121" y="37"/>
                    </a:lnTo>
                    <a:lnTo>
                      <a:pt x="121" y="50"/>
                    </a:lnTo>
                    <a:lnTo>
                      <a:pt x="125" y="74"/>
                    </a:lnTo>
                    <a:lnTo>
                      <a:pt x="130" y="89"/>
                    </a:lnTo>
                    <a:lnTo>
                      <a:pt x="143" y="112"/>
                    </a:lnTo>
                    <a:lnTo>
                      <a:pt x="145" y="124"/>
                    </a:lnTo>
                    <a:lnTo>
                      <a:pt x="147" y="136"/>
                    </a:lnTo>
                    <a:lnTo>
                      <a:pt x="147" y="153"/>
                    </a:lnTo>
                    <a:lnTo>
                      <a:pt x="125" y="212"/>
                    </a:lnTo>
                    <a:lnTo>
                      <a:pt x="126" y="26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7" name="Freeform 103"/>
              <p:cNvSpPr>
                <a:spLocks/>
              </p:cNvSpPr>
              <p:nvPr/>
            </p:nvSpPr>
            <p:spPr bwMode="ltGray">
              <a:xfrm>
                <a:off x="4732" y="3948"/>
                <a:ext cx="149" cy="237"/>
              </a:xfrm>
              <a:custGeom>
                <a:avLst/>
                <a:gdLst>
                  <a:gd name="T0" fmla="*/ 144 w 149"/>
                  <a:gd name="T1" fmla="*/ 37 h 237"/>
                  <a:gd name="T2" fmla="*/ 114 w 149"/>
                  <a:gd name="T3" fmla="*/ 0 h 237"/>
                  <a:gd name="T4" fmla="*/ 94 w 149"/>
                  <a:gd name="T5" fmla="*/ 0 h 237"/>
                  <a:gd name="T6" fmla="*/ 77 w 149"/>
                  <a:gd name="T7" fmla="*/ 3 h 237"/>
                  <a:gd name="T8" fmla="*/ 63 w 149"/>
                  <a:gd name="T9" fmla="*/ 13 h 237"/>
                  <a:gd name="T10" fmla="*/ 30 w 149"/>
                  <a:gd name="T11" fmla="*/ 43 h 237"/>
                  <a:gd name="T12" fmla="*/ 19 w 149"/>
                  <a:gd name="T13" fmla="*/ 57 h 237"/>
                  <a:gd name="T14" fmla="*/ 10 w 149"/>
                  <a:gd name="T15" fmla="*/ 70 h 237"/>
                  <a:gd name="T16" fmla="*/ 3 w 149"/>
                  <a:gd name="T17" fmla="*/ 111 h 237"/>
                  <a:gd name="T18" fmla="*/ 0 w 149"/>
                  <a:gd name="T19" fmla="*/ 122 h 237"/>
                  <a:gd name="T20" fmla="*/ 3 w 149"/>
                  <a:gd name="T21" fmla="*/ 138 h 237"/>
                  <a:gd name="T22" fmla="*/ 8 w 149"/>
                  <a:gd name="T23" fmla="*/ 154 h 237"/>
                  <a:gd name="T24" fmla="*/ 22 w 149"/>
                  <a:gd name="T25" fmla="*/ 180 h 237"/>
                  <a:gd name="T26" fmla="*/ 33 w 149"/>
                  <a:gd name="T27" fmla="*/ 196 h 237"/>
                  <a:gd name="T28" fmla="*/ 49 w 149"/>
                  <a:gd name="T29" fmla="*/ 214 h 237"/>
                  <a:gd name="T30" fmla="*/ 83 w 149"/>
                  <a:gd name="T31" fmla="*/ 236 h 237"/>
                  <a:gd name="T32" fmla="*/ 66 w 149"/>
                  <a:gd name="T33" fmla="*/ 208 h 237"/>
                  <a:gd name="T34" fmla="*/ 52 w 149"/>
                  <a:gd name="T35" fmla="*/ 183 h 237"/>
                  <a:gd name="T36" fmla="*/ 43 w 149"/>
                  <a:gd name="T37" fmla="*/ 160 h 237"/>
                  <a:gd name="T38" fmla="*/ 47 w 149"/>
                  <a:gd name="T39" fmla="*/ 138 h 237"/>
                  <a:gd name="T40" fmla="*/ 49 w 149"/>
                  <a:gd name="T41" fmla="*/ 122 h 237"/>
                  <a:gd name="T42" fmla="*/ 43 w 149"/>
                  <a:gd name="T43" fmla="*/ 104 h 237"/>
                  <a:gd name="T44" fmla="*/ 41 w 149"/>
                  <a:gd name="T45" fmla="*/ 87 h 237"/>
                  <a:gd name="T46" fmla="*/ 55 w 149"/>
                  <a:gd name="T47" fmla="*/ 57 h 237"/>
                  <a:gd name="T48" fmla="*/ 57 w 149"/>
                  <a:gd name="T49" fmla="*/ 40 h 237"/>
                  <a:gd name="T50" fmla="*/ 69 w 149"/>
                  <a:gd name="T51" fmla="*/ 27 h 237"/>
                  <a:gd name="T52" fmla="*/ 94 w 149"/>
                  <a:gd name="T53" fmla="*/ 9 h 237"/>
                  <a:gd name="T54" fmla="*/ 105 w 149"/>
                  <a:gd name="T55" fmla="*/ 23 h 237"/>
                  <a:gd name="T56" fmla="*/ 148 w 149"/>
                  <a:gd name="T57" fmla="*/ 45 h 237"/>
                  <a:gd name="T58" fmla="*/ 144 w 149"/>
                  <a:gd name="T59" fmla="*/ 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237">
                    <a:moveTo>
                      <a:pt x="144" y="37"/>
                    </a:moveTo>
                    <a:lnTo>
                      <a:pt x="114" y="0"/>
                    </a:lnTo>
                    <a:lnTo>
                      <a:pt x="94" y="0"/>
                    </a:lnTo>
                    <a:lnTo>
                      <a:pt x="77" y="3"/>
                    </a:lnTo>
                    <a:lnTo>
                      <a:pt x="63" y="13"/>
                    </a:lnTo>
                    <a:lnTo>
                      <a:pt x="30" y="43"/>
                    </a:lnTo>
                    <a:lnTo>
                      <a:pt x="19" y="57"/>
                    </a:lnTo>
                    <a:lnTo>
                      <a:pt x="10" y="70"/>
                    </a:lnTo>
                    <a:lnTo>
                      <a:pt x="3" y="111"/>
                    </a:lnTo>
                    <a:lnTo>
                      <a:pt x="0" y="122"/>
                    </a:lnTo>
                    <a:lnTo>
                      <a:pt x="3" y="138"/>
                    </a:lnTo>
                    <a:lnTo>
                      <a:pt x="8" y="154"/>
                    </a:lnTo>
                    <a:lnTo>
                      <a:pt x="22" y="180"/>
                    </a:lnTo>
                    <a:lnTo>
                      <a:pt x="33" y="196"/>
                    </a:lnTo>
                    <a:lnTo>
                      <a:pt x="49" y="214"/>
                    </a:lnTo>
                    <a:lnTo>
                      <a:pt x="83" y="236"/>
                    </a:lnTo>
                    <a:lnTo>
                      <a:pt x="66" y="208"/>
                    </a:lnTo>
                    <a:lnTo>
                      <a:pt x="52" y="183"/>
                    </a:lnTo>
                    <a:lnTo>
                      <a:pt x="43" y="160"/>
                    </a:lnTo>
                    <a:lnTo>
                      <a:pt x="47" y="138"/>
                    </a:lnTo>
                    <a:lnTo>
                      <a:pt x="49" y="122"/>
                    </a:lnTo>
                    <a:lnTo>
                      <a:pt x="43" y="104"/>
                    </a:lnTo>
                    <a:lnTo>
                      <a:pt x="41" y="87"/>
                    </a:lnTo>
                    <a:lnTo>
                      <a:pt x="55" y="57"/>
                    </a:lnTo>
                    <a:lnTo>
                      <a:pt x="57" y="40"/>
                    </a:lnTo>
                    <a:lnTo>
                      <a:pt x="69" y="27"/>
                    </a:lnTo>
                    <a:lnTo>
                      <a:pt x="94" y="9"/>
                    </a:lnTo>
                    <a:lnTo>
                      <a:pt x="105" y="23"/>
                    </a:lnTo>
                    <a:lnTo>
                      <a:pt x="148" y="45"/>
                    </a:lnTo>
                    <a:lnTo>
                      <a:pt x="144" y="3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8" name="Freeform 104"/>
              <p:cNvSpPr>
                <a:spLocks/>
              </p:cNvSpPr>
              <p:nvPr/>
            </p:nvSpPr>
            <p:spPr bwMode="ltGray">
              <a:xfrm>
                <a:off x="4907" y="4027"/>
                <a:ext cx="152" cy="161"/>
              </a:xfrm>
              <a:custGeom>
                <a:avLst/>
                <a:gdLst>
                  <a:gd name="T0" fmla="*/ 3 w 152"/>
                  <a:gd name="T1" fmla="*/ 25 h 161"/>
                  <a:gd name="T2" fmla="*/ 34 w 152"/>
                  <a:gd name="T3" fmla="*/ 0 h 161"/>
                  <a:gd name="T4" fmla="*/ 54 w 152"/>
                  <a:gd name="T5" fmla="*/ 0 h 161"/>
                  <a:gd name="T6" fmla="*/ 72 w 152"/>
                  <a:gd name="T7" fmla="*/ 2 h 161"/>
                  <a:gd name="T8" fmla="*/ 85 w 152"/>
                  <a:gd name="T9" fmla="*/ 9 h 161"/>
                  <a:gd name="T10" fmla="*/ 120 w 152"/>
                  <a:gd name="T11" fmla="*/ 29 h 161"/>
                  <a:gd name="T12" fmla="*/ 131 w 152"/>
                  <a:gd name="T13" fmla="*/ 38 h 161"/>
                  <a:gd name="T14" fmla="*/ 139 w 152"/>
                  <a:gd name="T15" fmla="*/ 47 h 161"/>
                  <a:gd name="T16" fmla="*/ 147 w 152"/>
                  <a:gd name="T17" fmla="*/ 75 h 161"/>
                  <a:gd name="T18" fmla="*/ 151 w 152"/>
                  <a:gd name="T19" fmla="*/ 83 h 161"/>
                  <a:gd name="T20" fmla="*/ 147 w 152"/>
                  <a:gd name="T21" fmla="*/ 94 h 161"/>
                  <a:gd name="T22" fmla="*/ 142 w 152"/>
                  <a:gd name="T23" fmla="*/ 104 h 161"/>
                  <a:gd name="T24" fmla="*/ 128 w 152"/>
                  <a:gd name="T25" fmla="*/ 122 h 161"/>
                  <a:gd name="T26" fmla="*/ 116 w 152"/>
                  <a:gd name="T27" fmla="*/ 133 h 161"/>
                  <a:gd name="T28" fmla="*/ 100 w 152"/>
                  <a:gd name="T29" fmla="*/ 145 h 161"/>
                  <a:gd name="T30" fmla="*/ 65 w 152"/>
                  <a:gd name="T31" fmla="*/ 160 h 161"/>
                  <a:gd name="T32" fmla="*/ 82 w 152"/>
                  <a:gd name="T33" fmla="*/ 141 h 161"/>
                  <a:gd name="T34" fmla="*/ 97 w 152"/>
                  <a:gd name="T35" fmla="*/ 124 h 161"/>
                  <a:gd name="T36" fmla="*/ 106 w 152"/>
                  <a:gd name="T37" fmla="*/ 108 h 161"/>
                  <a:gd name="T38" fmla="*/ 102 w 152"/>
                  <a:gd name="T39" fmla="*/ 94 h 161"/>
                  <a:gd name="T40" fmla="*/ 100 w 152"/>
                  <a:gd name="T41" fmla="*/ 83 h 161"/>
                  <a:gd name="T42" fmla="*/ 106 w 152"/>
                  <a:gd name="T43" fmla="*/ 70 h 161"/>
                  <a:gd name="T44" fmla="*/ 108 w 152"/>
                  <a:gd name="T45" fmla="*/ 59 h 161"/>
                  <a:gd name="T46" fmla="*/ 94 w 152"/>
                  <a:gd name="T47" fmla="*/ 38 h 161"/>
                  <a:gd name="T48" fmla="*/ 91 w 152"/>
                  <a:gd name="T49" fmla="*/ 27 h 161"/>
                  <a:gd name="T50" fmla="*/ 79 w 152"/>
                  <a:gd name="T51" fmla="*/ 18 h 161"/>
                  <a:gd name="T52" fmla="*/ 54 w 152"/>
                  <a:gd name="T53" fmla="*/ 6 h 161"/>
                  <a:gd name="T54" fmla="*/ 43 w 152"/>
                  <a:gd name="T55" fmla="*/ 15 h 161"/>
                  <a:gd name="T56" fmla="*/ 0 w 152"/>
                  <a:gd name="T57" fmla="*/ 30 h 161"/>
                  <a:gd name="T58" fmla="*/ 3 w 152"/>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61">
                    <a:moveTo>
                      <a:pt x="3" y="25"/>
                    </a:moveTo>
                    <a:lnTo>
                      <a:pt x="34" y="0"/>
                    </a:lnTo>
                    <a:lnTo>
                      <a:pt x="54" y="0"/>
                    </a:lnTo>
                    <a:lnTo>
                      <a:pt x="72" y="2"/>
                    </a:lnTo>
                    <a:lnTo>
                      <a:pt x="85" y="9"/>
                    </a:lnTo>
                    <a:lnTo>
                      <a:pt x="120" y="29"/>
                    </a:lnTo>
                    <a:lnTo>
                      <a:pt x="131" y="38"/>
                    </a:lnTo>
                    <a:lnTo>
                      <a:pt x="139" y="47"/>
                    </a:lnTo>
                    <a:lnTo>
                      <a:pt x="147" y="75"/>
                    </a:lnTo>
                    <a:lnTo>
                      <a:pt x="151" y="83"/>
                    </a:lnTo>
                    <a:lnTo>
                      <a:pt x="147" y="94"/>
                    </a:lnTo>
                    <a:lnTo>
                      <a:pt x="142" y="104"/>
                    </a:lnTo>
                    <a:lnTo>
                      <a:pt x="128" y="122"/>
                    </a:lnTo>
                    <a:lnTo>
                      <a:pt x="116" y="133"/>
                    </a:lnTo>
                    <a:lnTo>
                      <a:pt x="100" y="145"/>
                    </a:lnTo>
                    <a:lnTo>
                      <a:pt x="65" y="160"/>
                    </a:lnTo>
                    <a:lnTo>
                      <a:pt x="82" y="141"/>
                    </a:lnTo>
                    <a:lnTo>
                      <a:pt x="97" y="124"/>
                    </a:lnTo>
                    <a:lnTo>
                      <a:pt x="106" y="108"/>
                    </a:lnTo>
                    <a:lnTo>
                      <a:pt x="102" y="94"/>
                    </a:lnTo>
                    <a:lnTo>
                      <a:pt x="100" y="83"/>
                    </a:lnTo>
                    <a:lnTo>
                      <a:pt x="106" y="70"/>
                    </a:lnTo>
                    <a:lnTo>
                      <a:pt x="108" y="59"/>
                    </a:lnTo>
                    <a:lnTo>
                      <a:pt x="94" y="38"/>
                    </a:lnTo>
                    <a:lnTo>
                      <a:pt x="91" y="27"/>
                    </a:lnTo>
                    <a:lnTo>
                      <a:pt x="79" y="18"/>
                    </a:lnTo>
                    <a:lnTo>
                      <a:pt x="54" y="6"/>
                    </a:lnTo>
                    <a:lnTo>
                      <a:pt x="43" y="15"/>
                    </a:lnTo>
                    <a:lnTo>
                      <a:pt x="0" y="30"/>
                    </a:lnTo>
                    <a:lnTo>
                      <a:pt x="3"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29" name="Freeform 105"/>
              <p:cNvSpPr>
                <a:spLocks/>
              </p:cNvSpPr>
              <p:nvPr/>
            </p:nvSpPr>
            <p:spPr bwMode="ltGray">
              <a:xfrm>
                <a:off x="5250" y="3351"/>
                <a:ext cx="288" cy="365"/>
              </a:xfrm>
              <a:custGeom>
                <a:avLst/>
                <a:gdLst>
                  <a:gd name="T0" fmla="*/ 270 w 288"/>
                  <a:gd name="T1" fmla="*/ 8 h 365"/>
                  <a:gd name="T2" fmla="*/ 268 w 288"/>
                  <a:gd name="T3" fmla="*/ 0 h 365"/>
                  <a:gd name="T4" fmla="*/ 248 w 288"/>
                  <a:gd name="T5" fmla="*/ 3 h 365"/>
                  <a:gd name="T6" fmla="*/ 236 w 288"/>
                  <a:gd name="T7" fmla="*/ 13 h 365"/>
                  <a:gd name="T8" fmla="*/ 8 w 288"/>
                  <a:gd name="T9" fmla="*/ 79 h 365"/>
                  <a:gd name="T10" fmla="*/ 211 w 288"/>
                  <a:gd name="T11" fmla="*/ 32 h 365"/>
                  <a:gd name="T12" fmla="*/ 213 w 288"/>
                  <a:gd name="T13" fmla="*/ 41 h 365"/>
                  <a:gd name="T14" fmla="*/ 114 w 288"/>
                  <a:gd name="T15" fmla="*/ 98 h 365"/>
                  <a:gd name="T16" fmla="*/ 237 w 288"/>
                  <a:gd name="T17" fmla="*/ 52 h 365"/>
                  <a:gd name="T18" fmla="*/ 222 w 288"/>
                  <a:gd name="T19" fmla="*/ 71 h 365"/>
                  <a:gd name="T20" fmla="*/ 182 w 288"/>
                  <a:gd name="T21" fmla="*/ 102 h 365"/>
                  <a:gd name="T22" fmla="*/ 62 w 288"/>
                  <a:gd name="T23" fmla="*/ 186 h 365"/>
                  <a:gd name="T24" fmla="*/ 67 w 288"/>
                  <a:gd name="T25" fmla="*/ 179 h 365"/>
                  <a:gd name="T26" fmla="*/ 145 w 288"/>
                  <a:gd name="T27" fmla="*/ 127 h 365"/>
                  <a:gd name="T28" fmla="*/ 207 w 288"/>
                  <a:gd name="T29" fmla="*/ 87 h 365"/>
                  <a:gd name="T30" fmla="*/ 236 w 288"/>
                  <a:gd name="T31" fmla="*/ 68 h 365"/>
                  <a:gd name="T32" fmla="*/ 240 w 288"/>
                  <a:gd name="T33" fmla="*/ 74 h 365"/>
                  <a:gd name="T34" fmla="*/ 207 w 288"/>
                  <a:gd name="T35" fmla="*/ 100 h 365"/>
                  <a:gd name="T36" fmla="*/ 158 w 288"/>
                  <a:gd name="T37" fmla="*/ 135 h 365"/>
                  <a:gd name="T38" fmla="*/ 222 w 288"/>
                  <a:gd name="T39" fmla="*/ 87 h 365"/>
                  <a:gd name="T40" fmla="*/ 240 w 288"/>
                  <a:gd name="T41" fmla="*/ 74 h 365"/>
                  <a:gd name="T42" fmla="*/ 243 w 288"/>
                  <a:gd name="T43" fmla="*/ 88 h 365"/>
                  <a:gd name="T44" fmla="*/ 222 w 288"/>
                  <a:gd name="T45" fmla="*/ 112 h 365"/>
                  <a:gd name="T46" fmla="*/ 158 w 288"/>
                  <a:gd name="T47" fmla="*/ 144 h 365"/>
                  <a:gd name="T48" fmla="*/ 105 w 288"/>
                  <a:gd name="T49" fmla="*/ 173 h 365"/>
                  <a:gd name="T50" fmla="*/ 167 w 288"/>
                  <a:gd name="T51" fmla="*/ 144 h 365"/>
                  <a:gd name="T52" fmla="*/ 231 w 288"/>
                  <a:gd name="T53" fmla="*/ 109 h 365"/>
                  <a:gd name="T54" fmla="*/ 228 w 288"/>
                  <a:gd name="T55" fmla="*/ 121 h 365"/>
                  <a:gd name="T56" fmla="*/ 231 w 288"/>
                  <a:gd name="T57" fmla="*/ 141 h 365"/>
                  <a:gd name="T58" fmla="*/ 221 w 288"/>
                  <a:gd name="T59" fmla="*/ 151 h 365"/>
                  <a:gd name="T60" fmla="*/ 169 w 288"/>
                  <a:gd name="T61" fmla="*/ 180 h 365"/>
                  <a:gd name="T62" fmla="*/ 71 w 288"/>
                  <a:gd name="T63" fmla="*/ 227 h 365"/>
                  <a:gd name="T64" fmla="*/ 86 w 288"/>
                  <a:gd name="T65" fmla="*/ 217 h 365"/>
                  <a:gd name="T66" fmla="*/ 207 w 288"/>
                  <a:gd name="T67" fmla="*/ 160 h 365"/>
                  <a:gd name="T68" fmla="*/ 245 w 288"/>
                  <a:gd name="T69" fmla="*/ 135 h 365"/>
                  <a:gd name="T70" fmla="*/ 148 w 288"/>
                  <a:gd name="T71" fmla="*/ 209 h 365"/>
                  <a:gd name="T72" fmla="*/ 244 w 288"/>
                  <a:gd name="T73" fmla="*/ 158 h 365"/>
                  <a:gd name="T74" fmla="*/ 241 w 288"/>
                  <a:gd name="T75" fmla="*/ 178 h 365"/>
                  <a:gd name="T76" fmla="*/ 193 w 288"/>
                  <a:gd name="T77" fmla="*/ 227 h 365"/>
                  <a:gd name="T78" fmla="*/ 111 w 288"/>
                  <a:gd name="T79" fmla="*/ 261 h 365"/>
                  <a:gd name="T80" fmla="*/ 33 w 288"/>
                  <a:gd name="T81" fmla="*/ 293 h 365"/>
                  <a:gd name="T82" fmla="*/ 149 w 288"/>
                  <a:gd name="T83" fmla="*/ 249 h 365"/>
                  <a:gd name="T84" fmla="*/ 197 w 288"/>
                  <a:gd name="T85" fmla="*/ 224 h 365"/>
                  <a:gd name="T86" fmla="*/ 240 w 288"/>
                  <a:gd name="T87" fmla="*/ 186 h 365"/>
                  <a:gd name="T88" fmla="*/ 236 w 288"/>
                  <a:gd name="T89" fmla="*/ 203 h 365"/>
                  <a:gd name="T90" fmla="*/ 233 w 288"/>
                  <a:gd name="T91" fmla="*/ 219 h 365"/>
                  <a:gd name="T92" fmla="*/ 236 w 288"/>
                  <a:gd name="T93" fmla="*/ 236 h 365"/>
                  <a:gd name="T94" fmla="*/ 193 w 288"/>
                  <a:gd name="T95" fmla="*/ 267 h 365"/>
                  <a:gd name="T96" fmla="*/ 113 w 288"/>
                  <a:gd name="T97" fmla="*/ 296 h 365"/>
                  <a:gd name="T98" fmla="*/ 118 w 288"/>
                  <a:gd name="T99" fmla="*/ 294 h 365"/>
                  <a:gd name="T100" fmla="*/ 217 w 288"/>
                  <a:gd name="T101" fmla="*/ 255 h 365"/>
                  <a:gd name="T102" fmla="*/ 212 w 288"/>
                  <a:gd name="T103" fmla="*/ 265 h 365"/>
                  <a:gd name="T104" fmla="*/ 217 w 288"/>
                  <a:gd name="T105" fmla="*/ 270 h 365"/>
                  <a:gd name="T106" fmla="*/ 222 w 288"/>
                  <a:gd name="T107" fmla="*/ 280 h 365"/>
                  <a:gd name="T108" fmla="*/ 173 w 288"/>
                  <a:gd name="T109" fmla="*/ 309 h 365"/>
                  <a:gd name="T110" fmla="*/ 120 w 288"/>
                  <a:gd name="T111" fmla="*/ 315 h 365"/>
                  <a:gd name="T112" fmla="*/ 217 w 288"/>
                  <a:gd name="T113" fmla="*/ 289 h 365"/>
                  <a:gd name="T114" fmla="*/ 212 w 288"/>
                  <a:gd name="T115" fmla="*/ 304 h 365"/>
                  <a:gd name="T116" fmla="*/ 218 w 288"/>
                  <a:gd name="T117" fmla="*/ 312 h 365"/>
                  <a:gd name="T118" fmla="*/ 105 w 288"/>
                  <a:gd name="T119" fmla="*/ 364 h 365"/>
                  <a:gd name="T120" fmla="*/ 212 w 288"/>
                  <a:gd name="T121" fmla="*/ 325 h 365"/>
                  <a:gd name="T122" fmla="*/ 235 w 288"/>
                  <a:gd name="T123" fmla="*/ 311 h 365"/>
                  <a:gd name="T124" fmla="*/ 249 w 288"/>
                  <a:gd name="T125" fmla="*/ 2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365">
                    <a:moveTo>
                      <a:pt x="266" y="28"/>
                    </a:moveTo>
                    <a:lnTo>
                      <a:pt x="270" y="8"/>
                    </a:lnTo>
                    <a:lnTo>
                      <a:pt x="287" y="6"/>
                    </a:lnTo>
                    <a:lnTo>
                      <a:pt x="268" y="0"/>
                    </a:lnTo>
                    <a:lnTo>
                      <a:pt x="260" y="0"/>
                    </a:lnTo>
                    <a:lnTo>
                      <a:pt x="248" y="3"/>
                    </a:lnTo>
                    <a:lnTo>
                      <a:pt x="247" y="9"/>
                    </a:lnTo>
                    <a:lnTo>
                      <a:pt x="236" y="13"/>
                    </a:lnTo>
                    <a:lnTo>
                      <a:pt x="139" y="65"/>
                    </a:lnTo>
                    <a:lnTo>
                      <a:pt x="8" y="79"/>
                    </a:lnTo>
                    <a:lnTo>
                      <a:pt x="138" y="64"/>
                    </a:lnTo>
                    <a:lnTo>
                      <a:pt x="211" y="32"/>
                    </a:lnTo>
                    <a:lnTo>
                      <a:pt x="236" y="28"/>
                    </a:lnTo>
                    <a:lnTo>
                      <a:pt x="213" y="41"/>
                    </a:lnTo>
                    <a:lnTo>
                      <a:pt x="236" y="42"/>
                    </a:lnTo>
                    <a:lnTo>
                      <a:pt x="114" y="98"/>
                    </a:lnTo>
                    <a:lnTo>
                      <a:pt x="197" y="63"/>
                    </a:lnTo>
                    <a:lnTo>
                      <a:pt x="237" y="52"/>
                    </a:lnTo>
                    <a:lnTo>
                      <a:pt x="236" y="60"/>
                    </a:lnTo>
                    <a:lnTo>
                      <a:pt x="222" y="71"/>
                    </a:lnTo>
                    <a:lnTo>
                      <a:pt x="211" y="81"/>
                    </a:lnTo>
                    <a:lnTo>
                      <a:pt x="182" y="102"/>
                    </a:lnTo>
                    <a:lnTo>
                      <a:pt x="129" y="141"/>
                    </a:lnTo>
                    <a:lnTo>
                      <a:pt x="62" y="186"/>
                    </a:lnTo>
                    <a:lnTo>
                      <a:pt x="9" y="217"/>
                    </a:lnTo>
                    <a:lnTo>
                      <a:pt x="67" y="179"/>
                    </a:lnTo>
                    <a:lnTo>
                      <a:pt x="101" y="156"/>
                    </a:lnTo>
                    <a:lnTo>
                      <a:pt x="145" y="127"/>
                    </a:lnTo>
                    <a:lnTo>
                      <a:pt x="168" y="109"/>
                    </a:lnTo>
                    <a:lnTo>
                      <a:pt x="207" y="87"/>
                    </a:lnTo>
                    <a:lnTo>
                      <a:pt x="222" y="78"/>
                    </a:lnTo>
                    <a:lnTo>
                      <a:pt x="236" y="68"/>
                    </a:lnTo>
                    <a:lnTo>
                      <a:pt x="228" y="70"/>
                    </a:lnTo>
                    <a:lnTo>
                      <a:pt x="240" y="74"/>
                    </a:lnTo>
                    <a:lnTo>
                      <a:pt x="226" y="81"/>
                    </a:lnTo>
                    <a:lnTo>
                      <a:pt x="207" y="100"/>
                    </a:lnTo>
                    <a:lnTo>
                      <a:pt x="185" y="120"/>
                    </a:lnTo>
                    <a:lnTo>
                      <a:pt x="158" y="135"/>
                    </a:lnTo>
                    <a:lnTo>
                      <a:pt x="202" y="102"/>
                    </a:lnTo>
                    <a:lnTo>
                      <a:pt x="222" y="87"/>
                    </a:lnTo>
                    <a:lnTo>
                      <a:pt x="236" y="74"/>
                    </a:lnTo>
                    <a:lnTo>
                      <a:pt x="240" y="74"/>
                    </a:lnTo>
                    <a:lnTo>
                      <a:pt x="230" y="93"/>
                    </a:lnTo>
                    <a:lnTo>
                      <a:pt x="243" y="88"/>
                    </a:lnTo>
                    <a:lnTo>
                      <a:pt x="236" y="100"/>
                    </a:lnTo>
                    <a:lnTo>
                      <a:pt x="222" y="112"/>
                    </a:lnTo>
                    <a:lnTo>
                      <a:pt x="193" y="131"/>
                    </a:lnTo>
                    <a:lnTo>
                      <a:pt x="158" y="144"/>
                    </a:lnTo>
                    <a:lnTo>
                      <a:pt x="129" y="160"/>
                    </a:lnTo>
                    <a:lnTo>
                      <a:pt x="105" y="173"/>
                    </a:lnTo>
                    <a:lnTo>
                      <a:pt x="120" y="167"/>
                    </a:lnTo>
                    <a:lnTo>
                      <a:pt x="167" y="144"/>
                    </a:lnTo>
                    <a:lnTo>
                      <a:pt x="222" y="116"/>
                    </a:lnTo>
                    <a:lnTo>
                      <a:pt x="231" y="109"/>
                    </a:lnTo>
                    <a:lnTo>
                      <a:pt x="240" y="100"/>
                    </a:lnTo>
                    <a:lnTo>
                      <a:pt x="228" y="121"/>
                    </a:lnTo>
                    <a:lnTo>
                      <a:pt x="249" y="113"/>
                    </a:lnTo>
                    <a:lnTo>
                      <a:pt x="231" y="141"/>
                    </a:lnTo>
                    <a:lnTo>
                      <a:pt x="226" y="147"/>
                    </a:lnTo>
                    <a:lnTo>
                      <a:pt x="221" y="151"/>
                    </a:lnTo>
                    <a:lnTo>
                      <a:pt x="196" y="166"/>
                    </a:lnTo>
                    <a:lnTo>
                      <a:pt x="169" y="180"/>
                    </a:lnTo>
                    <a:lnTo>
                      <a:pt x="119" y="205"/>
                    </a:lnTo>
                    <a:lnTo>
                      <a:pt x="71" y="227"/>
                    </a:lnTo>
                    <a:lnTo>
                      <a:pt x="0" y="258"/>
                    </a:lnTo>
                    <a:lnTo>
                      <a:pt x="86" y="217"/>
                    </a:lnTo>
                    <a:lnTo>
                      <a:pt x="173" y="176"/>
                    </a:lnTo>
                    <a:lnTo>
                      <a:pt x="207" y="160"/>
                    </a:lnTo>
                    <a:lnTo>
                      <a:pt x="228" y="143"/>
                    </a:lnTo>
                    <a:lnTo>
                      <a:pt x="245" y="135"/>
                    </a:lnTo>
                    <a:lnTo>
                      <a:pt x="248" y="136"/>
                    </a:lnTo>
                    <a:lnTo>
                      <a:pt x="148" y="209"/>
                    </a:lnTo>
                    <a:lnTo>
                      <a:pt x="225" y="159"/>
                    </a:lnTo>
                    <a:lnTo>
                      <a:pt x="244" y="158"/>
                    </a:lnTo>
                    <a:lnTo>
                      <a:pt x="222" y="184"/>
                    </a:lnTo>
                    <a:lnTo>
                      <a:pt x="241" y="178"/>
                    </a:lnTo>
                    <a:lnTo>
                      <a:pt x="212" y="208"/>
                    </a:lnTo>
                    <a:lnTo>
                      <a:pt x="193" y="227"/>
                    </a:lnTo>
                    <a:lnTo>
                      <a:pt x="158" y="242"/>
                    </a:lnTo>
                    <a:lnTo>
                      <a:pt x="111" y="261"/>
                    </a:lnTo>
                    <a:lnTo>
                      <a:pt x="67" y="280"/>
                    </a:lnTo>
                    <a:lnTo>
                      <a:pt x="33" y="293"/>
                    </a:lnTo>
                    <a:lnTo>
                      <a:pt x="9" y="299"/>
                    </a:lnTo>
                    <a:lnTo>
                      <a:pt x="149" y="249"/>
                    </a:lnTo>
                    <a:lnTo>
                      <a:pt x="181" y="234"/>
                    </a:lnTo>
                    <a:lnTo>
                      <a:pt x="197" y="224"/>
                    </a:lnTo>
                    <a:lnTo>
                      <a:pt x="219" y="205"/>
                    </a:lnTo>
                    <a:lnTo>
                      <a:pt x="240" y="186"/>
                    </a:lnTo>
                    <a:lnTo>
                      <a:pt x="218" y="212"/>
                    </a:lnTo>
                    <a:lnTo>
                      <a:pt x="236" y="203"/>
                    </a:lnTo>
                    <a:lnTo>
                      <a:pt x="217" y="224"/>
                    </a:lnTo>
                    <a:lnTo>
                      <a:pt x="233" y="219"/>
                    </a:lnTo>
                    <a:lnTo>
                      <a:pt x="215" y="244"/>
                    </a:lnTo>
                    <a:lnTo>
                      <a:pt x="236" y="236"/>
                    </a:lnTo>
                    <a:lnTo>
                      <a:pt x="217" y="249"/>
                    </a:lnTo>
                    <a:lnTo>
                      <a:pt x="193" y="267"/>
                    </a:lnTo>
                    <a:lnTo>
                      <a:pt x="173" y="273"/>
                    </a:lnTo>
                    <a:lnTo>
                      <a:pt x="113" y="296"/>
                    </a:lnTo>
                    <a:lnTo>
                      <a:pt x="58" y="309"/>
                    </a:lnTo>
                    <a:lnTo>
                      <a:pt x="118" y="294"/>
                    </a:lnTo>
                    <a:lnTo>
                      <a:pt x="168" y="274"/>
                    </a:lnTo>
                    <a:lnTo>
                      <a:pt x="217" y="255"/>
                    </a:lnTo>
                    <a:lnTo>
                      <a:pt x="231" y="246"/>
                    </a:lnTo>
                    <a:lnTo>
                      <a:pt x="212" y="265"/>
                    </a:lnTo>
                    <a:lnTo>
                      <a:pt x="226" y="261"/>
                    </a:lnTo>
                    <a:lnTo>
                      <a:pt x="217" y="270"/>
                    </a:lnTo>
                    <a:lnTo>
                      <a:pt x="212" y="284"/>
                    </a:lnTo>
                    <a:lnTo>
                      <a:pt x="222" y="280"/>
                    </a:lnTo>
                    <a:lnTo>
                      <a:pt x="209" y="291"/>
                    </a:lnTo>
                    <a:lnTo>
                      <a:pt x="173" y="309"/>
                    </a:lnTo>
                    <a:lnTo>
                      <a:pt x="149" y="312"/>
                    </a:lnTo>
                    <a:lnTo>
                      <a:pt x="120" y="315"/>
                    </a:lnTo>
                    <a:lnTo>
                      <a:pt x="178" y="306"/>
                    </a:lnTo>
                    <a:lnTo>
                      <a:pt x="217" y="289"/>
                    </a:lnTo>
                    <a:lnTo>
                      <a:pt x="226" y="277"/>
                    </a:lnTo>
                    <a:lnTo>
                      <a:pt x="212" y="304"/>
                    </a:lnTo>
                    <a:lnTo>
                      <a:pt x="228" y="298"/>
                    </a:lnTo>
                    <a:lnTo>
                      <a:pt x="218" y="312"/>
                    </a:lnTo>
                    <a:lnTo>
                      <a:pt x="202" y="332"/>
                    </a:lnTo>
                    <a:lnTo>
                      <a:pt x="105" y="364"/>
                    </a:lnTo>
                    <a:lnTo>
                      <a:pt x="203" y="335"/>
                    </a:lnTo>
                    <a:lnTo>
                      <a:pt x="212" y="325"/>
                    </a:lnTo>
                    <a:lnTo>
                      <a:pt x="218" y="318"/>
                    </a:lnTo>
                    <a:lnTo>
                      <a:pt x="235" y="311"/>
                    </a:lnTo>
                    <a:lnTo>
                      <a:pt x="245" y="326"/>
                    </a:lnTo>
                    <a:lnTo>
                      <a:pt x="249" y="298"/>
                    </a:lnTo>
                    <a:lnTo>
                      <a:pt x="266" y="2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30" name="Freeform 106"/>
              <p:cNvSpPr>
                <a:spLocks/>
              </p:cNvSpPr>
              <p:nvPr/>
            </p:nvSpPr>
            <p:spPr bwMode="ltGray">
              <a:xfrm>
                <a:off x="4803" y="3748"/>
                <a:ext cx="255" cy="271"/>
              </a:xfrm>
              <a:custGeom>
                <a:avLst/>
                <a:gdLst>
                  <a:gd name="T0" fmla="*/ 116 w 255"/>
                  <a:gd name="T1" fmla="*/ 7 h 271"/>
                  <a:gd name="T2" fmla="*/ 18 w 255"/>
                  <a:gd name="T3" fmla="*/ 12 h 271"/>
                  <a:gd name="T4" fmla="*/ 108 w 255"/>
                  <a:gd name="T5" fmla="*/ 12 h 271"/>
                  <a:gd name="T6" fmla="*/ 94 w 255"/>
                  <a:gd name="T7" fmla="*/ 23 h 271"/>
                  <a:gd name="T8" fmla="*/ 94 w 255"/>
                  <a:gd name="T9" fmla="*/ 28 h 271"/>
                  <a:gd name="T10" fmla="*/ 50 w 255"/>
                  <a:gd name="T11" fmla="*/ 40 h 271"/>
                  <a:gd name="T12" fmla="*/ 83 w 255"/>
                  <a:gd name="T13" fmla="*/ 36 h 271"/>
                  <a:gd name="T14" fmla="*/ 83 w 255"/>
                  <a:gd name="T15" fmla="*/ 42 h 271"/>
                  <a:gd name="T16" fmla="*/ 90 w 255"/>
                  <a:gd name="T17" fmla="*/ 45 h 271"/>
                  <a:gd name="T18" fmla="*/ 10 w 255"/>
                  <a:gd name="T19" fmla="*/ 73 h 271"/>
                  <a:gd name="T20" fmla="*/ 86 w 255"/>
                  <a:gd name="T21" fmla="*/ 59 h 271"/>
                  <a:gd name="T22" fmla="*/ 68 w 255"/>
                  <a:gd name="T23" fmla="*/ 78 h 271"/>
                  <a:gd name="T24" fmla="*/ 10 w 255"/>
                  <a:gd name="T25" fmla="*/ 90 h 271"/>
                  <a:gd name="T26" fmla="*/ 72 w 255"/>
                  <a:gd name="T27" fmla="*/ 80 h 271"/>
                  <a:gd name="T28" fmla="*/ 25 w 255"/>
                  <a:gd name="T29" fmla="*/ 102 h 271"/>
                  <a:gd name="T30" fmla="*/ 53 w 255"/>
                  <a:gd name="T31" fmla="*/ 92 h 271"/>
                  <a:gd name="T32" fmla="*/ 72 w 255"/>
                  <a:gd name="T33" fmla="*/ 90 h 271"/>
                  <a:gd name="T34" fmla="*/ 72 w 255"/>
                  <a:gd name="T35" fmla="*/ 97 h 271"/>
                  <a:gd name="T36" fmla="*/ 61 w 255"/>
                  <a:gd name="T37" fmla="*/ 111 h 271"/>
                  <a:gd name="T38" fmla="*/ 6 w 255"/>
                  <a:gd name="T39" fmla="*/ 127 h 271"/>
                  <a:gd name="T40" fmla="*/ 68 w 255"/>
                  <a:gd name="T41" fmla="*/ 113 h 271"/>
                  <a:gd name="T42" fmla="*/ 57 w 255"/>
                  <a:gd name="T43" fmla="*/ 132 h 271"/>
                  <a:gd name="T44" fmla="*/ 43 w 255"/>
                  <a:gd name="T45" fmla="*/ 144 h 271"/>
                  <a:gd name="T46" fmla="*/ 50 w 255"/>
                  <a:gd name="T47" fmla="*/ 144 h 271"/>
                  <a:gd name="T48" fmla="*/ 50 w 255"/>
                  <a:gd name="T49" fmla="*/ 151 h 271"/>
                  <a:gd name="T50" fmla="*/ 10 w 255"/>
                  <a:gd name="T51" fmla="*/ 168 h 271"/>
                  <a:gd name="T52" fmla="*/ 43 w 255"/>
                  <a:gd name="T53" fmla="*/ 165 h 271"/>
                  <a:gd name="T54" fmla="*/ 43 w 255"/>
                  <a:gd name="T55" fmla="*/ 168 h 271"/>
                  <a:gd name="T56" fmla="*/ 47 w 255"/>
                  <a:gd name="T57" fmla="*/ 175 h 271"/>
                  <a:gd name="T58" fmla="*/ 38 w 255"/>
                  <a:gd name="T59" fmla="*/ 189 h 271"/>
                  <a:gd name="T60" fmla="*/ 47 w 255"/>
                  <a:gd name="T61" fmla="*/ 196 h 271"/>
                  <a:gd name="T62" fmla="*/ 50 w 255"/>
                  <a:gd name="T63" fmla="*/ 227 h 271"/>
                  <a:gd name="T64" fmla="*/ 57 w 255"/>
                  <a:gd name="T65" fmla="*/ 189 h 271"/>
                  <a:gd name="T66" fmla="*/ 119 w 255"/>
                  <a:gd name="T67" fmla="*/ 270 h 271"/>
                  <a:gd name="T68" fmla="*/ 83 w 255"/>
                  <a:gd name="T69" fmla="*/ 175 h 271"/>
                  <a:gd name="T70" fmla="*/ 83 w 255"/>
                  <a:gd name="T71" fmla="*/ 173 h 271"/>
                  <a:gd name="T72" fmla="*/ 86 w 255"/>
                  <a:gd name="T73" fmla="*/ 165 h 271"/>
                  <a:gd name="T74" fmla="*/ 137 w 255"/>
                  <a:gd name="T75" fmla="*/ 213 h 271"/>
                  <a:gd name="T76" fmla="*/ 104 w 255"/>
                  <a:gd name="T77" fmla="*/ 187 h 271"/>
                  <a:gd name="T78" fmla="*/ 94 w 255"/>
                  <a:gd name="T79" fmla="*/ 144 h 271"/>
                  <a:gd name="T80" fmla="*/ 97 w 255"/>
                  <a:gd name="T81" fmla="*/ 132 h 271"/>
                  <a:gd name="T82" fmla="*/ 116 w 255"/>
                  <a:gd name="T83" fmla="*/ 161 h 271"/>
                  <a:gd name="T84" fmla="*/ 104 w 255"/>
                  <a:gd name="T85" fmla="*/ 118 h 271"/>
                  <a:gd name="T86" fmla="*/ 123 w 255"/>
                  <a:gd name="T87" fmla="*/ 111 h 271"/>
                  <a:gd name="T88" fmla="*/ 137 w 255"/>
                  <a:gd name="T89" fmla="*/ 140 h 271"/>
                  <a:gd name="T90" fmla="*/ 119 w 255"/>
                  <a:gd name="T91" fmla="*/ 90 h 271"/>
                  <a:gd name="T92" fmla="*/ 123 w 255"/>
                  <a:gd name="T93" fmla="*/ 85 h 271"/>
                  <a:gd name="T94" fmla="*/ 127 w 255"/>
                  <a:gd name="T95" fmla="*/ 61 h 271"/>
                  <a:gd name="T96" fmla="*/ 144 w 255"/>
                  <a:gd name="T97" fmla="*/ 64 h 271"/>
                  <a:gd name="T98" fmla="*/ 210 w 255"/>
                  <a:gd name="T99" fmla="*/ 125 h 271"/>
                  <a:gd name="T100" fmla="*/ 163 w 255"/>
                  <a:gd name="T101" fmla="*/ 90 h 271"/>
                  <a:gd name="T102" fmla="*/ 137 w 255"/>
                  <a:gd name="T103" fmla="*/ 40 h 271"/>
                  <a:gd name="T104" fmla="*/ 144 w 255"/>
                  <a:gd name="T105" fmla="*/ 31 h 271"/>
                  <a:gd name="T106" fmla="*/ 177 w 255"/>
                  <a:gd name="T107" fmla="*/ 59 h 271"/>
                  <a:gd name="T108" fmla="*/ 170 w 255"/>
                  <a:gd name="T109" fmla="*/ 56 h 271"/>
                  <a:gd name="T110" fmla="*/ 155 w 255"/>
                  <a:gd name="T111" fmla="*/ 18 h 271"/>
                  <a:gd name="T112" fmla="*/ 195 w 255"/>
                  <a:gd name="T113" fmla="*/ 56 h 271"/>
                  <a:gd name="T114" fmla="*/ 169 w 255"/>
                  <a:gd name="T115" fmla="*/ 37 h 271"/>
                  <a:gd name="T116" fmla="*/ 149 w 255"/>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71">
                    <a:moveTo>
                      <a:pt x="143" y="3"/>
                    </a:moveTo>
                    <a:lnTo>
                      <a:pt x="127" y="0"/>
                    </a:lnTo>
                    <a:lnTo>
                      <a:pt x="116" y="7"/>
                    </a:lnTo>
                    <a:lnTo>
                      <a:pt x="104" y="9"/>
                    </a:lnTo>
                    <a:lnTo>
                      <a:pt x="79" y="12"/>
                    </a:lnTo>
                    <a:lnTo>
                      <a:pt x="18" y="12"/>
                    </a:lnTo>
                    <a:lnTo>
                      <a:pt x="79" y="14"/>
                    </a:lnTo>
                    <a:lnTo>
                      <a:pt x="97" y="9"/>
                    </a:lnTo>
                    <a:lnTo>
                      <a:pt x="108" y="12"/>
                    </a:lnTo>
                    <a:lnTo>
                      <a:pt x="94" y="16"/>
                    </a:lnTo>
                    <a:lnTo>
                      <a:pt x="104" y="16"/>
                    </a:lnTo>
                    <a:lnTo>
                      <a:pt x="94" y="23"/>
                    </a:lnTo>
                    <a:lnTo>
                      <a:pt x="14" y="64"/>
                    </a:lnTo>
                    <a:lnTo>
                      <a:pt x="97" y="23"/>
                    </a:lnTo>
                    <a:lnTo>
                      <a:pt x="94" y="28"/>
                    </a:lnTo>
                    <a:lnTo>
                      <a:pt x="83" y="36"/>
                    </a:lnTo>
                    <a:lnTo>
                      <a:pt x="72" y="37"/>
                    </a:lnTo>
                    <a:lnTo>
                      <a:pt x="50" y="40"/>
                    </a:lnTo>
                    <a:lnTo>
                      <a:pt x="14" y="36"/>
                    </a:lnTo>
                    <a:lnTo>
                      <a:pt x="72" y="40"/>
                    </a:lnTo>
                    <a:lnTo>
                      <a:pt x="83" y="36"/>
                    </a:lnTo>
                    <a:lnTo>
                      <a:pt x="94" y="33"/>
                    </a:lnTo>
                    <a:lnTo>
                      <a:pt x="90" y="40"/>
                    </a:lnTo>
                    <a:lnTo>
                      <a:pt x="83" y="42"/>
                    </a:lnTo>
                    <a:lnTo>
                      <a:pt x="10" y="66"/>
                    </a:lnTo>
                    <a:lnTo>
                      <a:pt x="83" y="45"/>
                    </a:lnTo>
                    <a:lnTo>
                      <a:pt x="90" y="45"/>
                    </a:lnTo>
                    <a:lnTo>
                      <a:pt x="83" y="52"/>
                    </a:lnTo>
                    <a:lnTo>
                      <a:pt x="72" y="59"/>
                    </a:lnTo>
                    <a:lnTo>
                      <a:pt x="10" y="73"/>
                    </a:lnTo>
                    <a:lnTo>
                      <a:pt x="79" y="56"/>
                    </a:lnTo>
                    <a:lnTo>
                      <a:pt x="83" y="56"/>
                    </a:lnTo>
                    <a:lnTo>
                      <a:pt x="86" y="59"/>
                    </a:lnTo>
                    <a:lnTo>
                      <a:pt x="72" y="68"/>
                    </a:lnTo>
                    <a:lnTo>
                      <a:pt x="86" y="66"/>
                    </a:lnTo>
                    <a:lnTo>
                      <a:pt x="68" y="78"/>
                    </a:lnTo>
                    <a:lnTo>
                      <a:pt x="53" y="85"/>
                    </a:lnTo>
                    <a:lnTo>
                      <a:pt x="25" y="90"/>
                    </a:lnTo>
                    <a:lnTo>
                      <a:pt x="10" y="90"/>
                    </a:lnTo>
                    <a:lnTo>
                      <a:pt x="35" y="88"/>
                    </a:lnTo>
                    <a:lnTo>
                      <a:pt x="65" y="82"/>
                    </a:lnTo>
                    <a:lnTo>
                      <a:pt x="72" y="80"/>
                    </a:lnTo>
                    <a:lnTo>
                      <a:pt x="65" y="88"/>
                    </a:lnTo>
                    <a:lnTo>
                      <a:pt x="50" y="97"/>
                    </a:lnTo>
                    <a:lnTo>
                      <a:pt x="25" y="102"/>
                    </a:lnTo>
                    <a:lnTo>
                      <a:pt x="0" y="106"/>
                    </a:lnTo>
                    <a:lnTo>
                      <a:pt x="32" y="99"/>
                    </a:lnTo>
                    <a:lnTo>
                      <a:pt x="53" y="92"/>
                    </a:lnTo>
                    <a:lnTo>
                      <a:pt x="72" y="85"/>
                    </a:lnTo>
                    <a:lnTo>
                      <a:pt x="75" y="82"/>
                    </a:lnTo>
                    <a:lnTo>
                      <a:pt x="72" y="90"/>
                    </a:lnTo>
                    <a:lnTo>
                      <a:pt x="79" y="88"/>
                    </a:lnTo>
                    <a:lnTo>
                      <a:pt x="86" y="90"/>
                    </a:lnTo>
                    <a:lnTo>
                      <a:pt x="72" y="97"/>
                    </a:lnTo>
                    <a:lnTo>
                      <a:pt x="72" y="102"/>
                    </a:lnTo>
                    <a:lnTo>
                      <a:pt x="53" y="111"/>
                    </a:lnTo>
                    <a:lnTo>
                      <a:pt x="61" y="111"/>
                    </a:lnTo>
                    <a:lnTo>
                      <a:pt x="53" y="116"/>
                    </a:lnTo>
                    <a:lnTo>
                      <a:pt x="28" y="125"/>
                    </a:lnTo>
                    <a:lnTo>
                      <a:pt x="6" y="127"/>
                    </a:lnTo>
                    <a:lnTo>
                      <a:pt x="38" y="123"/>
                    </a:lnTo>
                    <a:lnTo>
                      <a:pt x="57" y="116"/>
                    </a:lnTo>
                    <a:lnTo>
                      <a:pt x="68" y="113"/>
                    </a:lnTo>
                    <a:lnTo>
                      <a:pt x="68" y="120"/>
                    </a:lnTo>
                    <a:lnTo>
                      <a:pt x="68" y="123"/>
                    </a:lnTo>
                    <a:lnTo>
                      <a:pt x="57" y="132"/>
                    </a:lnTo>
                    <a:lnTo>
                      <a:pt x="47" y="140"/>
                    </a:lnTo>
                    <a:lnTo>
                      <a:pt x="53" y="140"/>
                    </a:lnTo>
                    <a:lnTo>
                      <a:pt x="43" y="144"/>
                    </a:lnTo>
                    <a:lnTo>
                      <a:pt x="6" y="156"/>
                    </a:lnTo>
                    <a:lnTo>
                      <a:pt x="32" y="149"/>
                    </a:lnTo>
                    <a:lnTo>
                      <a:pt x="50" y="144"/>
                    </a:lnTo>
                    <a:lnTo>
                      <a:pt x="50" y="151"/>
                    </a:lnTo>
                    <a:lnTo>
                      <a:pt x="38" y="153"/>
                    </a:lnTo>
                    <a:lnTo>
                      <a:pt x="50" y="151"/>
                    </a:lnTo>
                    <a:lnTo>
                      <a:pt x="50" y="156"/>
                    </a:lnTo>
                    <a:lnTo>
                      <a:pt x="43" y="161"/>
                    </a:lnTo>
                    <a:lnTo>
                      <a:pt x="10" y="168"/>
                    </a:lnTo>
                    <a:lnTo>
                      <a:pt x="38" y="161"/>
                    </a:lnTo>
                    <a:lnTo>
                      <a:pt x="38" y="163"/>
                    </a:lnTo>
                    <a:lnTo>
                      <a:pt x="43" y="165"/>
                    </a:lnTo>
                    <a:lnTo>
                      <a:pt x="10" y="182"/>
                    </a:lnTo>
                    <a:lnTo>
                      <a:pt x="35" y="170"/>
                    </a:lnTo>
                    <a:lnTo>
                      <a:pt x="43" y="168"/>
                    </a:lnTo>
                    <a:lnTo>
                      <a:pt x="47" y="173"/>
                    </a:lnTo>
                    <a:lnTo>
                      <a:pt x="38" y="177"/>
                    </a:lnTo>
                    <a:lnTo>
                      <a:pt x="47" y="175"/>
                    </a:lnTo>
                    <a:lnTo>
                      <a:pt x="38" y="189"/>
                    </a:lnTo>
                    <a:lnTo>
                      <a:pt x="6" y="205"/>
                    </a:lnTo>
                    <a:lnTo>
                      <a:pt x="38" y="189"/>
                    </a:lnTo>
                    <a:lnTo>
                      <a:pt x="35" y="196"/>
                    </a:lnTo>
                    <a:lnTo>
                      <a:pt x="47" y="189"/>
                    </a:lnTo>
                    <a:lnTo>
                      <a:pt x="47" y="196"/>
                    </a:lnTo>
                    <a:lnTo>
                      <a:pt x="50" y="229"/>
                    </a:lnTo>
                    <a:lnTo>
                      <a:pt x="83" y="270"/>
                    </a:lnTo>
                    <a:lnTo>
                      <a:pt x="50" y="227"/>
                    </a:lnTo>
                    <a:lnTo>
                      <a:pt x="50" y="211"/>
                    </a:lnTo>
                    <a:lnTo>
                      <a:pt x="53" y="198"/>
                    </a:lnTo>
                    <a:lnTo>
                      <a:pt x="57" y="189"/>
                    </a:lnTo>
                    <a:lnTo>
                      <a:pt x="65" y="173"/>
                    </a:lnTo>
                    <a:lnTo>
                      <a:pt x="72" y="180"/>
                    </a:lnTo>
                    <a:lnTo>
                      <a:pt x="119" y="270"/>
                    </a:lnTo>
                    <a:lnTo>
                      <a:pt x="75" y="180"/>
                    </a:lnTo>
                    <a:lnTo>
                      <a:pt x="75" y="170"/>
                    </a:lnTo>
                    <a:lnTo>
                      <a:pt x="83" y="175"/>
                    </a:lnTo>
                    <a:lnTo>
                      <a:pt x="90" y="263"/>
                    </a:lnTo>
                    <a:lnTo>
                      <a:pt x="86" y="187"/>
                    </a:lnTo>
                    <a:lnTo>
                      <a:pt x="83" y="173"/>
                    </a:lnTo>
                    <a:lnTo>
                      <a:pt x="79" y="168"/>
                    </a:lnTo>
                    <a:lnTo>
                      <a:pt x="83" y="156"/>
                    </a:lnTo>
                    <a:lnTo>
                      <a:pt x="86" y="165"/>
                    </a:lnTo>
                    <a:lnTo>
                      <a:pt x="97" y="184"/>
                    </a:lnTo>
                    <a:lnTo>
                      <a:pt x="108" y="196"/>
                    </a:lnTo>
                    <a:lnTo>
                      <a:pt x="137" y="213"/>
                    </a:lnTo>
                    <a:lnTo>
                      <a:pt x="199" y="244"/>
                    </a:lnTo>
                    <a:lnTo>
                      <a:pt x="119" y="198"/>
                    </a:lnTo>
                    <a:lnTo>
                      <a:pt x="104" y="187"/>
                    </a:lnTo>
                    <a:lnTo>
                      <a:pt x="97" y="180"/>
                    </a:lnTo>
                    <a:lnTo>
                      <a:pt x="90" y="170"/>
                    </a:lnTo>
                    <a:lnTo>
                      <a:pt x="94" y="144"/>
                    </a:lnTo>
                    <a:lnTo>
                      <a:pt x="97" y="151"/>
                    </a:lnTo>
                    <a:lnTo>
                      <a:pt x="97" y="137"/>
                    </a:lnTo>
                    <a:lnTo>
                      <a:pt x="97" y="132"/>
                    </a:lnTo>
                    <a:lnTo>
                      <a:pt x="104" y="144"/>
                    </a:lnTo>
                    <a:lnTo>
                      <a:pt x="174" y="232"/>
                    </a:lnTo>
                    <a:lnTo>
                      <a:pt x="116" y="161"/>
                    </a:lnTo>
                    <a:lnTo>
                      <a:pt x="108" y="153"/>
                    </a:lnTo>
                    <a:lnTo>
                      <a:pt x="104" y="144"/>
                    </a:lnTo>
                    <a:lnTo>
                      <a:pt x="104" y="118"/>
                    </a:lnTo>
                    <a:lnTo>
                      <a:pt x="108" y="120"/>
                    </a:lnTo>
                    <a:lnTo>
                      <a:pt x="112" y="106"/>
                    </a:lnTo>
                    <a:lnTo>
                      <a:pt x="123" y="111"/>
                    </a:lnTo>
                    <a:lnTo>
                      <a:pt x="177" y="208"/>
                    </a:lnTo>
                    <a:lnTo>
                      <a:pt x="148" y="161"/>
                    </a:lnTo>
                    <a:lnTo>
                      <a:pt x="137" y="140"/>
                    </a:lnTo>
                    <a:lnTo>
                      <a:pt x="123" y="120"/>
                    </a:lnTo>
                    <a:lnTo>
                      <a:pt x="123" y="108"/>
                    </a:lnTo>
                    <a:lnTo>
                      <a:pt x="119" y="90"/>
                    </a:lnTo>
                    <a:lnTo>
                      <a:pt x="127" y="92"/>
                    </a:lnTo>
                    <a:lnTo>
                      <a:pt x="155" y="189"/>
                    </a:lnTo>
                    <a:lnTo>
                      <a:pt x="123" y="85"/>
                    </a:lnTo>
                    <a:lnTo>
                      <a:pt x="123" y="75"/>
                    </a:lnTo>
                    <a:lnTo>
                      <a:pt x="127" y="82"/>
                    </a:lnTo>
                    <a:lnTo>
                      <a:pt x="127" y="61"/>
                    </a:lnTo>
                    <a:lnTo>
                      <a:pt x="133" y="68"/>
                    </a:lnTo>
                    <a:lnTo>
                      <a:pt x="133" y="56"/>
                    </a:lnTo>
                    <a:lnTo>
                      <a:pt x="144" y="64"/>
                    </a:lnTo>
                    <a:lnTo>
                      <a:pt x="159" y="88"/>
                    </a:lnTo>
                    <a:lnTo>
                      <a:pt x="177" y="102"/>
                    </a:lnTo>
                    <a:lnTo>
                      <a:pt x="210" y="125"/>
                    </a:lnTo>
                    <a:lnTo>
                      <a:pt x="228" y="146"/>
                    </a:lnTo>
                    <a:lnTo>
                      <a:pt x="177" y="102"/>
                    </a:lnTo>
                    <a:lnTo>
                      <a:pt x="163" y="90"/>
                    </a:lnTo>
                    <a:lnTo>
                      <a:pt x="148" y="73"/>
                    </a:lnTo>
                    <a:lnTo>
                      <a:pt x="144" y="61"/>
                    </a:lnTo>
                    <a:lnTo>
                      <a:pt x="137" y="40"/>
                    </a:lnTo>
                    <a:lnTo>
                      <a:pt x="141" y="42"/>
                    </a:lnTo>
                    <a:lnTo>
                      <a:pt x="148" y="40"/>
                    </a:lnTo>
                    <a:lnTo>
                      <a:pt x="144" y="31"/>
                    </a:lnTo>
                    <a:lnTo>
                      <a:pt x="151" y="40"/>
                    </a:lnTo>
                    <a:lnTo>
                      <a:pt x="159" y="49"/>
                    </a:lnTo>
                    <a:lnTo>
                      <a:pt x="177" y="59"/>
                    </a:lnTo>
                    <a:lnTo>
                      <a:pt x="203" y="68"/>
                    </a:lnTo>
                    <a:lnTo>
                      <a:pt x="254" y="92"/>
                    </a:lnTo>
                    <a:lnTo>
                      <a:pt x="170" y="56"/>
                    </a:lnTo>
                    <a:lnTo>
                      <a:pt x="159" y="47"/>
                    </a:lnTo>
                    <a:lnTo>
                      <a:pt x="155" y="42"/>
                    </a:lnTo>
                    <a:lnTo>
                      <a:pt x="155" y="18"/>
                    </a:lnTo>
                    <a:lnTo>
                      <a:pt x="163" y="26"/>
                    </a:lnTo>
                    <a:lnTo>
                      <a:pt x="174" y="37"/>
                    </a:lnTo>
                    <a:lnTo>
                      <a:pt x="195" y="56"/>
                    </a:lnTo>
                    <a:lnTo>
                      <a:pt x="225" y="75"/>
                    </a:lnTo>
                    <a:lnTo>
                      <a:pt x="231" y="85"/>
                    </a:lnTo>
                    <a:lnTo>
                      <a:pt x="169" y="37"/>
                    </a:lnTo>
                    <a:lnTo>
                      <a:pt x="163" y="21"/>
                    </a:lnTo>
                    <a:lnTo>
                      <a:pt x="166" y="9"/>
                    </a:lnTo>
                    <a:lnTo>
                      <a:pt x="149" y="2"/>
                    </a:lnTo>
                    <a:lnTo>
                      <a:pt x="143" y="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31" name="Freeform 107"/>
              <p:cNvSpPr>
                <a:spLocks/>
              </p:cNvSpPr>
              <p:nvPr/>
            </p:nvSpPr>
            <p:spPr bwMode="ltGray">
              <a:xfrm>
                <a:off x="4977" y="3785"/>
                <a:ext cx="212" cy="258"/>
              </a:xfrm>
              <a:custGeom>
                <a:avLst/>
                <a:gdLst>
                  <a:gd name="T0" fmla="*/ 208 w 212"/>
                  <a:gd name="T1" fmla="*/ 39 h 258"/>
                  <a:gd name="T2" fmla="*/ 192 w 212"/>
                  <a:gd name="T3" fmla="*/ 23 h 258"/>
                  <a:gd name="T4" fmla="*/ 186 w 212"/>
                  <a:gd name="T5" fmla="*/ 16 h 258"/>
                  <a:gd name="T6" fmla="*/ 170 w 212"/>
                  <a:gd name="T7" fmla="*/ 10 h 258"/>
                  <a:gd name="T8" fmla="*/ 156 w 212"/>
                  <a:gd name="T9" fmla="*/ 5 h 258"/>
                  <a:gd name="T10" fmla="*/ 136 w 212"/>
                  <a:gd name="T11" fmla="*/ 0 h 258"/>
                  <a:gd name="T12" fmla="*/ 119 w 212"/>
                  <a:gd name="T13" fmla="*/ 0 h 258"/>
                  <a:gd name="T14" fmla="*/ 104 w 212"/>
                  <a:gd name="T15" fmla="*/ 2 h 258"/>
                  <a:gd name="T16" fmla="*/ 86 w 212"/>
                  <a:gd name="T17" fmla="*/ 4 h 258"/>
                  <a:gd name="T18" fmla="*/ 66 w 212"/>
                  <a:gd name="T19" fmla="*/ 9 h 258"/>
                  <a:gd name="T20" fmla="*/ 54 w 212"/>
                  <a:gd name="T21" fmla="*/ 19 h 258"/>
                  <a:gd name="T22" fmla="*/ 42 w 212"/>
                  <a:gd name="T23" fmla="*/ 33 h 258"/>
                  <a:gd name="T24" fmla="*/ 29 w 212"/>
                  <a:gd name="T25" fmla="*/ 43 h 258"/>
                  <a:gd name="T26" fmla="*/ 19 w 212"/>
                  <a:gd name="T27" fmla="*/ 54 h 258"/>
                  <a:gd name="T28" fmla="*/ 8 w 212"/>
                  <a:gd name="T29" fmla="*/ 69 h 258"/>
                  <a:gd name="T30" fmla="*/ 0 w 212"/>
                  <a:gd name="T31" fmla="*/ 99 h 258"/>
                  <a:gd name="T32" fmla="*/ 2 w 212"/>
                  <a:gd name="T33" fmla="*/ 123 h 258"/>
                  <a:gd name="T34" fmla="*/ 12 w 212"/>
                  <a:gd name="T35" fmla="*/ 157 h 258"/>
                  <a:gd name="T36" fmla="*/ 29 w 212"/>
                  <a:gd name="T37" fmla="*/ 186 h 258"/>
                  <a:gd name="T38" fmla="*/ 66 w 212"/>
                  <a:gd name="T39" fmla="*/ 257 h 258"/>
                  <a:gd name="T40" fmla="*/ 52 w 212"/>
                  <a:gd name="T41" fmla="*/ 181 h 258"/>
                  <a:gd name="T42" fmla="*/ 44 w 212"/>
                  <a:gd name="T43" fmla="*/ 156 h 258"/>
                  <a:gd name="T44" fmla="*/ 39 w 212"/>
                  <a:gd name="T45" fmla="*/ 133 h 258"/>
                  <a:gd name="T46" fmla="*/ 37 w 212"/>
                  <a:gd name="T47" fmla="*/ 109 h 258"/>
                  <a:gd name="T48" fmla="*/ 42 w 212"/>
                  <a:gd name="T49" fmla="*/ 81 h 258"/>
                  <a:gd name="T50" fmla="*/ 46 w 212"/>
                  <a:gd name="T51" fmla="*/ 61 h 258"/>
                  <a:gd name="T52" fmla="*/ 56 w 212"/>
                  <a:gd name="T53" fmla="*/ 35 h 258"/>
                  <a:gd name="T54" fmla="*/ 72 w 212"/>
                  <a:gd name="T55" fmla="*/ 23 h 258"/>
                  <a:gd name="T56" fmla="*/ 92 w 212"/>
                  <a:gd name="T57" fmla="*/ 18 h 258"/>
                  <a:gd name="T58" fmla="*/ 144 w 212"/>
                  <a:gd name="T59" fmla="*/ 15 h 258"/>
                  <a:gd name="T60" fmla="*/ 176 w 212"/>
                  <a:gd name="T61" fmla="*/ 23 h 258"/>
                  <a:gd name="T62" fmla="*/ 211 w 212"/>
                  <a:gd name="T63" fmla="*/ 42 h 258"/>
                  <a:gd name="T64" fmla="*/ 208 w 212"/>
                  <a:gd name="T65" fmla="*/ 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2" h="258">
                    <a:moveTo>
                      <a:pt x="208" y="39"/>
                    </a:moveTo>
                    <a:lnTo>
                      <a:pt x="192" y="23"/>
                    </a:lnTo>
                    <a:lnTo>
                      <a:pt x="186" y="16"/>
                    </a:lnTo>
                    <a:lnTo>
                      <a:pt x="170" y="10"/>
                    </a:lnTo>
                    <a:lnTo>
                      <a:pt x="156" y="5"/>
                    </a:lnTo>
                    <a:lnTo>
                      <a:pt x="136" y="0"/>
                    </a:lnTo>
                    <a:lnTo>
                      <a:pt x="119" y="0"/>
                    </a:lnTo>
                    <a:lnTo>
                      <a:pt x="104" y="2"/>
                    </a:lnTo>
                    <a:lnTo>
                      <a:pt x="86" y="4"/>
                    </a:lnTo>
                    <a:lnTo>
                      <a:pt x="66" y="9"/>
                    </a:lnTo>
                    <a:lnTo>
                      <a:pt x="54" y="19"/>
                    </a:lnTo>
                    <a:lnTo>
                      <a:pt x="42" y="33"/>
                    </a:lnTo>
                    <a:lnTo>
                      <a:pt x="29" y="43"/>
                    </a:lnTo>
                    <a:lnTo>
                      <a:pt x="19" y="54"/>
                    </a:lnTo>
                    <a:lnTo>
                      <a:pt x="8" y="69"/>
                    </a:lnTo>
                    <a:lnTo>
                      <a:pt x="0" y="99"/>
                    </a:lnTo>
                    <a:lnTo>
                      <a:pt x="2" y="123"/>
                    </a:lnTo>
                    <a:lnTo>
                      <a:pt x="12" y="157"/>
                    </a:lnTo>
                    <a:lnTo>
                      <a:pt x="29" y="186"/>
                    </a:lnTo>
                    <a:lnTo>
                      <a:pt x="66" y="257"/>
                    </a:lnTo>
                    <a:lnTo>
                      <a:pt x="52" y="181"/>
                    </a:lnTo>
                    <a:lnTo>
                      <a:pt x="44" y="156"/>
                    </a:lnTo>
                    <a:lnTo>
                      <a:pt x="39" y="133"/>
                    </a:lnTo>
                    <a:lnTo>
                      <a:pt x="37" y="109"/>
                    </a:lnTo>
                    <a:lnTo>
                      <a:pt x="42" y="81"/>
                    </a:lnTo>
                    <a:lnTo>
                      <a:pt x="46" y="61"/>
                    </a:lnTo>
                    <a:lnTo>
                      <a:pt x="56" y="35"/>
                    </a:lnTo>
                    <a:lnTo>
                      <a:pt x="72" y="23"/>
                    </a:lnTo>
                    <a:lnTo>
                      <a:pt x="92" y="18"/>
                    </a:lnTo>
                    <a:lnTo>
                      <a:pt x="144" y="15"/>
                    </a:lnTo>
                    <a:lnTo>
                      <a:pt x="176" y="23"/>
                    </a:lnTo>
                    <a:lnTo>
                      <a:pt x="211" y="42"/>
                    </a:lnTo>
                    <a:lnTo>
                      <a:pt x="208"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32" name="Freeform 108"/>
              <p:cNvSpPr>
                <a:spLocks/>
              </p:cNvSpPr>
              <p:nvPr/>
            </p:nvSpPr>
            <p:spPr bwMode="ltGray">
              <a:xfrm>
                <a:off x="5130" y="3603"/>
                <a:ext cx="218" cy="252"/>
              </a:xfrm>
              <a:custGeom>
                <a:avLst/>
                <a:gdLst>
                  <a:gd name="T0" fmla="*/ 63 w 218"/>
                  <a:gd name="T1" fmla="*/ 251 h 252"/>
                  <a:gd name="T2" fmla="*/ 48 w 218"/>
                  <a:gd name="T3" fmla="*/ 207 h 252"/>
                  <a:gd name="T4" fmla="*/ 41 w 218"/>
                  <a:gd name="T5" fmla="*/ 189 h 252"/>
                  <a:gd name="T6" fmla="*/ 26 w 218"/>
                  <a:gd name="T7" fmla="*/ 166 h 252"/>
                  <a:gd name="T8" fmla="*/ 10 w 218"/>
                  <a:gd name="T9" fmla="*/ 145 h 252"/>
                  <a:gd name="T10" fmla="*/ 1 w 218"/>
                  <a:gd name="T11" fmla="*/ 132 h 252"/>
                  <a:gd name="T12" fmla="*/ 0 w 218"/>
                  <a:gd name="T13" fmla="*/ 119 h 252"/>
                  <a:gd name="T14" fmla="*/ 4 w 218"/>
                  <a:gd name="T15" fmla="*/ 100 h 252"/>
                  <a:gd name="T16" fmla="*/ 6 w 218"/>
                  <a:gd name="T17" fmla="*/ 81 h 252"/>
                  <a:gd name="T18" fmla="*/ 30 w 218"/>
                  <a:gd name="T19" fmla="*/ 34 h 252"/>
                  <a:gd name="T20" fmla="*/ 41 w 218"/>
                  <a:gd name="T21" fmla="*/ 23 h 252"/>
                  <a:gd name="T22" fmla="*/ 61 w 218"/>
                  <a:gd name="T23" fmla="*/ 10 h 252"/>
                  <a:gd name="T24" fmla="*/ 78 w 218"/>
                  <a:gd name="T25" fmla="*/ 2 h 252"/>
                  <a:gd name="T26" fmla="*/ 100 w 218"/>
                  <a:gd name="T27" fmla="*/ 0 h 252"/>
                  <a:gd name="T28" fmla="*/ 118 w 218"/>
                  <a:gd name="T29" fmla="*/ 5 h 252"/>
                  <a:gd name="T30" fmla="*/ 140 w 218"/>
                  <a:gd name="T31" fmla="*/ 10 h 252"/>
                  <a:gd name="T32" fmla="*/ 163 w 218"/>
                  <a:gd name="T33" fmla="*/ 25 h 252"/>
                  <a:gd name="T34" fmla="*/ 170 w 218"/>
                  <a:gd name="T35" fmla="*/ 36 h 252"/>
                  <a:gd name="T36" fmla="*/ 184 w 218"/>
                  <a:gd name="T37" fmla="*/ 51 h 252"/>
                  <a:gd name="T38" fmla="*/ 195 w 218"/>
                  <a:gd name="T39" fmla="*/ 64 h 252"/>
                  <a:gd name="T40" fmla="*/ 215 w 218"/>
                  <a:gd name="T41" fmla="*/ 129 h 252"/>
                  <a:gd name="T42" fmla="*/ 217 w 218"/>
                  <a:gd name="T43" fmla="*/ 142 h 252"/>
                  <a:gd name="T44" fmla="*/ 212 w 218"/>
                  <a:gd name="T45" fmla="*/ 164 h 252"/>
                  <a:gd name="T46" fmla="*/ 201 w 218"/>
                  <a:gd name="T47" fmla="*/ 225 h 252"/>
                  <a:gd name="T48" fmla="*/ 202 w 218"/>
                  <a:gd name="T49" fmla="*/ 165 h 252"/>
                  <a:gd name="T50" fmla="*/ 195 w 218"/>
                  <a:gd name="T51" fmla="*/ 138 h 252"/>
                  <a:gd name="T52" fmla="*/ 190 w 218"/>
                  <a:gd name="T53" fmla="*/ 122 h 252"/>
                  <a:gd name="T54" fmla="*/ 182 w 218"/>
                  <a:gd name="T55" fmla="*/ 100 h 252"/>
                  <a:gd name="T56" fmla="*/ 173 w 218"/>
                  <a:gd name="T57" fmla="*/ 79 h 252"/>
                  <a:gd name="T58" fmla="*/ 159 w 218"/>
                  <a:gd name="T59" fmla="*/ 57 h 252"/>
                  <a:gd name="T60" fmla="*/ 144 w 218"/>
                  <a:gd name="T61" fmla="*/ 37 h 252"/>
                  <a:gd name="T62" fmla="*/ 131 w 218"/>
                  <a:gd name="T63" fmla="*/ 20 h 252"/>
                  <a:gd name="T64" fmla="*/ 118 w 218"/>
                  <a:gd name="T65" fmla="*/ 10 h 252"/>
                  <a:gd name="T66" fmla="*/ 103 w 218"/>
                  <a:gd name="T67" fmla="*/ 6 h 252"/>
                  <a:gd name="T68" fmla="*/ 87 w 218"/>
                  <a:gd name="T69" fmla="*/ 10 h 252"/>
                  <a:gd name="T70" fmla="*/ 77 w 218"/>
                  <a:gd name="T71" fmla="*/ 19 h 252"/>
                  <a:gd name="T72" fmla="*/ 70 w 218"/>
                  <a:gd name="T73" fmla="*/ 36 h 252"/>
                  <a:gd name="T74" fmla="*/ 70 w 218"/>
                  <a:gd name="T75" fmla="*/ 48 h 252"/>
                  <a:gd name="T76" fmla="*/ 65 w 218"/>
                  <a:gd name="T77" fmla="*/ 71 h 252"/>
                  <a:gd name="T78" fmla="*/ 58 w 218"/>
                  <a:gd name="T79" fmla="*/ 85 h 252"/>
                  <a:gd name="T80" fmla="*/ 43 w 218"/>
                  <a:gd name="T81" fmla="*/ 108 h 252"/>
                  <a:gd name="T82" fmla="*/ 41 w 218"/>
                  <a:gd name="T83" fmla="*/ 119 h 252"/>
                  <a:gd name="T84" fmla="*/ 38 w 218"/>
                  <a:gd name="T85" fmla="*/ 131 h 252"/>
                  <a:gd name="T86" fmla="*/ 38 w 218"/>
                  <a:gd name="T87" fmla="*/ 147 h 252"/>
                  <a:gd name="T88" fmla="*/ 65 w 218"/>
                  <a:gd name="T89" fmla="*/ 203 h 252"/>
                  <a:gd name="T90" fmla="*/ 63 w 218"/>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52">
                    <a:moveTo>
                      <a:pt x="63" y="251"/>
                    </a:moveTo>
                    <a:lnTo>
                      <a:pt x="48" y="207"/>
                    </a:lnTo>
                    <a:lnTo>
                      <a:pt x="41" y="189"/>
                    </a:lnTo>
                    <a:lnTo>
                      <a:pt x="26" y="166"/>
                    </a:lnTo>
                    <a:lnTo>
                      <a:pt x="10" y="145"/>
                    </a:lnTo>
                    <a:lnTo>
                      <a:pt x="1" y="132"/>
                    </a:lnTo>
                    <a:lnTo>
                      <a:pt x="0" y="119"/>
                    </a:lnTo>
                    <a:lnTo>
                      <a:pt x="4" y="100"/>
                    </a:lnTo>
                    <a:lnTo>
                      <a:pt x="6" y="81"/>
                    </a:lnTo>
                    <a:lnTo>
                      <a:pt x="30" y="34"/>
                    </a:lnTo>
                    <a:lnTo>
                      <a:pt x="41" y="23"/>
                    </a:lnTo>
                    <a:lnTo>
                      <a:pt x="61" y="10"/>
                    </a:lnTo>
                    <a:lnTo>
                      <a:pt x="78" y="2"/>
                    </a:lnTo>
                    <a:lnTo>
                      <a:pt x="100" y="0"/>
                    </a:lnTo>
                    <a:lnTo>
                      <a:pt x="118" y="5"/>
                    </a:lnTo>
                    <a:lnTo>
                      <a:pt x="140" y="10"/>
                    </a:lnTo>
                    <a:lnTo>
                      <a:pt x="163" y="25"/>
                    </a:lnTo>
                    <a:lnTo>
                      <a:pt x="170" y="36"/>
                    </a:lnTo>
                    <a:lnTo>
                      <a:pt x="184" y="51"/>
                    </a:lnTo>
                    <a:lnTo>
                      <a:pt x="195" y="64"/>
                    </a:lnTo>
                    <a:lnTo>
                      <a:pt x="215" y="129"/>
                    </a:lnTo>
                    <a:lnTo>
                      <a:pt x="217" y="142"/>
                    </a:lnTo>
                    <a:lnTo>
                      <a:pt x="212" y="164"/>
                    </a:lnTo>
                    <a:lnTo>
                      <a:pt x="201" y="225"/>
                    </a:lnTo>
                    <a:lnTo>
                      <a:pt x="202" y="165"/>
                    </a:lnTo>
                    <a:lnTo>
                      <a:pt x="195" y="138"/>
                    </a:lnTo>
                    <a:lnTo>
                      <a:pt x="190" y="122"/>
                    </a:lnTo>
                    <a:lnTo>
                      <a:pt x="182" y="100"/>
                    </a:lnTo>
                    <a:lnTo>
                      <a:pt x="173" y="79"/>
                    </a:lnTo>
                    <a:lnTo>
                      <a:pt x="159" y="57"/>
                    </a:lnTo>
                    <a:lnTo>
                      <a:pt x="144" y="37"/>
                    </a:lnTo>
                    <a:lnTo>
                      <a:pt x="131" y="20"/>
                    </a:lnTo>
                    <a:lnTo>
                      <a:pt x="118" y="10"/>
                    </a:lnTo>
                    <a:lnTo>
                      <a:pt x="103" y="6"/>
                    </a:lnTo>
                    <a:lnTo>
                      <a:pt x="87" y="10"/>
                    </a:lnTo>
                    <a:lnTo>
                      <a:pt x="77" y="19"/>
                    </a:lnTo>
                    <a:lnTo>
                      <a:pt x="70" y="36"/>
                    </a:lnTo>
                    <a:lnTo>
                      <a:pt x="70" y="48"/>
                    </a:lnTo>
                    <a:lnTo>
                      <a:pt x="65" y="71"/>
                    </a:lnTo>
                    <a:lnTo>
                      <a:pt x="58" y="85"/>
                    </a:lnTo>
                    <a:lnTo>
                      <a:pt x="43" y="108"/>
                    </a:lnTo>
                    <a:lnTo>
                      <a:pt x="41" y="119"/>
                    </a:lnTo>
                    <a:lnTo>
                      <a:pt x="38" y="131"/>
                    </a:lnTo>
                    <a:lnTo>
                      <a:pt x="38" y="147"/>
                    </a:lnTo>
                    <a:lnTo>
                      <a:pt x="65" y="203"/>
                    </a:lnTo>
                    <a:lnTo>
                      <a:pt x="63" y="2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33" name="Freeform 109"/>
              <p:cNvSpPr>
                <a:spLocks/>
              </p:cNvSpPr>
              <p:nvPr/>
            </p:nvSpPr>
            <p:spPr bwMode="ltGray">
              <a:xfrm>
                <a:off x="5495" y="3351"/>
                <a:ext cx="280" cy="366"/>
              </a:xfrm>
              <a:custGeom>
                <a:avLst/>
                <a:gdLst>
                  <a:gd name="T0" fmla="*/ 1 w 280"/>
                  <a:gd name="T1" fmla="*/ 301 h 366"/>
                  <a:gd name="T2" fmla="*/ 11 w 280"/>
                  <a:gd name="T3" fmla="*/ 289 h 366"/>
                  <a:gd name="T4" fmla="*/ 80 w 280"/>
                  <a:gd name="T5" fmla="*/ 365 h 366"/>
                  <a:gd name="T6" fmla="*/ 25 w 280"/>
                  <a:gd name="T7" fmla="*/ 291 h 366"/>
                  <a:gd name="T8" fmla="*/ 31 w 280"/>
                  <a:gd name="T9" fmla="*/ 283 h 366"/>
                  <a:gd name="T10" fmla="*/ 99 w 280"/>
                  <a:gd name="T11" fmla="*/ 336 h 366"/>
                  <a:gd name="T12" fmla="*/ 28 w 280"/>
                  <a:gd name="T13" fmla="*/ 280 h 366"/>
                  <a:gd name="T14" fmla="*/ 37 w 280"/>
                  <a:gd name="T15" fmla="*/ 267 h 366"/>
                  <a:gd name="T16" fmla="*/ 46 w 280"/>
                  <a:gd name="T17" fmla="*/ 254 h 366"/>
                  <a:gd name="T18" fmla="*/ 41 w 280"/>
                  <a:gd name="T19" fmla="*/ 245 h 366"/>
                  <a:gd name="T20" fmla="*/ 50 w 280"/>
                  <a:gd name="T21" fmla="*/ 239 h 366"/>
                  <a:gd name="T22" fmla="*/ 46 w 280"/>
                  <a:gd name="T23" fmla="*/ 238 h 366"/>
                  <a:gd name="T24" fmla="*/ 46 w 280"/>
                  <a:gd name="T25" fmla="*/ 225 h 366"/>
                  <a:gd name="T26" fmla="*/ 50 w 280"/>
                  <a:gd name="T27" fmla="*/ 216 h 366"/>
                  <a:gd name="T28" fmla="*/ 132 w 280"/>
                  <a:gd name="T29" fmla="*/ 280 h 366"/>
                  <a:gd name="T30" fmla="*/ 46 w 280"/>
                  <a:gd name="T31" fmla="*/ 213 h 366"/>
                  <a:gd name="T32" fmla="*/ 55 w 280"/>
                  <a:gd name="T33" fmla="*/ 213 h 366"/>
                  <a:gd name="T34" fmla="*/ 55 w 280"/>
                  <a:gd name="T35" fmla="*/ 194 h 366"/>
                  <a:gd name="T36" fmla="*/ 159 w 280"/>
                  <a:gd name="T37" fmla="*/ 238 h 366"/>
                  <a:gd name="T38" fmla="*/ 77 w 280"/>
                  <a:gd name="T39" fmla="*/ 208 h 366"/>
                  <a:gd name="T40" fmla="*/ 47 w 280"/>
                  <a:gd name="T41" fmla="*/ 182 h 366"/>
                  <a:gd name="T42" fmla="*/ 50 w 280"/>
                  <a:gd name="T43" fmla="*/ 172 h 366"/>
                  <a:gd name="T44" fmla="*/ 68 w 280"/>
                  <a:gd name="T45" fmla="*/ 180 h 366"/>
                  <a:gd name="T46" fmla="*/ 70 w 280"/>
                  <a:gd name="T47" fmla="*/ 168 h 366"/>
                  <a:gd name="T48" fmla="*/ 146 w 280"/>
                  <a:gd name="T49" fmla="*/ 188 h 366"/>
                  <a:gd name="T50" fmla="*/ 118 w 280"/>
                  <a:gd name="T51" fmla="*/ 178 h 366"/>
                  <a:gd name="T52" fmla="*/ 58 w 280"/>
                  <a:gd name="T53" fmla="*/ 154 h 366"/>
                  <a:gd name="T54" fmla="*/ 55 w 280"/>
                  <a:gd name="T55" fmla="*/ 136 h 366"/>
                  <a:gd name="T56" fmla="*/ 60 w 280"/>
                  <a:gd name="T57" fmla="*/ 126 h 366"/>
                  <a:gd name="T58" fmla="*/ 80 w 280"/>
                  <a:gd name="T59" fmla="*/ 134 h 366"/>
                  <a:gd name="T60" fmla="*/ 76 w 280"/>
                  <a:gd name="T61" fmla="*/ 116 h 366"/>
                  <a:gd name="T62" fmla="*/ 70 w 280"/>
                  <a:gd name="T63" fmla="*/ 105 h 366"/>
                  <a:gd name="T64" fmla="*/ 75 w 280"/>
                  <a:gd name="T65" fmla="*/ 99 h 366"/>
                  <a:gd name="T66" fmla="*/ 155 w 280"/>
                  <a:gd name="T67" fmla="*/ 130 h 366"/>
                  <a:gd name="T68" fmla="*/ 250 w 280"/>
                  <a:gd name="T69" fmla="*/ 154 h 366"/>
                  <a:gd name="T70" fmla="*/ 118 w 280"/>
                  <a:gd name="T71" fmla="*/ 115 h 366"/>
                  <a:gd name="T72" fmla="*/ 75 w 280"/>
                  <a:gd name="T73" fmla="*/ 99 h 366"/>
                  <a:gd name="T74" fmla="*/ 80 w 280"/>
                  <a:gd name="T75" fmla="*/ 89 h 366"/>
                  <a:gd name="T76" fmla="*/ 72 w 280"/>
                  <a:gd name="T77" fmla="*/ 70 h 366"/>
                  <a:gd name="T78" fmla="*/ 75 w 280"/>
                  <a:gd name="T79" fmla="*/ 56 h 366"/>
                  <a:gd name="T80" fmla="*/ 118 w 280"/>
                  <a:gd name="T81" fmla="*/ 72 h 366"/>
                  <a:gd name="T82" fmla="*/ 108 w 280"/>
                  <a:gd name="T83" fmla="*/ 68 h 366"/>
                  <a:gd name="T84" fmla="*/ 80 w 280"/>
                  <a:gd name="T85" fmla="*/ 56 h 366"/>
                  <a:gd name="T86" fmla="*/ 75 w 280"/>
                  <a:gd name="T87" fmla="*/ 49 h 366"/>
                  <a:gd name="T88" fmla="*/ 60 w 280"/>
                  <a:gd name="T89" fmla="*/ 40 h 366"/>
                  <a:gd name="T90" fmla="*/ 146 w 280"/>
                  <a:gd name="T91" fmla="*/ 56 h 366"/>
                  <a:gd name="T92" fmla="*/ 60 w 280"/>
                  <a:gd name="T93" fmla="*/ 27 h 366"/>
                  <a:gd name="T94" fmla="*/ 161 w 280"/>
                  <a:gd name="T95" fmla="*/ 27 h 366"/>
                  <a:gd name="T96" fmla="*/ 206 w 280"/>
                  <a:gd name="T97" fmla="*/ 23 h 366"/>
                  <a:gd name="T98" fmla="*/ 75 w 280"/>
                  <a:gd name="T99" fmla="*/ 27 h 366"/>
                  <a:gd name="T100" fmla="*/ 55 w 280"/>
                  <a:gd name="T101" fmla="*/ 10 h 366"/>
                  <a:gd name="T102" fmla="*/ 26 w 280"/>
                  <a:gd name="T103" fmla="*/ 4 h 366"/>
                  <a:gd name="T104" fmla="*/ 0 w 280"/>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66">
                    <a:moveTo>
                      <a:pt x="0" y="317"/>
                    </a:moveTo>
                    <a:lnTo>
                      <a:pt x="1" y="301"/>
                    </a:lnTo>
                    <a:lnTo>
                      <a:pt x="17" y="310"/>
                    </a:lnTo>
                    <a:lnTo>
                      <a:pt x="11" y="289"/>
                    </a:lnTo>
                    <a:lnTo>
                      <a:pt x="26" y="292"/>
                    </a:lnTo>
                    <a:lnTo>
                      <a:pt x="80" y="365"/>
                    </a:lnTo>
                    <a:lnTo>
                      <a:pt x="31" y="301"/>
                    </a:lnTo>
                    <a:lnTo>
                      <a:pt x="25" y="291"/>
                    </a:lnTo>
                    <a:lnTo>
                      <a:pt x="20" y="280"/>
                    </a:lnTo>
                    <a:lnTo>
                      <a:pt x="31" y="283"/>
                    </a:lnTo>
                    <a:lnTo>
                      <a:pt x="61" y="303"/>
                    </a:lnTo>
                    <a:lnTo>
                      <a:pt x="99" y="336"/>
                    </a:lnTo>
                    <a:lnTo>
                      <a:pt x="46" y="292"/>
                    </a:lnTo>
                    <a:lnTo>
                      <a:pt x="28" y="280"/>
                    </a:lnTo>
                    <a:lnTo>
                      <a:pt x="26" y="262"/>
                    </a:lnTo>
                    <a:lnTo>
                      <a:pt x="37" y="267"/>
                    </a:lnTo>
                    <a:lnTo>
                      <a:pt x="35" y="248"/>
                    </a:lnTo>
                    <a:lnTo>
                      <a:pt x="46" y="254"/>
                    </a:lnTo>
                    <a:lnTo>
                      <a:pt x="94" y="320"/>
                    </a:lnTo>
                    <a:lnTo>
                      <a:pt x="41" y="245"/>
                    </a:lnTo>
                    <a:lnTo>
                      <a:pt x="35" y="232"/>
                    </a:lnTo>
                    <a:lnTo>
                      <a:pt x="50" y="239"/>
                    </a:lnTo>
                    <a:lnTo>
                      <a:pt x="89" y="276"/>
                    </a:lnTo>
                    <a:lnTo>
                      <a:pt x="46" y="238"/>
                    </a:lnTo>
                    <a:lnTo>
                      <a:pt x="31" y="219"/>
                    </a:lnTo>
                    <a:lnTo>
                      <a:pt x="46" y="225"/>
                    </a:lnTo>
                    <a:lnTo>
                      <a:pt x="35" y="213"/>
                    </a:lnTo>
                    <a:lnTo>
                      <a:pt x="50" y="216"/>
                    </a:lnTo>
                    <a:lnTo>
                      <a:pt x="64" y="238"/>
                    </a:lnTo>
                    <a:lnTo>
                      <a:pt x="132" y="280"/>
                    </a:lnTo>
                    <a:lnTo>
                      <a:pt x="60" y="232"/>
                    </a:lnTo>
                    <a:lnTo>
                      <a:pt x="46" y="213"/>
                    </a:lnTo>
                    <a:lnTo>
                      <a:pt x="41" y="203"/>
                    </a:lnTo>
                    <a:lnTo>
                      <a:pt x="55" y="213"/>
                    </a:lnTo>
                    <a:lnTo>
                      <a:pt x="46" y="191"/>
                    </a:lnTo>
                    <a:lnTo>
                      <a:pt x="55" y="194"/>
                    </a:lnTo>
                    <a:lnTo>
                      <a:pt x="62" y="205"/>
                    </a:lnTo>
                    <a:lnTo>
                      <a:pt x="159" y="238"/>
                    </a:lnTo>
                    <a:lnTo>
                      <a:pt x="107" y="219"/>
                    </a:lnTo>
                    <a:lnTo>
                      <a:pt x="77" y="208"/>
                    </a:lnTo>
                    <a:lnTo>
                      <a:pt x="69" y="204"/>
                    </a:lnTo>
                    <a:lnTo>
                      <a:pt x="47" y="182"/>
                    </a:lnTo>
                    <a:lnTo>
                      <a:pt x="55" y="186"/>
                    </a:lnTo>
                    <a:lnTo>
                      <a:pt x="50" y="172"/>
                    </a:lnTo>
                    <a:lnTo>
                      <a:pt x="48" y="174"/>
                    </a:lnTo>
                    <a:lnTo>
                      <a:pt x="68" y="180"/>
                    </a:lnTo>
                    <a:lnTo>
                      <a:pt x="54" y="165"/>
                    </a:lnTo>
                    <a:lnTo>
                      <a:pt x="70" y="168"/>
                    </a:lnTo>
                    <a:lnTo>
                      <a:pt x="107" y="175"/>
                    </a:lnTo>
                    <a:lnTo>
                      <a:pt x="146" y="188"/>
                    </a:lnTo>
                    <a:lnTo>
                      <a:pt x="245" y="235"/>
                    </a:lnTo>
                    <a:lnTo>
                      <a:pt x="118" y="178"/>
                    </a:lnTo>
                    <a:lnTo>
                      <a:pt x="70" y="165"/>
                    </a:lnTo>
                    <a:lnTo>
                      <a:pt x="58" y="154"/>
                    </a:lnTo>
                    <a:lnTo>
                      <a:pt x="76" y="159"/>
                    </a:lnTo>
                    <a:lnTo>
                      <a:pt x="55" y="136"/>
                    </a:lnTo>
                    <a:lnTo>
                      <a:pt x="70" y="138"/>
                    </a:lnTo>
                    <a:lnTo>
                      <a:pt x="60" y="126"/>
                    </a:lnTo>
                    <a:lnTo>
                      <a:pt x="61" y="124"/>
                    </a:lnTo>
                    <a:lnTo>
                      <a:pt x="80" y="134"/>
                    </a:lnTo>
                    <a:lnTo>
                      <a:pt x="62" y="116"/>
                    </a:lnTo>
                    <a:lnTo>
                      <a:pt x="76" y="116"/>
                    </a:lnTo>
                    <a:lnTo>
                      <a:pt x="60" y="105"/>
                    </a:lnTo>
                    <a:lnTo>
                      <a:pt x="70" y="105"/>
                    </a:lnTo>
                    <a:lnTo>
                      <a:pt x="60" y="99"/>
                    </a:lnTo>
                    <a:lnTo>
                      <a:pt x="75" y="99"/>
                    </a:lnTo>
                    <a:lnTo>
                      <a:pt x="105" y="112"/>
                    </a:lnTo>
                    <a:lnTo>
                      <a:pt x="155" y="130"/>
                    </a:lnTo>
                    <a:lnTo>
                      <a:pt x="205" y="144"/>
                    </a:lnTo>
                    <a:lnTo>
                      <a:pt x="250" y="154"/>
                    </a:lnTo>
                    <a:lnTo>
                      <a:pt x="142" y="124"/>
                    </a:lnTo>
                    <a:lnTo>
                      <a:pt x="118" y="115"/>
                    </a:lnTo>
                    <a:lnTo>
                      <a:pt x="80" y="103"/>
                    </a:lnTo>
                    <a:lnTo>
                      <a:pt x="75" y="99"/>
                    </a:lnTo>
                    <a:lnTo>
                      <a:pt x="65" y="87"/>
                    </a:lnTo>
                    <a:lnTo>
                      <a:pt x="80" y="89"/>
                    </a:lnTo>
                    <a:lnTo>
                      <a:pt x="62" y="70"/>
                    </a:lnTo>
                    <a:lnTo>
                      <a:pt x="72" y="70"/>
                    </a:lnTo>
                    <a:lnTo>
                      <a:pt x="60" y="56"/>
                    </a:lnTo>
                    <a:lnTo>
                      <a:pt x="75" y="56"/>
                    </a:lnTo>
                    <a:lnTo>
                      <a:pt x="84" y="62"/>
                    </a:lnTo>
                    <a:lnTo>
                      <a:pt x="118" y="72"/>
                    </a:lnTo>
                    <a:lnTo>
                      <a:pt x="216" y="96"/>
                    </a:lnTo>
                    <a:lnTo>
                      <a:pt x="108" y="68"/>
                    </a:lnTo>
                    <a:lnTo>
                      <a:pt x="84" y="61"/>
                    </a:lnTo>
                    <a:lnTo>
                      <a:pt x="80" y="56"/>
                    </a:lnTo>
                    <a:lnTo>
                      <a:pt x="65" y="46"/>
                    </a:lnTo>
                    <a:lnTo>
                      <a:pt x="75" y="49"/>
                    </a:lnTo>
                    <a:lnTo>
                      <a:pt x="50" y="36"/>
                    </a:lnTo>
                    <a:lnTo>
                      <a:pt x="60" y="40"/>
                    </a:lnTo>
                    <a:lnTo>
                      <a:pt x="83" y="39"/>
                    </a:lnTo>
                    <a:lnTo>
                      <a:pt x="146" y="56"/>
                    </a:lnTo>
                    <a:lnTo>
                      <a:pt x="80" y="40"/>
                    </a:lnTo>
                    <a:lnTo>
                      <a:pt x="60" y="27"/>
                    </a:lnTo>
                    <a:lnTo>
                      <a:pt x="80" y="27"/>
                    </a:lnTo>
                    <a:lnTo>
                      <a:pt x="161" y="27"/>
                    </a:lnTo>
                    <a:lnTo>
                      <a:pt x="279" y="14"/>
                    </a:lnTo>
                    <a:lnTo>
                      <a:pt x="206" y="23"/>
                    </a:lnTo>
                    <a:lnTo>
                      <a:pt x="104" y="29"/>
                    </a:lnTo>
                    <a:lnTo>
                      <a:pt x="75" y="27"/>
                    </a:lnTo>
                    <a:lnTo>
                      <a:pt x="65" y="20"/>
                    </a:lnTo>
                    <a:lnTo>
                      <a:pt x="55" y="10"/>
                    </a:lnTo>
                    <a:lnTo>
                      <a:pt x="32" y="0"/>
                    </a:lnTo>
                    <a:lnTo>
                      <a:pt x="26" y="4"/>
                    </a:lnTo>
                    <a:lnTo>
                      <a:pt x="21" y="0"/>
                    </a:lnTo>
                    <a:lnTo>
                      <a:pt x="0" y="31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sp>
            <p:nvSpPr>
              <p:cNvPr id="1134" name="Freeform 110"/>
              <p:cNvSpPr>
                <a:spLocks/>
              </p:cNvSpPr>
              <p:nvPr/>
            </p:nvSpPr>
            <p:spPr bwMode="ltGray">
              <a:xfrm>
                <a:off x="5057" y="3935"/>
                <a:ext cx="150" cy="161"/>
              </a:xfrm>
              <a:custGeom>
                <a:avLst/>
                <a:gdLst>
                  <a:gd name="T0" fmla="*/ 145 w 150"/>
                  <a:gd name="T1" fmla="*/ 25 h 161"/>
                  <a:gd name="T2" fmla="*/ 114 w 150"/>
                  <a:gd name="T3" fmla="*/ 0 h 161"/>
                  <a:gd name="T4" fmla="*/ 94 w 150"/>
                  <a:gd name="T5" fmla="*/ 0 h 161"/>
                  <a:gd name="T6" fmla="*/ 77 w 150"/>
                  <a:gd name="T7" fmla="*/ 2 h 161"/>
                  <a:gd name="T8" fmla="*/ 64 w 150"/>
                  <a:gd name="T9" fmla="*/ 9 h 161"/>
                  <a:gd name="T10" fmla="*/ 30 w 150"/>
                  <a:gd name="T11" fmla="*/ 29 h 161"/>
                  <a:gd name="T12" fmla="*/ 19 w 150"/>
                  <a:gd name="T13" fmla="*/ 38 h 161"/>
                  <a:gd name="T14" fmla="*/ 11 w 150"/>
                  <a:gd name="T15" fmla="*/ 47 h 161"/>
                  <a:gd name="T16" fmla="*/ 3 w 150"/>
                  <a:gd name="T17" fmla="*/ 75 h 161"/>
                  <a:gd name="T18" fmla="*/ 0 w 150"/>
                  <a:gd name="T19" fmla="*/ 83 h 161"/>
                  <a:gd name="T20" fmla="*/ 3 w 150"/>
                  <a:gd name="T21" fmla="*/ 94 h 161"/>
                  <a:gd name="T22" fmla="*/ 8 w 150"/>
                  <a:gd name="T23" fmla="*/ 104 h 161"/>
                  <a:gd name="T24" fmla="*/ 22 w 150"/>
                  <a:gd name="T25" fmla="*/ 122 h 161"/>
                  <a:gd name="T26" fmla="*/ 33 w 150"/>
                  <a:gd name="T27" fmla="*/ 133 h 161"/>
                  <a:gd name="T28" fmla="*/ 49 w 150"/>
                  <a:gd name="T29" fmla="*/ 145 h 161"/>
                  <a:gd name="T30" fmla="*/ 84 w 150"/>
                  <a:gd name="T31" fmla="*/ 160 h 161"/>
                  <a:gd name="T32" fmla="*/ 67 w 150"/>
                  <a:gd name="T33" fmla="*/ 141 h 161"/>
                  <a:gd name="T34" fmla="*/ 52 w 150"/>
                  <a:gd name="T35" fmla="*/ 124 h 161"/>
                  <a:gd name="T36" fmla="*/ 44 w 150"/>
                  <a:gd name="T37" fmla="*/ 108 h 161"/>
                  <a:gd name="T38" fmla="*/ 47 w 150"/>
                  <a:gd name="T39" fmla="*/ 94 h 161"/>
                  <a:gd name="T40" fmla="*/ 49 w 150"/>
                  <a:gd name="T41" fmla="*/ 83 h 161"/>
                  <a:gd name="T42" fmla="*/ 44 w 150"/>
                  <a:gd name="T43" fmla="*/ 70 h 161"/>
                  <a:gd name="T44" fmla="*/ 41 w 150"/>
                  <a:gd name="T45" fmla="*/ 59 h 161"/>
                  <a:gd name="T46" fmla="*/ 55 w 150"/>
                  <a:gd name="T47" fmla="*/ 38 h 161"/>
                  <a:gd name="T48" fmla="*/ 58 w 150"/>
                  <a:gd name="T49" fmla="*/ 27 h 161"/>
                  <a:gd name="T50" fmla="*/ 70 w 150"/>
                  <a:gd name="T51" fmla="*/ 18 h 161"/>
                  <a:gd name="T52" fmla="*/ 94 w 150"/>
                  <a:gd name="T53" fmla="*/ 6 h 161"/>
                  <a:gd name="T54" fmla="*/ 106 w 150"/>
                  <a:gd name="T55" fmla="*/ 15 h 161"/>
                  <a:gd name="T56" fmla="*/ 149 w 150"/>
                  <a:gd name="T57" fmla="*/ 30 h 161"/>
                  <a:gd name="T58" fmla="*/ 145 w 150"/>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1">
                    <a:moveTo>
                      <a:pt x="145" y="25"/>
                    </a:moveTo>
                    <a:lnTo>
                      <a:pt x="114" y="0"/>
                    </a:lnTo>
                    <a:lnTo>
                      <a:pt x="94" y="0"/>
                    </a:lnTo>
                    <a:lnTo>
                      <a:pt x="77" y="2"/>
                    </a:lnTo>
                    <a:lnTo>
                      <a:pt x="64" y="9"/>
                    </a:lnTo>
                    <a:lnTo>
                      <a:pt x="30" y="29"/>
                    </a:lnTo>
                    <a:lnTo>
                      <a:pt x="19" y="38"/>
                    </a:lnTo>
                    <a:lnTo>
                      <a:pt x="11" y="47"/>
                    </a:lnTo>
                    <a:lnTo>
                      <a:pt x="3" y="75"/>
                    </a:lnTo>
                    <a:lnTo>
                      <a:pt x="0" y="83"/>
                    </a:lnTo>
                    <a:lnTo>
                      <a:pt x="3" y="94"/>
                    </a:lnTo>
                    <a:lnTo>
                      <a:pt x="8" y="104"/>
                    </a:lnTo>
                    <a:lnTo>
                      <a:pt x="22" y="122"/>
                    </a:lnTo>
                    <a:lnTo>
                      <a:pt x="33" y="133"/>
                    </a:lnTo>
                    <a:lnTo>
                      <a:pt x="49" y="145"/>
                    </a:lnTo>
                    <a:lnTo>
                      <a:pt x="84" y="160"/>
                    </a:lnTo>
                    <a:lnTo>
                      <a:pt x="67" y="141"/>
                    </a:lnTo>
                    <a:lnTo>
                      <a:pt x="52" y="124"/>
                    </a:lnTo>
                    <a:lnTo>
                      <a:pt x="44" y="108"/>
                    </a:lnTo>
                    <a:lnTo>
                      <a:pt x="47" y="94"/>
                    </a:lnTo>
                    <a:lnTo>
                      <a:pt x="49" y="83"/>
                    </a:lnTo>
                    <a:lnTo>
                      <a:pt x="44" y="70"/>
                    </a:lnTo>
                    <a:lnTo>
                      <a:pt x="41" y="59"/>
                    </a:lnTo>
                    <a:lnTo>
                      <a:pt x="55" y="38"/>
                    </a:lnTo>
                    <a:lnTo>
                      <a:pt x="58" y="27"/>
                    </a:lnTo>
                    <a:lnTo>
                      <a:pt x="70" y="18"/>
                    </a:lnTo>
                    <a:lnTo>
                      <a:pt x="94" y="6"/>
                    </a:lnTo>
                    <a:lnTo>
                      <a:pt x="106" y="15"/>
                    </a:lnTo>
                    <a:lnTo>
                      <a:pt x="149" y="30"/>
                    </a:lnTo>
                    <a:lnTo>
                      <a:pt x="145"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rtl="1" fontAlgn="auto">
                  <a:spcBef>
                    <a:spcPts val="0"/>
                  </a:spcBef>
                  <a:spcAft>
                    <a:spcPts val="0"/>
                  </a:spcAft>
                </a:pPr>
                <a:endParaRPr lang="fa-IR" b="0">
                  <a:solidFill>
                    <a:srgbClr val="336699"/>
                  </a:solidFill>
                  <a:latin typeface="Arial"/>
                  <a:cs typeface="Arial"/>
                </a:endParaRPr>
              </a:p>
            </p:txBody>
          </p:sp>
        </p:grpSp>
      </p:grpSp>
      <p:sp>
        <p:nvSpPr>
          <p:cNvPr id="1137" name="Rectangle 113"/>
          <p:cNvSpPr>
            <a:spLocks noGrp="1" noChangeArrowheads="1"/>
          </p:cNvSpPr>
          <p:nvPr>
            <p:ph type="title"/>
          </p:nvPr>
        </p:nvSpPr>
        <p:spPr bwMode="auto">
          <a:xfrm>
            <a:off x="685800" y="4191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138" name="Rectangle 114"/>
          <p:cNvSpPr>
            <a:spLocks noGrp="1" noChangeArrowheads="1"/>
          </p:cNvSpPr>
          <p:nvPr>
            <p:ph type="body" idx="1"/>
          </p:nvPr>
        </p:nvSpPr>
        <p:spPr bwMode="auto">
          <a:xfrm>
            <a:off x="685800" y="17907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9" name="Rectangle 11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a:lvl1pPr>
          </a:lstStyle>
          <a:p>
            <a:pPr algn="r" rtl="1" fontAlgn="auto">
              <a:spcBef>
                <a:spcPts val="0"/>
              </a:spcBef>
              <a:spcAft>
                <a:spcPts val="0"/>
              </a:spcAft>
            </a:pPr>
            <a:r>
              <a:rPr lang="fa-IR" b="0" smtClean="0">
                <a:solidFill>
                  <a:srgbClr val="336699"/>
                </a:solidFill>
                <a:latin typeface="Arial"/>
                <a:cs typeface="Arial"/>
              </a:rPr>
              <a:t>1394/06/26</a:t>
            </a:r>
            <a:endParaRPr lang="fa-IR" b="0">
              <a:solidFill>
                <a:srgbClr val="336699"/>
              </a:solidFill>
              <a:latin typeface="Arial"/>
              <a:cs typeface="Arial"/>
            </a:endParaRPr>
          </a:p>
        </p:txBody>
      </p:sp>
      <p:sp>
        <p:nvSpPr>
          <p:cNvPr id="1140" name="Rectangle 11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a:lvl1pPr>
          </a:lstStyle>
          <a:p>
            <a:pPr rtl="1" fontAlgn="auto">
              <a:spcBef>
                <a:spcPts val="0"/>
              </a:spcBef>
              <a:spcAft>
                <a:spcPts val="0"/>
              </a:spcAft>
            </a:pPr>
            <a:endParaRPr lang="fa-IR" b="0">
              <a:solidFill>
                <a:srgbClr val="336699"/>
              </a:solidFill>
              <a:latin typeface="Arial"/>
              <a:cs typeface="Arial"/>
            </a:endParaRPr>
          </a:p>
        </p:txBody>
      </p:sp>
      <p:sp>
        <p:nvSpPr>
          <p:cNvPr id="1141" name="Rectangle 11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a:lvl1pPr>
          </a:lstStyle>
          <a:p>
            <a:pPr rtl="1" fontAlgn="auto">
              <a:spcBef>
                <a:spcPts val="0"/>
              </a:spcBef>
              <a:spcAft>
                <a:spcPts val="0"/>
              </a:spcAft>
            </a:pPr>
            <a:fld id="{194CF2D0-986E-4E5A-B9B7-DEC714A44A03}" type="slidenum">
              <a:rPr lang="fa-IR" b="0" smtClean="0">
                <a:solidFill>
                  <a:srgbClr val="336699"/>
                </a:solidFill>
                <a:latin typeface="Arial"/>
                <a:cs typeface="Arial"/>
              </a:rPr>
              <a:pPr rtl="1" fontAlgn="auto">
                <a:spcBef>
                  <a:spcPts val="0"/>
                </a:spcBef>
                <a:spcAft>
                  <a:spcPts val="0"/>
                </a:spcAft>
              </a:pPr>
              <a:t>‹#›</a:t>
            </a:fld>
            <a:endParaRPr lang="fa-IR" b="0">
              <a:solidFill>
                <a:srgbClr val="336699"/>
              </a:solidFill>
              <a:latin typeface="Arial"/>
              <a:cs typeface="Arial"/>
            </a:endParaRPr>
          </a:p>
        </p:txBody>
      </p:sp>
    </p:spTree>
    <p:extLst>
      <p:ext uri="{BB962C8B-B14F-4D97-AF65-F5344CB8AC3E}">
        <p14:creationId xmlns:p14="http://schemas.microsoft.com/office/powerpoint/2010/main" val="3851787210"/>
      </p:ext>
    </p:extLst>
  </p:cSld>
  <p:clrMap bg1="lt1" tx1="dk1" bg2="lt2" tx2="dk2" accent1="accent1" accent2="accent2" accent3="accent3" accent4="accent4" accent5="accent5" accent6="accent6" hlink="hlink" folHlink="folHlink"/>
  <p:sldLayoutIdLst>
    <p:sldLayoutId id="2147486901" r:id="rId1"/>
    <p:sldLayoutId id="2147486902" r:id="rId2"/>
    <p:sldLayoutId id="2147486903" r:id="rId3"/>
    <p:sldLayoutId id="2147486904" r:id="rId4"/>
    <p:sldLayoutId id="2147486905" r:id="rId5"/>
    <p:sldLayoutId id="2147486906" r:id="rId6"/>
    <p:sldLayoutId id="2147486907" r:id="rId7"/>
    <p:sldLayoutId id="2147486908" r:id="rId8"/>
    <p:sldLayoutId id="2147486909" r:id="rId9"/>
    <p:sldLayoutId id="2147486910" r:id="rId10"/>
    <p:sldLayoutId id="2147486911" r:id="rId11"/>
  </p:sldLayoutIdLst>
  <p:hf hdr="0" ftr="0"/>
  <p:txStyles>
    <p:titleStyle>
      <a:lvl1pPr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2pPr>
      <a:lvl3pPr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3pPr>
      <a:lvl4pPr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4pPr>
      <a:lvl5pPr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5pPr>
      <a:lvl6pPr marL="457200"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6pPr>
      <a:lvl7pPr marL="914400"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7pPr>
      <a:lvl8pPr marL="1371600"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8pPr>
      <a:lvl9pPr marL="1828800" algn="l" rtl="1"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9pPr>
    </p:titleStyle>
    <p:bodyStyle>
      <a:lvl1pPr marL="342900" indent="-342900" algn="r" rtl="1" eaLnBrk="1" fontAlgn="base" hangingPunct="1">
        <a:spcBef>
          <a:spcPct val="20000"/>
        </a:spcBef>
        <a:spcAft>
          <a:spcPct val="0"/>
        </a:spcAft>
        <a:buClr>
          <a:schemeClr val="folHlink"/>
        </a:buClr>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lr>
          <a:schemeClr val="tx1"/>
        </a:buClr>
        <a:buChar char="•"/>
        <a:defRPr sz="2800">
          <a:solidFill>
            <a:schemeClr val="tx1"/>
          </a:solidFill>
          <a:latin typeface="+mn-lt"/>
          <a:cs typeface="+mn-cs"/>
        </a:defRPr>
      </a:lvl2pPr>
      <a:lvl3pPr marL="1143000" indent="-228600" algn="r" rtl="1" eaLnBrk="1" fontAlgn="base" hangingPunct="1">
        <a:spcBef>
          <a:spcPct val="20000"/>
        </a:spcBef>
        <a:spcAft>
          <a:spcPct val="0"/>
        </a:spcAft>
        <a:buClr>
          <a:schemeClr val="accent2"/>
        </a:buClr>
        <a:buChar char="•"/>
        <a:defRPr sz="2400">
          <a:solidFill>
            <a:schemeClr val="tx1"/>
          </a:solidFill>
          <a:latin typeface="+mn-lt"/>
          <a:cs typeface="+mn-cs"/>
        </a:defRPr>
      </a:lvl3pPr>
      <a:lvl4pPr marL="1600200" indent="-228600" algn="r" rtl="1" eaLnBrk="1" fontAlgn="base" hangingPunct="1">
        <a:spcBef>
          <a:spcPct val="20000"/>
        </a:spcBef>
        <a:spcAft>
          <a:spcPct val="0"/>
        </a:spcAft>
        <a:buClr>
          <a:schemeClr val="tx1"/>
        </a:buClr>
        <a:buChar char="•"/>
        <a:defRPr sz="2000">
          <a:solidFill>
            <a:schemeClr val="tx1"/>
          </a:solidFill>
          <a:latin typeface="+mn-lt"/>
          <a:cs typeface="+mn-cs"/>
        </a:defRPr>
      </a:lvl4pPr>
      <a:lvl5pPr marL="2057400" indent="-228600" algn="r" rtl="1" eaLnBrk="1" fontAlgn="base" hangingPunct="1">
        <a:spcBef>
          <a:spcPct val="20000"/>
        </a:spcBef>
        <a:spcAft>
          <a:spcPct val="0"/>
        </a:spcAft>
        <a:buClr>
          <a:schemeClr val="tx1"/>
        </a:buClr>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tx1"/>
        </a:buClr>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2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66800" y="990600"/>
            <a:ext cx="784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8800" y="6661150"/>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lgn="r" rtl="1" fontAlgn="auto">
              <a:spcBef>
                <a:spcPts val="0"/>
              </a:spcBef>
              <a:spcAft>
                <a:spcPts val="0"/>
              </a:spcAft>
            </a:pPr>
            <a:r>
              <a:rPr lang="fa-IR" b="0" smtClean="0">
                <a:solidFill>
                  <a:srgbClr val="808080"/>
                </a:solidFill>
                <a:latin typeface="Tahoma"/>
                <a:cs typeface="Arial"/>
              </a:rPr>
              <a:t>1394/06/26</a:t>
            </a:r>
            <a:endParaRPr lang="fa-IR" b="0">
              <a:solidFill>
                <a:srgbClr val="808080"/>
              </a:solidFill>
              <a:latin typeface="Tahoma"/>
              <a:cs typeface="Arial"/>
            </a:endParaRPr>
          </a:p>
        </p:txBody>
      </p:sp>
      <p:sp>
        <p:nvSpPr>
          <p:cNvPr id="1029" name="Rectangle 5"/>
          <p:cNvSpPr>
            <a:spLocks noGrp="1" noChangeArrowheads="1"/>
          </p:cNvSpPr>
          <p:nvPr>
            <p:ph type="ftr" sz="quarter" idx="3"/>
          </p:nvPr>
        </p:nvSpPr>
        <p:spPr bwMode="auto">
          <a:xfrm>
            <a:off x="4038600" y="6689725"/>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rtl="1" fontAlgn="auto">
              <a:spcBef>
                <a:spcPts val="0"/>
              </a:spcBef>
              <a:spcAft>
                <a:spcPts val="0"/>
              </a:spcAft>
            </a:pPr>
            <a:endParaRPr lang="fa-IR" b="0">
              <a:solidFill>
                <a:srgbClr val="808080"/>
              </a:solidFill>
              <a:latin typeface="Tahoma"/>
              <a:cs typeface="Arial"/>
            </a:endParaRPr>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rtl="1" fontAlgn="auto">
              <a:spcBef>
                <a:spcPts val="0"/>
              </a:spcBef>
              <a:spcAft>
                <a:spcPts val="0"/>
              </a:spcAft>
            </a:pPr>
            <a:fld id="{2F2F3261-AB7B-455B-A72A-E12C2170CF59}" type="slidenum">
              <a:rPr lang="fa-IR" b="0" smtClean="0">
                <a:solidFill>
                  <a:srgbClr val="808080"/>
                </a:solidFill>
                <a:latin typeface="Tahoma"/>
                <a:cs typeface="Arial"/>
              </a:rPr>
              <a:pPr rtl="1" fontAlgn="auto">
                <a:spcBef>
                  <a:spcPts val="0"/>
                </a:spcBef>
                <a:spcAft>
                  <a:spcPts val="0"/>
                </a:spcAft>
              </a:pPr>
              <a:t>‹#›</a:t>
            </a:fld>
            <a:endParaRPr lang="fa-IR" b="0">
              <a:solidFill>
                <a:srgbClr val="808080"/>
              </a:solidFill>
              <a:latin typeface="Tahoma"/>
              <a:cs typeface="Arial"/>
            </a:endParaRPr>
          </a:p>
        </p:txBody>
      </p:sp>
    </p:spTree>
    <p:extLst>
      <p:ext uri="{BB962C8B-B14F-4D97-AF65-F5344CB8AC3E}">
        <p14:creationId xmlns:p14="http://schemas.microsoft.com/office/powerpoint/2010/main" val="1061829883"/>
      </p:ext>
    </p:extLst>
  </p:cSld>
  <p:clrMap bg1="lt1" tx1="dk1" bg2="lt2" tx2="dk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Lst>
  <p:transition spd="med">
    <p:fade thruBlk="1"/>
  </p:transition>
  <p:hf hdr="0" ftr="0"/>
  <p:txStyles>
    <p:titleStyle>
      <a:lvl1pPr algn="l" rtl="1" eaLnBrk="1" fontAlgn="base" hangingPunct="1">
        <a:spcBef>
          <a:spcPct val="0"/>
        </a:spcBef>
        <a:spcAft>
          <a:spcPct val="0"/>
        </a:spcAft>
        <a:defRPr sz="4000">
          <a:solidFill>
            <a:schemeClr val="tx2"/>
          </a:solidFill>
          <a:latin typeface="+mj-lt"/>
          <a:ea typeface="+mj-ea"/>
          <a:cs typeface="+mj-cs"/>
        </a:defRPr>
      </a:lvl1pPr>
      <a:lvl2pPr algn="l" rtl="1" eaLnBrk="1" fontAlgn="base" hangingPunct="1">
        <a:spcBef>
          <a:spcPct val="0"/>
        </a:spcBef>
        <a:spcAft>
          <a:spcPct val="0"/>
        </a:spcAft>
        <a:defRPr sz="4000">
          <a:solidFill>
            <a:schemeClr val="tx2"/>
          </a:solidFill>
          <a:latin typeface="Impact" pitchFamily="34" charset="0"/>
          <a:cs typeface="Arial" pitchFamily="34" charset="0"/>
        </a:defRPr>
      </a:lvl2pPr>
      <a:lvl3pPr algn="l" rtl="1" eaLnBrk="1" fontAlgn="base" hangingPunct="1">
        <a:spcBef>
          <a:spcPct val="0"/>
        </a:spcBef>
        <a:spcAft>
          <a:spcPct val="0"/>
        </a:spcAft>
        <a:defRPr sz="4000">
          <a:solidFill>
            <a:schemeClr val="tx2"/>
          </a:solidFill>
          <a:latin typeface="Impact" pitchFamily="34" charset="0"/>
          <a:cs typeface="Arial" pitchFamily="34" charset="0"/>
        </a:defRPr>
      </a:lvl3pPr>
      <a:lvl4pPr algn="l" rtl="1" eaLnBrk="1" fontAlgn="base" hangingPunct="1">
        <a:spcBef>
          <a:spcPct val="0"/>
        </a:spcBef>
        <a:spcAft>
          <a:spcPct val="0"/>
        </a:spcAft>
        <a:defRPr sz="4000">
          <a:solidFill>
            <a:schemeClr val="tx2"/>
          </a:solidFill>
          <a:latin typeface="Impact" pitchFamily="34" charset="0"/>
          <a:cs typeface="Arial" pitchFamily="34" charset="0"/>
        </a:defRPr>
      </a:lvl4pPr>
      <a:lvl5pPr algn="l" rtl="1" eaLnBrk="1" fontAlgn="base" hangingPunct="1">
        <a:spcBef>
          <a:spcPct val="0"/>
        </a:spcBef>
        <a:spcAft>
          <a:spcPct val="0"/>
        </a:spcAft>
        <a:defRPr sz="4000">
          <a:solidFill>
            <a:schemeClr val="tx2"/>
          </a:solidFill>
          <a:latin typeface="Impact" pitchFamily="34" charset="0"/>
          <a:cs typeface="Arial" pitchFamily="34" charset="0"/>
        </a:defRPr>
      </a:lvl5pPr>
      <a:lvl6pPr marL="457200" algn="l" rtl="1" eaLnBrk="1" fontAlgn="base" hangingPunct="1">
        <a:spcBef>
          <a:spcPct val="0"/>
        </a:spcBef>
        <a:spcAft>
          <a:spcPct val="0"/>
        </a:spcAft>
        <a:defRPr sz="4000">
          <a:solidFill>
            <a:schemeClr val="tx2"/>
          </a:solidFill>
          <a:latin typeface="Impact" pitchFamily="34" charset="0"/>
          <a:cs typeface="Arial" pitchFamily="34" charset="0"/>
        </a:defRPr>
      </a:lvl6pPr>
      <a:lvl7pPr marL="914400" algn="l" rtl="1" eaLnBrk="1" fontAlgn="base" hangingPunct="1">
        <a:spcBef>
          <a:spcPct val="0"/>
        </a:spcBef>
        <a:spcAft>
          <a:spcPct val="0"/>
        </a:spcAft>
        <a:defRPr sz="4000">
          <a:solidFill>
            <a:schemeClr val="tx2"/>
          </a:solidFill>
          <a:latin typeface="Impact" pitchFamily="34" charset="0"/>
          <a:cs typeface="Arial" pitchFamily="34" charset="0"/>
        </a:defRPr>
      </a:lvl7pPr>
      <a:lvl8pPr marL="1371600" algn="l" rtl="1" eaLnBrk="1" fontAlgn="base" hangingPunct="1">
        <a:spcBef>
          <a:spcPct val="0"/>
        </a:spcBef>
        <a:spcAft>
          <a:spcPct val="0"/>
        </a:spcAft>
        <a:defRPr sz="4000">
          <a:solidFill>
            <a:schemeClr val="tx2"/>
          </a:solidFill>
          <a:latin typeface="Impact" pitchFamily="34" charset="0"/>
          <a:cs typeface="Arial" pitchFamily="34" charset="0"/>
        </a:defRPr>
      </a:lvl8pPr>
      <a:lvl9pPr marL="1828800" algn="l" rtl="1" eaLnBrk="1" fontAlgn="base" hangingPunct="1">
        <a:spcBef>
          <a:spcPct val="0"/>
        </a:spcBef>
        <a:spcAft>
          <a:spcPct val="0"/>
        </a:spcAft>
        <a:defRPr sz="4000">
          <a:solidFill>
            <a:schemeClr val="tx2"/>
          </a:solidFill>
          <a:latin typeface="Impact" pitchFamily="34" charset="0"/>
          <a:cs typeface="Arial" pitchFamily="34" charset="0"/>
        </a:defRPr>
      </a:lvl9pPr>
    </p:titleStyle>
    <p:bodyStyle>
      <a:lvl1pPr marL="342900" indent="-342900" algn="r" rtl="1" eaLnBrk="1" fontAlgn="base" hangingPunct="1">
        <a:spcBef>
          <a:spcPct val="20000"/>
        </a:spcBef>
        <a:spcAft>
          <a:spcPct val="0"/>
        </a:spcAft>
        <a:buChar char="•"/>
        <a:defRPr sz="3200" b="1">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b="1">
          <a:solidFill>
            <a:schemeClr val="tx1"/>
          </a:solidFill>
          <a:latin typeface="+mn-lt"/>
          <a:cs typeface="+mn-cs"/>
        </a:defRPr>
      </a:lvl2pPr>
      <a:lvl3pPr marL="1143000" indent="-228600" algn="r" rtl="1" eaLnBrk="1" fontAlgn="base" hangingPunct="1">
        <a:spcBef>
          <a:spcPct val="20000"/>
        </a:spcBef>
        <a:spcAft>
          <a:spcPct val="0"/>
        </a:spcAft>
        <a:buChar char="•"/>
        <a:defRPr sz="2400" b="1">
          <a:solidFill>
            <a:schemeClr val="tx1"/>
          </a:solidFill>
          <a:latin typeface="+mn-lt"/>
          <a:cs typeface="+mn-cs"/>
        </a:defRPr>
      </a:lvl3pPr>
      <a:lvl4pPr marL="1600200" indent="-228600" algn="r" rtl="1" eaLnBrk="1" fontAlgn="base" hangingPunct="1">
        <a:spcBef>
          <a:spcPct val="20000"/>
        </a:spcBef>
        <a:spcAft>
          <a:spcPct val="0"/>
        </a:spcAft>
        <a:buChar char="–"/>
        <a:defRPr sz="2000" b="1">
          <a:solidFill>
            <a:schemeClr val="tx1"/>
          </a:solidFill>
          <a:latin typeface="+mn-lt"/>
          <a:cs typeface="+mn-cs"/>
        </a:defRPr>
      </a:lvl4pPr>
      <a:lvl5pPr marL="2057400" indent="-228600" algn="r" rtl="1" eaLnBrk="1" fontAlgn="base" hangingPunct="1">
        <a:spcBef>
          <a:spcPct val="20000"/>
        </a:spcBef>
        <a:spcAft>
          <a:spcPct val="0"/>
        </a:spcAft>
        <a:buChar char="»"/>
        <a:defRPr sz="2000" b="1">
          <a:solidFill>
            <a:schemeClr val="tx1"/>
          </a:solidFill>
          <a:latin typeface="+mn-lt"/>
          <a:cs typeface="+mn-cs"/>
        </a:defRPr>
      </a:lvl5pPr>
      <a:lvl6pPr marL="2514600" indent="-228600" algn="r" rtl="1" eaLnBrk="1" fontAlgn="base" hangingPunct="1">
        <a:spcBef>
          <a:spcPct val="20000"/>
        </a:spcBef>
        <a:spcAft>
          <a:spcPct val="0"/>
        </a:spcAft>
        <a:buChar char="»"/>
        <a:defRPr sz="2000" b="1">
          <a:solidFill>
            <a:schemeClr val="tx1"/>
          </a:solidFill>
          <a:latin typeface="+mn-lt"/>
          <a:cs typeface="+mn-cs"/>
        </a:defRPr>
      </a:lvl6pPr>
      <a:lvl7pPr marL="2971800" indent="-228600" algn="r" rtl="1" eaLnBrk="1" fontAlgn="base" hangingPunct="1">
        <a:spcBef>
          <a:spcPct val="20000"/>
        </a:spcBef>
        <a:spcAft>
          <a:spcPct val="0"/>
        </a:spcAft>
        <a:buChar char="»"/>
        <a:defRPr sz="2000" b="1">
          <a:solidFill>
            <a:schemeClr val="tx1"/>
          </a:solidFill>
          <a:latin typeface="+mn-lt"/>
          <a:cs typeface="+mn-cs"/>
        </a:defRPr>
      </a:lvl7pPr>
      <a:lvl8pPr marL="3429000" indent="-228600" algn="r" rtl="1" eaLnBrk="1" fontAlgn="base" hangingPunct="1">
        <a:spcBef>
          <a:spcPct val="20000"/>
        </a:spcBef>
        <a:spcAft>
          <a:spcPct val="0"/>
        </a:spcAft>
        <a:buChar char="»"/>
        <a:defRPr sz="2000" b="1">
          <a:solidFill>
            <a:schemeClr val="tx1"/>
          </a:solidFill>
          <a:latin typeface="+mn-lt"/>
          <a:cs typeface="+mn-cs"/>
        </a:defRPr>
      </a:lvl8pPr>
      <a:lvl9pPr marL="3886200" indent="-228600" algn="r" rtl="1" eaLnBrk="1" fontAlgn="base" hangingPunct="1">
        <a:spcBef>
          <a:spcPct val="20000"/>
        </a:spcBef>
        <a:spcAft>
          <a:spcPct val="0"/>
        </a:spcAft>
        <a:buChar char="»"/>
        <a:defRPr sz="2000" b="1">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bwMode="auto">
          <a:xfrm>
            <a:off x="381000" y="152400"/>
            <a:ext cx="8382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title style</a:t>
            </a:r>
          </a:p>
        </p:txBody>
      </p:sp>
      <p:sp>
        <p:nvSpPr>
          <p:cNvPr id="444419" name="Rectangle 3"/>
          <p:cNvSpPr>
            <a:spLocks noGrp="1" noChangeArrowheads="1"/>
          </p:cNvSpPr>
          <p:nvPr>
            <p:ph type="body" idx="1"/>
          </p:nvPr>
        </p:nvSpPr>
        <p:spPr bwMode="auto">
          <a:xfrm>
            <a:off x="381000" y="1524000"/>
            <a:ext cx="83820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6950" r:id="rId1"/>
    <p:sldLayoutId id="2147486951" r:id="rId2"/>
    <p:sldLayoutId id="2147486952" r:id="rId3"/>
    <p:sldLayoutId id="2147486953" r:id="rId4"/>
    <p:sldLayoutId id="2147486954" r:id="rId5"/>
    <p:sldLayoutId id="2147486955" r:id="rId6"/>
    <p:sldLayoutId id="2147486956" r:id="rId7"/>
    <p:sldLayoutId id="2147486957" r:id="rId8"/>
    <p:sldLayoutId id="2147486958" r:id="rId9"/>
    <p:sldLayoutId id="2147486959" r:id="rId10"/>
    <p:sldLayoutId id="2147486960" r:id="rId11"/>
  </p:sldLayoutIdLst>
  <p:hf hdr="0" ftr="0"/>
  <p:txStyles>
    <p:titleStyle>
      <a:lvl1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2pPr>
      <a:lvl3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3pPr>
      <a:lvl4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4pPr>
      <a:lvl5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l"/>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l"/>
        <a:defRPr kumimoji="1" sz="2800">
          <a:solidFill>
            <a:schemeClr val="tx1"/>
          </a:solidFill>
          <a:latin typeface="+mn-lt"/>
        </a:defRPr>
      </a:lvl2pPr>
      <a:lvl3pPr marL="1143000" indent="-228600" algn="l" rtl="0" eaLnBrk="1" fontAlgn="base" hangingPunct="1">
        <a:spcBef>
          <a:spcPct val="20000"/>
        </a:spcBef>
        <a:spcAft>
          <a:spcPct val="0"/>
        </a:spcAft>
        <a:buClr>
          <a:schemeClr val="accent1"/>
        </a:buClr>
        <a:buSzPct val="75000"/>
        <a:buFont typeface="Wingdings" pitchFamily="2" charset="2"/>
        <a:buChar char="l"/>
        <a:defRPr kumimoji="1" sz="2400">
          <a:solidFill>
            <a:schemeClr val="tx1"/>
          </a:solidFill>
          <a:latin typeface="+mn-lt"/>
        </a:defRPr>
      </a:lvl3pPr>
      <a:lvl4pPr marL="16002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4pPr>
      <a:lvl5pPr marL="20574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5pPr>
      <a:lvl6pPr marL="25146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6pPr>
      <a:lvl7pPr marL="29718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7pPr>
      <a:lvl8pPr marL="34290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8pPr>
      <a:lvl9pPr marL="38862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304800"/>
            <a:ext cx="7543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19200" y="838200"/>
            <a:ext cx="7543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1">
                <a:solidFill>
                  <a:schemeClr val="bg1"/>
                </a:solidFill>
                <a:latin typeface="+mj-lt"/>
              </a:defRPr>
            </a:lvl1pPr>
          </a:lstStyle>
          <a:p>
            <a:r>
              <a:rPr lang="fa-IR" smtClean="0">
                <a:solidFill>
                  <a:srgbClr val="FFFFFF"/>
                </a:solidFill>
                <a:cs typeface="+mn-cs"/>
              </a:rPr>
              <a:t>1394/06/26</a:t>
            </a:r>
            <a:endParaRPr lang="en-US">
              <a:solidFill>
                <a:srgbClr val="FFFFFF"/>
              </a:solidFill>
              <a:cs typeface="+mn-cs"/>
            </a:endParaRPr>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mj-lt"/>
              </a:defRPr>
            </a:lvl1pPr>
          </a:lstStyle>
          <a:p>
            <a:pPr algn="ctr"/>
            <a:endParaRPr lang="en-US">
              <a:solidFill>
                <a:srgbClr val="FFFFFF"/>
              </a:solidFill>
              <a:cs typeface="+mn-cs"/>
            </a:endParaRPr>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j-lt"/>
              </a:defRPr>
            </a:lvl1pPr>
          </a:lstStyle>
          <a:p>
            <a:fld id="{7E81F476-A1B3-42D4-9225-26237B58F596}" type="slidenum">
              <a:rPr lang="en-US">
                <a:solidFill>
                  <a:srgbClr val="FFFFFF"/>
                </a:solidFill>
                <a:cs typeface="+mn-cs"/>
              </a:rPr>
              <a:pPr/>
              <a:t>‹#›</a:t>
            </a:fld>
            <a:endParaRPr lang="en-US">
              <a:solidFill>
                <a:srgbClr val="FFFFFF"/>
              </a:solidFill>
              <a:cs typeface="+mn-cs"/>
            </a:endParaRPr>
          </a:p>
        </p:txBody>
      </p:sp>
    </p:spTree>
    <p:extLst>
      <p:ext uri="{BB962C8B-B14F-4D97-AF65-F5344CB8AC3E}">
        <p14:creationId xmlns:p14="http://schemas.microsoft.com/office/powerpoint/2010/main" val="4223844818"/>
      </p:ext>
    </p:extLst>
  </p:cSld>
  <p:clrMap bg1="lt1" tx1="dk1" bg2="lt2" tx2="dk2" accent1="accent1" accent2="accent2" accent3="accent3" accent4="accent4" accent5="accent5" accent6="accent6" hlink="hlink" folHlink="folHlink"/>
  <p:sldLayoutIdLst>
    <p:sldLayoutId id="2147487157" r:id="rId1"/>
    <p:sldLayoutId id="2147487158" r:id="rId2"/>
    <p:sldLayoutId id="2147487159" r:id="rId3"/>
    <p:sldLayoutId id="2147487160" r:id="rId4"/>
    <p:sldLayoutId id="2147487161" r:id="rId5"/>
    <p:sldLayoutId id="2147487162" r:id="rId6"/>
    <p:sldLayoutId id="2147487163" r:id="rId7"/>
    <p:sldLayoutId id="2147487164" r:id="rId8"/>
    <p:sldLayoutId id="2147487165" r:id="rId9"/>
    <p:sldLayoutId id="2147487166" r:id="rId10"/>
    <p:sldLayoutId id="2147487167" r:id="rId11"/>
    <p:sldLayoutId id="2147487168" r:id="rId12"/>
  </p:sldLayoutIdLst>
  <p:transition spd="med">
    <p:fade thruBlk="1"/>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Eurostile" pitchFamily="34" charset="0"/>
        </a:defRPr>
      </a:lvl2pPr>
      <a:lvl3pPr algn="l" rtl="0" eaLnBrk="1" fontAlgn="base" hangingPunct="1">
        <a:spcBef>
          <a:spcPct val="0"/>
        </a:spcBef>
        <a:spcAft>
          <a:spcPct val="0"/>
        </a:spcAft>
        <a:defRPr sz="3200" b="1">
          <a:solidFill>
            <a:schemeClr val="bg1"/>
          </a:solidFill>
          <a:latin typeface="Eurostile" pitchFamily="34" charset="0"/>
        </a:defRPr>
      </a:lvl3pPr>
      <a:lvl4pPr algn="l" rtl="0" eaLnBrk="1" fontAlgn="base" hangingPunct="1">
        <a:spcBef>
          <a:spcPct val="0"/>
        </a:spcBef>
        <a:spcAft>
          <a:spcPct val="0"/>
        </a:spcAft>
        <a:defRPr sz="3200" b="1">
          <a:solidFill>
            <a:schemeClr val="bg1"/>
          </a:solidFill>
          <a:latin typeface="Eurostile" pitchFamily="34" charset="0"/>
        </a:defRPr>
      </a:lvl4pPr>
      <a:lvl5pPr algn="l" rtl="0" eaLnBrk="1" fontAlgn="base" hangingPunct="1">
        <a:spcBef>
          <a:spcPct val="0"/>
        </a:spcBef>
        <a:spcAft>
          <a:spcPct val="0"/>
        </a:spcAft>
        <a:defRPr sz="3200" b="1">
          <a:solidFill>
            <a:schemeClr val="bg1"/>
          </a:solidFill>
          <a:latin typeface="Eurostile" pitchFamily="34" charset="0"/>
        </a:defRPr>
      </a:lvl5pPr>
      <a:lvl6pPr marL="457200" algn="l" rtl="0" eaLnBrk="1" fontAlgn="base" hangingPunct="1">
        <a:spcBef>
          <a:spcPct val="0"/>
        </a:spcBef>
        <a:spcAft>
          <a:spcPct val="0"/>
        </a:spcAft>
        <a:defRPr sz="3200" b="1">
          <a:solidFill>
            <a:schemeClr val="bg1"/>
          </a:solidFill>
          <a:latin typeface="Eurostile" pitchFamily="34" charset="0"/>
        </a:defRPr>
      </a:lvl6pPr>
      <a:lvl7pPr marL="914400" algn="l" rtl="0" eaLnBrk="1" fontAlgn="base" hangingPunct="1">
        <a:spcBef>
          <a:spcPct val="0"/>
        </a:spcBef>
        <a:spcAft>
          <a:spcPct val="0"/>
        </a:spcAft>
        <a:defRPr sz="3200" b="1">
          <a:solidFill>
            <a:schemeClr val="bg1"/>
          </a:solidFill>
          <a:latin typeface="Eurostile" pitchFamily="34" charset="0"/>
        </a:defRPr>
      </a:lvl7pPr>
      <a:lvl8pPr marL="1371600" algn="l" rtl="0" eaLnBrk="1" fontAlgn="base" hangingPunct="1">
        <a:spcBef>
          <a:spcPct val="0"/>
        </a:spcBef>
        <a:spcAft>
          <a:spcPct val="0"/>
        </a:spcAft>
        <a:defRPr sz="3200" b="1">
          <a:solidFill>
            <a:schemeClr val="bg1"/>
          </a:solidFill>
          <a:latin typeface="Eurostile" pitchFamily="34" charset="0"/>
        </a:defRPr>
      </a:lvl8pPr>
      <a:lvl9pPr marL="1828800" algn="l" rtl="0" eaLnBrk="1" fontAlgn="base" hangingPunct="1">
        <a:spcBef>
          <a:spcPct val="0"/>
        </a:spcBef>
        <a:spcAft>
          <a:spcPct val="0"/>
        </a:spcAft>
        <a:defRPr sz="3200" b="1">
          <a:solidFill>
            <a:schemeClr val="bg1"/>
          </a:solidFill>
          <a:latin typeface="Eurostile" pitchFamily="34" charset="0"/>
        </a:defRPr>
      </a:lvl9pPr>
    </p:titleStyle>
    <p:bodyStyle>
      <a:lvl1pPr marL="342900" indent="-342900" algn="l" rtl="0" eaLnBrk="1" fontAlgn="base" hangingPunct="1">
        <a:spcBef>
          <a:spcPct val="20000"/>
        </a:spcBef>
        <a:spcAft>
          <a:spcPct val="0"/>
        </a:spcAft>
        <a:buSzPct val="200000"/>
        <a:defRPr sz="2000" b="1">
          <a:solidFill>
            <a:schemeClr val="tx1"/>
          </a:solidFill>
          <a:latin typeface="+mn-lt"/>
          <a:ea typeface="+mn-ea"/>
          <a:cs typeface="+mn-cs"/>
        </a:defRPr>
      </a:lvl1pPr>
      <a:lvl2pPr marL="742950" indent="-285750" algn="l" rtl="0" eaLnBrk="1" fontAlgn="base" hangingPunct="1">
        <a:spcBef>
          <a:spcPct val="20000"/>
        </a:spcBef>
        <a:spcAft>
          <a:spcPct val="0"/>
        </a:spcAft>
        <a:buSzPct val="200000"/>
        <a:defRPr b="1">
          <a:solidFill>
            <a:schemeClr val="tx1"/>
          </a:solidFill>
          <a:latin typeface="+mn-lt"/>
        </a:defRPr>
      </a:lvl2pPr>
      <a:lvl3pPr marL="1143000" indent="-228600" algn="l" rtl="0" eaLnBrk="1" fontAlgn="base" hangingPunct="1">
        <a:spcBef>
          <a:spcPct val="20000"/>
        </a:spcBef>
        <a:spcAft>
          <a:spcPct val="0"/>
        </a:spcAft>
        <a:buSzPct val="200000"/>
        <a:defRPr sz="1600" b="1">
          <a:solidFill>
            <a:schemeClr val="tx1"/>
          </a:solidFill>
          <a:latin typeface="+mn-lt"/>
        </a:defRPr>
      </a:lvl3pPr>
      <a:lvl4pPr marL="1600200" indent="-228600" algn="l" rtl="0" eaLnBrk="1" fontAlgn="base" hangingPunct="1">
        <a:spcBef>
          <a:spcPct val="20000"/>
        </a:spcBef>
        <a:spcAft>
          <a:spcPct val="0"/>
        </a:spcAft>
        <a:buSzPct val="200000"/>
        <a:defRPr sz="1400" b="1">
          <a:solidFill>
            <a:schemeClr val="tx1"/>
          </a:solidFill>
          <a:latin typeface="+mn-lt"/>
        </a:defRPr>
      </a:lvl4pPr>
      <a:lvl5pPr marL="2057400" indent="-228600" algn="l" rtl="0" eaLnBrk="1" fontAlgn="base" hangingPunct="1">
        <a:spcBef>
          <a:spcPct val="20000"/>
        </a:spcBef>
        <a:spcAft>
          <a:spcPct val="0"/>
        </a:spcAft>
        <a:buSzPct val="200000"/>
        <a:defRPr sz="1400" b="1">
          <a:solidFill>
            <a:schemeClr val="tx1"/>
          </a:solidFill>
          <a:latin typeface="+mn-lt"/>
        </a:defRPr>
      </a:lvl5pPr>
      <a:lvl6pPr marL="2514600" indent="-228600" algn="l" rtl="0" eaLnBrk="1" fontAlgn="base" hangingPunct="1">
        <a:spcBef>
          <a:spcPct val="20000"/>
        </a:spcBef>
        <a:spcAft>
          <a:spcPct val="0"/>
        </a:spcAft>
        <a:buSzPct val="200000"/>
        <a:defRPr sz="1400" b="1">
          <a:solidFill>
            <a:schemeClr val="tx1"/>
          </a:solidFill>
          <a:latin typeface="+mn-lt"/>
        </a:defRPr>
      </a:lvl6pPr>
      <a:lvl7pPr marL="2971800" indent="-228600" algn="l" rtl="0" eaLnBrk="1" fontAlgn="base" hangingPunct="1">
        <a:spcBef>
          <a:spcPct val="20000"/>
        </a:spcBef>
        <a:spcAft>
          <a:spcPct val="0"/>
        </a:spcAft>
        <a:buSzPct val="200000"/>
        <a:defRPr sz="1400" b="1">
          <a:solidFill>
            <a:schemeClr val="tx1"/>
          </a:solidFill>
          <a:latin typeface="+mn-lt"/>
        </a:defRPr>
      </a:lvl7pPr>
      <a:lvl8pPr marL="3429000" indent="-228600" algn="l" rtl="0" eaLnBrk="1" fontAlgn="base" hangingPunct="1">
        <a:spcBef>
          <a:spcPct val="20000"/>
        </a:spcBef>
        <a:spcAft>
          <a:spcPct val="0"/>
        </a:spcAft>
        <a:buSzPct val="200000"/>
        <a:defRPr sz="1400" b="1">
          <a:solidFill>
            <a:schemeClr val="tx1"/>
          </a:solidFill>
          <a:latin typeface="+mn-lt"/>
        </a:defRPr>
      </a:lvl8pPr>
      <a:lvl9pPr marL="3886200" indent="-228600" algn="l" rtl="0" eaLnBrk="1" fontAlgn="base" hangingPunct="1">
        <a:spcBef>
          <a:spcPct val="20000"/>
        </a:spcBef>
        <a:spcAft>
          <a:spcPct val="0"/>
        </a:spcAft>
        <a:buSzPct val="200000"/>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r>
              <a:rPr lang="fa-IR" b="0" smtClean="0">
                <a:solidFill>
                  <a:prstClr val="black">
                    <a:tint val="75000"/>
                  </a:prstClr>
                </a:solidFill>
                <a:latin typeface="Trebuchet MS"/>
                <a:cs typeface="+mn-cs"/>
              </a:rPr>
              <a:t>1394/06/26</a:t>
            </a:r>
            <a:endParaRPr lang="en-US" b="0">
              <a:solidFill>
                <a:prstClr val="black">
                  <a:tint val="75000"/>
                </a:prstClr>
              </a:solidFill>
              <a:latin typeface="Trebuchet MS"/>
              <a:cs typeface="+mn-cs"/>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Trebuchet MS"/>
              <a:cs typeface="+mn-cs"/>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pPr fontAlgn="auto">
              <a:spcBef>
                <a:spcPts val="0"/>
              </a:spcBef>
              <a:spcAft>
                <a:spcPts val="0"/>
              </a:spcAft>
            </a:pPr>
            <a:fld id="{CE0A31DB-E6F8-4393-811F-51BC66625EC8}" type="slidenum">
              <a:rPr lang="en-US" b="0" smtClean="0">
                <a:solidFill>
                  <a:srgbClr val="90C226"/>
                </a:solidFill>
                <a:latin typeface="Trebuchet MS"/>
                <a:cs typeface="+mn-cs"/>
              </a:rPr>
              <a:pPr fontAlgn="auto">
                <a:spcBef>
                  <a:spcPts val="0"/>
                </a:spcBef>
                <a:spcAft>
                  <a:spcPts val="0"/>
                </a:spcAft>
              </a:pPr>
              <a:t>‹#›</a:t>
            </a:fld>
            <a:endParaRPr lang="en-US" b="0">
              <a:solidFill>
                <a:srgbClr val="90C226"/>
              </a:solidFill>
              <a:latin typeface="Trebuchet MS"/>
              <a:cs typeface="+mn-cs"/>
            </a:endParaRPr>
          </a:p>
        </p:txBody>
      </p:sp>
    </p:spTree>
    <p:extLst>
      <p:ext uri="{BB962C8B-B14F-4D97-AF65-F5344CB8AC3E}">
        <p14:creationId xmlns:p14="http://schemas.microsoft.com/office/powerpoint/2010/main" val="1723112546"/>
      </p:ext>
    </p:extLst>
  </p:cSld>
  <p:clrMap bg1="lt1" tx1="dk1" bg2="lt2" tx2="dk2" accent1="accent1" accent2="accent2" accent3="accent3" accent4="accent4" accent5="accent5" accent6="accent6" hlink="hlink" folHlink="folHlink"/>
  <p:sldLayoutIdLst>
    <p:sldLayoutId id="2147487170" r:id="rId1"/>
    <p:sldLayoutId id="2147487171" r:id="rId2"/>
    <p:sldLayoutId id="2147487172" r:id="rId3"/>
    <p:sldLayoutId id="2147487173" r:id="rId4"/>
    <p:sldLayoutId id="2147487174" r:id="rId5"/>
    <p:sldLayoutId id="2147487175" r:id="rId6"/>
    <p:sldLayoutId id="2147487176" r:id="rId7"/>
    <p:sldLayoutId id="2147487177" r:id="rId8"/>
    <p:sldLayoutId id="2147487178" r:id="rId9"/>
    <p:sldLayoutId id="2147487179" r:id="rId10"/>
    <p:sldLayoutId id="2147487180" r:id="rId11"/>
    <p:sldLayoutId id="2147487181" r:id="rId12"/>
    <p:sldLayoutId id="2147487182" r:id="rId13"/>
    <p:sldLayoutId id="2147487183" r:id="rId14"/>
    <p:sldLayoutId id="2147487184" r:id="rId15"/>
    <p:sldLayoutId id="2147487185" r:id="rId16"/>
  </p:sldLayoutIdLst>
  <p:transition spd="med">
    <p:fade thruBlk="1"/>
  </p:transition>
  <p:timing>
    <p:tnLst>
      <p:par>
        <p:cTn id="1" dur="indefinite" restart="never" nodeType="tmRoot"/>
      </p:par>
    </p:tnLst>
  </p:timing>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066800"/>
            <a:ext cx="71628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Arial" charset="0"/>
                <a:cs typeface="+mn-cs"/>
              </a:rPr>
              <a:t>1394/06/26</a:t>
            </a:r>
            <a:endParaRPr lang="en-US" b="0">
              <a:solidFill>
                <a:srgbClr val="000000"/>
              </a:solidFill>
              <a:latin typeface="Arial" charset="0"/>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Arial" charset="0"/>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25D3485-6FA9-4501-9C05-AD6DC0E46514}" type="slidenum">
              <a:rPr lang="en-US" b="0">
                <a:solidFill>
                  <a:srgbClr val="000000"/>
                </a:solidFill>
                <a:latin typeface="Arial" charset="0"/>
                <a:cs typeface="+mn-cs"/>
              </a:rPr>
              <a:pPr/>
              <a:t>‹#›</a:t>
            </a:fld>
            <a:endParaRPr lang="en-US" b="0">
              <a:solidFill>
                <a:srgbClr val="000000"/>
              </a:solidFill>
              <a:latin typeface="Arial" charset="0"/>
              <a:cs typeface="+mn-cs"/>
            </a:endParaRPr>
          </a:p>
        </p:txBody>
      </p:sp>
    </p:spTree>
    <p:extLst>
      <p:ext uri="{BB962C8B-B14F-4D97-AF65-F5344CB8AC3E}">
        <p14:creationId xmlns:p14="http://schemas.microsoft.com/office/powerpoint/2010/main" val="2859929981"/>
      </p:ext>
    </p:extLst>
  </p:cSld>
  <p:clrMap bg1="lt1" tx1="dk1" bg2="lt2" tx2="dk2" accent1="accent1" accent2="accent2" accent3="accent3" accent4="accent4" accent5="accent5" accent6="accent6" hlink="hlink" folHlink="folHlink"/>
  <p:sldLayoutIdLst>
    <p:sldLayoutId id="2147487187" r:id="rId1"/>
    <p:sldLayoutId id="2147487188" r:id="rId2"/>
    <p:sldLayoutId id="2147487189" r:id="rId3"/>
    <p:sldLayoutId id="2147487190" r:id="rId4"/>
    <p:sldLayoutId id="2147487191" r:id="rId5"/>
    <p:sldLayoutId id="2147487192" r:id="rId6"/>
    <p:sldLayoutId id="2147487193" r:id="rId7"/>
    <p:sldLayoutId id="2147487194" r:id="rId8"/>
    <p:sldLayoutId id="2147487195" r:id="rId9"/>
    <p:sldLayoutId id="2147487196" r:id="rId10"/>
    <p:sldLayoutId id="2147487197" r:id="rId11"/>
  </p:sldLayoutIdLst>
  <p:hf hdr="0" ftr="0"/>
  <p:txStyles>
    <p:titleStyle>
      <a:lvl1pPr algn="ctr" rtl="0" eaLnBrk="1" fontAlgn="base" hangingPunct="1">
        <a:spcBef>
          <a:spcPct val="0"/>
        </a:spcBef>
        <a:spcAft>
          <a:spcPct val="0"/>
        </a:spcAft>
        <a:defRPr sz="4000">
          <a:solidFill>
            <a:srgbClr val="C1E1D5"/>
          </a:solidFill>
          <a:latin typeface="+mj-lt"/>
          <a:ea typeface="+mj-ea"/>
          <a:cs typeface="+mj-cs"/>
        </a:defRPr>
      </a:lvl1pPr>
      <a:lvl2pPr algn="ctr" rtl="0" eaLnBrk="1" fontAlgn="base" hangingPunct="1">
        <a:spcBef>
          <a:spcPct val="0"/>
        </a:spcBef>
        <a:spcAft>
          <a:spcPct val="0"/>
        </a:spcAft>
        <a:defRPr sz="4000">
          <a:solidFill>
            <a:srgbClr val="C1E1D5"/>
          </a:solidFill>
          <a:latin typeface="Franklin Gothic Demi" pitchFamily="34" charset="0"/>
        </a:defRPr>
      </a:lvl2pPr>
      <a:lvl3pPr algn="ctr" rtl="0" eaLnBrk="1" fontAlgn="base" hangingPunct="1">
        <a:spcBef>
          <a:spcPct val="0"/>
        </a:spcBef>
        <a:spcAft>
          <a:spcPct val="0"/>
        </a:spcAft>
        <a:defRPr sz="4000">
          <a:solidFill>
            <a:srgbClr val="C1E1D5"/>
          </a:solidFill>
          <a:latin typeface="Franklin Gothic Demi" pitchFamily="34" charset="0"/>
        </a:defRPr>
      </a:lvl3pPr>
      <a:lvl4pPr algn="ctr" rtl="0" eaLnBrk="1" fontAlgn="base" hangingPunct="1">
        <a:spcBef>
          <a:spcPct val="0"/>
        </a:spcBef>
        <a:spcAft>
          <a:spcPct val="0"/>
        </a:spcAft>
        <a:defRPr sz="4000">
          <a:solidFill>
            <a:srgbClr val="C1E1D5"/>
          </a:solidFill>
          <a:latin typeface="Franklin Gothic Demi" pitchFamily="34" charset="0"/>
        </a:defRPr>
      </a:lvl4pPr>
      <a:lvl5pPr algn="ctr" rtl="0" eaLnBrk="1" fontAlgn="base" hangingPunct="1">
        <a:spcBef>
          <a:spcPct val="0"/>
        </a:spcBef>
        <a:spcAft>
          <a:spcPct val="0"/>
        </a:spcAft>
        <a:defRPr sz="4000">
          <a:solidFill>
            <a:srgbClr val="C1E1D5"/>
          </a:solidFill>
          <a:latin typeface="Franklin Gothic Demi" pitchFamily="34" charset="0"/>
        </a:defRPr>
      </a:lvl5pPr>
      <a:lvl6pPr marL="457200" algn="ctr" rtl="0" eaLnBrk="1" fontAlgn="base" hangingPunct="1">
        <a:spcBef>
          <a:spcPct val="0"/>
        </a:spcBef>
        <a:spcAft>
          <a:spcPct val="0"/>
        </a:spcAft>
        <a:defRPr sz="4000">
          <a:solidFill>
            <a:srgbClr val="C1E1D5"/>
          </a:solidFill>
          <a:latin typeface="Franklin Gothic Demi" pitchFamily="34" charset="0"/>
        </a:defRPr>
      </a:lvl6pPr>
      <a:lvl7pPr marL="914400" algn="ctr" rtl="0" eaLnBrk="1" fontAlgn="base" hangingPunct="1">
        <a:spcBef>
          <a:spcPct val="0"/>
        </a:spcBef>
        <a:spcAft>
          <a:spcPct val="0"/>
        </a:spcAft>
        <a:defRPr sz="4000">
          <a:solidFill>
            <a:srgbClr val="C1E1D5"/>
          </a:solidFill>
          <a:latin typeface="Franklin Gothic Demi" pitchFamily="34" charset="0"/>
        </a:defRPr>
      </a:lvl7pPr>
      <a:lvl8pPr marL="1371600" algn="ctr" rtl="0" eaLnBrk="1" fontAlgn="base" hangingPunct="1">
        <a:spcBef>
          <a:spcPct val="0"/>
        </a:spcBef>
        <a:spcAft>
          <a:spcPct val="0"/>
        </a:spcAft>
        <a:defRPr sz="4000">
          <a:solidFill>
            <a:srgbClr val="C1E1D5"/>
          </a:solidFill>
          <a:latin typeface="Franklin Gothic Demi" pitchFamily="34" charset="0"/>
        </a:defRPr>
      </a:lvl8pPr>
      <a:lvl9pPr marL="1828800" algn="ctr" rtl="0" eaLnBrk="1" fontAlgn="base" hangingPunct="1">
        <a:spcBef>
          <a:spcPct val="0"/>
        </a:spcBef>
        <a:spcAft>
          <a:spcPct val="0"/>
        </a:spcAft>
        <a:defRPr sz="4000">
          <a:solidFill>
            <a:srgbClr val="C1E1D5"/>
          </a:solidFill>
          <a:latin typeface="Franklin Gothic Demi" pitchFamily="34" charset="0"/>
        </a:defRPr>
      </a:lvl9pPr>
    </p:titleStyle>
    <p:bodyStyle>
      <a:lvl1pPr marL="342900" indent="-342900" algn="l" rtl="0" eaLnBrk="1" fontAlgn="base" hangingPunct="1">
        <a:spcBef>
          <a:spcPct val="20000"/>
        </a:spcBef>
        <a:spcAft>
          <a:spcPct val="0"/>
        </a:spcAft>
        <a:buChar char="•"/>
        <a:defRPr sz="2400">
          <a:solidFill>
            <a:srgbClr val="C1E1D5"/>
          </a:solidFill>
          <a:latin typeface="+mn-lt"/>
          <a:ea typeface="+mn-ea"/>
          <a:cs typeface="+mn-cs"/>
        </a:defRPr>
      </a:lvl1pPr>
      <a:lvl2pPr marL="742950" indent="-285750" algn="l" rtl="0" eaLnBrk="1" fontAlgn="base" hangingPunct="1">
        <a:spcBef>
          <a:spcPct val="20000"/>
        </a:spcBef>
        <a:spcAft>
          <a:spcPct val="0"/>
        </a:spcAft>
        <a:buChar char="–"/>
        <a:defRPr sz="2000">
          <a:solidFill>
            <a:srgbClr val="C1E1D5"/>
          </a:solidFill>
          <a:latin typeface="+mn-lt"/>
        </a:defRPr>
      </a:lvl2pPr>
      <a:lvl3pPr marL="1143000" indent="-228600" algn="l" rtl="0" eaLnBrk="1" fontAlgn="base" hangingPunct="1">
        <a:spcBef>
          <a:spcPct val="20000"/>
        </a:spcBef>
        <a:spcAft>
          <a:spcPct val="0"/>
        </a:spcAft>
        <a:buChar char="•"/>
        <a:defRPr>
          <a:solidFill>
            <a:srgbClr val="C1E1D5"/>
          </a:solidFill>
          <a:latin typeface="+mn-lt"/>
        </a:defRPr>
      </a:lvl3pPr>
      <a:lvl4pPr marL="1600200" indent="-228600" algn="l" rtl="0" eaLnBrk="1" fontAlgn="base" hangingPunct="1">
        <a:spcBef>
          <a:spcPct val="20000"/>
        </a:spcBef>
        <a:spcAft>
          <a:spcPct val="0"/>
        </a:spcAft>
        <a:buChar char="–"/>
        <a:defRPr sz="1600">
          <a:solidFill>
            <a:srgbClr val="C1E1D5"/>
          </a:solidFill>
          <a:latin typeface="+mn-lt"/>
        </a:defRPr>
      </a:lvl4pPr>
      <a:lvl5pPr marL="2057400" indent="-228600" algn="l" rtl="0" eaLnBrk="1" fontAlgn="base" hangingPunct="1">
        <a:spcBef>
          <a:spcPct val="20000"/>
        </a:spcBef>
        <a:spcAft>
          <a:spcPct val="0"/>
        </a:spcAft>
        <a:buChar char="»"/>
        <a:defRPr sz="1600">
          <a:solidFill>
            <a:srgbClr val="C1E1D5"/>
          </a:solidFill>
          <a:latin typeface="+mn-lt"/>
        </a:defRPr>
      </a:lvl5pPr>
      <a:lvl6pPr marL="2514600" indent="-228600" algn="l" rtl="0" eaLnBrk="1" fontAlgn="base" hangingPunct="1">
        <a:spcBef>
          <a:spcPct val="20000"/>
        </a:spcBef>
        <a:spcAft>
          <a:spcPct val="0"/>
        </a:spcAft>
        <a:buChar char="»"/>
        <a:defRPr sz="1600">
          <a:solidFill>
            <a:srgbClr val="C1E1D5"/>
          </a:solidFill>
          <a:latin typeface="+mn-lt"/>
        </a:defRPr>
      </a:lvl6pPr>
      <a:lvl7pPr marL="2971800" indent="-228600" algn="l" rtl="0" eaLnBrk="1" fontAlgn="base" hangingPunct="1">
        <a:spcBef>
          <a:spcPct val="20000"/>
        </a:spcBef>
        <a:spcAft>
          <a:spcPct val="0"/>
        </a:spcAft>
        <a:buChar char="»"/>
        <a:defRPr sz="1600">
          <a:solidFill>
            <a:srgbClr val="C1E1D5"/>
          </a:solidFill>
          <a:latin typeface="+mn-lt"/>
        </a:defRPr>
      </a:lvl7pPr>
      <a:lvl8pPr marL="3429000" indent="-228600" algn="l" rtl="0" eaLnBrk="1" fontAlgn="base" hangingPunct="1">
        <a:spcBef>
          <a:spcPct val="20000"/>
        </a:spcBef>
        <a:spcAft>
          <a:spcPct val="0"/>
        </a:spcAft>
        <a:buChar char="»"/>
        <a:defRPr sz="1600">
          <a:solidFill>
            <a:srgbClr val="C1E1D5"/>
          </a:solidFill>
          <a:latin typeface="+mn-lt"/>
        </a:defRPr>
      </a:lvl8pPr>
      <a:lvl9pPr marL="3886200" indent="-228600" algn="l" rtl="0" eaLnBrk="1" fontAlgn="base" hangingPunct="1">
        <a:spcBef>
          <a:spcPct val="20000"/>
        </a:spcBef>
        <a:spcAft>
          <a:spcPct val="0"/>
        </a:spcAft>
        <a:buChar char="»"/>
        <a:defRPr sz="1600">
          <a:solidFill>
            <a:srgbClr val="C1E1D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807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143000"/>
            <a:ext cx="7848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Arial"/>
                <a:cs typeface="+mn-cs"/>
              </a:rPr>
              <a:t>1394/06/26</a:t>
            </a:r>
            <a:endParaRPr lang="en-US" b="0">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D76CECB-B222-4FA7-A666-499BA097F291}" type="slidenum">
              <a:rPr lang="en-US" b="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1780087589"/>
      </p:ext>
    </p:extLst>
  </p:cSld>
  <p:clrMap bg1="lt1" tx1="dk1" bg2="lt2" tx2="dk2" accent1="accent1" accent2="accent2" accent3="accent3" accent4="accent4" accent5="accent5" accent6="accent6" hlink="hlink" folHlink="folHlink"/>
  <p:sldLayoutIdLst>
    <p:sldLayoutId id="2147487223" r:id="rId1"/>
    <p:sldLayoutId id="2147487224" r:id="rId2"/>
    <p:sldLayoutId id="2147487225" r:id="rId3"/>
    <p:sldLayoutId id="2147487226" r:id="rId4"/>
    <p:sldLayoutId id="2147487227" r:id="rId5"/>
    <p:sldLayoutId id="2147487228" r:id="rId6"/>
    <p:sldLayoutId id="2147487229" r:id="rId7"/>
    <p:sldLayoutId id="2147487230" r:id="rId8"/>
    <p:sldLayoutId id="2147487231" r:id="rId9"/>
    <p:sldLayoutId id="2147487232" r:id="rId10"/>
    <p:sldLayoutId id="2147487233" r:id="rId11"/>
  </p:sldLayoutIdLst>
  <p:hf hdr="0" ftr="0"/>
  <p:txStyles>
    <p:titleStyle>
      <a:lvl1pPr algn="l" rtl="0" eaLnBrk="1" fontAlgn="base" hangingPunct="1">
        <a:spcBef>
          <a:spcPct val="0"/>
        </a:spcBef>
        <a:spcAft>
          <a:spcPct val="0"/>
        </a:spcAft>
        <a:defRPr sz="3600" b="1" i="1">
          <a:solidFill>
            <a:srgbClr val="9B2337"/>
          </a:solidFill>
          <a:latin typeface="+mj-lt"/>
          <a:ea typeface="+mj-ea"/>
          <a:cs typeface="+mj-cs"/>
        </a:defRPr>
      </a:lvl1pPr>
      <a:lvl2pPr algn="l" rtl="0" eaLnBrk="1" fontAlgn="base" hangingPunct="1">
        <a:spcBef>
          <a:spcPct val="0"/>
        </a:spcBef>
        <a:spcAft>
          <a:spcPct val="0"/>
        </a:spcAft>
        <a:defRPr sz="3600" b="1" i="1">
          <a:solidFill>
            <a:srgbClr val="9B2337"/>
          </a:solidFill>
          <a:latin typeface="Arial Black" pitchFamily="34" charset="0"/>
        </a:defRPr>
      </a:lvl2pPr>
      <a:lvl3pPr algn="l" rtl="0" eaLnBrk="1" fontAlgn="base" hangingPunct="1">
        <a:spcBef>
          <a:spcPct val="0"/>
        </a:spcBef>
        <a:spcAft>
          <a:spcPct val="0"/>
        </a:spcAft>
        <a:defRPr sz="3600" b="1" i="1">
          <a:solidFill>
            <a:srgbClr val="9B2337"/>
          </a:solidFill>
          <a:latin typeface="Arial Black" pitchFamily="34" charset="0"/>
        </a:defRPr>
      </a:lvl3pPr>
      <a:lvl4pPr algn="l" rtl="0" eaLnBrk="1" fontAlgn="base" hangingPunct="1">
        <a:spcBef>
          <a:spcPct val="0"/>
        </a:spcBef>
        <a:spcAft>
          <a:spcPct val="0"/>
        </a:spcAft>
        <a:defRPr sz="3600" b="1" i="1">
          <a:solidFill>
            <a:srgbClr val="9B2337"/>
          </a:solidFill>
          <a:latin typeface="Arial Black" pitchFamily="34" charset="0"/>
        </a:defRPr>
      </a:lvl4pPr>
      <a:lvl5pPr algn="l" rtl="0" eaLnBrk="1" fontAlgn="base" hangingPunct="1">
        <a:spcBef>
          <a:spcPct val="0"/>
        </a:spcBef>
        <a:spcAft>
          <a:spcPct val="0"/>
        </a:spcAft>
        <a:defRPr sz="3600" b="1" i="1">
          <a:solidFill>
            <a:srgbClr val="9B2337"/>
          </a:solidFill>
          <a:latin typeface="Arial Black" pitchFamily="34" charset="0"/>
        </a:defRPr>
      </a:lvl5pPr>
      <a:lvl6pPr marL="457200" algn="l" rtl="0" eaLnBrk="1" fontAlgn="base" hangingPunct="1">
        <a:spcBef>
          <a:spcPct val="0"/>
        </a:spcBef>
        <a:spcAft>
          <a:spcPct val="0"/>
        </a:spcAft>
        <a:defRPr sz="3600" b="1" i="1">
          <a:solidFill>
            <a:srgbClr val="9B2337"/>
          </a:solidFill>
          <a:latin typeface="Arial Black" pitchFamily="34" charset="0"/>
        </a:defRPr>
      </a:lvl6pPr>
      <a:lvl7pPr marL="914400" algn="l" rtl="0" eaLnBrk="1" fontAlgn="base" hangingPunct="1">
        <a:spcBef>
          <a:spcPct val="0"/>
        </a:spcBef>
        <a:spcAft>
          <a:spcPct val="0"/>
        </a:spcAft>
        <a:defRPr sz="3600" b="1" i="1">
          <a:solidFill>
            <a:srgbClr val="9B2337"/>
          </a:solidFill>
          <a:latin typeface="Arial Black" pitchFamily="34" charset="0"/>
        </a:defRPr>
      </a:lvl7pPr>
      <a:lvl8pPr marL="1371600" algn="l" rtl="0" eaLnBrk="1" fontAlgn="base" hangingPunct="1">
        <a:spcBef>
          <a:spcPct val="0"/>
        </a:spcBef>
        <a:spcAft>
          <a:spcPct val="0"/>
        </a:spcAft>
        <a:defRPr sz="3600" b="1" i="1">
          <a:solidFill>
            <a:srgbClr val="9B2337"/>
          </a:solidFill>
          <a:latin typeface="Arial Black" pitchFamily="34" charset="0"/>
        </a:defRPr>
      </a:lvl8pPr>
      <a:lvl9pPr marL="1828800" algn="l" rtl="0" eaLnBrk="1" fontAlgn="base" hangingPunct="1">
        <a:spcBef>
          <a:spcPct val="0"/>
        </a:spcBef>
        <a:spcAft>
          <a:spcPct val="0"/>
        </a:spcAft>
        <a:defRPr sz="3600" b="1" i="1">
          <a:solidFill>
            <a:srgbClr val="9B2337"/>
          </a:solidFill>
          <a:latin typeface="Arial Black" pitchFamily="34" charset="0"/>
        </a:defRPr>
      </a:lvl9pPr>
    </p:titleStyle>
    <p:bodyStyle>
      <a:lvl1pPr marL="342900" indent="-342900" algn="l" rtl="0" eaLnBrk="1" fontAlgn="base" hangingPunct="1">
        <a:spcBef>
          <a:spcPct val="20000"/>
        </a:spcBef>
        <a:spcAft>
          <a:spcPct val="0"/>
        </a:spcAft>
        <a:buChar char="•"/>
        <a:defRPr sz="2000" b="1">
          <a:solidFill>
            <a:srgbClr val="9B2337"/>
          </a:solidFill>
          <a:latin typeface="+mn-lt"/>
          <a:ea typeface="+mn-ea"/>
          <a:cs typeface="+mn-cs"/>
        </a:defRPr>
      </a:lvl1pPr>
      <a:lvl2pPr marL="742950" indent="-285750" algn="l" rtl="0" eaLnBrk="1" fontAlgn="base" hangingPunct="1">
        <a:spcBef>
          <a:spcPct val="20000"/>
        </a:spcBef>
        <a:spcAft>
          <a:spcPct val="0"/>
        </a:spcAft>
        <a:buChar char="–"/>
        <a:defRPr b="1">
          <a:solidFill>
            <a:srgbClr val="9B2337"/>
          </a:solidFill>
          <a:latin typeface="+mn-lt"/>
        </a:defRPr>
      </a:lvl2pPr>
      <a:lvl3pPr marL="1143000" indent="-228600" algn="l" rtl="0" eaLnBrk="1" fontAlgn="base" hangingPunct="1">
        <a:spcBef>
          <a:spcPct val="20000"/>
        </a:spcBef>
        <a:spcAft>
          <a:spcPct val="0"/>
        </a:spcAft>
        <a:buChar char="•"/>
        <a:defRPr sz="1600" b="1">
          <a:solidFill>
            <a:srgbClr val="9B2337"/>
          </a:solidFill>
          <a:latin typeface="+mn-lt"/>
        </a:defRPr>
      </a:lvl3pPr>
      <a:lvl4pPr marL="1600200" indent="-228600" algn="l" rtl="0" eaLnBrk="1" fontAlgn="base" hangingPunct="1">
        <a:spcBef>
          <a:spcPct val="20000"/>
        </a:spcBef>
        <a:spcAft>
          <a:spcPct val="0"/>
        </a:spcAft>
        <a:buChar char="–"/>
        <a:defRPr sz="1400" b="1">
          <a:solidFill>
            <a:srgbClr val="9B2337"/>
          </a:solidFill>
          <a:latin typeface="+mn-lt"/>
        </a:defRPr>
      </a:lvl4pPr>
      <a:lvl5pPr marL="2057400" indent="-228600" algn="l" rtl="0" eaLnBrk="1" fontAlgn="base" hangingPunct="1">
        <a:spcBef>
          <a:spcPct val="20000"/>
        </a:spcBef>
        <a:spcAft>
          <a:spcPct val="0"/>
        </a:spcAft>
        <a:buChar char="»"/>
        <a:defRPr sz="1400" b="1">
          <a:solidFill>
            <a:srgbClr val="9B2337"/>
          </a:solidFill>
          <a:latin typeface="+mn-lt"/>
        </a:defRPr>
      </a:lvl5pPr>
      <a:lvl6pPr marL="2514600" indent="-228600" algn="l" rtl="0" eaLnBrk="1" fontAlgn="base" hangingPunct="1">
        <a:spcBef>
          <a:spcPct val="20000"/>
        </a:spcBef>
        <a:spcAft>
          <a:spcPct val="0"/>
        </a:spcAft>
        <a:buChar char="»"/>
        <a:defRPr sz="1400" b="1">
          <a:solidFill>
            <a:srgbClr val="9B2337"/>
          </a:solidFill>
          <a:latin typeface="+mn-lt"/>
        </a:defRPr>
      </a:lvl6pPr>
      <a:lvl7pPr marL="2971800" indent="-228600" algn="l" rtl="0" eaLnBrk="1" fontAlgn="base" hangingPunct="1">
        <a:spcBef>
          <a:spcPct val="20000"/>
        </a:spcBef>
        <a:spcAft>
          <a:spcPct val="0"/>
        </a:spcAft>
        <a:buChar char="»"/>
        <a:defRPr sz="1400" b="1">
          <a:solidFill>
            <a:srgbClr val="9B2337"/>
          </a:solidFill>
          <a:latin typeface="+mn-lt"/>
        </a:defRPr>
      </a:lvl7pPr>
      <a:lvl8pPr marL="3429000" indent="-228600" algn="l" rtl="0" eaLnBrk="1" fontAlgn="base" hangingPunct="1">
        <a:spcBef>
          <a:spcPct val="20000"/>
        </a:spcBef>
        <a:spcAft>
          <a:spcPct val="0"/>
        </a:spcAft>
        <a:buChar char="»"/>
        <a:defRPr sz="1400" b="1">
          <a:solidFill>
            <a:srgbClr val="9B2337"/>
          </a:solidFill>
          <a:latin typeface="+mn-lt"/>
        </a:defRPr>
      </a:lvl8pPr>
      <a:lvl9pPr marL="3886200" indent="-228600" algn="l" rtl="0" eaLnBrk="1" fontAlgn="base" hangingPunct="1">
        <a:spcBef>
          <a:spcPct val="20000"/>
        </a:spcBef>
        <a:spcAft>
          <a:spcPct val="0"/>
        </a:spcAft>
        <a:buChar char="»"/>
        <a:defRPr sz="1400" b="1">
          <a:solidFill>
            <a:srgbClr val="9B233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7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7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Arial"/>
                <a:cs typeface="Arial"/>
              </a:rPr>
              <a:t>1394/06/26</a:t>
            </a:r>
            <a:endParaRPr lang="en-US" b="0" smtClean="0">
              <a:solidFill>
                <a:srgbClr val="000000"/>
              </a:solidFill>
              <a:latin typeface="Arial"/>
              <a:cs typeface="Arial"/>
            </a:endParaRPr>
          </a:p>
        </p:txBody>
      </p:sp>
      <p:sp>
        <p:nvSpPr>
          <p:cNvPr id="267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smtClean="0">
              <a:solidFill>
                <a:srgbClr val="000000"/>
              </a:solidFill>
              <a:latin typeface="Arial"/>
              <a:cs typeface="Arial"/>
            </a:endParaRPr>
          </a:p>
        </p:txBody>
      </p:sp>
      <p:sp>
        <p:nvSpPr>
          <p:cNvPr id="267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095B9C1-D07E-4EFB-B7FA-768366AA9091}" type="slidenum">
              <a:rPr lang="en-US" b="0" smtClean="0">
                <a:solidFill>
                  <a:srgbClr val="000000"/>
                </a:solidFill>
                <a:latin typeface="Arial"/>
                <a:cs typeface="Arial"/>
              </a:rPr>
              <a:pPr/>
              <a:t>‹#›</a:t>
            </a:fld>
            <a:endParaRPr lang="en-US" b="0" smtClean="0">
              <a:solidFill>
                <a:srgbClr val="000000"/>
              </a:solidFill>
              <a:latin typeface="Arial"/>
              <a:cs typeface="Arial"/>
            </a:endParaRPr>
          </a:p>
        </p:txBody>
      </p:sp>
    </p:spTree>
    <p:extLst>
      <p:ext uri="{BB962C8B-B14F-4D97-AF65-F5344CB8AC3E}">
        <p14:creationId xmlns:p14="http://schemas.microsoft.com/office/powerpoint/2010/main" val="2815780076"/>
      </p:ext>
    </p:extLst>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Lst>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0" y="762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a-IR" smtClean="0"/>
              <a:t>در اينجا می نويسيم عنوان را</a:t>
            </a:r>
            <a:endParaRPr lang="ar-SA" smtClean="0"/>
          </a:p>
        </p:txBody>
      </p:sp>
      <p:sp>
        <p:nvSpPr>
          <p:cNvPr id="111619" name="Rectangle 3"/>
          <p:cNvSpPr>
            <a:spLocks noGrp="1" noChangeArrowheads="1"/>
          </p:cNvSpPr>
          <p:nvPr>
            <p:ph type="body" idx="1"/>
          </p:nvPr>
        </p:nvSpPr>
        <p:spPr bwMode="auto">
          <a:xfrm>
            <a:off x="1066800" y="990600"/>
            <a:ext cx="784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a-IR" smtClean="0"/>
              <a:t>سطح اول</a:t>
            </a:r>
            <a:endParaRPr lang="ar-SA" smtClean="0"/>
          </a:p>
          <a:p>
            <a:pPr lvl="1"/>
            <a:r>
              <a:rPr lang="fa-IR" smtClean="0"/>
              <a:t>سطح دوم</a:t>
            </a:r>
            <a:endParaRPr lang="ar-SA" smtClean="0"/>
          </a:p>
          <a:p>
            <a:pPr lvl="2"/>
            <a:r>
              <a:rPr lang="fa-IR" smtClean="0"/>
              <a:t>سطح سوم</a:t>
            </a:r>
            <a:endParaRPr lang="ar-SA" smtClean="0"/>
          </a:p>
          <a:p>
            <a:pPr lvl="3"/>
            <a:r>
              <a:rPr lang="fa-IR" smtClean="0"/>
              <a:t>سطح چهارم</a:t>
            </a:r>
            <a:endParaRPr lang="ar-SA" smtClean="0"/>
          </a:p>
          <a:p>
            <a:pPr lvl="4"/>
            <a:r>
              <a:rPr lang="fa-IR" smtClean="0"/>
              <a:t>سطح پنجم</a:t>
            </a:r>
            <a:endParaRPr lang="ar-SA" smtClean="0"/>
          </a:p>
        </p:txBody>
      </p:sp>
      <p:sp>
        <p:nvSpPr>
          <p:cNvPr id="111620" name="Rectangle 4"/>
          <p:cNvSpPr>
            <a:spLocks noGrp="1" noChangeArrowheads="1"/>
          </p:cNvSpPr>
          <p:nvPr>
            <p:ph type="dt" sz="half" idx="2"/>
          </p:nvPr>
        </p:nvSpPr>
        <p:spPr bwMode="auto">
          <a:xfrm>
            <a:off x="1828800" y="6661150"/>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a:defRPr sz="1000" b="0">
                <a:latin typeface="+mn-lt"/>
                <a:ea typeface="+mn-ea"/>
                <a:cs typeface="+mn-cs"/>
              </a:defRPr>
            </a:lvl1pPr>
          </a:lstStyle>
          <a:p>
            <a:pPr>
              <a:defRPr/>
            </a:pPr>
            <a:r>
              <a:rPr lang="fa-IR" smtClean="0"/>
              <a:t>1394/06/26</a:t>
            </a:r>
            <a:endParaRPr lang="en-US"/>
          </a:p>
        </p:txBody>
      </p:sp>
      <p:sp>
        <p:nvSpPr>
          <p:cNvPr id="111621" name="Rectangle 5"/>
          <p:cNvSpPr>
            <a:spLocks noGrp="1" noChangeArrowheads="1"/>
          </p:cNvSpPr>
          <p:nvPr>
            <p:ph type="ftr" sz="quarter" idx="3"/>
          </p:nvPr>
        </p:nvSpPr>
        <p:spPr bwMode="auto">
          <a:xfrm>
            <a:off x="4038600" y="6689725"/>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a:defRPr sz="1000" b="0">
                <a:latin typeface="+mn-lt"/>
                <a:ea typeface="+mn-ea"/>
                <a:cs typeface="+mn-cs"/>
              </a:defRPr>
            </a:lvl1pPr>
          </a:lstStyle>
          <a:p>
            <a:pPr>
              <a:defRPr/>
            </a:pPr>
            <a:endParaRPr lang="en-US"/>
          </a:p>
        </p:txBody>
      </p:sp>
      <p:sp>
        <p:nvSpPr>
          <p:cNvPr id="111622"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a:defRPr sz="1000" b="0">
                <a:latin typeface="+mn-lt"/>
                <a:ea typeface="+mn-ea"/>
                <a:cs typeface="+mn-cs"/>
              </a:defRPr>
            </a:lvl1pPr>
          </a:lstStyle>
          <a:p>
            <a:pPr>
              <a:defRPr/>
            </a:pPr>
            <a:fld id="{B9BB215B-E467-4CD9-8D7C-5804320AF53A}"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6518" r:id="rId1"/>
    <p:sldLayoutId id="2147486474" r:id="rId2"/>
    <p:sldLayoutId id="2147486475" r:id="rId3"/>
    <p:sldLayoutId id="2147486476" r:id="rId4"/>
    <p:sldLayoutId id="2147486477" r:id="rId5"/>
    <p:sldLayoutId id="2147486478" r:id="rId6"/>
    <p:sldLayoutId id="2147486479" r:id="rId7"/>
    <p:sldLayoutId id="2147486480" r:id="rId8"/>
    <p:sldLayoutId id="2147486481" r:id="rId9"/>
    <p:sldLayoutId id="2147486482" r:id="rId10"/>
    <p:sldLayoutId id="2147486483" r:id="rId11"/>
    <p:sldLayoutId id="2147486484" r:id="rId12"/>
    <p:sldLayoutId id="2147486485" r:id="rId13"/>
  </p:sldLayoutIdLst>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500"/>
                                        <p:tgtEl>
                                          <p:spTgt spid="111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19">
                                            <p:txEl>
                                              <p:pRg st="0" end="0"/>
                                            </p:txEl>
                                          </p:spTgt>
                                        </p:tgtEl>
                                        <p:attrNameLst>
                                          <p:attrName>style.visibility</p:attrName>
                                        </p:attrNameLst>
                                      </p:cBhvr>
                                      <p:to>
                                        <p:strVal val="visible"/>
                                      </p:to>
                                    </p:set>
                                    <p:animEffect transition="in" filter="dissolve">
                                      <p:cBhvr>
                                        <p:cTn id="12" dur="500"/>
                                        <p:tgtEl>
                                          <p:spTgt spid="111619">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1619">
                                            <p:txEl>
                                              <p:pRg st="1" end="1"/>
                                            </p:txEl>
                                          </p:spTgt>
                                        </p:tgtEl>
                                        <p:attrNameLst>
                                          <p:attrName>style.visibility</p:attrName>
                                        </p:attrNameLst>
                                      </p:cBhvr>
                                      <p:to>
                                        <p:strVal val="visible"/>
                                      </p:to>
                                    </p:set>
                                    <p:animEffect transition="in" filter="dissolve">
                                      <p:cBhvr>
                                        <p:cTn id="15" dur="500"/>
                                        <p:tgtEl>
                                          <p:spTgt spid="111619">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1619">
                                            <p:txEl>
                                              <p:pRg st="2" end="2"/>
                                            </p:txEl>
                                          </p:spTgt>
                                        </p:tgtEl>
                                        <p:attrNameLst>
                                          <p:attrName>style.visibility</p:attrName>
                                        </p:attrNameLst>
                                      </p:cBhvr>
                                      <p:to>
                                        <p:strVal val="visible"/>
                                      </p:to>
                                    </p:set>
                                    <p:animEffect transition="in" filter="dissolve">
                                      <p:cBhvr>
                                        <p:cTn id="18" dur="500"/>
                                        <p:tgtEl>
                                          <p:spTgt spid="111619">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1619">
                                            <p:txEl>
                                              <p:pRg st="3" end="3"/>
                                            </p:txEl>
                                          </p:spTgt>
                                        </p:tgtEl>
                                        <p:attrNameLst>
                                          <p:attrName>style.visibility</p:attrName>
                                        </p:attrNameLst>
                                      </p:cBhvr>
                                      <p:to>
                                        <p:strVal val="visible"/>
                                      </p:to>
                                    </p:set>
                                    <p:animEffect transition="in" filter="dissolve">
                                      <p:cBhvr>
                                        <p:cTn id="21" dur="500"/>
                                        <p:tgtEl>
                                          <p:spTgt spid="111619">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1619">
                                            <p:txEl>
                                              <p:pRg st="4" end="4"/>
                                            </p:txEl>
                                          </p:spTgt>
                                        </p:tgtEl>
                                        <p:attrNameLst>
                                          <p:attrName>style.visibility</p:attrName>
                                        </p:attrNameLst>
                                      </p:cBhvr>
                                      <p:to>
                                        <p:strVal val="visible"/>
                                      </p:to>
                                    </p:set>
                                    <p:animEffect transition="in" filter="dissolve">
                                      <p:cBhvr>
                                        <p:cTn id="24"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19" grpId="0" build="p">
        <p:tmplLst>
          <p:tmpl lvl="1">
            <p:tnLst>
              <p:par>
                <p:cTn presetID="9" presetClass="entr" presetSubtype="0" fill="hold" nodeType="click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Lst>
      </p:bldP>
    </p:bldLst>
  </p:timing>
  <p:hf hdr="0" ftr="0"/>
  <p:txStyles>
    <p:titleStyle>
      <a:lvl1pPr algn="r" rtl="1" eaLnBrk="0" fontAlgn="base" hangingPunct="0">
        <a:spcBef>
          <a:spcPct val="0"/>
        </a:spcBef>
        <a:spcAft>
          <a:spcPct val="0"/>
        </a:spcAft>
        <a:defRPr sz="4000">
          <a:solidFill>
            <a:schemeClr val="tx2"/>
          </a:solidFill>
          <a:latin typeface="+mj-lt"/>
          <a:ea typeface="+mj-ea"/>
          <a:cs typeface="+mj-cs"/>
        </a:defRPr>
      </a:lvl1pPr>
      <a:lvl2pPr algn="r" rtl="1" eaLnBrk="0" fontAlgn="base" hangingPunct="0">
        <a:spcBef>
          <a:spcPct val="0"/>
        </a:spcBef>
        <a:spcAft>
          <a:spcPct val="0"/>
        </a:spcAft>
        <a:defRPr sz="4000">
          <a:solidFill>
            <a:schemeClr val="tx2"/>
          </a:solidFill>
          <a:latin typeface="Impact" pitchFamily="34" charset="0"/>
          <a:cs typeface="Arial" charset="0"/>
        </a:defRPr>
      </a:lvl2pPr>
      <a:lvl3pPr algn="r" rtl="1" eaLnBrk="0" fontAlgn="base" hangingPunct="0">
        <a:spcBef>
          <a:spcPct val="0"/>
        </a:spcBef>
        <a:spcAft>
          <a:spcPct val="0"/>
        </a:spcAft>
        <a:defRPr sz="4000">
          <a:solidFill>
            <a:schemeClr val="tx2"/>
          </a:solidFill>
          <a:latin typeface="Impact" pitchFamily="34" charset="0"/>
          <a:cs typeface="Arial" charset="0"/>
        </a:defRPr>
      </a:lvl3pPr>
      <a:lvl4pPr algn="r" rtl="1" eaLnBrk="0" fontAlgn="base" hangingPunct="0">
        <a:spcBef>
          <a:spcPct val="0"/>
        </a:spcBef>
        <a:spcAft>
          <a:spcPct val="0"/>
        </a:spcAft>
        <a:defRPr sz="4000">
          <a:solidFill>
            <a:schemeClr val="tx2"/>
          </a:solidFill>
          <a:latin typeface="Impact" pitchFamily="34" charset="0"/>
          <a:cs typeface="Arial" charset="0"/>
        </a:defRPr>
      </a:lvl4pPr>
      <a:lvl5pPr algn="r" rtl="1" eaLnBrk="0" fontAlgn="base" hangingPunct="0">
        <a:spcBef>
          <a:spcPct val="0"/>
        </a:spcBef>
        <a:spcAft>
          <a:spcPct val="0"/>
        </a:spcAft>
        <a:defRPr sz="4000">
          <a:solidFill>
            <a:schemeClr val="tx2"/>
          </a:solidFill>
          <a:latin typeface="Impact" pitchFamily="34" charset="0"/>
          <a:cs typeface="Arial" charset="0"/>
        </a:defRPr>
      </a:lvl5pPr>
      <a:lvl6pPr marL="457200" algn="r" rtl="1" fontAlgn="base">
        <a:spcBef>
          <a:spcPct val="0"/>
        </a:spcBef>
        <a:spcAft>
          <a:spcPct val="0"/>
        </a:spcAft>
        <a:defRPr sz="4000">
          <a:solidFill>
            <a:schemeClr val="tx2"/>
          </a:solidFill>
          <a:latin typeface="Impact" pitchFamily="34" charset="0"/>
          <a:cs typeface="Arial" charset="0"/>
        </a:defRPr>
      </a:lvl6pPr>
      <a:lvl7pPr marL="914400" algn="r" rtl="1" fontAlgn="base">
        <a:spcBef>
          <a:spcPct val="0"/>
        </a:spcBef>
        <a:spcAft>
          <a:spcPct val="0"/>
        </a:spcAft>
        <a:defRPr sz="4000">
          <a:solidFill>
            <a:schemeClr val="tx2"/>
          </a:solidFill>
          <a:latin typeface="Impact" pitchFamily="34" charset="0"/>
          <a:cs typeface="Arial" charset="0"/>
        </a:defRPr>
      </a:lvl7pPr>
      <a:lvl8pPr marL="1371600" algn="r" rtl="1" fontAlgn="base">
        <a:spcBef>
          <a:spcPct val="0"/>
        </a:spcBef>
        <a:spcAft>
          <a:spcPct val="0"/>
        </a:spcAft>
        <a:defRPr sz="4000">
          <a:solidFill>
            <a:schemeClr val="tx2"/>
          </a:solidFill>
          <a:latin typeface="Impact" pitchFamily="34" charset="0"/>
          <a:cs typeface="Arial" charset="0"/>
        </a:defRPr>
      </a:lvl8pPr>
      <a:lvl9pPr marL="1828800" algn="r" rtl="1" fontAlgn="base">
        <a:spcBef>
          <a:spcPct val="0"/>
        </a:spcBef>
        <a:spcAft>
          <a:spcPct val="0"/>
        </a:spcAft>
        <a:defRPr sz="4000">
          <a:solidFill>
            <a:schemeClr val="tx2"/>
          </a:solidFill>
          <a:latin typeface="Impact" pitchFamily="34" charset="0"/>
          <a:cs typeface="Arial" charset="0"/>
        </a:defRPr>
      </a:lvl9pPr>
    </p:titleStyle>
    <p:bodyStyle>
      <a:lvl1pPr marL="342900" indent="-342900" algn="r" rtl="1" eaLnBrk="0" fontAlgn="base" hangingPunct="0">
        <a:spcBef>
          <a:spcPct val="20000"/>
        </a:spcBef>
        <a:spcAft>
          <a:spcPct val="0"/>
        </a:spcAft>
        <a:buFont typeface="Wingdings" pitchFamily="2" charset="2"/>
        <a:buChar char="ü"/>
        <a:defRPr sz="2800" b="1">
          <a:solidFill>
            <a:srgbClr val="663300"/>
          </a:solidFill>
          <a:latin typeface="+mn-lt"/>
          <a:ea typeface="+mn-ea"/>
          <a:cs typeface="+mn-cs"/>
        </a:defRPr>
      </a:lvl1pPr>
      <a:lvl2pPr marL="742950" indent="-285750" algn="r" rtl="1" eaLnBrk="0" fontAlgn="base" hangingPunct="0">
        <a:spcBef>
          <a:spcPct val="20000"/>
        </a:spcBef>
        <a:spcAft>
          <a:spcPct val="0"/>
        </a:spcAft>
        <a:buFont typeface="Wingdings" pitchFamily="2" charset="2"/>
        <a:buChar char="û"/>
        <a:defRPr sz="2400" b="1">
          <a:solidFill>
            <a:srgbClr val="006699"/>
          </a:solidFill>
          <a:latin typeface="+mn-lt"/>
          <a:cs typeface="+mn-cs"/>
        </a:defRPr>
      </a:lvl2pPr>
      <a:lvl3pPr marL="1143000" indent="-228600" algn="r" rtl="1" eaLnBrk="0" fontAlgn="base" hangingPunct="0">
        <a:spcBef>
          <a:spcPct val="20000"/>
        </a:spcBef>
        <a:spcAft>
          <a:spcPct val="0"/>
        </a:spcAft>
        <a:buFont typeface="Wingdings 2" pitchFamily="18" charset="2"/>
        <a:buChar char=""/>
        <a:defRPr sz="2400" b="1">
          <a:solidFill>
            <a:srgbClr val="666699"/>
          </a:solidFill>
          <a:latin typeface="+mn-lt"/>
          <a:cs typeface="+mn-cs"/>
        </a:defRPr>
      </a:lvl3pPr>
      <a:lvl4pPr marL="1600200" indent="-228600" algn="r" rtl="1" eaLnBrk="0" fontAlgn="base" hangingPunct="0">
        <a:spcBef>
          <a:spcPct val="20000"/>
        </a:spcBef>
        <a:spcAft>
          <a:spcPct val="0"/>
        </a:spcAft>
        <a:buChar char="–"/>
        <a:defRPr sz="2000" b="1">
          <a:solidFill>
            <a:srgbClr val="006666"/>
          </a:solidFill>
          <a:latin typeface="+mn-lt"/>
          <a:cs typeface="+mn-cs"/>
        </a:defRPr>
      </a:lvl4pPr>
      <a:lvl5pPr marL="2057400" indent="-228600" algn="r" rtl="1" eaLnBrk="0" fontAlgn="base" hangingPunct="0">
        <a:spcBef>
          <a:spcPct val="20000"/>
        </a:spcBef>
        <a:spcAft>
          <a:spcPct val="0"/>
        </a:spcAft>
        <a:buChar char="»"/>
        <a:defRPr sz="2000" b="1">
          <a:solidFill>
            <a:schemeClr val="tx1"/>
          </a:solidFill>
          <a:latin typeface="+mn-lt"/>
          <a:cs typeface="+mn-cs"/>
        </a:defRPr>
      </a:lvl5pPr>
      <a:lvl6pPr marL="2514600" indent="-228600" algn="r" rtl="1" fontAlgn="base">
        <a:spcBef>
          <a:spcPct val="20000"/>
        </a:spcBef>
        <a:spcAft>
          <a:spcPct val="0"/>
        </a:spcAft>
        <a:buChar char="»"/>
        <a:defRPr sz="2000" b="1">
          <a:solidFill>
            <a:schemeClr val="tx1"/>
          </a:solidFill>
          <a:latin typeface="+mn-lt"/>
          <a:cs typeface="+mn-cs"/>
        </a:defRPr>
      </a:lvl6pPr>
      <a:lvl7pPr marL="2971800" indent="-228600" algn="r" rtl="1" fontAlgn="base">
        <a:spcBef>
          <a:spcPct val="20000"/>
        </a:spcBef>
        <a:spcAft>
          <a:spcPct val="0"/>
        </a:spcAft>
        <a:buChar char="»"/>
        <a:defRPr sz="2000" b="1">
          <a:solidFill>
            <a:schemeClr val="tx1"/>
          </a:solidFill>
          <a:latin typeface="+mn-lt"/>
          <a:cs typeface="+mn-cs"/>
        </a:defRPr>
      </a:lvl7pPr>
      <a:lvl8pPr marL="3429000" indent="-228600" algn="r" rtl="1" fontAlgn="base">
        <a:spcBef>
          <a:spcPct val="20000"/>
        </a:spcBef>
        <a:spcAft>
          <a:spcPct val="0"/>
        </a:spcAft>
        <a:buChar char="»"/>
        <a:defRPr sz="2000" b="1">
          <a:solidFill>
            <a:schemeClr val="tx1"/>
          </a:solidFill>
          <a:latin typeface="+mn-lt"/>
          <a:cs typeface="+mn-cs"/>
        </a:defRPr>
      </a:lvl8pPr>
      <a:lvl9pPr marL="3886200" indent="-228600" algn="r" rtl="1" fontAlgn="base">
        <a:spcBef>
          <a:spcPct val="20000"/>
        </a:spcBef>
        <a:spcAft>
          <a:spcPct val="0"/>
        </a:spcAft>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lgn="r" rtl="1">
              <a:lnSpc>
                <a:spcPct val="90000"/>
              </a:lnSpc>
              <a:spcBef>
                <a:spcPct val="20000"/>
              </a:spcBef>
              <a:buClr>
                <a:prstClr val="black"/>
              </a:buClr>
              <a:buSzPct val="85000"/>
              <a:buFont typeface="Wingdings" pitchFamily="2" charset="2"/>
              <a:buNone/>
              <a:defRPr/>
            </a:pPr>
            <a:endParaRPr lang="en-US" sz="2800" b="0">
              <a:solidFill>
                <a:srgbClr val="464646"/>
              </a:solidFill>
              <a:cs typeface="Arial" pitchFamily="34" charset="0"/>
            </a:endParaRPr>
          </a:p>
        </p:txBody>
      </p:sp>
      <p:sp>
        <p:nvSpPr>
          <p:cNvPr id="14339" name="Freeform 11"/>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sp>
        <p:nvSpPr>
          <p:cNvPr id="14" name="Right Triangle 13"/>
          <p:cNvSpPr>
            <a:spLocks/>
          </p:cNvSpPr>
          <p:nvPr/>
        </p:nvSpPr>
        <p:spPr bwMode="auto">
          <a:xfrm>
            <a:off x="-6041"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rtl="1">
              <a:lnSpc>
                <a:spcPct val="90000"/>
              </a:lnSpc>
              <a:spcBef>
                <a:spcPct val="20000"/>
              </a:spcBef>
              <a:buClr>
                <a:prstClr val="black"/>
              </a:buClr>
              <a:buSzPct val="85000"/>
              <a:buFont typeface="Wingdings" pitchFamily="2" charset="2"/>
              <a:buNone/>
              <a:defRPr/>
            </a:pPr>
            <a:endParaRPr lang="en-US" sz="2800" b="0">
              <a:solidFill>
                <a:prstClr val="white"/>
              </a:solidFill>
            </a:endParaRPr>
          </a:p>
        </p:txBody>
      </p:sp>
      <p:cxnSp>
        <p:nvCxnSpPr>
          <p:cNvPr id="15" name="Straight Connector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4345"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latinLnBrk="0" hangingPunct="1">
              <a:lnSpc>
                <a:spcPct val="90000"/>
              </a:lnSpc>
              <a:spcBef>
                <a:spcPct val="20000"/>
              </a:spcBef>
              <a:buClr>
                <a:prstClr val="black"/>
              </a:buClr>
              <a:buSzPct val="85000"/>
              <a:buFont typeface="Wingdings" pitchFamily="2" charset="2"/>
              <a:buNone/>
              <a:defRPr kumimoji="0" sz="1000" b="0">
                <a:solidFill>
                  <a:prstClr val="black"/>
                </a:solidFill>
                <a:latin typeface="Arial" pitchFamily="34" charset="0"/>
                <a:cs typeface="Arial" pitchFamily="34" charset="0"/>
              </a:defRPr>
            </a:lvl1pPr>
            <a:extLst/>
          </a:lstStyle>
          <a:p>
            <a:pPr>
              <a:defRPr/>
            </a:pPr>
            <a:r>
              <a:rPr lang="fa-IR" smtClean="0"/>
              <a:t>1394/06/26</a:t>
            </a: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rtl="1" eaLnBrk="1" latinLnBrk="0" hangingPunct="1">
              <a:lnSpc>
                <a:spcPct val="90000"/>
              </a:lnSpc>
              <a:spcBef>
                <a:spcPct val="20000"/>
              </a:spcBef>
              <a:buClr>
                <a:prstClr val="black"/>
              </a:buClr>
              <a:buSzPct val="85000"/>
              <a:buFont typeface="Wingdings" pitchFamily="2" charset="2"/>
              <a:buNone/>
              <a:defRPr kumimoji="0" sz="1000" b="0">
                <a:solidFill>
                  <a:prstClr val="black"/>
                </a:solidFill>
                <a:latin typeface="Arial" pitchFamily="34" charset="0"/>
                <a:cs typeface="Arial" pitchFamily="34"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latinLnBrk="0" hangingPunct="1">
              <a:lnSpc>
                <a:spcPct val="90000"/>
              </a:lnSpc>
              <a:spcBef>
                <a:spcPct val="20000"/>
              </a:spcBef>
              <a:buClr>
                <a:prstClr val="black"/>
              </a:buClr>
              <a:buSzPct val="85000"/>
              <a:buFont typeface="Wingdings" pitchFamily="2" charset="2"/>
              <a:buNone/>
              <a:defRPr kumimoji="0" sz="1000" b="0">
                <a:solidFill>
                  <a:prstClr val="black"/>
                </a:solidFill>
                <a:latin typeface="Arial" pitchFamily="34" charset="0"/>
                <a:cs typeface="Arial" pitchFamily="34" charset="0"/>
              </a:defRPr>
            </a:lvl1pPr>
            <a:extLst/>
          </a:lstStyle>
          <a:p>
            <a:pPr>
              <a:defRPr/>
            </a:pPr>
            <a:fld id="{BD786BD4-42F7-4211-AAC8-FB52A17EC904}" type="slidenum">
              <a:rPr lang="ar-SA"/>
              <a:pPr>
                <a:defRPr/>
              </a:pPr>
              <a:t>‹#›</a:t>
            </a:fld>
            <a:endParaRPr lang="en-US"/>
          </a:p>
        </p:txBody>
      </p:sp>
    </p:spTree>
    <p:extLst>
      <p:ext uri="{BB962C8B-B14F-4D97-AF65-F5344CB8AC3E}">
        <p14:creationId xmlns:p14="http://schemas.microsoft.com/office/powerpoint/2010/main" val="4220110339"/>
      </p:ext>
    </p:extLst>
  </p:cSld>
  <p:clrMap bg1="lt1" tx1="dk1" bg2="lt2" tx2="dk2" accent1="accent1" accent2="accent2" accent3="accent3" accent4="accent4" accent5="accent5" accent6="accent6" hlink="hlink" folHlink="folHlink"/>
  <p:sldLayoutIdLst>
    <p:sldLayoutId id="2147487247"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 id="2147487258" r:id="rId12"/>
  </p:sldLayoutIdLst>
  <p:transition spd="slow">
    <p:strips/>
  </p:transition>
  <p:timing>
    <p:tnLst>
      <p:par>
        <p:cTn id="1" dur="indefinite" restart="never" nodeType="tmRoot"/>
      </p:par>
    </p:tnLst>
  </p:timing>
  <p:hf hdr="0" ftr="0"/>
  <p:txStyles>
    <p:titleStyle>
      <a:lvl1pPr algn="l" rtl="1"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1" eaLnBrk="0" fontAlgn="base" hangingPunct="0">
        <a:spcBef>
          <a:spcPct val="0"/>
        </a:spcBef>
        <a:spcAft>
          <a:spcPct val="0"/>
        </a:spcAft>
        <a:defRPr sz="4100" b="1">
          <a:solidFill>
            <a:schemeClr val="tx2"/>
          </a:solidFill>
          <a:latin typeface="Lucida Sans Unicode" pitchFamily="34" charset="0"/>
        </a:defRPr>
      </a:lvl2pPr>
      <a:lvl3pPr algn="l" rtl="1" eaLnBrk="0" fontAlgn="base" hangingPunct="0">
        <a:spcBef>
          <a:spcPct val="0"/>
        </a:spcBef>
        <a:spcAft>
          <a:spcPct val="0"/>
        </a:spcAft>
        <a:defRPr sz="4100" b="1">
          <a:solidFill>
            <a:schemeClr val="tx2"/>
          </a:solidFill>
          <a:latin typeface="Lucida Sans Unicode" pitchFamily="34" charset="0"/>
        </a:defRPr>
      </a:lvl3pPr>
      <a:lvl4pPr algn="l" rtl="1" eaLnBrk="0" fontAlgn="base" hangingPunct="0">
        <a:spcBef>
          <a:spcPct val="0"/>
        </a:spcBef>
        <a:spcAft>
          <a:spcPct val="0"/>
        </a:spcAft>
        <a:defRPr sz="4100" b="1">
          <a:solidFill>
            <a:schemeClr val="tx2"/>
          </a:solidFill>
          <a:latin typeface="Lucida Sans Unicode" pitchFamily="34" charset="0"/>
        </a:defRPr>
      </a:lvl4pPr>
      <a:lvl5pPr algn="l" rtl="1" eaLnBrk="0" fontAlgn="base" hangingPunct="0">
        <a:spcBef>
          <a:spcPct val="0"/>
        </a:spcBef>
        <a:spcAft>
          <a:spcPct val="0"/>
        </a:spcAft>
        <a:defRPr sz="4100" b="1">
          <a:solidFill>
            <a:schemeClr val="tx2"/>
          </a:solidFill>
          <a:latin typeface="Lucida Sans Unicode" pitchFamily="34" charset="0"/>
        </a:defRPr>
      </a:lvl5pPr>
      <a:lvl6pPr marL="457200" algn="l" rtl="1" fontAlgn="base">
        <a:spcBef>
          <a:spcPct val="0"/>
        </a:spcBef>
        <a:spcAft>
          <a:spcPct val="0"/>
        </a:spcAft>
        <a:defRPr sz="4100" b="1">
          <a:solidFill>
            <a:schemeClr val="tx2"/>
          </a:solidFill>
          <a:latin typeface="Lucida Sans Unicode" pitchFamily="34" charset="0"/>
        </a:defRPr>
      </a:lvl6pPr>
      <a:lvl7pPr marL="914400" algn="l" rtl="1" fontAlgn="base">
        <a:spcBef>
          <a:spcPct val="0"/>
        </a:spcBef>
        <a:spcAft>
          <a:spcPct val="0"/>
        </a:spcAft>
        <a:defRPr sz="4100" b="1">
          <a:solidFill>
            <a:schemeClr val="tx2"/>
          </a:solidFill>
          <a:latin typeface="Lucida Sans Unicode" pitchFamily="34" charset="0"/>
        </a:defRPr>
      </a:lvl7pPr>
      <a:lvl8pPr marL="1371600" algn="l" rtl="1" fontAlgn="base">
        <a:spcBef>
          <a:spcPct val="0"/>
        </a:spcBef>
        <a:spcAft>
          <a:spcPct val="0"/>
        </a:spcAft>
        <a:defRPr sz="4100" b="1">
          <a:solidFill>
            <a:schemeClr val="tx2"/>
          </a:solidFill>
          <a:latin typeface="Lucida Sans Unicode" pitchFamily="34" charset="0"/>
        </a:defRPr>
      </a:lvl8pPr>
      <a:lvl9pPr marL="1828800" algn="l" rtl="1" fontAlgn="base">
        <a:spcBef>
          <a:spcPct val="0"/>
        </a:spcBef>
        <a:spcAft>
          <a:spcPct val="0"/>
        </a:spcAft>
        <a:defRPr sz="4100" b="1">
          <a:solidFill>
            <a:schemeClr val="tx2"/>
          </a:solidFill>
          <a:latin typeface="Lucida Sans Unicode" pitchFamily="34" charset="0"/>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r" rtl="1"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fa-IR" b="0" smtClean="0">
                <a:solidFill>
                  <a:prstClr val="black">
                    <a:tint val="75000"/>
                  </a:prstClr>
                </a:solidFill>
                <a:latin typeface="Calibri"/>
              </a:rPr>
              <a:t>1394/06/26</a:t>
            </a:r>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6899B1F-7685-4C43-BFC3-5A345258D5E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38414962"/>
      </p:ext>
    </p:extLst>
  </p:cSld>
  <p:clrMap bg1="lt1" tx1="dk1" bg2="lt2" tx2="dk2" accent1="accent1" accent2="accent2" accent3="accent3" accent4="accent4" accent5="accent5" accent6="accent6" hlink="hlink" folHlink="folHlink"/>
  <p:sldLayoutIdLst>
    <p:sldLayoutId id="2147487260" r:id="rId1"/>
    <p:sldLayoutId id="2147487261" r:id="rId2"/>
    <p:sldLayoutId id="2147487262" r:id="rId3"/>
    <p:sldLayoutId id="2147487263" r:id="rId4"/>
    <p:sldLayoutId id="2147487264" r:id="rId5"/>
    <p:sldLayoutId id="2147487265" r:id="rId6"/>
    <p:sldLayoutId id="2147487266" r:id="rId7"/>
    <p:sldLayoutId id="2147487267" r:id="rId8"/>
    <p:sldLayoutId id="2147487268" r:id="rId9"/>
    <p:sldLayoutId id="2147487269" r:id="rId10"/>
    <p:sldLayoutId id="2147487270"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b="0">
                <a:solidFill>
                  <a:srgbClr val="676A55">
                    <a:tint val="60000"/>
                    <a:satMod val="155000"/>
                  </a:srgbClr>
                </a:solidFill>
                <a:latin typeface="Calibri" pitchFamily="34" charset="0"/>
                <a:cs typeface="Arial" charset="0"/>
              </a:defRPr>
            </a:lvl1pPr>
            <a:extLst/>
          </a:lstStyle>
          <a:p>
            <a:pPr>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b="0">
                <a:solidFill>
                  <a:srgbClr val="676A55">
                    <a:tint val="60000"/>
                    <a:satMod val="155000"/>
                  </a:srgbClr>
                </a:solidFill>
                <a:latin typeface="Calibri" pitchFamily="34" charset="0"/>
                <a:cs typeface="Arial" charset="0"/>
              </a:defRPr>
            </a:lvl1pPr>
            <a:extLst/>
          </a:lstStyle>
          <a:p>
            <a:pPr>
              <a:defRPr/>
            </a:pPr>
            <a:r>
              <a:rPr lang="fa-IR" smtClean="0"/>
              <a:t>1394/06/26</a:t>
            </a: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b="0">
                <a:solidFill>
                  <a:srgbClr val="EAEBDE">
                    <a:shade val="90000"/>
                  </a:srgbClr>
                </a:solidFill>
                <a:effectLst/>
                <a:latin typeface="Calibri" pitchFamily="34" charset="0"/>
                <a:cs typeface="Arial" charset="0"/>
              </a:defRPr>
            </a:lvl1pPr>
            <a:extLst/>
          </a:lstStyle>
          <a:p>
            <a:pPr>
              <a:defRPr/>
            </a:pPr>
            <a:fld id="{5AE9DAB7-AB23-4EAC-A52E-88447FA97226}" type="slidenum">
              <a:rPr lang="en-US"/>
              <a:pPr>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smtClean="0"/>
              <a:t>Click to edit Master title style</a:t>
            </a:r>
            <a:endParaRPr lang="en-US"/>
          </a:p>
        </p:txBody>
      </p:sp>
      <p:sp>
        <p:nvSpPr>
          <p:cNvPr id="15369"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32206770"/>
      </p:ext>
    </p:extLst>
  </p:cSld>
  <p:clrMap bg1="dk1" tx1="lt1" bg2="dk2" tx2="lt2" accent1="accent1" accent2="accent2" accent3="accent3" accent4="accent4" accent5="accent5" accent6="accent6" hlink="hlink" folHlink="folHlink"/>
  <p:sldLayoutIdLst>
    <p:sldLayoutId id="2147487284" r:id="rId1"/>
    <p:sldLayoutId id="2147487285" r:id="rId2"/>
    <p:sldLayoutId id="2147487286" r:id="rId3"/>
    <p:sldLayoutId id="2147487287" r:id="rId4"/>
    <p:sldLayoutId id="2147487288" r:id="rId5"/>
    <p:sldLayoutId id="2147487289" r:id="rId6"/>
    <p:sldLayoutId id="2147487290" r:id="rId7"/>
    <p:sldLayoutId id="2147487291" r:id="rId8"/>
    <p:sldLayoutId id="2147487292" r:id="rId9"/>
    <p:sldLayoutId id="2147487293" r:id="rId10"/>
  </p:sldLayoutIdLst>
  <p:hf hdr="0" ftr="0"/>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black"/>
              </a:solidFill>
              <a:latin typeface="Lucida Sans Unicode"/>
              <a:cs typeface="Arial" pitchFamily="34" charset="0"/>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black"/>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cs typeface="+mn-cs"/>
              </a:defRPr>
            </a:lvl1pPr>
            <a:extLst/>
          </a:lstStyle>
          <a:p>
            <a:pPr>
              <a:defRPr/>
            </a:pPr>
            <a:r>
              <a:rPr lang="fa-IR" b="0" smtClean="0">
                <a:solidFill>
                  <a:prstClr val="black"/>
                </a:solidFill>
              </a:rPr>
              <a:t>1394/06/26</a:t>
            </a:r>
            <a:endParaRPr lang="en-US" b="0">
              <a:solidFill>
                <a:prstClr val="black"/>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b="0">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cs typeface="+mn-cs"/>
              </a:defRPr>
            </a:lvl1pPr>
            <a:extLst/>
          </a:lstStyle>
          <a:p>
            <a:pPr>
              <a:defRPr/>
            </a:pPr>
            <a:fld id="{E6E0E9C5-BF12-4F2D-979B-5FDBB56C137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32523202"/>
      </p:ext>
    </p:extLst>
  </p:cSld>
  <p:clrMap bg1="lt1" tx1="dk1" bg2="lt2" tx2="dk2" accent1="accent1" accent2="accent2" accent3="accent3" accent4="accent4" accent5="accent5" accent6="accent6" hlink="hlink" folHlink="folHlink"/>
  <p:sldLayoutIdLst>
    <p:sldLayoutId id="2147487295" r:id="rId1"/>
    <p:sldLayoutId id="2147487296" r:id="rId2"/>
    <p:sldLayoutId id="2147487297" r:id="rId3"/>
    <p:sldLayoutId id="2147487298" r:id="rId4"/>
    <p:sldLayoutId id="2147487299" r:id="rId5"/>
    <p:sldLayoutId id="2147487300" r:id="rId6"/>
    <p:sldLayoutId id="2147487301" r:id="rId7"/>
    <p:sldLayoutId id="2147487302" r:id="rId8"/>
    <p:sldLayoutId id="2147487303" r:id="rId9"/>
    <p:sldLayoutId id="2147487304" r:id="rId10"/>
    <p:sldLayoutId id="2147487305" r:id="rId11"/>
  </p:sldLayoutIdLst>
  <p:hf hdr="0" ftr="0"/>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99350" name="Rectangle 22"/>
          <p:cNvSpPr>
            <a:spLocks noGrp="1" noChangeArrowheads="1"/>
          </p:cNvSpPr>
          <p:nvPr>
            <p:ph type="title"/>
          </p:nvPr>
        </p:nvSpPr>
        <p:spPr bwMode="auto">
          <a:xfrm>
            <a:off x="457200" y="228600"/>
            <a:ext cx="8229600" cy="1143000"/>
          </a:xfrm>
          <a:prstGeom prst="rect">
            <a:avLst/>
          </a:prstGeom>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5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 name="Rectangle 24"/>
          <p:cNvSpPr>
            <a:spLocks noGrp="1" noChangeArrowheads="1"/>
          </p:cNvSpPr>
          <p:nvPr>
            <p:ph type="dt" sz="quarter" idx="2"/>
          </p:nvPr>
        </p:nvSpPr>
        <p:spPr bwMode="auto">
          <a:xfrm>
            <a:off x="457200" y="6248400"/>
            <a:ext cx="2133600" cy="457200"/>
          </a:xfrm>
          <a:prstGeom prst="rect">
            <a:avLst/>
          </a:prstGeom>
          <a:extLst/>
        </p:spPr>
        <p:txBody>
          <a:bodyPr vert="horz" wrap="square" lIns="91440" tIns="45720" rIns="91440" bIns="45720" numCol="1" anchor="b" anchorCtr="0" compatLnSpc="1">
            <a:prstTxWarp prst="textNoShape">
              <a:avLst/>
            </a:prstTxWarp>
          </a:bodyPr>
          <a:lstStyle>
            <a:lvl1pPr algn="l">
              <a:defRPr sz="1200" b="0">
                <a:effectLst>
                  <a:outerShdw blurRad="38100" dist="38100" dir="2700000" algn="tl">
                    <a:srgbClr val="000000"/>
                  </a:outerShdw>
                </a:effectLst>
                <a:latin typeface="Arial" pitchFamily="34" charset="0"/>
                <a:ea typeface="+mn-ea"/>
                <a:cs typeface="Arial" pitchFamily="34" charset="0"/>
              </a:defRPr>
            </a:lvl1pPr>
          </a:lstStyle>
          <a:p>
            <a:pPr>
              <a:defRPr/>
            </a:pPr>
            <a:r>
              <a:rPr lang="fa-IR" smtClean="0">
                <a:solidFill>
                  <a:srgbClr val="FFFFFF"/>
                </a:solidFill>
              </a:rPr>
              <a:t>1394/06/26</a:t>
            </a:r>
            <a:endParaRPr lang="en-US">
              <a:solidFill>
                <a:srgbClr val="FFFFFF"/>
              </a:solidFill>
            </a:endParaRPr>
          </a:p>
        </p:txBody>
      </p:sp>
      <p:sp>
        <p:nvSpPr>
          <p:cNvPr id="48" name="Rectangle 25"/>
          <p:cNvSpPr>
            <a:spLocks noGrp="1" noChangeArrowheads="1"/>
          </p:cNvSpPr>
          <p:nvPr>
            <p:ph type="sldNum" sz="quarter" idx="4"/>
          </p:nvPr>
        </p:nvSpPr>
        <p:spPr bwMode="auto">
          <a:xfrm>
            <a:off x="6553200" y="6248400"/>
            <a:ext cx="2133600" cy="457200"/>
          </a:xfrm>
          <a:prstGeom prst="rect">
            <a:avLst/>
          </a:prstGeom>
          <a:ex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latin typeface="Arial" charset="0"/>
                <a:ea typeface="+mn-ea"/>
                <a:cs typeface="Arial" charset="0"/>
              </a:defRPr>
            </a:lvl1pPr>
          </a:lstStyle>
          <a:p>
            <a:pPr>
              <a:defRPr/>
            </a:pPr>
            <a:fld id="{F04B1115-2757-4D5C-824E-EB3131043A12}" type="slidenum">
              <a:rPr lang="ar-SA">
                <a:solidFill>
                  <a:srgbClr val="FFFFFF"/>
                </a:solidFill>
              </a:rPr>
              <a:pPr>
                <a:defRPr/>
              </a:pPr>
              <a:t>‹#›</a:t>
            </a:fld>
            <a:endParaRPr lang="en-US">
              <a:solidFill>
                <a:srgbClr val="FFFFFF"/>
              </a:solidFill>
            </a:endParaRPr>
          </a:p>
        </p:txBody>
      </p:sp>
      <p:sp>
        <p:nvSpPr>
          <p:cNvPr id="49" name="Rectangle 26"/>
          <p:cNvSpPr>
            <a:spLocks noGrp="1" noChangeArrowheads="1"/>
          </p:cNvSpPr>
          <p:nvPr>
            <p:ph type="ftr" sz="quarter" idx="3"/>
          </p:nvPr>
        </p:nvSpPr>
        <p:spPr bwMode="auto">
          <a:xfrm>
            <a:off x="3124200" y="6248400"/>
            <a:ext cx="2895600" cy="457200"/>
          </a:xfrm>
          <a:prstGeom prst="rect">
            <a:avLst/>
          </a:prstGeom>
          <a:extLst/>
        </p:spPr>
        <p:txBody>
          <a:bodyPr vert="horz" wrap="square" lIns="91440" tIns="45720" rIns="91440" bIns="45720" numCol="1" anchor="b" anchorCtr="0" compatLnSpc="1">
            <a:prstTxWarp prst="textNoShape">
              <a:avLst/>
            </a:prstTxWarp>
          </a:bodyPr>
          <a:lstStyle>
            <a:lvl1pPr algn="ctr">
              <a:defRPr sz="1200" b="0">
                <a:effectLst>
                  <a:outerShdw blurRad="38100" dist="38100" dir="2700000" algn="tl">
                    <a:srgbClr val="000000"/>
                  </a:outerShdw>
                </a:effectLst>
                <a:latin typeface="Arial" pitchFamily="34" charset="0"/>
                <a:ea typeface="+mn-ea"/>
                <a:cs typeface="Arial"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3841790434"/>
      </p:ext>
    </p:extLst>
  </p:cSld>
  <p:clrMap bg1="dk2" tx1="lt1" bg2="dk1" tx2="lt2" accent1="accent1" accent2="accent2" accent3="accent3" accent4="accent4" accent5="accent5" accent6="accent6" hlink="hlink" folHlink="folHlink"/>
  <p:sldLayoutIdLst>
    <p:sldLayoutId id="214748731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9350"/>
                                        </p:tgtEl>
                                        <p:attrNameLst>
                                          <p:attrName>style.visibility</p:attrName>
                                        </p:attrNameLst>
                                      </p:cBhvr>
                                      <p:to>
                                        <p:strVal val="visible"/>
                                      </p:to>
                                    </p:set>
                                    <p:animEffect transition="in" filter="dissolve">
                                      <p:cBhvr>
                                        <p:cTn id="7" dur="500"/>
                                        <p:tgtEl>
                                          <p:spTgt spid="99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9351">
                                            <p:txEl>
                                              <p:pRg st="0" end="0"/>
                                            </p:txEl>
                                          </p:spTgt>
                                        </p:tgtEl>
                                        <p:attrNameLst>
                                          <p:attrName>style.visibility</p:attrName>
                                        </p:attrNameLst>
                                      </p:cBhvr>
                                      <p:to>
                                        <p:strVal val="visible"/>
                                      </p:to>
                                    </p:set>
                                    <p:animEffect transition="in" filter="dissolve">
                                      <p:cBhvr>
                                        <p:cTn id="12" dur="500"/>
                                        <p:tgtEl>
                                          <p:spTgt spid="99351">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9351">
                                            <p:txEl>
                                              <p:pRg st="1" end="1"/>
                                            </p:txEl>
                                          </p:spTgt>
                                        </p:tgtEl>
                                        <p:attrNameLst>
                                          <p:attrName>style.visibility</p:attrName>
                                        </p:attrNameLst>
                                      </p:cBhvr>
                                      <p:to>
                                        <p:strVal val="visible"/>
                                      </p:to>
                                    </p:set>
                                    <p:animEffect transition="in" filter="dissolve">
                                      <p:cBhvr>
                                        <p:cTn id="15" dur="500"/>
                                        <p:tgtEl>
                                          <p:spTgt spid="99351">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9351">
                                            <p:txEl>
                                              <p:pRg st="2" end="2"/>
                                            </p:txEl>
                                          </p:spTgt>
                                        </p:tgtEl>
                                        <p:attrNameLst>
                                          <p:attrName>style.visibility</p:attrName>
                                        </p:attrNameLst>
                                      </p:cBhvr>
                                      <p:to>
                                        <p:strVal val="visible"/>
                                      </p:to>
                                    </p:set>
                                    <p:animEffect transition="in" filter="dissolve">
                                      <p:cBhvr>
                                        <p:cTn id="18" dur="500"/>
                                        <p:tgtEl>
                                          <p:spTgt spid="99351">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9351">
                                            <p:txEl>
                                              <p:pRg st="3" end="3"/>
                                            </p:txEl>
                                          </p:spTgt>
                                        </p:tgtEl>
                                        <p:attrNameLst>
                                          <p:attrName>style.visibility</p:attrName>
                                        </p:attrNameLst>
                                      </p:cBhvr>
                                      <p:to>
                                        <p:strVal val="visible"/>
                                      </p:to>
                                    </p:set>
                                    <p:animEffect transition="in" filter="dissolve">
                                      <p:cBhvr>
                                        <p:cTn id="21" dur="500"/>
                                        <p:tgtEl>
                                          <p:spTgt spid="99351">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9351">
                                            <p:txEl>
                                              <p:pRg st="4" end="4"/>
                                            </p:txEl>
                                          </p:spTgt>
                                        </p:tgtEl>
                                        <p:attrNameLst>
                                          <p:attrName>style.visibility</p:attrName>
                                        </p:attrNameLst>
                                      </p:cBhvr>
                                      <p:to>
                                        <p:strVal val="visible"/>
                                      </p:to>
                                    </p:set>
                                    <p:animEffect transition="in" filter="dissolve">
                                      <p:cBhvr>
                                        <p:cTn id="24" dur="500"/>
                                        <p:tgtEl>
                                          <p:spTgt spid="993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0" grpId="0"/>
      <p:bldP spid="99351" grpId="0" build="p">
        <p:tmplLst>
          <p:tmpl lvl="1">
            <p:tnLst>
              <p:par>
                <p:cTn presetID="9" presetClass="entr" presetSubtype="0" fill="hold" nodeType="clickEffect">
                  <p:stCondLst>
                    <p:cond delay="0"/>
                  </p:stCondLst>
                  <p:childTnLst>
                    <p:set>
                      <p:cBhvr>
                        <p:cTn dur="1" fill="hold">
                          <p:stCondLst>
                            <p:cond delay="0"/>
                          </p:stCondLst>
                        </p:cTn>
                        <p:tgtEl>
                          <p:spTgt spid="99351"/>
                        </p:tgtEl>
                        <p:attrNameLst>
                          <p:attrName>style.visibility</p:attrName>
                        </p:attrNameLst>
                      </p:cBhvr>
                      <p:to>
                        <p:strVal val="visible"/>
                      </p:to>
                    </p:set>
                    <p:animEffect transition="in" filter="dissolve">
                      <p:cBhvr>
                        <p:cTn dur="500"/>
                        <p:tgtEl>
                          <p:spTgt spid="99351"/>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99351"/>
                        </p:tgtEl>
                        <p:attrNameLst>
                          <p:attrName>style.visibility</p:attrName>
                        </p:attrNameLst>
                      </p:cBhvr>
                      <p:to>
                        <p:strVal val="visible"/>
                      </p:to>
                    </p:set>
                    <p:animEffect transition="in" filter="dissolve">
                      <p:cBhvr>
                        <p:cTn dur="500"/>
                        <p:tgtEl>
                          <p:spTgt spid="99351"/>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99351"/>
                        </p:tgtEl>
                        <p:attrNameLst>
                          <p:attrName>style.visibility</p:attrName>
                        </p:attrNameLst>
                      </p:cBhvr>
                      <p:to>
                        <p:strVal val="visible"/>
                      </p:to>
                    </p:set>
                    <p:animEffect transition="in" filter="dissolve">
                      <p:cBhvr>
                        <p:cTn dur="500"/>
                        <p:tgtEl>
                          <p:spTgt spid="99351"/>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99351"/>
                        </p:tgtEl>
                        <p:attrNameLst>
                          <p:attrName>style.visibility</p:attrName>
                        </p:attrNameLst>
                      </p:cBhvr>
                      <p:to>
                        <p:strVal val="visible"/>
                      </p:to>
                    </p:set>
                    <p:animEffect transition="in" filter="dissolve">
                      <p:cBhvr>
                        <p:cTn dur="500"/>
                        <p:tgtEl>
                          <p:spTgt spid="99351"/>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99351"/>
                        </p:tgtEl>
                        <p:attrNameLst>
                          <p:attrName>style.visibility</p:attrName>
                        </p:attrNameLst>
                      </p:cBhvr>
                      <p:to>
                        <p:strVal val="visible"/>
                      </p:to>
                    </p:set>
                    <p:animEffect transition="in" filter="dissolve">
                      <p:cBhvr>
                        <p:cTn dur="500"/>
                        <p:tgtEl>
                          <p:spTgt spid="99351"/>
                        </p:tgtEl>
                      </p:cBhvr>
                    </p:animEffect>
                  </p:childTnLst>
                </p:cTn>
              </p:par>
            </p:tnLst>
          </p:tmpl>
        </p:tmplLst>
      </p:bldP>
    </p:bld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1588" y="0"/>
            <a:ext cx="9148762" cy="6851650"/>
            <a:chOff x="1" y="0"/>
            <a:chExt cx="5763" cy="4316"/>
          </a:xfrm>
        </p:grpSpPr>
        <p:sp>
          <p:nvSpPr>
            <p:cNvPr id="798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nvGrpSpPr>
            <p:cNvPr id="19467" name="Group 6"/>
            <p:cNvGrpSpPr>
              <a:grpSpLocks/>
            </p:cNvGrpSpPr>
            <p:nvPr/>
          </p:nvGrpSpPr>
          <p:grpSpPr bwMode="auto">
            <a:xfrm>
              <a:off x="288" y="0"/>
              <a:ext cx="5098" cy="4316"/>
              <a:chOff x="288" y="0"/>
              <a:chExt cx="5098" cy="4316"/>
            </a:xfrm>
          </p:grpSpPr>
          <p:sp>
            <p:nvSpPr>
              <p:cNvPr id="798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sp>
          <p:nvSpPr>
            <p:cNvPr id="798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9471"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9472"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98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19474"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9475"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947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7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7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19479" name="Group 31"/>
            <p:cNvGrpSpPr>
              <a:grpSpLocks/>
            </p:cNvGrpSpPr>
            <p:nvPr/>
          </p:nvGrpSpPr>
          <p:grpSpPr bwMode="auto">
            <a:xfrm>
              <a:off x="1" y="392"/>
              <a:ext cx="5758" cy="1571"/>
              <a:chOff x="1" y="392"/>
              <a:chExt cx="5758" cy="1571"/>
            </a:xfrm>
          </p:grpSpPr>
          <p:sp>
            <p:nvSpPr>
              <p:cNvPr id="1948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8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8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8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8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19480"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19481"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79911"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9912"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rgbClr val="FFFFFF"/>
                </a:solidFill>
                <a:effectLst>
                  <a:outerShdw blurRad="38100" dist="38100" dir="2700000" algn="tl">
                    <a:srgbClr val="000000"/>
                  </a:outerShdw>
                </a:effectLst>
                <a:latin typeface="+mn-lt"/>
                <a:cs typeface="+mn-cs"/>
              </a:defRPr>
            </a:lvl1pPr>
          </a:lstStyle>
          <a:p>
            <a:pPr>
              <a:defRPr/>
            </a:pPr>
            <a:r>
              <a:rPr lang="fa-IR" smtClean="0"/>
              <a:t>1394/06/26</a:t>
            </a:r>
            <a:endParaRPr lang="en-US"/>
          </a:p>
        </p:txBody>
      </p:sp>
      <p:sp>
        <p:nvSpPr>
          <p:cNvPr id="799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799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mn-lt"/>
                <a:cs typeface="+mn-cs"/>
              </a:defRPr>
            </a:lvl1pPr>
          </a:lstStyle>
          <a:p>
            <a:pPr>
              <a:defRPr/>
            </a:pPr>
            <a:fld id="{0A967EE3-6C24-4F10-94C0-03D70F1BF7CD}" type="slidenum">
              <a:rPr lang="en-US"/>
              <a:pPr>
                <a:defRPr/>
              </a:pPr>
              <a:t>‹#›</a:t>
            </a:fld>
            <a:endParaRPr lang="en-US"/>
          </a:p>
        </p:txBody>
      </p:sp>
      <p:sp>
        <p:nvSpPr>
          <p:cNvPr id="799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74508433"/>
      </p:ext>
    </p:extLst>
  </p:cSld>
  <p:clrMap bg1="dk2" tx1="lt1" bg2="dk1" tx2="lt2" accent1="accent1" accent2="accent2" accent3="accent3" accent4="accent4" accent5="accent5" accent6="accent6" hlink="hlink" folHlink="folHlink"/>
  <p:sldLayoutIdLst>
    <p:sldLayoutId id="2147487321" r:id="rId1"/>
    <p:sldLayoutId id="2147487322" r:id="rId2"/>
    <p:sldLayoutId id="2147487323" r:id="rId3"/>
    <p:sldLayoutId id="2147487324" r:id="rId4"/>
    <p:sldLayoutId id="2147487325" r:id="rId5"/>
    <p:sldLayoutId id="2147487326" r:id="rId6"/>
    <p:sldLayoutId id="2147487327" r:id="rId7"/>
    <p:sldLayoutId id="2147487328" r:id="rId8"/>
    <p:sldLayoutId id="2147487329" r:id="rId9"/>
    <p:sldLayoutId id="2147487330" r:id="rId10"/>
    <p:sldLayoutId id="2147487331" r:id="rId11"/>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Times New Roman" charset="0"/>
              </a:rPr>
              <a:t>1394/06/26</a:t>
            </a:r>
            <a:endParaRPr lang="en-US" b="0" smtClean="0">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smtClean="0">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EB05354-B720-4C86-B174-70774F65692E}" type="slidenum">
              <a:rPr lang="en-US" b="0" smtClean="0">
                <a:solidFill>
                  <a:srgbClr val="000000"/>
                </a:solidFill>
                <a:latin typeface="Times New Roman" charset="0"/>
              </a:rPr>
              <a:pPr/>
              <a:t>‹#›</a:t>
            </a:fld>
            <a:endParaRPr lang="en-US" b="0" smtClean="0">
              <a:solidFill>
                <a:srgbClr val="000000"/>
              </a:solidFill>
              <a:latin typeface="Times New Roman" charset="0"/>
            </a:endParaRPr>
          </a:p>
        </p:txBody>
      </p:sp>
    </p:spTree>
    <p:extLst>
      <p:ext uri="{BB962C8B-B14F-4D97-AF65-F5344CB8AC3E}">
        <p14:creationId xmlns:p14="http://schemas.microsoft.com/office/powerpoint/2010/main" val="490901978"/>
      </p:ext>
    </p:extLst>
  </p:cSld>
  <p:clrMap bg1="lt1" tx1="dk1" bg2="lt2" tx2="dk2" accent1="accent1" accent2="accent2" accent3="accent3" accent4="accent4" accent5="accent5" accent6="accent6" hlink="hlink" folHlink="folHlink"/>
  <p:sldLayoutIdLst>
    <p:sldLayoutId id="2147487345" r:id="rId1"/>
    <p:sldLayoutId id="2147487346" r:id="rId2"/>
    <p:sldLayoutId id="2147487347" r:id="rId3"/>
    <p:sldLayoutId id="2147487348" r:id="rId4"/>
    <p:sldLayoutId id="2147487349" r:id="rId5"/>
    <p:sldLayoutId id="2147487350" r:id="rId6"/>
    <p:sldLayoutId id="2147487351" r:id="rId7"/>
    <p:sldLayoutId id="2147487352" r:id="rId8"/>
    <p:sldLayoutId id="2147487353" r:id="rId9"/>
    <p:sldLayoutId id="2147487354" r:id="rId10"/>
    <p:sldLayoutId id="2147487355" r:id="rId11"/>
  </p:sldLayoutIdLst>
  <p:hf hdr="0" ftr="0"/>
  <p:txStyles>
    <p:titleStyle>
      <a:lvl1pPr algn="ctr" rtl="0" eaLnBrk="1" fontAlgn="base" hangingPunct="1">
        <a:spcBef>
          <a:spcPct val="0"/>
        </a:spcBef>
        <a:spcAft>
          <a:spcPct val="0"/>
        </a:spcAft>
        <a:defRPr sz="4400" i="1">
          <a:solidFill>
            <a:schemeClr val="tx2"/>
          </a:solidFill>
          <a:latin typeface="+mj-lt"/>
          <a:ea typeface="+mj-ea"/>
          <a:cs typeface="+mj-cs"/>
        </a:defRPr>
      </a:lvl1pPr>
      <a:lvl2pPr algn="ctr" rtl="0" eaLnBrk="1" fontAlgn="base" hangingPunct="1">
        <a:spcBef>
          <a:spcPct val="0"/>
        </a:spcBef>
        <a:spcAft>
          <a:spcPct val="0"/>
        </a:spcAft>
        <a:defRPr sz="4400" i="1">
          <a:solidFill>
            <a:schemeClr val="tx2"/>
          </a:solidFill>
          <a:latin typeface="Impact" pitchFamily="34" charset="0"/>
        </a:defRPr>
      </a:lvl2pPr>
      <a:lvl3pPr algn="ctr" rtl="0" eaLnBrk="1" fontAlgn="base" hangingPunct="1">
        <a:spcBef>
          <a:spcPct val="0"/>
        </a:spcBef>
        <a:spcAft>
          <a:spcPct val="0"/>
        </a:spcAft>
        <a:defRPr sz="4400" i="1">
          <a:solidFill>
            <a:schemeClr val="tx2"/>
          </a:solidFill>
          <a:latin typeface="Impact" pitchFamily="34" charset="0"/>
        </a:defRPr>
      </a:lvl3pPr>
      <a:lvl4pPr algn="ctr" rtl="0" eaLnBrk="1" fontAlgn="base" hangingPunct="1">
        <a:spcBef>
          <a:spcPct val="0"/>
        </a:spcBef>
        <a:spcAft>
          <a:spcPct val="0"/>
        </a:spcAft>
        <a:defRPr sz="4400" i="1">
          <a:solidFill>
            <a:schemeClr val="tx2"/>
          </a:solidFill>
          <a:latin typeface="Impact" pitchFamily="34" charset="0"/>
        </a:defRPr>
      </a:lvl4pPr>
      <a:lvl5pPr algn="ctr" rtl="0" eaLnBrk="1" fontAlgn="base" hangingPunct="1">
        <a:spcBef>
          <a:spcPct val="0"/>
        </a:spcBef>
        <a:spcAft>
          <a:spcPct val="0"/>
        </a:spcAft>
        <a:defRPr sz="4400" i="1">
          <a:solidFill>
            <a:schemeClr val="tx2"/>
          </a:solidFill>
          <a:latin typeface="Impact" pitchFamily="34" charset="0"/>
        </a:defRPr>
      </a:lvl5pPr>
      <a:lvl6pPr marL="457200" algn="ctr" rtl="0" eaLnBrk="1" fontAlgn="base" hangingPunct="1">
        <a:spcBef>
          <a:spcPct val="0"/>
        </a:spcBef>
        <a:spcAft>
          <a:spcPct val="0"/>
        </a:spcAft>
        <a:defRPr sz="4400" i="1">
          <a:solidFill>
            <a:schemeClr val="tx2"/>
          </a:solidFill>
          <a:latin typeface="Impact" pitchFamily="34" charset="0"/>
        </a:defRPr>
      </a:lvl6pPr>
      <a:lvl7pPr marL="914400" algn="ctr" rtl="0" eaLnBrk="1" fontAlgn="base" hangingPunct="1">
        <a:spcBef>
          <a:spcPct val="0"/>
        </a:spcBef>
        <a:spcAft>
          <a:spcPct val="0"/>
        </a:spcAft>
        <a:defRPr sz="4400" i="1">
          <a:solidFill>
            <a:schemeClr val="tx2"/>
          </a:solidFill>
          <a:latin typeface="Impact" pitchFamily="34" charset="0"/>
        </a:defRPr>
      </a:lvl7pPr>
      <a:lvl8pPr marL="1371600" algn="ctr" rtl="0" eaLnBrk="1" fontAlgn="base" hangingPunct="1">
        <a:spcBef>
          <a:spcPct val="0"/>
        </a:spcBef>
        <a:spcAft>
          <a:spcPct val="0"/>
        </a:spcAft>
        <a:defRPr sz="4400" i="1">
          <a:solidFill>
            <a:schemeClr val="tx2"/>
          </a:solidFill>
          <a:latin typeface="Impact" pitchFamily="34" charset="0"/>
        </a:defRPr>
      </a:lvl8pPr>
      <a:lvl9pPr marL="1828800" algn="ctr" rtl="0" eaLnBrk="1" fontAlgn="base" hangingPunct="1">
        <a:spcBef>
          <a:spcPct val="0"/>
        </a:spcBef>
        <a:spcAft>
          <a:spcPct val="0"/>
        </a:spcAft>
        <a:defRPr sz="4400" i="1">
          <a:solidFill>
            <a:schemeClr val="tx2"/>
          </a:solidFill>
          <a:latin typeface="Impact" pitchFamily="34" charset="0"/>
        </a:defRPr>
      </a:lvl9pPr>
    </p:titleStyle>
    <p:bodyStyle>
      <a:lvl1pPr marL="342900" indent="-342900" algn="l" rtl="0" eaLnBrk="1" fontAlgn="base" hangingPunct="1">
        <a:spcBef>
          <a:spcPct val="20000"/>
        </a:spcBef>
        <a:spcAft>
          <a:spcPct val="0"/>
        </a:spcAft>
        <a:buChar char="•"/>
        <a:defRPr sz="3200" i="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i="1">
          <a:solidFill>
            <a:schemeClr val="tx1"/>
          </a:solidFill>
          <a:latin typeface="+mn-lt"/>
        </a:defRPr>
      </a:lvl2pPr>
      <a:lvl3pPr marL="1143000" indent="-228600" algn="l" rtl="0" eaLnBrk="1" fontAlgn="base" hangingPunct="1">
        <a:spcBef>
          <a:spcPct val="20000"/>
        </a:spcBef>
        <a:spcAft>
          <a:spcPct val="0"/>
        </a:spcAft>
        <a:buChar char="•"/>
        <a:defRPr sz="2400" i="1">
          <a:solidFill>
            <a:schemeClr val="tx1"/>
          </a:solidFill>
          <a:latin typeface="+mn-lt"/>
        </a:defRPr>
      </a:lvl3pPr>
      <a:lvl4pPr marL="1600200" indent="-228600" algn="l" rtl="0" eaLnBrk="1" fontAlgn="base" hangingPunct="1">
        <a:spcBef>
          <a:spcPct val="20000"/>
        </a:spcBef>
        <a:spcAft>
          <a:spcPct val="0"/>
        </a:spcAft>
        <a:buChar char="–"/>
        <a:defRPr sz="2000" i="1">
          <a:solidFill>
            <a:schemeClr val="tx1"/>
          </a:solidFill>
          <a:latin typeface="+mn-lt"/>
        </a:defRPr>
      </a:lvl4pPr>
      <a:lvl5pPr marL="2057400" indent="-228600" algn="l" rtl="0" eaLnBrk="1" fontAlgn="base" hangingPunct="1">
        <a:spcBef>
          <a:spcPct val="20000"/>
        </a:spcBef>
        <a:spcAft>
          <a:spcPct val="0"/>
        </a:spcAft>
        <a:buChar char="»"/>
        <a:defRPr sz="2000" i="1">
          <a:solidFill>
            <a:schemeClr val="tx1"/>
          </a:solidFill>
          <a:latin typeface="+mn-lt"/>
        </a:defRPr>
      </a:lvl5pPr>
      <a:lvl6pPr marL="2514600" indent="-228600" algn="l" rtl="0" eaLnBrk="1" fontAlgn="base" hangingPunct="1">
        <a:spcBef>
          <a:spcPct val="20000"/>
        </a:spcBef>
        <a:spcAft>
          <a:spcPct val="0"/>
        </a:spcAft>
        <a:buChar char="»"/>
        <a:defRPr sz="2000" i="1">
          <a:solidFill>
            <a:schemeClr val="tx1"/>
          </a:solidFill>
          <a:latin typeface="+mn-lt"/>
        </a:defRPr>
      </a:lvl6pPr>
      <a:lvl7pPr marL="2971800" indent="-228600" algn="l" rtl="0" eaLnBrk="1" fontAlgn="base" hangingPunct="1">
        <a:spcBef>
          <a:spcPct val="20000"/>
        </a:spcBef>
        <a:spcAft>
          <a:spcPct val="0"/>
        </a:spcAft>
        <a:buChar char="»"/>
        <a:defRPr sz="2000" i="1">
          <a:solidFill>
            <a:schemeClr val="tx1"/>
          </a:solidFill>
          <a:latin typeface="+mn-lt"/>
        </a:defRPr>
      </a:lvl7pPr>
      <a:lvl8pPr marL="3429000" indent="-228600" algn="l" rtl="0" eaLnBrk="1" fontAlgn="base" hangingPunct="1">
        <a:spcBef>
          <a:spcPct val="20000"/>
        </a:spcBef>
        <a:spcAft>
          <a:spcPct val="0"/>
        </a:spcAft>
        <a:buChar char="»"/>
        <a:defRPr sz="2000" i="1">
          <a:solidFill>
            <a:schemeClr val="tx1"/>
          </a:solidFill>
          <a:latin typeface="+mn-lt"/>
        </a:defRPr>
      </a:lvl8pPr>
      <a:lvl9pPr marL="3886200" indent="-228600" algn="l" rtl="0" eaLnBrk="1" fontAlgn="base" hangingPunct="1">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b="0">
                <a:solidFill>
                  <a:srgbClr val="2F1311"/>
                </a:solidFill>
                <a:cs typeface="Arial" pitchFamily="34" charset="0"/>
              </a:endParaRPr>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b="0">
                <a:solidFill>
                  <a:srgbClr val="2F1311"/>
                </a:solidFill>
                <a:cs typeface="Arial" pitchFamily="34" charset="0"/>
              </a:endParaRPr>
            </a:p>
          </p:txBody>
        </p:sp>
        <p:sp>
          <p:nvSpPr>
            <p:cNvPr id="22533"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kumimoji="1" lang="en-US" b="0">
                <a:solidFill>
                  <a:srgbClr val="2F1311"/>
                </a:solidFill>
                <a:latin typeface="Arial" charset="0"/>
                <a:cs typeface="Arial" charset="0"/>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45"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grpSp>
              <p:sp>
                <p:nvSpPr>
                  <p:cNvPr id="16438"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US" b="0">
                      <a:solidFill>
                        <a:srgbClr val="2F1311"/>
                      </a:solidFill>
                      <a:latin typeface="Arial Black" pitchFamily="34" charset="0"/>
                      <a:cs typeface="Tahoma" pitchFamily="34" charset="0"/>
                    </a:endParaRPr>
                  </a:p>
                </p:txBody>
              </p:sp>
              <p:sp>
                <p:nvSpPr>
                  <p:cNvPr id="16439"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40"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41"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42"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43"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grpSp>
            <p:pic>
              <p:nvPicPr>
                <p:cNvPr id="16429" name="Picture 1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0" name="Picture 1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1" name="Picture 2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2" name="Picture 2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3" name="Picture 2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4" name="Picture 2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5" name="Picture 2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36" name="Picture 2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0" name="Picture 2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1" name="Picture 2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2" name="Picture 3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3" name="Picture 3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4" name="Picture 3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5" name="Picture 3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6" name="Picture 3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7" name="Picture 3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8" name="Picture 36"/>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9" name="Picture 3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0" name="Picture 3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1" name="Picture 3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2" name="Picture 4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3" name="Picture 4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4" name="Picture 4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5" name="Picture 4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6" name="Picture 4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27" name="Picture 4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22575"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22576"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F1311"/>
                </a:solidFill>
              </a:endParaRPr>
            </a:p>
          </p:txBody>
        </p:sp>
        <p:sp>
          <p:nvSpPr>
            <p:cNvPr id="22581"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b="0">
                <a:solidFill>
                  <a:srgbClr val="2F1311"/>
                </a:solidFill>
                <a:cs typeface="Arial" pitchFamily="34" charset="0"/>
              </a:endParaRPr>
            </a:p>
          </p:txBody>
        </p:sp>
        <p:sp>
          <p:nvSpPr>
            <p:cNvPr id="22583"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endParaRPr lang="en-US" b="0">
                <a:solidFill>
                  <a:srgbClr val="2F1311"/>
                </a:solidFill>
                <a:latin typeface="Arial Black" pitchFamily="34" charset="0"/>
                <a:cs typeface="Tahoma" pitchFamily="34" charset="0"/>
              </a:endParaRPr>
            </a:p>
          </p:txBody>
        </p:sp>
        <p:sp>
          <p:nvSpPr>
            <p:cNvPr id="16406"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solidFill>
                  <a:srgbClr val="2F1311"/>
                </a:solidFill>
              </a:endParaRPr>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87"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rgbClr val="2F1311"/>
                </a:solidFill>
                <a:latin typeface="+mn-lt"/>
                <a:cs typeface="+mn-cs"/>
              </a:defRPr>
            </a:lvl1pPr>
          </a:lstStyle>
          <a:p>
            <a:pPr>
              <a:defRPr/>
            </a:pPr>
            <a:r>
              <a:rPr lang="fa-IR" smtClean="0"/>
              <a:t>1394/06/26</a:t>
            </a:r>
            <a:endParaRPr lang="en-US"/>
          </a:p>
        </p:txBody>
      </p:sp>
      <p:sp>
        <p:nvSpPr>
          <p:cNvPr id="22588"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2F1311"/>
                </a:solidFill>
                <a:latin typeface="+mn-lt"/>
                <a:cs typeface="+mn-cs"/>
              </a:defRPr>
            </a:lvl1pPr>
          </a:lstStyle>
          <a:p>
            <a:pPr>
              <a:defRPr/>
            </a:pPr>
            <a:endParaRPr lang="en-US"/>
          </a:p>
        </p:txBody>
      </p:sp>
      <p:sp>
        <p:nvSpPr>
          <p:cNvPr id="22589"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rgbClr val="2F1311"/>
                </a:solidFill>
                <a:latin typeface="+mn-lt"/>
                <a:cs typeface="+mn-cs"/>
              </a:defRPr>
            </a:lvl1pPr>
          </a:lstStyle>
          <a:p>
            <a:pPr>
              <a:defRPr/>
            </a:pPr>
            <a:fld id="{676BBFD6-BE09-4AFA-A64C-8F08F624F2D3}" type="slidenum">
              <a:rPr lang="en-US"/>
              <a:pPr>
                <a:defRPr/>
              </a:pPr>
              <a:t>‹#›</a:t>
            </a:fld>
            <a:endParaRPr lang="en-US"/>
          </a:p>
        </p:txBody>
      </p:sp>
    </p:spTree>
    <p:extLst>
      <p:ext uri="{BB962C8B-B14F-4D97-AF65-F5344CB8AC3E}">
        <p14:creationId xmlns:p14="http://schemas.microsoft.com/office/powerpoint/2010/main" val="1457235154"/>
      </p:ext>
    </p:extLst>
  </p:cSld>
  <p:clrMap bg1="lt1" tx1="dk1" bg2="lt2" tx2="dk2" accent1="accent1" accent2="accent2" accent3="accent3" accent4="accent4" accent5="accent5" accent6="accent6" hlink="hlink" folHlink="folHlink"/>
  <p:sldLayoutIdLst>
    <p:sldLayoutId id="2147487357" r:id="rId1"/>
    <p:sldLayoutId id="2147487358" r:id="rId2"/>
    <p:sldLayoutId id="2147487359" r:id="rId3"/>
    <p:sldLayoutId id="2147487360" r:id="rId4"/>
    <p:sldLayoutId id="2147487361" r:id="rId5"/>
    <p:sldLayoutId id="2147487362" r:id="rId6"/>
    <p:sldLayoutId id="2147487363" r:id="rId7"/>
    <p:sldLayoutId id="2147487364" r:id="rId8"/>
    <p:sldLayoutId id="2147487365" r:id="rId9"/>
    <p:sldLayoutId id="2147487366" r:id="rId10"/>
    <p:sldLayoutId id="2147487367" r:id="rId11"/>
  </p:sldLayoutIdLst>
  <p:hf hdr="0" ft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cs typeface="Arial" charset="0"/>
        </a:defRPr>
      </a:lvl2pPr>
      <a:lvl3pPr algn="l" rtl="0" eaLnBrk="0" fontAlgn="base" hangingPunct="0">
        <a:spcBef>
          <a:spcPct val="0"/>
        </a:spcBef>
        <a:spcAft>
          <a:spcPct val="0"/>
        </a:spcAft>
        <a:defRPr sz="4000">
          <a:solidFill>
            <a:schemeClr val="tx2"/>
          </a:solidFill>
          <a:latin typeface="Arial" charset="0"/>
          <a:cs typeface="Arial" charset="0"/>
        </a:defRPr>
      </a:lvl3pPr>
      <a:lvl4pPr algn="l" rtl="0" eaLnBrk="0" fontAlgn="base" hangingPunct="0">
        <a:spcBef>
          <a:spcPct val="0"/>
        </a:spcBef>
        <a:spcAft>
          <a:spcPct val="0"/>
        </a:spcAft>
        <a:defRPr sz="4000">
          <a:solidFill>
            <a:schemeClr val="tx2"/>
          </a:solidFill>
          <a:latin typeface="Arial" charset="0"/>
          <a:cs typeface="Arial" charset="0"/>
        </a:defRPr>
      </a:lvl4pPr>
      <a:lvl5pPr algn="l" rtl="0" eaLnBrk="0" fontAlgn="base" hangingPunct="0">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3314"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b="0" strike="noStrike" spc="60" baseline="0">
                <a:solidFill>
                  <a:srgbClr val="FFFFFF"/>
                </a:solidFill>
                <a:latin typeface="Arial Narrow"/>
                <a:cs typeface="+mn-cs"/>
              </a:defRPr>
            </a:lvl1pPr>
          </a:lstStyle>
          <a:p>
            <a:pPr>
              <a:defRPr/>
            </a:pPr>
            <a:r>
              <a:rPr lang="fa-IR" smtClean="0"/>
              <a:t>1394/06/26</a:t>
            </a:r>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b="0" cap="all" spc="60" baseline="0">
                <a:solidFill>
                  <a:srgbClr val="FFFFFF"/>
                </a:solidFill>
                <a:latin typeface="Arial Narrow"/>
                <a:cs typeface="+mn-cs"/>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0" baseline="0">
                <a:solidFill>
                  <a:srgbClr val="FFFFFF"/>
                </a:solidFill>
                <a:latin typeface="Arial Narrow"/>
                <a:cs typeface="+mn-cs"/>
              </a:defRPr>
            </a:lvl1pPr>
          </a:lstStyle>
          <a:p>
            <a:pPr>
              <a:defRPr/>
            </a:pPr>
            <a:fld id="{290E0540-8CA0-4E44-9FE8-3D00998D7392}" type="slidenum">
              <a:rPr lang="en-US"/>
              <a:pPr>
                <a:defRPr/>
              </a:pPr>
              <a:t>‹#›</a:t>
            </a:fld>
            <a:endParaRPr lang="en-US"/>
          </a:p>
        </p:txBody>
      </p:sp>
    </p:spTree>
    <p:extLst>
      <p:ext uri="{BB962C8B-B14F-4D97-AF65-F5344CB8AC3E}">
        <p14:creationId xmlns:p14="http://schemas.microsoft.com/office/powerpoint/2010/main" val="3551323880"/>
      </p:ext>
    </p:extLst>
  </p:cSld>
  <p:clrMap bg1="dk1" tx1="lt1" bg2="dk2" tx2="lt2" accent1="accent1" accent2="accent2" accent3="accent3" accent4="accent4" accent5="accent5" accent6="accent6" hlink="hlink" folHlink="folHlink"/>
  <p:sldLayoutIdLst>
    <p:sldLayoutId id="2147487381" r:id="rId1"/>
    <p:sldLayoutId id="2147487382" r:id="rId2"/>
    <p:sldLayoutId id="2147487383" r:id="rId3"/>
    <p:sldLayoutId id="2147487384" r:id="rId4"/>
    <p:sldLayoutId id="2147487385" r:id="rId5"/>
    <p:sldLayoutId id="2147487386" r:id="rId6"/>
    <p:sldLayoutId id="2147487387" r:id="rId7"/>
    <p:sldLayoutId id="2147487388" r:id="rId8"/>
    <p:sldLayoutId id="2147487389" r:id="rId9"/>
    <p:sldLayoutId id="2147487390" r:id="rId10"/>
    <p:sldLayoutId id="2147487391" r:id="rId11"/>
  </p:sldLayoutIdLst>
  <p:hf hdr="0" ftr="0"/>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fontAlgn="auto">
              <a:spcBef>
                <a:spcPts val="0"/>
              </a:spcBef>
              <a:spcAft>
                <a:spcPts val="0"/>
              </a:spcAft>
            </a:pPr>
            <a:r>
              <a:rPr lang="fa-IR" b="0" smtClean="0">
                <a:solidFill>
                  <a:prstClr val="black">
                    <a:tint val="95000"/>
                  </a:prstClr>
                </a:solidFill>
                <a:latin typeface="Corbel"/>
              </a:rPr>
              <a:t>1394/06/26</a:t>
            </a:r>
            <a:endParaRPr lang="en-US" b="0">
              <a:solidFill>
                <a:prstClr val="black">
                  <a:tint val="95000"/>
                </a:prstClr>
              </a:solidFill>
              <a:latin typeface="Corbe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fontAlgn="auto">
              <a:spcBef>
                <a:spcPts val="0"/>
              </a:spcBef>
              <a:spcAft>
                <a:spcPts val="0"/>
              </a:spcAft>
            </a:pPr>
            <a:endParaRPr lang="en-US" b="0">
              <a:solidFill>
                <a:prstClr val="black">
                  <a:tint val="95000"/>
                </a:prstClr>
              </a:solidFill>
              <a:latin typeface="Corbe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fontAlgn="auto">
              <a:spcBef>
                <a:spcPts val="0"/>
              </a:spcBef>
              <a:spcAft>
                <a:spcPts val="0"/>
              </a:spcAft>
            </a:pPr>
            <a:fld id="{293EBC73-2D6F-4953-BFE3-0914D00D7BB9}" type="slidenum">
              <a:rPr lang="en-US" b="0" smtClean="0">
                <a:solidFill>
                  <a:prstClr val="black">
                    <a:tint val="95000"/>
                  </a:prstClr>
                </a:solidFill>
                <a:latin typeface="Corbel"/>
              </a:rPr>
              <a:pPr fontAlgn="auto">
                <a:spcBef>
                  <a:spcPts val="0"/>
                </a:spcBef>
                <a:spcAft>
                  <a:spcPts val="0"/>
                </a:spcAft>
              </a:pPr>
              <a:t>‹#›</a:t>
            </a:fld>
            <a:endParaRPr lang="en-US" b="0">
              <a:solidFill>
                <a:prstClr val="black">
                  <a:tint val="95000"/>
                </a:prstClr>
              </a:solidFill>
              <a:latin typeface="Corbel"/>
            </a:endParaRPr>
          </a:p>
        </p:txBody>
      </p:sp>
    </p:spTree>
    <p:extLst>
      <p:ext uri="{BB962C8B-B14F-4D97-AF65-F5344CB8AC3E}">
        <p14:creationId xmlns:p14="http://schemas.microsoft.com/office/powerpoint/2010/main" val="3413641000"/>
      </p:ext>
    </p:extLst>
  </p:cSld>
  <p:clrMap bg1="lt1" tx1="dk1" bg2="lt2" tx2="dk2" accent1="accent1" accent2="accent2" accent3="accent3" accent4="accent4" accent5="accent5" accent6="accent6" hlink="hlink" folHlink="folHlink"/>
  <p:sldLayoutIdLst>
    <p:sldLayoutId id="2147487393" r:id="rId1"/>
    <p:sldLayoutId id="2147487394" r:id="rId2"/>
    <p:sldLayoutId id="2147487395" r:id="rId3"/>
    <p:sldLayoutId id="2147487396" r:id="rId4"/>
    <p:sldLayoutId id="2147487397" r:id="rId5"/>
    <p:sldLayoutId id="2147487398" r:id="rId6"/>
    <p:sldLayoutId id="2147487399" r:id="rId7"/>
    <p:sldLayoutId id="2147487400" r:id="rId8"/>
    <p:sldLayoutId id="2147487401" r:id="rId9"/>
    <p:sldLayoutId id="2147487402" r:id="rId10"/>
    <p:sldLayoutId id="2147487403" r:id="rId11"/>
  </p:sldLayoutIdLst>
  <p:hf hdr="0" ft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r>
              <a:rPr lang="fa-IR" smtClean="0"/>
              <a:t>1394/06/26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1E2DBBCD-2A99-46ED-B002-D961C92B8C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r>
              <a:rPr lang="fa-IR" b="0" smtClean="0">
                <a:solidFill>
                  <a:srgbClr val="FFFFFF"/>
                </a:solidFill>
                <a:latin typeface="Arial Narrow"/>
              </a:rPr>
              <a:t>1394/06/26</a:t>
            </a:r>
            <a:endParaRPr lang="en-US" b="0">
              <a:solidFill>
                <a:srgbClr val="FFFFFF"/>
              </a:solidFill>
              <a:latin typeface="Arial Narrow"/>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b="0">
              <a:solidFill>
                <a:srgbClr val="FFFFFF"/>
              </a:solidFill>
              <a:latin typeface="Arial Narrow"/>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293EBC73-2D6F-4953-BFE3-0914D00D7BB9}" type="slidenum">
              <a:rPr lang="en-US" b="0" smtClean="0">
                <a:solidFill>
                  <a:srgbClr val="FFFFFF"/>
                </a:solidFill>
                <a:latin typeface="Arial Narrow"/>
              </a:rPr>
              <a:pPr fontAlgn="auto">
                <a:spcBef>
                  <a:spcPts val="0"/>
                </a:spcBef>
                <a:spcAft>
                  <a:spcPts val="0"/>
                </a:spcAft>
              </a:pPr>
              <a:t>‹#›</a:t>
            </a:fld>
            <a:endParaRPr lang="en-US" b="0">
              <a:solidFill>
                <a:srgbClr val="FFFFFF"/>
              </a:solidFill>
              <a:latin typeface="Arial Narrow"/>
            </a:endParaRPr>
          </a:p>
        </p:txBody>
      </p:sp>
    </p:spTree>
    <p:extLst>
      <p:ext uri="{BB962C8B-B14F-4D97-AF65-F5344CB8AC3E}">
        <p14:creationId xmlns:p14="http://schemas.microsoft.com/office/powerpoint/2010/main" val="1937223201"/>
      </p:ext>
    </p:extLst>
  </p:cSld>
  <p:clrMap bg1="dk1" tx1="lt1" bg2="dk2" tx2="lt2" accent1="accent1" accent2="accent2" accent3="accent3" accent4="accent4" accent5="accent5" accent6="accent6" hlink="hlink" folHlink="folHlink"/>
  <p:sldLayoutIdLst>
    <p:sldLayoutId id="2147487405" r:id="rId1"/>
    <p:sldLayoutId id="2147487406" r:id="rId2"/>
    <p:sldLayoutId id="2147487407" r:id="rId3"/>
    <p:sldLayoutId id="2147487408" r:id="rId4"/>
    <p:sldLayoutId id="2147487409" r:id="rId5"/>
    <p:sldLayoutId id="2147487410" r:id="rId6"/>
    <p:sldLayoutId id="2147487411" r:id="rId7"/>
    <p:sldLayoutId id="2147487412" r:id="rId8"/>
    <p:sldLayoutId id="2147487413" r:id="rId9"/>
    <p:sldLayoutId id="2147487414" r:id="rId10"/>
    <p:sldLayoutId id="2147487415" r:id="rId11"/>
  </p:sldLayoutIdLst>
  <p:hf hdr="0" ftr="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p>
            <a:r>
              <a:rPr lang="en-US" smtClean="0"/>
              <a:t>Click to edit Master title style</a:t>
            </a:r>
            <a:endParaRPr lang="en-US"/>
          </a:p>
        </p:txBody>
      </p:sp>
      <p:sp>
        <p:nvSpPr>
          <p:cNvPr id="20489" name="Text Placeholder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b="0">
                <a:solidFill>
                  <a:srgbClr val="E7DEC9">
                    <a:shade val="50000"/>
                    <a:satMod val="200000"/>
                  </a:srgbClr>
                </a:solidFill>
                <a:latin typeface="+mn-lt"/>
                <a:cs typeface="+mn-cs"/>
              </a:defRPr>
            </a:lvl1pPr>
            <a:extLst/>
          </a:lstStyle>
          <a:p>
            <a:pPr>
              <a:defRPr/>
            </a:pPr>
            <a:r>
              <a:rPr lang="fa-IR" smtClean="0"/>
              <a:t>1394/06/26</a:t>
            </a:r>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b="0">
                <a:solidFill>
                  <a:srgbClr val="E7DEC9">
                    <a:shade val="50000"/>
                    <a:satMod val="200000"/>
                  </a:srgbClr>
                </a:solidFill>
                <a:effectLst/>
                <a:latin typeface="+mn-lt"/>
                <a:cs typeface="+mn-cs"/>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b="0">
                <a:solidFill>
                  <a:srgbClr val="E7DEC9">
                    <a:shade val="50000"/>
                    <a:satMod val="200000"/>
                  </a:srgbClr>
                </a:solidFill>
                <a:effectLst/>
                <a:latin typeface="+mn-lt"/>
                <a:cs typeface="+mn-cs"/>
              </a:defRPr>
            </a:lvl1pPr>
            <a:extLst/>
          </a:lstStyle>
          <a:p>
            <a:pPr>
              <a:defRPr/>
            </a:pPr>
            <a:fld id="{E61A6A26-3B0F-4FDD-BC27-831E2613F74A}" type="slidenum">
              <a:rPr lang="en-US"/>
              <a:pPr>
                <a:defRPr/>
              </a:pPr>
              <a:t>‹#›</a:t>
            </a:fld>
            <a:endParaRPr lang="en-US"/>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Tree>
    <p:extLst>
      <p:ext uri="{BB962C8B-B14F-4D97-AF65-F5344CB8AC3E}">
        <p14:creationId xmlns:p14="http://schemas.microsoft.com/office/powerpoint/2010/main" val="3448790618"/>
      </p:ext>
    </p:extLst>
  </p:cSld>
  <p:clrMap bg1="lt1" tx1="dk1" bg2="lt2" tx2="dk2" accent1="accent1" accent2="accent2" accent3="accent3" accent4="accent4" accent5="accent5" accent6="accent6" hlink="hlink" folHlink="folHlink"/>
  <p:sldLayoutIdLst>
    <p:sldLayoutId id="2147487489" r:id="rId1"/>
    <p:sldLayoutId id="2147487490" r:id="rId2"/>
    <p:sldLayoutId id="2147487491" r:id="rId3"/>
    <p:sldLayoutId id="2147487492" r:id="rId4"/>
    <p:sldLayoutId id="2147487493" r:id="rId5"/>
    <p:sldLayoutId id="2147487494" r:id="rId6"/>
    <p:sldLayoutId id="2147487495" r:id="rId7"/>
    <p:sldLayoutId id="2147487496" r:id="rId8"/>
    <p:sldLayoutId id="2147487497" r:id="rId9"/>
    <p:sldLayoutId id="2147487498" r:id="rId10"/>
    <p:sldLayoutId id="2147487499" r:id="rId11"/>
  </p:sldLayoutIdLst>
  <p:hf hdr="0" ftr="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23565"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prstClr val="black">
                    <a:lumMod val="50000"/>
                    <a:lumOff val="50000"/>
                  </a:prstClr>
                </a:solidFill>
                <a:latin typeface="+mn-lt"/>
                <a:cs typeface="+mn-cs"/>
              </a:defRPr>
            </a:lvl1pPr>
          </a:lstStyle>
          <a:p>
            <a:pPr>
              <a:defRPr/>
            </a:pPr>
            <a:r>
              <a:rPr lang="fa-IR" smtClean="0"/>
              <a:t>1394/06/26</a:t>
            </a: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prstClr val="black">
                    <a:lumMod val="50000"/>
                    <a:lumOff val="50000"/>
                  </a:prstClr>
                </a:solidFill>
                <a:latin typeface="+mn-lt"/>
                <a:cs typeface="+mn-cs"/>
              </a:defRPr>
            </a:lvl1pPr>
          </a:lstStyle>
          <a:p>
            <a:pPr>
              <a:defRPr/>
            </a:pPr>
            <a:fld id="{AC6E49B5-D537-448E-8B7D-403D37206B9A}" type="slidenum">
              <a:rPr lang="en-US"/>
              <a:pPr>
                <a:defRPr/>
              </a:pPr>
              <a:t>‹#›</a:t>
            </a:fld>
            <a:endParaRPr lang="en-US"/>
          </a:p>
        </p:txBody>
      </p:sp>
    </p:spTree>
    <p:extLst>
      <p:ext uri="{BB962C8B-B14F-4D97-AF65-F5344CB8AC3E}">
        <p14:creationId xmlns:p14="http://schemas.microsoft.com/office/powerpoint/2010/main" val="3015098234"/>
      </p:ext>
    </p:extLst>
  </p:cSld>
  <p:clrMap bg1="lt1" tx1="dk1" bg2="lt2" tx2="dk2" accent1="accent1" accent2="accent2" accent3="accent3" accent4="accent4" accent5="accent5" accent6="accent6" hlink="hlink" folHlink="folHlink"/>
  <p:sldLayoutIdLst>
    <p:sldLayoutId id="2147487513" r:id="rId1"/>
    <p:sldLayoutId id="2147487514" r:id="rId2"/>
    <p:sldLayoutId id="2147487515" r:id="rId3"/>
    <p:sldLayoutId id="2147487516" r:id="rId4"/>
    <p:sldLayoutId id="2147487517" r:id="rId5"/>
    <p:sldLayoutId id="2147487518" r:id="rId6"/>
    <p:sldLayoutId id="2147487519" r:id="rId7"/>
    <p:sldLayoutId id="2147487520" r:id="rId8"/>
    <p:sldLayoutId id="2147487521" r:id="rId9"/>
    <p:sldLayoutId id="2147487522" r:id="rId10"/>
    <p:sldLayoutId id="2147487523" r:id="rId11"/>
  </p:sldLayoutIdLst>
  <p:timing>
    <p:tnLst>
      <p:par>
        <p:cTn id="1" dur="indefinite" restart="never" nodeType="tmRoot"/>
      </p:par>
    </p:tnLst>
  </p:timing>
  <p:hf hdr="0" ftr="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Times New Roman" pitchFamily="18" charset="0"/>
              </a:rPr>
              <a:t>1394/06/26</a:t>
            </a:r>
            <a:endParaRPr lang="en-US" b="0"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smtClean="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0A17C8B-DDD4-4862-AE19-2C8CB3D10FFB}" type="slidenum">
              <a:rPr lang="en-US" b="0" smtClean="0">
                <a:solidFill>
                  <a:srgbClr val="000000"/>
                </a:solidFill>
                <a:latin typeface="Times New Roman" pitchFamily="18" charset="0"/>
              </a:rPr>
              <a:pPr/>
              <a:t>‹#›</a:t>
            </a:fld>
            <a:endParaRPr lang="en-US" b="0" smtClean="0">
              <a:solidFill>
                <a:srgbClr val="000000"/>
              </a:solidFill>
              <a:latin typeface="Times New Roman" pitchFamily="18" charset="0"/>
            </a:endParaRPr>
          </a:p>
        </p:txBody>
      </p:sp>
    </p:spTree>
    <p:extLst>
      <p:ext uri="{BB962C8B-B14F-4D97-AF65-F5344CB8AC3E}">
        <p14:creationId xmlns:p14="http://schemas.microsoft.com/office/powerpoint/2010/main" val="3775232263"/>
      </p:ext>
    </p:extLst>
  </p:cSld>
  <p:clrMap bg1="lt1" tx1="dk1" bg2="lt2" tx2="dk2" accent1="accent1" accent2="accent2" accent3="accent3" accent4="accent4" accent5="accent5" accent6="accent6" hlink="hlink" folHlink="folHlink"/>
  <p:sldLayoutIdLst>
    <p:sldLayoutId id="2147487525" r:id="rId1"/>
    <p:sldLayoutId id="2147487526" r:id="rId2"/>
    <p:sldLayoutId id="2147487527" r:id="rId3"/>
    <p:sldLayoutId id="2147487528" r:id="rId4"/>
    <p:sldLayoutId id="2147487529" r:id="rId5"/>
    <p:sldLayoutId id="2147487530" r:id="rId6"/>
    <p:sldLayoutId id="2147487531" r:id="rId7"/>
    <p:sldLayoutId id="2147487532" r:id="rId8"/>
    <p:sldLayoutId id="2147487533" r:id="rId9"/>
    <p:sldLayoutId id="2147487534" r:id="rId10"/>
    <p:sldLayoutId id="2147487535" r:id="rId11"/>
  </p:sldLayoutIdLst>
  <p:hf hdr="0" ft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itchFamily="34" charset="0"/>
        </a:defRPr>
      </a:lvl2pPr>
      <a:lvl3pPr algn="ctr" rtl="0" eaLnBrk="1" fontAlgn="base" hangingPunct="1">
        <a:spcBef>
          <a:spcPct val="0"/>
        </a:spcBef>
        <a:spcAft>
          <a:spcPct val="0"/>
        </a:spcAft>
        <a:defRPr sz="4400">
          <a:solidFill>
            <a:schemeClr val="tx2"/>
          </a:solidFill>
          <a:latin typeface="Tahoma" pitchFamily="34" charset="0"/>
        </a:defRPr>
      </a:lvl3pPr>
      <a:lvl4pPr algn="ctr" rtl="0" eaLnBrk="1" fontAlgn="base" hangingPunct="1">
        <a:spcBef>
          <a:spcPct val="0"/>
        </a:spcBef>
        <a:spcAft>
          <a:spcPct val="0"/>
        </a:spcAft>
        <a:defRPr sz="4400">
          <a:solidFill>
            <a:schemeClr val="tx2"/>
          </a:solidFill>
          <a:latin typeface="Tahoma" pitchFamily="34" charset="0"/>
        </a:defRPr>
      </a:lvl4pPr>
      <a:lvl5pPr algn="ctr" rtl="0" eaLnBrk="1" fontAlgn="base" hangingPunct="1">
        <a:spcBef>
          <a:spcPct val="0"/>
        </a:spcBef>
        <a:spcAft>
          <a:spcPct val="0"/>
        </a:spcAft>
        <a:defRPr sz="4400">
          <a:solidFill>
            <a:schemeClr val="tx2"/>
          </a:solidFill>
          <a:latin typeface="Tahoma" pitchFamily="34" charset="0"/>
        </a:defRPr>
      </a:lvl5pPr>
      <a:lvl6pPr marL="457200" algn="ctr" rtl="0" eaLnBrk="1" fontAlgn="base" hangingPunct="1">
        <a:spcBef>
          <a:spcPct val="0"/>
        </a:spcBef>
        <a:spcAft>
          <a:spcPct val="0"/>
        </a:spcAft>
        <a:defRPr sz="4400">
          <a:solidFill>
            <a:schemeClr val="tx2"/>
          </a:solidFill>
          <a:latin typeface="Tahoma" pitchFamily="34" charset="0"/>
        </a:defRPr>
      </a:lvl6pPr>
      <a:lvl7pPr marL="914400" algn="ctr" rtl="0" eaLnBrk="1" fontAlgn="base" hangingPunct="1">
        <a:spcBef>
          <a:spcPct val="0"/>
        </a:spcBef>
        <a:spcAft>
          <a:spcPct val="0"/>
        </a:spcAft>
        <a:defRPr sz="4400">
          <a:solidFill>
            <a:schemeClr val="tx2"/>
          </a:solidFill>
          <a:latin typeface="Tahoma" pitchFamily="34" charset="0"/>
        </a:defRPr>
      </a:lvl7pPr>
      <a:lvl8pPr marL="1371600" algn="ctr" rtl="0" eaLnBrk="1" fontAlgn="base" hangingPunct="1">
        <a:spcBef>
          <a:spcPct val="0"/>
        </a:spcBef>
        <a:spcAft>
          <a:spcPct val="0"/>
        </a:spcAft>
        <a:defRPr sz="4400">
          <a:solidFill>
            <a:schemeClr val="tx2"/>
          </a:solidFill>
          <a:latin typeface="Tahoma" pitchFamily="34" charset="0"/>
        </a:defRPr>
      </a:lvl8pPr>
      <a:lvl9pPr marL="1828800" algn="ctr"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90600" y="1600200"/>
            <a:ext cx="7315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Arial" charset="0"/>
              </a:rPr>
              <a:t>1394/06/26</a:t>
            </a:r>
            <a:endParaRPr lang="en-US" b="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C9B5FB4-7F34-4E27-B5E0-FFD64AC3507F}" type="slidenum">
              <a:rPr lang="en-US" b="0">
                <a:solidFill>
                  <a:srgbClr val="000000"/>
                </a:solidFill>
                <a:latin typeface="Arial" charset="0"/>
              </a:rPr>
              <a:pPr/>
              <a:t>‹#›</a:t>
            </a:fld>
            <a:endParaRPr lang="en-US" b="0">
              <a:solidFill>
                <a:srgbClr val="000000"/>
              </a:solidFill>
              <a:latin typeface="Arial" charset="0"/>
            </a:endParaRPr>
          </a:p>
        </p:txBody>
      </p:sp>
    </p:spTree>
    <p:extLst>
      <p:ext uri="{BB962C8B-B14F-4D97-AF65-F5344CB8AC3E}">
        <p14:creationId xmlns:p14="http://schemas.microsoft.com/office/powerpoint/2010/main" val="1048758884"/>
      </p:ext>
    </p:extLst>
  </p:cSld>
  <p:clrMap bg1="lt1" tx1="dk1" bg2="lt2" tx2="dk2" accent1="accent1" accent2="accent2" accent3="accent3" accent4="accent4" accent5="accent5" accent6="accent6" hlink="hlink" folHlink="folHlink"/>
  <p:sldLayoutIdLst>
    <p:sldLayoutId id="2147487549" r:id="rId1"/>
    <p:sldLayoutId id="2147487550" r:id="rId2"/>
    <p:sldLayoutId id="2147487551" r:id="rId3"/>
    <p:sldLayoutId id="2147487552" r:id="rId4"/>
    <p:sldLayoutId id="2147487553" r:id="rId5"/>
    <p:sldLayoutId id="2147487554" r:id="rId6"/>
    <p:sldLayoutId id="2147487555" r:id="rId7"/>
    <p:sldLayoutId id="2147487556" r:id="rId8"/>
    <p:sldLayoutId id="2147487557" r:id="rId9"/>
    <p:sldLayoutId id="2147487558" r:id="rId10"/>
    <p:sldLayoutId id="2147487559" r:id="rId11"/>
  </p:sldLayoutIdLst>
  <p:hf hdr="0" ftr="0"/>
  <p:txStyles>
    <p:titleStyle>
      <a:lvl1pPr algn="ctr" rtl="0" eaLnBrk="1" fontAlgn="base" hangingPunct="1">
        <a:spcBef>
          <a:spcPct val="0"/>
        </a:spcBef>
        <a:spcAft>
          <a:spcPct val="0"/>
        </a:spcAft>
        <a:defRPr sz="44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Times New Roman" pitchFamily="18" charset="0"/>
        </a:defRPr>
      </a:lvl2pPr>
      <a:lvl3pPr algn="ctr" rtl="0" eaLnBrk="1" fontAlgn="base" hangingPunct="1">
        <a:spcBef>
          <a:spcPct val="0"/>
        </a:spcBef>
        <a:spcAft>
          <a:spcPct val="0"/>
        </a:spcAft>
        <a:defRPr sz="4400">
          <a:solidFill>
            <a:schemeClr val="bg1"/>
          </a:solidFill>
          <a:latin typeface="Times New Roman" pitchFamily="18" charset="0"/>
        </a:defRPr>
      </a:lvl3pPr>
      <a:lvl4pPr algn="ctr" rtl="0" eaLnBrk="1" fontAlgn="base" hangingPunct="1">
        <a:spcBef>
          <a:spcPct val="0"/>
        </a:spcBef>
        <a:spcAft>
          <a:spcPct val="0"/>
        </a:spcAft>
        <a:defRPr sz="4400">
          <a:solidFill>
            <a:schemeClr val="bg1"/>
          </a:solidFill>
          <a:latin typeface="Times New Roman" pitchFamily="18" charset="0"/>
        </a:defRPr>
      </a:lvl4pPr>
      <a:lvl5pPr algn="ctr" rtl="0" eaLnBrk="1" fontAlgn="base" hangingPunct="1">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a:solidFill>
            <a:schemeClr val="bg1"/>
          </a:solidFill>
          <a:latin typeface="+mn-lt"/>
        </a:defRPr>
      </a:lvl4pPr>
      <a:lvl5pPr marL="2057400" indent="-228600" algn="l" rtl="0" eaLnBrk="1" fontAlgn="base" hangingPunct="1">
        <a:spcBef>
          <a:spcPct val="20000"/>
        </a:spcBef>
        <a:spcAft>
          <a:spcPct val="0"/>
        </a:spcAft>
        <a:buChar char="»"/>
        <a:defRPr>
          <a:solidFill>
            <a:schemeClr val="bg1"/>
          </a:solidFill>
          <a:latin typeface="+mn-lt"/>
        </a:defRPr>
      </a:lvl5pPr>
      <a:lvl6pPr marL="2514600" indent="-228600" algn="l" rtl="0" eaLnBrk="1" fontAlgn="base" hangingPunct="1">
        <a:spcBef>
          <a:spcPct val="20000"/>
        </a:spcBef>
        <a:spcAft>
          <a:spcPct val="0"/>
        </a:spcAft>
        <a:buChar char="»"/>
        <a:defRPr>
          <a:solidFill>
            <a:schemeClr val="bg1"/>
          </a:solidFill>
          <a:latin typeface="+mn-lt"/>
        </a:defRPr>
      </a:lvl6pPr>
      <a:lvl7pPr marL="2971800" indent="-228600" algn="l" rtl="0" eaLnBrk="1" fontAlgn="base" hangingPunct="1">
        <a:spcBef>
          <a:spcPct val="20000"/>
        </a:spcBef>
        <a:spcAft>
          <a:spcPct val="0"/>
        </a:spcAft>
        <a:buChar char="»"/>
        <a:defRPr>
          <a:solidFill>
            <a:schemeClr val="bg1"/>
          </a:solidFill>
          <a:latin typeface="+mn-lt"/>
        </a:defRPr>
      </a:lvl7pPr>
      <a:lvl8pPr marL="3429000" indent="-228600" algn="l" rtl="0" eaLnBrk="1" fontAlgn="base" hangingPunct="1">
        <a:spcBef>
          <a:spcPct val="20000"/>
        </a:spcBef>
        <a:spcAft>
          <a:spcPct val="0"/>
        </a:spcAft>
        <a:buChar char="»"/>
        <a:defRPr>
          <a:solidFill>
            <a:schemeClr val="bg1"/>
          </a:solidFill>
          <a:latin typeface="+mn-lt"/>
        </a:defRPr>
      </a:lvl8pPr>
      <a:lvl9pPr marL="3886200" indent="-228600" algn="l" rtl="0" eaLnBrk="1" fontAlgn="base" hangingPunct="1">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25603" name="Group 15"/>
          <p:cNvGrpSpPr>
            <a:grpSpLocks noChangeAspect="1"/>
          </p:cNvGrpSpPr>
          <p:nvPr/>
        </p:nvGrpSpPr>
        <p:grpSpPr bwMode="auto">
          <a:xfrm>
            <a:off x="211138" y="1679575"/>
            <a:ext cx="8723312" cy="1330325"/>
            <a:chOff x="-3905251" y="4294188"/>
            <a:chExt cx="13027839" cy="1892300"/>
          </a:xfrm>
        </p:grpSpPr>
        <p:sp>
          <p:nvSpPr>
            <p:cNvPr id="25609"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5610"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5611"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5612"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useBgFill="1">
          <p:nvSpPr>
            <p:cNvPr id="25613"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sp>
        <p:nvSpPr>
          <p:cNvPr id="25604"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fontAlgn="auto">
              <a:spcBef>
                <a:spcPts val="0"/>
              </a:spcBef>
              <a:spcAft>
                <a:spcPts val="0"/>
              </a:spcAft>
              <a:defRPr sz="1000" b="0">
                <a:solidFill>
                  <a:srgbClr val="073E87"/>
                </a:solidFill>
                <a:latin typeface="+mn-lt"/>
                <a:cs typeface="+mn-cs"/>
              </a:defRPr>
            </a:lvl1pPr>
          </a:lstStyle>
          <a:p>
            <a:pPr>
              <a:defRPr/>
            </a:pPr>
            <a:r>
              <a:rPr lang="fa-IR" smtClean="0"/>
              <a:t>1394/06/26</a:t>
            </a:r>
            <a:endParaRPr 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fontAlgn="auto">
              <a:spcBef>
                <a:spcPts val="0"/>
              </a:spcBef>
              <a:spcAft>
                <a:spcPts val="0"/>
              </a:spcAft>
              <a:defRPr sz="1000" b="0">
                <a:solidFill>
                  <a:srgbClr val="073E87"/>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fontAlgn="auto">
              <a:spcBef>
                <a:spcPts val="0"/>
              </a:spcBef>
              <a:spcAft>
                <a:spcPts val="0"/>
              </a:spcAft>
              <a:defRPr sz="1000" b="0">
                <a:solidFill>
                  <a:srgbClr val="073E87"/>
                </a:solidFill>
                <a:latin typeface="+mn-lt"/>
                <a:cs typeface="+mn-cs"/>
              </a:defRPr>
            </a:lvl1pPr>
          </a:lstStyle>
          <a:p>
            <a:pPr>
              <a:defRPr/>
            </a:pPr>
            <a:fld id="{19BE08E2-9DC4-4DED-BBE3-DD0B31550E3D}" type="slidenum">
              <a:rPr lang="en-US"/>
              <a:pPr>
                <a:defRPr/>
              </a:pPr>
              <a:t>‹#›</a:t>
            </a:fld>
            <a:endParaRPr lang="en-US"/>
          </a:p>
        </p:txBody>
      </p:sp>
      <p:sp>
        <p:nvSpPr>
          <p:cNvPr id="25608"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35281726"/>
      </p:ext>
    </p:extLst>
  </p:cSld>
  <p:clrMap bg1="lt1" tx1="dk1" bg2="lt2" tx2="dk2" accent1="accent1" accent2="accent2" accent3="accent3" accent4="accent4" accent5="accent5" accent6="accent6" hlink="hlink" folHlink="folHlink"/>
  <p:sldLayoutIdLst>
    <p:sldLayoutId id="2147487574"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hf hdr="0" ftr="0"/>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1"/>
        </a:gradFill>
        <a:effectLst/>
      </p:bgPr>
    </p:bg>
    <p:spTree>
      <p:nvGrpSpPr>
        <p:cNvPr id="1" name=""/>
        <p:cNvGrpSpPr/>
        <p:nvPr/>
      </p:nvGrpSpPr>
      <p:grpSpPr>
        <a:xfrm>
          <a:off x="0" y="0"/>
          <a:ext cx="0" cy="0"/>
          <a:chOff x="0" y="0"/>
          <a:chExt cx="0" cy="0"/>
        </a:xfrm>
      </p:grpSpPr>
      <p:grpSp>
        <p:nvGrpSpPr>
          <p:cNvPr id="1136" name="Group 112"/>
          <p:cNvGrpSpPr>
            <a:grpSpLocks/>
          </p:cNvGrpSpPr>
          <p:nvPr/>
        </p:nvGrpSpPr>
        <p:grpSpPr bwMode="auto">
          <a:xfrm>
            <a:off x="11113" y="4291013"/>
            <a:ext cx="9156700" cy="2589212"/>
            <a:chOff x="7" y="2703"/>
            <a:chExt cx="5768" cy="1631"/>
          </a:xfrm>
        </p:grpSpPr>
        <p:sp>
          <p:nvSpPr>
            <p:cNvPr id="1026" name="Freeform 2"/>
            <p:cNvSpPr>
              <a:spLocks/>
            </p:cNvSpPr>
            <p:nvPr/>
          </p:nvSpPr>
          <p:spPr bwMode="ltGray">
            <a:xfrm>
              <a:off x="7" y="4067"/>
              <a:ext cx="5760" cy="267"/>
            </a:xfrm>
            <a:custGeom>
              <a:avLst/>
              <a:gdLst>
                <a:gd name="T0" fmla="*/ 0 w 5760"/>
                <a:gd name="T1" fmla="*/ 266 h 267"/>
                <a:gd name="T2" fmla="*/ 5759 w 5760"/>
                <a:gd name="T3" fmla="*/ 266 h 267"/>
                <a:gd name="T4" fmla="*/ 5759 w 5760"/>
                <a:gd name="T5" fmla="*/ 81 h 267"/>
                <a:gd name="T6" fmla="*/ 5573 w 5760"/>
                <a:gd name="T7" fmla="*/ 111 h 267"/>
                <a:gd name="T8" fmla="*/ 5104 w 5760"/>
                <a:gd name="T9" fmla="*/ 131 h 267"/>
                <a:gd name="T10" fmla="*/ 4602 w 5760"/>
                <a:gd name="T11" fmla="*/ 101 h 267"/>
                <a:gd name="T12" fmla="*/ 4143 w 5760"/>
                <a:gd name="T13" fmla="*/ 141 h 267"/>
                <a:gd name="T14" fmla="*/ 3918 w 5760"/>
                <a:gd name="T15" fmla="*/ 141 h 267"/>
                <a:gd name="T16" fmla="*/ 3790 w 5760"/>
                <a:gd name="T17" fmla="*/ 131 h 267"/>
                <a:gd name="T18" fmla="*/ 3459 w 5760"/>
                <a:gd name="T19" fmla="*/ 81 h 267"/>
                <a:gd name="T20" fmla="*/ 2979 w 5760"/>
                <a:gd name="T21" fmla="*/ 91 h 267"/>
                <a:gd name="T22" fmla="*/ 2733 w 5760"/>
                <a:gd name="T23" fmla="*/ 20 h 267"/>
                <a:gd name="T24" fmla="*/ 2434 w 5760"/>
                <a:gd name="T25" fmla="*/ 51 h 267"/>
                <a:gd name="T26" fmla="*/ 2220 w 5760"/>
                <a:gd name="T27" fmla="*/ 81 h 267"/>
                <a:gd name="T28" fmla="*/ 2050 w 5760"/>
                <a:gd name="T29" fmla="*/ 91 h 267"/>
                <a:gd name="T30" fmla="*/ 1751 w 5760"/>
                <a:gd name="T31" fmla="*/ 71 h 267"/>
                <a:gd name="T32" fmla="*/ 1441 w 5760"/>
                <a:gd name="T33" fmla="*/ 51 h 267"/>
                <a:gd name="T34" fmla="*/ 1131 w 5760"/>
                <a:gd name="T35" fmla="*/ 20 h 267"/>
                <a:gd name="T36" fmla="*/ 757 w 5760"/>
                <a:gd name="T37" fmla="*/ 40 h 267"/>
                <a:gd name="T38" fmla="*/ 384 w 5760"/>
                <a:gd name="T39" fmla="*/ 71 h 267"/>
                <a:gd name="T40" fmla="*/ 128 w 5760"/>
                <a:gd name="T41" fmla="*/ 10 h 267"/>
                <a:gd name="T42" fmla="*/ 0 w 5760"/>
                <a:gd name="T43" fmla="*/ 0 h 267"/>
                <a:gd name="T44" fmla="*/ 0 w 5760"/>
                <a:gd name="T45"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0" h="267">
                  <a:moveTo>
                    <a:pt x="0" y="266"/>
                  </a:moveTo>
                  <a:lnTo>
                    <a:pt x="5759" y="266"/>
                  </a:lnTo>
                  <a:lnTo>
                    <a:pt x="5759" y="81"/>
                  </a:lnTo>
                  <a:lnTo>
                    <a:pt x="5573" y="111"/>
                  </a:lnTo>
                  <a:lnTo>
                    <a:pt x="5104" y="131"/>
                  </a:lnTo>
                  <a:lnTo>
                    <a:pt x="4602" y="101"/>
                  </a:lnTo>
                  <a:lnTo>
                    <a:pt x="4143" y="141"/>
                  </a:lnTo>
                  <a:lnTo>
                    <a:pt x="3918" y="141"/>
                  </a:lnTo>
                  <a:lnTo>
                    <a:pt x="3790" y="131"/>
                  </a:lnTo>
                  <a:lnTo>
                    <a:pt x="3459" y="81"/>
                  </a:lnTo>
                  <a:lnTo>
                    <a:pt x="2979" y="91"/>
                  </a:lnTo>
                  <a:lnTo>
                    <a:pt x="2733" y="20"/>
                  </a:lnTo>
                  <a:lnTo>
                    <a:pt x="2434" y="51"/>
                  </a:lnTo>
                  <a:lnTo>
                    <a:pt x="2220" y="81"/>
                  </a:lnTo>
                  <a:lnTo>
                    <a:pt x="2050" y="91"/>
                  </a:lnTo>
                  <a:lnTo>
                    <a:pt x="1751" y="71"/>
                  </a:lnTo>
                  <a:lnTo>
                    <a:pt x="1441" y="51"/>
                  </a:lnTo>
                  <a:lnTo>
                    <a:pt x="1131" y="20"/>
                  </a:lnTo>
                  <a:lnTo>
                    <a:pt x="757" y="40"/>
                  </a:lnTo>
                  <a:lnTo>
                    <a:pt x="384" y="71"/>
                  </a:lnTo>
                  <a:lnTo>
                    <a:pt x="128" y="10"/>
                  </a:lnTo>
                  <a:lnTo>
                    <a:pt x="0" y="0"/>
                  </a:lnTo>
                  <a:lnTo>
                    <a:pt x="0" y="266"/>
                  </a:lnTo>
                </a:path>
              </a:pathLst>
            </a:custGeom>
            <a:solidFill>
              <a:srgbClr val="9DA09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92" name="Group 68"/>
            <p:cNvGrpSpPr>
              <a:grpSpLocks/>
            </p:cNvGrpSpPr>
            <p:nvPr/>
          </p:nvGrpSpPr>
          <p:grpSpPr bwMode="auto">
            <a:xfrm>
              <a:off x="43" y="2703"/>
              <a:ext cx="1502" cy="1542"/>
              <a:chOff x="43" y="2703"/>
              <a:chExt cx="1502" cy="1542"/>
            </a:xfrm>
          </p:grpSpPr>
          <p:grpSp>
            <p:nvGrpSpPr>
              <p:cNvPr id="1052" name="Group 28"/>
              <p:cNvGrpSpPr>
                <a:grpSpLocks/>
              </p:cNvGrpSpPr>
              <p:nvPr/>
            </p:nvGrpSpPr>
            <p:grpSpPr bwMode="auto">
              <a:xfrm>
                <a:off x="106" y="2703"/>
                <a:ext cx="1387" cy="1542"/>
                <a:chOff x="106" y="2703"/>
                <a:chExt cx="1387" cy="1542"/>
              </a:xfrm>
            </p:grpSpPr>
            <p:grpSp>
              <p:nvGrpSpPr>
                <p:cNvPr id="1029" name="Group 5"/>
                <p:cNvGrpSpPr>
                  <a:grpSpLocks/>
                </p:cNvGrpSpPr>
                <p:nvPr/>
              </p:nvGrpSpPr>
              <p:grpSpPr bwMode="auto">
                <a:xfrm>
                  <a:off x="506" y="3583"/>
                  <a:ext cx="135" cy="584"/>
                  <a:chOff x="506" y="3583"/>
                  <a:chExt cx="135" cy="584"/>
                </a:xfrm>
              </p:grpSpPr>
              <p:sp>
                <p:nvSpPr>
                  <p:cNvPr id="1027" name="Freeform 3"/>
                  <p:cNvSpPr>
                    <a:spLocks/>
                  </p:cNvSpPr>
                  <p:nvPr/>
                </p:nvSpPr>
                <p:spPr bwMode="ltGray">
                  <a:xfrm>
                    <a:off x="509" y="3861"/>
                    <a:ext cx="132" cy="239"/>
                  </a:xfrm>
                  <a:custGeom>
                    <a:avLst/>
                    <a:gdLst>
                      <a:gd name="T0" fmla="*/ 0 w 132"/>
                      <a:gd name="T1" fmla="*/ 238 h 239"/>
                      <a:gd name="T2" fmla="*/ 19 w 132"/>
                      <a:gd name="T3" fmla="*/ 184 h 239"/>
                      <a:gd name="T4" fmla="*/ 36 w 132"/>
                      <a:gd name="T5" fmla="*/ 126 h 239"/>
                      <a:gd name="T6" fmla="*/ 44 w 132"/>
                      <a:gd name="T7" fmla="*/ 100 h 239"/>
                      <a:gd name="T8" fmla="*/ 55 w 132"/>
                      <a:gd name="T9" fmla="*/ 70 h 239"/>
                      <a:gd name="T10" fmla="*/ 72 w 132"/>
                      <a:gd name="T11" fmla="*/ 39 h 239"/>
                      <a:gd name="T12" fmla="*/ 83 w 132"/>
                      <a:gd name="T13" fmla="*/ 19 h 239"/>
                      <a:gd name="T14" fmla="*/ 93 w 132"/>
                      <a:gd name="T15" fmla="*/ 10 h 239"/>
                      <a:gd name="T16" fmla="*/ 105 w 132"/>
                      <a:gd name="T17" fmla="*/ 2 h 239"/>
                      <a:gd name="T18" fmla="*/ 118 w 132"/>
                      <a:gd name="T19" fmla="*/ 0 h 239"/>
                      <a:gd name="T20" fmla="*/ 124 w 132"/>
                      <a:gd name="T21" fmla="*/ 6 h 239"/>
                      <a:gd name="T22" fmla="*/ 131 w 132"/>
                      <a:gd name="T23" fmla="*/ 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39">
                        <a:moveTo>
                          <a:pt x="0" y="238"/>
                        </a:moveTo>
                        <a:lnTo>
                          <a:pt x="19" y="184"/>
                        </a:lnTo>
                        <a:lnTo>
                          <a:pt x="36" y="126"/>
                        </a:lnTo>
                        <a:lnTo>
                          <a:pt x="44" y="100"/>
                        </a:lnTo>
                        <a:lnTo>
                          <a:pt x="55" y="70"/>
                        </a:lnTo>
                        <a:lnTo>
                          <a:pt x="72" y="39"/>
                        </a:lnTo>
                        <a:lnTo>
                          <a:pt x="83" y="19"/>
                        </a:lnTo>
                        <a:lnTo>
                          <a:pt x="93" y="10"/>
                        </a:lnTo>
                        <a:lnTo>
                          <a:pt x="105" y="2"/>
                        </a:lnTo>
                        <a:lnTo>
                          <a:pt x="118" y="0"/>
                        </a:lnTo>
                        <a:lnTo>
                          <a:pt x="124" y="6"/>
                        </a:lnTo>
                        <a:lnTo>
                          <a:pt x="131" y="2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28" name="Freeform 4"/>
                  <p:cNvSpPr>
                    <a:spLocks/>
                  </p:cNvSpPr>
                  <p:nvPr/>
                </p:nvSpPr>
                <p:spPr bwMode="ltGray">
                  <a:xfrm>
                    <a:off x="506" y="3583"/>
                    <a:ext cx="90" cy="584"/>
                  </a:xfrm>
                  <a:custGeom>
                    <a:avLst/>
                    <a:gdLst>
                      <a:gd name="T0" fmla="*/ 0 w 90"/>
                      <a:gd name="T1" fmla="*/ 583 h 584"/>
                      <a:gd name="T2" fmla="*/ 0 w 90"/>
                      <a:gd name="T3" fmla="*/ 528 h 584"/>
                      <a:gd name="T4" fmla="*/ 0 w 90"/>
                      <a:gd name="T5" fmla="*/ 487 h 584"/>
                      <a:gd name="T6" fmla="*/ 2 w 90"/>
                      <a:gd name="T7" fmla="*/ 458 h 584"/>
                      <a:gd name="T8" fmla="*/ 2 w 90"/>
                      <a:gd name="T9" fmla="*/ 423 h 584"/>
                      <a:gd name="T10" fmla="*/ 2 w 90"/>
                      <a:gd name="T11" fmla="*/ 387 h 584"/>
                      <a:gd name="T12" fmla="*/ 3 w 90"/>
                      <a:gd name="T13" fmla="*/ 357 h 584"/>
                      <a:gd name="T14" fmla="*/ 5 w 90"/>
                      <a:gd name="T15" fmla="*/ 329 h 584"/>
                      <a:gd name="T16" fmla="*/ 8 w 90"/>
                      <a:gd name="T17" fmla="*/ 280 h 584"/>
                      <a:gd name="T18" fmla="*/ 13 w 90"/>
                      <a:gd name="T19" fmla="*/ 227 h 584"/>
                      <a:gd name="T20" fmla="*/ 19 w 90"/>
                      <a:gd name="T21" fmla="*/ 173 h 584"/>
                      <a:gd name="T22" fmla="*/ 23 w 90"/>
                      <a:gd name="T23" fmla="*/ 116 h 584"/>
                      <a:gd name="T24" fmla="*/ 27 w 90"/>
                      <a:gd name="T25" fmla="*/ 81 h 584"/>
                      <a:gd name="T26" fmla="*/ 30 w 90"/>
                      <a:gd name="T27" fmla="*/ 68 h 584"/>
                      <a:gd name="T28" fmla="*/ 38 w 90"/>
                      <a:gd name="T29" fmla="*/ 45 h 584"/>
                      <a:gd name="T30" fmla="*/ 46 w 90"/>
                      <a:gd name="T31" fmla="*/ 28 h 584"/>
                      <a:gd name="T32" fmla="*/ 55 w 90"/>
                      <a:gd name="T33" fmla="*/ 15 h 584"/>
                      <a:gd name="T34" fmla="*/ 63 w 90"/>
                      <a:gd name="T35" fmla="*/ 3 h 584"/>
                      <a:gd name="T36" fmla="*/ 69 w 90"/>
                      <a:gd name="T37" fmla="*/ 0 h 584"/>
                      <a:gd name="T38" fmla="*/ 78 w 90"/>
                      <a:gd name="T39" fmla="*/ 0 h 584"/>
                      <a:gd name="T40" fmla="*/ 86 w 90"/>
                      <a:gd name="T41" fmla="*/ 4 h 584"/>
                      <a:gd name="T42" fmla="*/ 89 w 90"/>
                      <a:gd name="T43" fmla="*/ 1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584">
                        <a:moveTo>
                          <a:pt x="0" y="583"/>
                        </a:moveTo>
                        <a:lnTo>
                          <a:pt x="0" y="528"/>
                        </a:lnTo>
                        <a:lnTo>
                          <a:pt x="0" y="487"/>
                        </a:lnTo>
                        <a:lnTo>
                          <a:pt x="2" y="458"/>
                        </a:lnTo>
                        <a:lnTo>
                          <a:pt x="2" y="423"/>
                        </a:lnTo>
                        <a:lnTo>
                          <a:pt x="2" y="387"/>
                        </a:lnTo>
                        <a:lnTo>
                          <a:pt x="3" y="357"/>
                        </a:lnTo>
                        <a:lnTo>
                          <a:pt x="5" y="329"/>
                        </a:lnTo>
                        <a:lnTo>
                          <a:pt x="8" y="280"/>
                        </a:lnTo>
                        <a:lnTo>
                          <a:pt x="13" y="227"/>
                        </a:lnTo>
                        <a:lnTo>
                          <a:pt x="19" y="173"/>
                        </a:lnTo>
                        <a:lnTo>
                          <a:pt x="23" y="116"/>
                        </a:lnTo>
                        <a:lnTo>
                          <a:pt x="27" y="81"/>
                        </a:lnTo>
                        <a:lnTo>
                          <a:pt x="30" y="68"/>
                        </a:lnTo>
                        <a:lnTo>
                          <a:pt x="38" y="45"/>
                        </a:lnTo>
                        <a:lnTo>
                          <a:pt x="46" y="28"/>
                        </a:lnTo>
                        <a:lnTo>
                          <a:pt x="55" y="15"/>
                        </a:lnTo>
                        <a:lnTo>
                          <a:pt x="63" y="3"/>
                        </a:lnTo>
                        <a:lnTo>
                          <a:pt x="69" y="0"/>
                        </a:lnTo>
                        <a:lnTo>
                          <a:pt x="78" y="0"/>
                        </a:lnTo>
                        <a:lnTo>
                          <a:pt x="86" y="4"/>
                        </a:lnTo>
                        <a:lnTo>
                          <a:pt x="89"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grpSp>
              <p:nvGrpSpPr>
                <p:cNvPr id="1032" name="Group 8"/>
                <p:cNvGrpSpPr>
                  <a:grpSpLocks/>
                </p:cNvGrpSpPr>
                <p:nvPr/>
              </p:nvGrpSpPr>
              <p:grpSpPr bwMode="auto">
                <a:xfrm>
                  <a:off x="243" y="3542"/>
                  <a:ext cx="270" cy="631"/>
                  <a:chOff x="243" y="3542"/>
                  <a:chExt cx="270" cy="631"/>
                </a:xfrm>
              </p:grpSpPr>
              <p:sp>
                <p:nvSpPr>
                  <p:cNvPr id="1030" name="Freeform 6"/>
                  <p:cNvSpPr>
                    <a:spLocks/>
                  </p:cNvSpPr>
                  <p:nvPr/>
                </p:nvSpPr>
                <p:spPr bwMode="ltGray">
                  <a:xfrm>
                    <a:off x="350" y="3908"/>
                    <a:ext cx="163" cy="265"/>
                  </a:xfrm>
                  <a:custGeom>
                    <a:avLst/>
                    <a:gdLst>
                      <a:gd name="T0" fmla="*/ 162 w 163"/>
                      <a:gd name="T1" fmla="*/ 264 h 265"/>
                      <a:gd name="T2" fmla="*/ 138 w 163"/>
                      <a:gd name="T3" fmla="*/ 239 h 265"/>
                      <a:gd name="T4" fmla="*/ 128 w 163"/>
                      <a:gd name="T5" fmla="*/ 222 h 265"/>
                      <a:gd name="T6" fmla="*/ 122 w 163"/>
                      <a:gd name="T7" fmla="*/ 210 h 265"/>
                      <a:gd name="T8" fmla="*/ 86 w 163"/>
                      <a:gd name="T9" fmla="*/ 88 h 265"/>
                      <a:gd name="T10" fmla="*/ 66 w 163"/>
                      <a:gd name="T11" fmla="*/ 49 h 265"/>
                      <a:gd name="T12" fmla="*/ 52 w 163"/>
                      <a:gd name="T13" fmla="*/ 24 h 265"/>
                      <a:gd name="T14" fmla="*/ 41 w 163"/>
                      <a:gd name="T15" fmla="*/ 13 h 265"/>
                      <a:gd name="T16" fmla="*/ 27 w 163"/>
                      <a:gd name="T17" fmla="*/ 3 h 265"/>
                      <a:gd name="T18" fmla="*/ 15 w 163"/>
                      <a:gd name="T19" fmla="*/ 0 h 265"/>
                      <a:gd name="T20" fmla="*/ 5 w 163"/>
                      <a:gd name="T21" fmla="*/ 2 h 265"/>
                      <a:gd name="T22" fmla="*/ 0 w 163"/>
                      <a:gd name="T23" fmla="*/ 1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65">
                        <a:moveTo>
                          <a:pt x="162" y="264"/>
                        </a:moveTo>
                        <a:lnTo>
                          <a:pt x="138" y="239"/>
                        </a:lnTo>
                        <a:lnTo>
                          <a:pt x="128" y="222"/>
                        </a:lnTo>
                        <a:lnTo>
                          <a:pt x="122" y="210"/>
                        </a:lnTo>
                        <a:lnTo>
                          <a:pt x="86" y="88"/>
                        </a:lnTo>
                        <a:lnTo>
                          <a:pt x="66" y="49"/>
                        </a:lnTo>
                        <a:lnTo>
                          <a:pt x="52" y="24"/>
                        </a:lnTo>
                        <a:lnTo>
                          <a:pt x="41" y="13"/>
                        </a:lnTo>
                        <a:lnTo>
                          <a:pt x="27" y="3"/>
                        </a:lnTo>
                        <a:lnTo>
                          <a:pt x="15" y="0"/>
                        </a:lnTo>
                        <a:lnTo>
                          <a:pt x="5" y="2"/>
                        </a:lnTo>
                        <a:lnTo>
                          <a:pt x="0" y="1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31" name="Freeform 7"/>
                  <p:cNvSpPr>
                    <a:spLocks/>
                  </p:cNvSpPr>
                  <p:nvPr/>
                </p:nvSpPr>
                <p:spPr bwMode="ltGray">
                  <a:xfrm>
                    <a:off x="243" y="3542"/>
                    <a:ext cx="250" cy="628"/>
                  </a:xfrm>
                  <a:custGeom>
                    <a:avLst/>
                    <a:gdLst>
                      <a:gd name="T0" fmla="*/ 249 w 250"/>
                      <a:gd name="T1" fmla="*/ 627 h 628"/>
                      <a:gd name="T2" fmla="*/ 242 w 250"/>
                      <a:gd name="T3" fmla="*/ 577 h 628"/>
                      <a:gd name="T4" fmla="*/ 164 w 250"/>
                      <a:gd name="T5" fmla="*/ 237 h 628"/>
                      <a:gd name="T6" fmla="*/ 128 w 250"/>
                      <a:gd name="T7" fmla="*/ 132 h 628"/>
                      <a:gd name="T8" fmla="*/ 118 w 250"/>
                      <a:gd name="T9" fmla="*/ 97 h 628"/>
                      <a:gd name="T10" fmla="*/ 105 w 250"/>
                      <a:gd name="T11" fmla="*/ 57 h 628"/>
                      <a:gd name="T12" fmla="*/ 90 w 250"/>
                      <a:gd name="T13" fmla="*/ 27 h 628"/>
                      <a:gd name="T14" fmla="*/ 75 w 250"/>
                      <a:gd name="T15" fmla="*/ 11 h 628"/>
                      <a:gd name="T16" fmla="*/ 57 w 250"/>
                      <a:gd name="T17" fmla="*/ 0 h 628"/>
                      <a:gd name="T18" fmla="*/ 38 w 250"/>
                      <a:gd name="T19" fmla="*/ 0 h 628"/>
                      <a:gd name="T20" fmla="*/ 26 w 250"/>
                      <a:gd name="T21" fmla="*/ 12 h 628"/>
                      <a:gd name="T22" fmla="*/ 0 w 250"/>
                      <a:gd name="T23" fmla="*/ 7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28">
                        <a:moveTo>
                          <a:pt x="249" y="627"/>
                        </a:moveTo>
                        <a:lnTo>
                          <a:pt x="242" y="577"/>
                        </a:lnTo>
                        <a:lnTo>
                          <a:pt x="164" y="237"/>
                        </a:lnTo>
                        <a:lnTo>
                          <a:pt x="128" y="132"/>
                        </a:lnTo>
                        <a:lnTo>
                          <a:pt x="118" y="97"/>
                        </a:lnTo>
                        <a:lnTo>
                          <a:pt x="105" y="57"/>
                        </a:lnTo>
                        <a:lnTo>
                          <a:pt x="90" y="27"/>
                        </a:lnTo>
                        <a:lnTo>
                          <a:pt x="75" y="11"/>
                        </a:lnTo>
                        <a:lnTo>
                          <a:pt x="57" y="0"/>
                        </a:lnTo>
                        <a:lnTo>
                          <a:pt x="38" y="0"/>
                        </a:lnTo>
                        <a:lnTo>
                          <a:pt x="26" y="12"/>
                        </a:lnTo>
                        <a:lnTo>
                          <a:pt x="0" y="7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33" name="Freeform 9"/>
                <p:cNvSpPr>
                  <a:spLocks/>
                </p:cNvSpPr>
                <p:nvPr/>
              </p:nvSpPr>
              <p:spPr bwMode="ltGray">
                <a:xfrm>
                  <a:off x="351" y="3908"/>
                  <a:ext cx="59" cy="262"/>
                </a:xfrm>
                <a:custGeom>
                  <a:avLst/>
                  <a:gdLst>
                    <a:gd name="T0" fmla="*/ 0 w 59"/>
                    <a:gd name="T1" fmla="*/ 261 h 262"/>
                    <a:gd name="T2" fmla="*/ 8 w 59"/>
                    <a:gd name="T3" fmla="*/ 202 h 262"/>
                    <a:gd name="T4" fmla="*/ 15 w 59"/>
                    <a:gd name="T5" fmla="*/ 138 h 262"/>
                    <a:gd name="T6" fmla="*/ 19 w 59"/>
                    <a:gd name="T7" fmla="*/ 110 h 262"/>
                    <a:gd name="T8" fmla="*/ 24 w 59"/>
                    <a:gd name="T9" fmla="*/ 77 h 262"/>
                    <a:gd name="T10" fmla="*/ 31 w 59"/>
                    <a:gd name="T11" fmla="*/ 43 h 262"/>
                    <a:gd name="T12" fmla="*/ 36 w 59"/>
                    <a:gd name="T13" fmla="*/ 21 h 262"/>
                    <a:gd name="T14" fmla="*/ 41 w 59"/>
                    <a:gd name="T15" fmla="*/ 11 h 262"/>
                    <a:gd name="T16" fmla="*/ 46 w 59"/>
                    <a:gd name="T17" fmla="*/ 2 h 262"/>
                    <a:gd name="T18" fmla="*/ 52 w 59"/>
                    <a:gd name="T19" fmla="*/ 0 h 262"/>
                    <a:gd name="T20" fmla="*/ 55 w 59"/>
                    <a:gd name="T21" fmla="*/ 7 h 262"/>
                    <a:gd name="T22" fmla="*/ 58 w 59"/>
                    <a:gd name="T23" fmla="*/ 2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62">
                      <a:moveTo>
                        <a:pt x="0" y="261"/>
                      </a:moveTo>
                      <a:lnTo>
                        <a:pt x="8" y="202"/>
                      </a:lnTo>
                      <a:lnTo>
                        <a:pt x="15" y="138"/>
                      </a:lnTo>
                      <a:lnTo>
                        <a:pt x="19" y="110"/>
                      </a:lnTo>
                      <a:lnTo>
                        <a:pt x="24" y="77"/>
                      </a:lnTo>
                      <a:lnTo>
                        <a:pt x="31" y="43"/>
                      </a:lnTo>
                      <a:lnTo>
                        <a:pt x="36" y="21"/>
                      </a:lnTo>
                      <a:lnTo>
                        <a:pt x="41" y="11"/>
                      </a:lnTo>
                      <a:lnTo>
                        <a:pt x="46" y="2"/>
                      </a:lnTo>
                      <a:lnTo>
                        <a:pt x="52" y="0"/>
                      </a:lnTo>
                      <a:lnTo>
                        <a:pt x="55" y="7"/>
                      </a:lnTo>
                      <a:lnTo>
                        <a:pt x="58" y="2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34" name="Freeform 10"/>
                <p:cNvSpPr>
                  <a:spLocks/>
                </p:cNvSpPr>
                <p:nvPr/>
              </p:nvSpPr>
              <p:spPr bwMode="ltGray">
                <a:xfrm>
                  <a:off x="349" y="3605"/>
                  <a:ext cx="41" cy="640"/>
                </a:xfrm>
                <a:custGeom>
                  <a:avLst/>
                  <a:gdLst>
                    <a:gd name="T0" fmla="*/ 0 w 41"/>
                    <a:gd name="T1" fmla="*/ 639 h 640"/>
                    <a:gd name="T2" fmla="*/ 0 w 41"/>
                    <a:gd name="T3" fmla="*/ 579 h 640"/>
                    <a:gd name="T4" fmla="*/ 0 w 41"/>
                    <a:gd name="T5" fmla="*/ 534 h 640"/>
                    <a:gd name="T6" fmla="*/ 0 w 41"/>
                    <a:gd name="T7" fmla="*/ 503 h 640"/>
                    <a:gd name="T8" fmla="*/ 1 w 41"/>
                    <a:gd name="T9" fmla="*/ 464 h 640"/>
                    <a:gd name="T10" fmla="*/ 1 w 41"/>
                    <a:gd name="T11" fmla="*/ 424 h 640"/>
                    <a:gd name="T12" fmla="*/ 1 w 41"/>
                    <a:gd name="T13" fmla="*/ 391 h 640"/>
                    <a:gd name="T14" fmla="*/ 2 w 41"/>
                    <a:gd name="T15" fmla="*/ 361 h 640"/>
                    <a:gd name="T16" fmla="*/ 4 w 41"/>
                    <a:gd name="T17" fmla="*/ 307 h 640"/>
                    <a:gd name="T18" fmla="*/ 5 w 41"/>
                    <a:gd name="T19" fmla="*/ 249 h 640"/>
                    <a:gd name="T20" fmla="*/ 8 w 41"/>
                    <a:gd name="T21" fmla="*/ 190 h 640"/>
                    <a:gd name="T22" fmla="*/ 10 w 41"/>
                    <a:gd name="T23" fmla="*/ 127 h 640"/>
                    <a:gd name="T24" fmla="*/ 12 w 41"/>
                    <a:gd name="T25" fmla="*/ 89 h 640"/>
                    <a:gd name="T26" fmla="*/ 13 w 41"/>
                    <a:gd name="T27" fmla="*/ 75 h 640"/>
                    <a:gd name="T28" fmla="*/ 17 w 41"/>
                    <a:gd name="T29" fmla="*/ 49 h 640"/>
                    <a:gd name="T30" fmla="*/ 20 w 41"/>
                    <a:gd name="T31" fmla="*/ 31 h 640"/>
                    <a:gd name="T32" fmla="*/ 24 w 41"/>
                    <a:gd name="T33" fmla="*/ 16 h 640"/>
                    <a:gd name="T34" fmla="*/ 28 w 41"/>
                    <a:gd name="T35" fmla="*/ 3 h 640"/>
                    <a:gd name="T36" fmla="*/ 31 w 41"/>
                    <a:gd name="T37" fmla="*/ 0 h 640"/>
                    <a:gd name="T38" fmla="*/ 35 w 41"/>
                    <a:gd name="T39" fmla="*/ 0 h 640"/>
                    <a:gd name="T40" fmla="*/ 38 w 41"/>
                    <a:gd name="T41" fmla="*/ 5 h 640"/>
                    <a:gd name="T42" fmla="*/ 40 w 41"/>
                    <a:gd name="T43" fmla="*/ 1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640">
                      <a:moveTo>
                        <a:pt x="0" y="639"/>
                      </a:moveTo>
                      <a:lnTo>
                        <a:pt x="0" y="579"/>
                      </a:lnTo>
                      <a:lnTo>
                        <a:pt x="0" y="534"/>
                      </a:lnTo>
                      <a:lnTo>
                        <a:pt x="0" y="503"/>
                      </a:lnTo>
                      <a:lnTo>
                        <a:pt x="1" y="464"/>
                      </a:lnTo>
                      <a:lnTo>
                        <a:pt x="1" y="424"/>
                      </a:lnTo>
                      <a:lnTo>
                        <a:pt x="1" y="391"/>
                      </a:lnTo>
                      <a:lnTo>
                        <a:pt x="2" y="361"/>
                      </a:lnTo>
                      <a:lnTo>
                        <a:pt x="4" y="307"/>
                      </a:lnTo>
                      <a:lnTo>
                        <a:pt x="5" y="249"/>
                      </a:lnTo>
                      <a:lnTo>
                        <a:pt x="8" y="190"/>
                      </a:lnTo>
                      <a:lnTo>
                        <a:pt x="10" y="127"/>
                      </a:lnTo>
                      <a:lnTo>
                        <a:pt x="12" y="89"/>
                      </a:lnTo>
                      <a:lnTo>
                        <a:pt x="13" y="75"/>
                      </a:lnTo>
                      <a:lnTo>
                        <a:pt x="17" y="49"/>
                      </a:lnTo>
                      <a:lnTo>
                        <a:pt x="20" y="31"/>
                      </a:lnTo>
                      <a:lnTo>
                        <a:pt x="24" y="16"/>
                      </a:lnTo>
                      <a:lnTo>
                        <a:pt x="28" y="3"/>
                      </a:lnTo>
                      <a:lnTo>
                        <a:pt x="31" y="0"/>
                      </a:lnTo>
                      <a:lnTo>
                        <a:pt x="35" y="0"/>
                      </a:lnTo>
                      <a:lnTo>
                        <a:pt x="38" y="5"/>
                      </a:lnTo>
                      <a:lnTo>
                        <a:pt x="4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35" name="Freeform 11"/>
                <p:cNvSpPr>
                  <a:spLocks/>
                </p:cNvSpPr>
                <p:nvPr/>
              </p:nvSpPr>
              <p:spPr bwMode="ltGray">
                <a:xfrm>
                  <a:off x="106" y="3013"/>
                  <a:ext cx="140" cy="1097"/>
                </a:xfrm>
                <a:custGeom>
                  <a:avLst/>
                  <a:gdLst>
                    <a:gd name="T0" fmla="*/ 139 w 140"/>
                    <a:gd name="T1" fmla="*/ 1096 h 1097"/>
                    <a:gd name="T2" fmla="*/ 135 w 140"/>
                    <a:gd name="T3" fmla="*/ 1009 h 1097"/>
                    <a:gd name="T4" fmla="*/ 90 w 140"/>
                    <a:gd name="T5" fmla="*/ 415 h 1097"/>
                    <a:gd name="T6" fmla="*/ 71 w 140"/>
                    <a:gd name="T7" fmla="*/ 230 h 1097"/>
                    <a:gd name="T8" fmla="*/ 66 w 140"/>
                    <a:gd name="T9" fmla="*/ 170 h 1097"/>
                    <a:gd name="T10" fmla="*/ 58 w 140"/>
                    <a:gd name="T11" fmla="*/ 100 h 1097"/>
                    <a:gd name="T12" fmla="*/ 50 w 140"/>
                    <a:gd name="T13" fmla="*/ 47 h 1097"/>
                    <a:gd name="T14" fmla="*/ 41 w 140"/>
                    <a:gd name="T15" fmla="*/ 19 h 1097"/>
                    <a:gd name="T16" fmla="*/ 32 w 140"/>
                    <a:gd name="T17" fmla="*/ 1 h 1097"/>
                    <a:gd name="T18" fmla="*/ 21 w 140"/>
                    <a:gd name="T19" fmla="*/ 0 h 1097"/>
                    <a:gd name="T20" fmla="*/ 14 w 140"/>
                    <a:gd name="T21" fmla="*/ 21 h 1097"/>
                    <a:gd name="T22" fmla="*/ 0 w 140"/>
                    <a:gd name="T23" fmla="*/ 12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097">
                      <a:moveTo>
                        <a:pt x="139" y="1096"/>
                      </a:moveTo>
                      <a:lnTo>
                        <a:pt x="135" y="1009"/>
                      </a:lnTo>
                      <a:lnTo>
                        <a:pt x="90" y="415"/>
                      </a:lnTo>
                      <a:lnTo>
                        <a:pt x="71" y="230"/>
                      </a:lnTo>
                      <a:lnTo>
                        <a:pt x="66" y="170"/>
                      </a:lnTo>
                      <a:lnTo>
                        <a:pt x="58" y="100"/>
                      </a:lnTo>
                      <a:lnTo>
                        <a:pt x="50" y="47"/>
                      </a:lnTo>
                      <a:lnTo>
                        <a:pt x="41" y="19"/>
                      </a:lnTo>
                      <a:lnTo>
                        <a:pt x="32" y="1"/>
                      </a:lnTo>
                      <a:lnTo>
                        <a:pt x="21" y="0"/>
                      </a:lnTo>
                      <a:lnTo>
                        <a:pt x="14" y="21"/>
                      </a:lnTo>
                      <a:lnTo>
                        <a:pt x="0" y="1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40" name="Group 16"/>
                <p:cNvGrpSpPr>
                  <a:grpSpLocks/>
                </p:cNvGrpSpPr>
                <p:nvPr/>
              </p:nvGrpSpPr>
              <p:grpSpPr bwMode="auto">
                <a:xfrm>
                  <a:off x="193" y="2703"/>
                  <a:ext cx="152" cy="1529"/>
                  <a:chOff x="193" y="2703"/>
                  <a:chExt cx="152" cy="1529"/>
                </a:xfrm>
              </p:grpSpPr>
              <p:sp>
                <p:nvSpPr>
                  <p:cNvPr id="1036" name="Freeform 12"/>
                  <p:cNvSpPr>
                    <a:spLocks/>
                  </p:cNvSpPr>
                  <p:nvPr/>
                </p:nvSpPr>
                <p:spPr bwMode="ltGray">
                  <a:xfrm>
                    <a:off x="193" y="3846"/>
                    <a:ext cx="92" cy="386"/>
                  </a:xfrm>
                  <a:custGeom>
                    <a:avLst/>
                    <a:gdLst>
                      <a:gd name="T0" fmla="*/ 91 w 92"/>
                      <a:gd name="T1" fmla="*/ 385 h 386"/>
                      <a:gd name="T2" fmla="*/ 77 w 92"/>
                      <a:gd name="T3" fmla="*/ 347 h 386"/>
                      <a:gd name="T4" fmla="*/ 72 w 92"/>
                      <a:gd name="T5" fmla="*/ 325 h 386"/>
                      <a:gd name="T6" fmla="*/ 69 w 92"/>
                      <a:gd name="T7" fmla="*/ 306 h 386"/>
                      <a:gd name="T8" fmla="*/ 48 w 92"/>
                      <a:gd name="T9" fmla="*/ 129 h 386"/>
                      <a:gd name="T10" fmla="*/ 37 w 92"/>
                      <a:gd name="T11" fmla="*/ 73 h 386"/>
                      <a:gd name="T12" fmla="*/ 29 w 92"/>
                      <a:gd name="T13" fmla="*/ 37 h 386"/>
                      <a:gd name="T14" fmla="*/ 23 w 92"/>
                      <a:gd name="T15" fmla="*/ 18 h 386"/>
                      <a:gd name="T16" fmla="*/ 15 w 92"/>
                      <a:gd name="T17" fmla="*/ 5 h 386"/>
                      <a:gd name="T18" fmla="*/ 8 w 92"/>
                      <a:gd name="T19" fmla="*/ 0 h 386"/>
                      <a:gd name="T20" fmla="*/ 2 w 92"/>
                      <a:gd name="T21" fmla="*/ 3 h 386"/>
                      <a:gd name="T22" fmla="*/ 0 w 92"/>
                      <a:gd name="T23" fmla="*/ 2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6">
                        <a:moveTo>
                          <a:pt x="91" y="385"/>
                        </a:moveTo>
                        <a:lnTo>
                          <a:pt x="77" y="347"/>
                        </a:lnTo>
                        <a:lnTo>
                          <a:pt x="72" y="325"/>
                        </a:lnTo>
                        <a:lnTo>
                          <a:pt x="69" y="306"/>
                        </a:lnTo>
                        <a:lnTo>
                          <a:pt x="48" y="129"/>
                        </a:lnTo>
                        <a:lnTo>
                          <a:pt x="37" y="73"/>
                        </a:lnTo>
                        <a:lnTo>
                          <a:pt x="29" y="37"/>
                        </a:lnTo>
                        <a:lnTo>
                          <a:pt x="23" y="18"/>
                        </a:lnTo>
                        <a:lnTo>
                          <a:pt x="15" y="5"/>
                        </a:lnTo>
                        <a:lnTo>
                          <a:pt x="8" y="0"/>
                        </a:lnTo>
                        <a:lnTo>
                          <a:pt x="2" y="3"/>
                        </a:lnTo>
                        <a:lnTo>
                          <a:pt x="0"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37" name="Freeform 13"/>
                  <p:cNvSpPr>
                    <a:spLocks/>
                  </p:cNvSpPr>
                  <p:nvPr/>
                </p:nvSpPr>
                <p:spPr bwMode="ltGray">
                  <a:xfrm>
                    <a:off x="215" y="2703"/>
                    <a:ext cx="130" cy="1413"/>
                  </a:xfrm>
                  <a:custGeom>
                    <a:avLst/>
                    <a:gdLst>
                      <a:gd name="T0" fmla="*/ 0 w 130"/>
                      <a:gd name="T1" fmla="*/ 1412 h 1413"/>
                      <a:gd name="T2" fmla="*/ 45 w 130"/>
                      <a:gd name="T3" fmla="*/ 888 h 1413"/>
                      <a:gd name="T4" fmla="*/ 50 w 130"/>
                      <a:gd name="T5" fmla="*/ 804 h 1413"/>
                      <a:gd name="T6" fmla="*/ 62 w 130"/>
                      <a:gd name="T7" fmla="*/ 668 h 1413"/>
                      <a:gd name="T8" fmla="*/ 73 w 130"/>
                      <a:gd name="T9" fmla="*/ 526 h 1413"/>
                      <a:gd name="T10" fmla="*/ 79 w 130"/>
                      <a:gd name="T11" fmla="*/ 450 h 1413"/>
                      <a:gd name="T12" fmla="*/ 82 w 130"/>
                      <a:gd name="T13" fmla="*/ 368 h 1413"/>
                      <a:gd name="T14" fmla="*/ 85 w 130"/>
                      <a:gd name="T15" fmla="*/ 291 h 1413"/>
                      <a:gd name="T16" fmla="*/ 93 w 130"/>
                      <a:gd name="T17" fmla="*/ 202 h 1413"/>
                      <a:gd name="T18" fmla="*/ 100 w 130"/>
                      <a:gd name="T19" fmla="*/ 120 h 1413"/>
                      <a:gd name="T20" fmla="*/ 110 w 130"/>
                      <a:gd name="T21" fmla="*/ 48 h 1413"/>
                      <a:gd name="T22" fmla="*/ 117 w 130"/>
                      <a:gd name="T23" fmla="*/ 3 h 1413"/>
                      <a:gd name="T24" fmla="*/ 122 w 130"/>
                      <a:gd name="T25" fmla="*/ 0 h 1413"/>
                      <a:gd name="T26" fmla="*/ 126 w 130"/>
                      <a:gd name="T27" fmla="*/ 23 h 1413"/>
                      <a:gd name="T28" fmla="*/ 129 w 130"/>
                      <a:gd name="T29" fmla="*/ 10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413">
                        <a:moveTo>
                          <a:pt x="0" y="1412"/>
                        </a:moveTo>
                        <a:lnTo>
                          <a:pt x="45" y="888"/>
                        </a:lnTo>
                        <a:lnTo>
                          <a:pt x="50" y="804"/>
                        </a:lnTo>
                        <a:lnTo>
                          <a:pt x="62" y="668"/>
                        </a:lnTo>
                        <a:lnTo>
                          <a:pt x="73" y="526"/>
                        </a:lnTo>
                        <a:lnTo>
                          <a:pt x="79" y="450"/>
                        </a:lnTo>
                        <a:lnTo>
                          <a:pt x="82" y="368"/>
                        </a:lnTo>
                        <a:lnTo>
                          <a:pt x="85" y="291"/>
                        </a:lnTo>
                        <a:lnTo>
                          <a:pt x="93" y="202"/>
                        </a:lnTo>
                        <a:lnTo>
                          <a:pt x="100" y="120"/>
                        </a:lnTo>
                        <a:lnTo>
                          <a:pt x="110" y="48"/>
                        </a:lnTo>
                        <a:lnTo>
                          <a:pt x="117" y="3"/>
                        </a:lnTo>
                        <a:lnTo>
                          <a:pt x="122" y="0"/>
                        </a:lnTo>
                        <a:lnTo>
                          <a:pt x="126" y="23"/>
                        </a:lnTo>
                        <a:lnTo>
                          <a:pt x="129"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38" name="Freeform 14"/>
                  <p:cNvSpPr>
                    <a:spLocks/>
                  </p:cNvSpPr>
                  <p:nvPr/>
                </p:nvSpPr>
                <p:spPr bwMode="ltGray">
                  <a:xfrm>
                    <a:off x="237" y="3336"/>
                    <a:ext cx="106" cy="522"/>
                  </a:xfrm>
                  <a:custGeom>
                    <a:avLst/>
                    <a:gdLst>
                      <a:gd name="T0" fmla="*/ 0 w 106"/>
                      <a:gd name="T1" fmla="*/ 521 h 522"/>
                      <a:gd name="T2" fmla="*/ 20 w 106"/>
                      <a:gd name="T3" fmla="*/ 408 h 522"/>
                      <a:gd name="T4" fmla="*/ 32 w 106"/>
                      <a:gd name="T5" fmla="*/ 278 h 522"/>
                      <a:gd name="T6" fmla="*/ 38 w 106"/>
                      <a:gd name="T7" fmla="*/ 220 h 522"/>
                      <a:gd name="T8" fmla="*/ 47 w 106"/>
                      <a:gd name="T9" fmla="*/ 153 h 522"/>
                      <a:gd name="T10" fmla="*/ 59 w 106"/>
                      <a:gd name="T11" fmla="*/ 84 h 522"/>
                      <a:gd name="T12" fmla="*/ 69 w 106"/>
                      <a:gd name="T13" fmla="*/ 40 h 522"/>
                      <a:gd name="T14" fmla="*/ 75 w 106"/>
                      <a:gd name="T15" fmla="*/ 19 h 522"/>
                      <a:gd name="T16" fmla="*/ 84 w 106"/>
                      <a:gd name="T17" fmla="*/ 3 h 522"/>
                      <a:gd name="T18" fmla="*/ 96 w 106"/>
                      <a:gd name="T19" fmla="*/ 0 h 522"/>
                      <a:gd name="T20" fmla="*/ 101 w 106"/>
                      <a:gd name="T21" fmla="*/ 11 h 522"/>
                      <a:gd name="T22" fmla="*/ 105 w 106"/>
                      <a:gd name="T23" fmla="*/ 4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522">
                        <a:moveTo>
                          <a:pt x="0" y="521"/>
                        </a:moveTo>
                        <a:lnTo>
                          <a:pt x="20" y="408"/>
                        </a:lnTo>
                        <a:lnTo>
                          <a:pt x="32" y="278"/>
                        </a:lnTo>
                        <a:lnTo>
                          <a:pt x="38" y="220"/>
                        </a:lnTo>
                        <a:lnTo>
                          <a:pt x="47" y="153"/>
                        </a:lnTo>
                        <a:lnTo>
                          <a:pt x="59" y="84"/>
                        </a:lnTo>
                        <a:lnTo>
                          <a:pt x="69" y="40"/>
                        </a:lnTo>
                        <a:lnTo>
                          <a:pt x="75" y="19"/>
                        </a:lnTo>
                        <a:lnTo>
                          <a:pt x="84" y="3"/>
                        </a:lnTo>
                        <a:lnTo>
                          <a:pt x="96" y="0"/>
                        </a:lnTo>
                        <a:lnTo>
                          <a:pt x="101" y="11"/>
                        </a:lnTo>
                        <a:lnTo>
                          <a:pt x="105" y="4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39" name="Freeform 15"/>
                  <p:cNvSpPr>
                    <a:spLocks/>
                  </p:cNvSpPr>
                  <p:nvPr/>
                </p:nvSpPr>
                <p:spPr bwMode="ltGray">
                  <a:xfrm>
                    <a:off x="194" y="3521"/>
                    <a:ext cx="48" cy="255"/>
                  </a:xfrm>
                  <a:custGeom>
                    <a:avLst/>
                    <a:gdLst>
                      <a:gd name="T0" fmla="*/ 0 w 48"/>
                      <a:gd name="T1" fmla="*/ 0 h 255"/>
                      <a:gd name="T2" fmla="*/ 7 w 48"/>
                      <a:gd name="T3" fmla="*/ 16 h 255"/>
                      <a:gd name="T4" fmla="*/ 18 w 48"/>
                      <a:gd name="T5" fmla="*/ 34 h 255"/>
                      <a:gd name="T6" fmla="*/ 26 w 48"/>
                      <a:gd name="T7" fmla="*/ 70 h 255"/>
                      <a:gd name="T8" fmla="*/ 33 w 48"/>
                      <a:gd name="T9" fmla="*/ 101 h 255"/>
                      <a:gd name="T10" fmla="*/ 40 w 48"/>
                      <a:gd name="T11" fmla="*/ 132 h 255"/>
                      <a:gd name="T12" fmla="*/ 43 w 48"/>
                      <a:gd name="T13" fmla="*/ 158 h 255"/>
                      <a:gd name="T14" fmla="*/ 45 w 48"/>
                      <a:gd name="T15" fmla="*/ 184 h 255"/>
                      <a:gd name="T16" fmla="*/ 47 w 48"/>
                      <a:gd name="T17" fmla="*/ 219 h 255"/>
                      <a:gd name="T18" fmla="*/ 47 w 48"/>
                      <a:gd name="T19" fmla="*/ 25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55">
                        <a:moveTo>
                          <a:pt x="0" y="0"/>
                        </a:moveTo>
                        <a:lnTo>
                          <a:pt x="7" y="16"/>
                        </a:lnTo>
                        <a:lnTo>
                          <a:pt x="18" y="34"/>
                        </a:lnTo>
                        <a:lnTo>
                          <a:pt x="26" y="70"/>
                        </a:lnTo>
                        <a:lnTo>
                          <a:pt x="33" y="101"/>
                        </a:lnTo>
                        <a:lnTo>
                          <a:pt x="40" y="132"/>
                        </a:lnTo>
                        <a:lnTo>
                          <a:pt x="43" y="158"/>
                        </a:lnTo>
                        <a:lnTo>
                          <a:pt x="45" y="184"/>
                        </a:lnTo>
                        <a:lnTo>
                          <a:pt x="47" y="219"/>
                        </a:lnTo>
                        <a:lnTo>
                          <a:pt x="47" y="25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41" name="Freeform 17"/>
                <p:cNvSpPr>
                  <a:spLocks/>
                </p:cNvSpPr>
                <p:nvPr/>
              </p:nvSpPr>
              <p:spPr bwMode="ltGray">
                <a:xfrm>
                  <a:off x="782" y="4015"/>
                  <a:ext cx="164" cy="130"/>
                </a:xfrm>
                <a:custGeom>
                  <a:avLst/>
                  <a:gdLst>
                    <a:gd name="T0" fmla="*/ 163 w 164"/>
                    <a:gd name="T1" fmla="*/ 129 h 130"/>
                    <a:gd name="T2" fmla="*/ 138 w 164"/>
                    <a:gd name="T3" fmla="*/ 116 h 130"/>
                    <a:gd name="T4" fmla="*/ 129 w 164"/>
                    <a:gd name="T5" fmla="*/ 109 h 130"/>
                    <a:gd name="T6" fmla="*/ 123 w 164"/>
                    <a:gd name="T7" fmla="*/ 103 h 130"/>
                    <a:gd name="T8" fmla="*/ 86 w 164"/>
                    <a:gd name="T9" fmla="*/ 43 h 130"/>
                    <a:gd name="T10" fmla="*/ 67 w 164"/>
                    <a:gd name="T11" fmla="*/ 24 h 130"/>
                    <a:gd name="T12" fmla="*/ 52 w 164"/>
                    <a:gd name="T13" fmla="*/ 12 h 130"/>
                    <a:gd name="T14" fmla="*/ 41 w 164"/>
                    <a:gd name="T15" fmla="*/ 6 h 130"/>
                    <a:gd name="T16" fmla="*/ 27 w 164"/>
                    <a:gd name="T17" fmla="*/ 2 h 130"/>
                    <a:gd name="T18" fmla="*/ 14 w 164"/>
                    <a:gd name="T19" fmla="*/ 0 h 130"/>
                    <a:gd name="T20" fmla="*/ 5 w 164"/>
                    <a:gd name="T21" fmla="*/ 0 h 130"/>
                    <a:gd name="T22" fmla="*/ 0 w 164"/>
                    <a:gd name="T23"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0">
                      <a:moveTo>
                        <a:pt x="163" y="129"/>
                      </a:moveTo>
                      <a:lnTo>
                        <a:pt x="138" y="116"/>
                      </a:lnTo>
                      <a:lnTo>
                        <a:pt x="129" y="109"/>
                      </a:lnTo>
                      <a:lnTo>
                        <a:pt x="123" y="103"/>
                      </a:lnTo>
                      <a:lnTo>
                        <a:pt x="86" y="43"/>
                      </a:lnTo>
                      <a:lnTo>
                        <a:pt x="67" y="24"/>
                      </a:lnTo>
                      <a:lnTo>
                        <a:pt x="52" y="12"/>
                      </a:lnTo>
                      <a:lnTo>
                        <a:pt x="41" y="6"/>
                      </a:lnTo>
                      <a:lnTo>
                        <a:pt x="27" y="2"/>
                      </a:lnTo>
                      <a:lnTo>
                        <a:pt x="14" y="0"/>
                      </a:lnTo>
                      <a:lnTo>
                        <a:pt x="5" y="0"/>
                      </a:lnTo>
                      <a:lnTo>
                        <a:pt x="0" y="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2" name="Freeform 18"/>
                <p:cNvSpPr>
                  <a:spLocks/>
                </p:cNvSpPr>
                <p:nvPr/>
              </p:nvSpPr>
              <p:spPr bwMode="ltGray">
                <a:xfrm>
                  <a:off x="1275" y="3966"/>
                  <a:ext cx="218" cy="140"/>
                </a:xfrm>
                <a:custGeom>
                  <a:avLst/>
                  <a:gdLst>
                    <a:gd name="T0" fmla="*/ 0 w 218"/>
                    <a:gd name="T1" fmla="*/ 139 h 140"/>
                    <a:gd name="T2" fmla="*/ 32 w 218"/>
                    <a:gd name="T3" fmla="*/ 108 h 140"/>
                    <a:gd name="T4" fmla="*/ 59 w 218"/>
                    <a:gd name="T5" fmla="*/ 73 h 140"/>
                    <a:gd name="T6" fmla="*/ 73 w 218"/>
                    <a:gd name="T7" fmla="*/ 58 h 140"/>
                    <a:gd name="T8" fmla="*/ 93 w 218"/>
                    <a:gd name="T9" fmla="*/ 41 h 140"/>
                    <a:gd name="T10" fmla="*/ 119 w 218"/>
                    <a:gd name="T11" fmla="*/ 23 h 140"/>
                    <a:gd name="T12" fmla="*/ 139 w 218"/>
                    <a:gd name="T13" fmla="*/ 11 h 140"/>
                    <a:gd name="T14" fmla="*/ 153 w 218"/>
                    <a:gd name="T15" fmla="*/ 5 h 140"/>
                    <a:gd name="T16" fmla="*/ 173 w 218"/>
                    <a:gd name="T17" fmla="*/ 1 h 140"/>
                    <a:gd name="T18" fmla="*/ 196 w 218"/>
                    <a:gd name="T19" fmla="*/ 0 h 140"/>
                    <a:gd name="T20" fmla="*/ 206 w 218"/>
                    <a:gd name="T21" fmla="*/ 3 h 140"/>
                    <a:gd name="T22" fmla="*/ 217 w 218"/>
                    <a:gd name="T23" fmla="*/ 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40">
                      <a:moveTo>
                        <a:pt x="0" y="139"/>
                      </a:moveTo>
                      <a:lnTo>
                        <a:pt x="32" y="108"/>
                      </a:lnTo>
                      <a:lnTo>
                        <a:pt x="59" y="73"/>
                      </a:lnTo>
                      <a:lnTo>
                        <a:pt x="73" y="58"/>
                      </a:lnTo>
                      <a:lnTo>
                        <a:pt x="93" y="41"/>
                      </a:lnTo>
                      <a:lnTo>
                        <a:pt x="119" y="23"/>
                      </a:lnTo>
                      <a:lnTo>
                        <a:pt x="139" y="11"/>
                      </a:lnTo>
                      <a:lnTo>
                        <a:pt x="153" y="5"/>
                      </a:lnTo>
                      <a:lnTo>
                        <a:pt x="173" y="1"/>
                      </a:lnTo>
                      <a:lnTo>
                        <a:pt x="196" y="0"/>
                      </a:lnTo>
                      <a:lnTo>
                        <a:pt x="206" y="3"/>
                      </a:lnTo>
                      <a:lnTo>
                        <a:pt x="217"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3" name="Freeform 19"/>
                <p:cNvSpPr>
                  <a:spLocks/>
                </p:cNvSpPr>
                <p:nvPr/>
              </p:nvSpPr>
              <p:spPr bwMode="ltGray">
                <a:xfrm>
                  <a:off x="1268" y="3802"/>
                  <a:ext cx="150" cy="345"/>
                </a:xfrm>
                <a:custGeom>
                  <a:avLst/>
                  <a:gdLst>
                    <a:gd name="T0" fmla="*/ 0 w 150"/>
                    <a:gd name="T1" fmla="*/ 344 h 345"/>
                    <a:gd name="T2" fmla="*/ 0 w 150"/>
                    <a:gd name="T3" fmla="*/ 311 h 345"/>
                    <a:gd name="T4" fmla="*/ 0 w 150"/>
                    <a:gd name="T5" fmla="*/ 287 h 345"/>
                    <a:gd name="T6" fmla="*/ 3 w 150"/>
                    <a:gd name="T7" fmla="*/ 270 h 345"/>
                    <a:gd name="T8" fmla="*/ 5 w 150"/>
                    <a:gd name="T9" fmla="*/ 249 h 345"/>
                    <a:gd name="T10" fmla="*/ 5 w 150"/>
                    <a:gd name="T11" fmla="*/ 228 h 345"/>
                    <a:gd name="T12" fmla="*/ 5 w 150"/>
                    <a:gd name="T13" fmla="*/ 211 h 345"/>
                    <a:gd name="T14" fmla="*/ 10 w 150"/>
                    <a:gd name="T15" fmla="*/ 194 h 345"/>
                    <a:gd name="T16" fmla="*/ 14 w 150"/>
                    <a:gd name="T17" fmla="*/ 165 h 345"/>
                    <a:gd name="T18" fmla="*/ 22 w 150"/>
                    <a:gd name="T19" fmla="*/ 134 h 345"/>
                    <a:gd name="T20" fmla="*/ 31 w 150"/>
                    <a:gd name="T21" fmla="*/ 102 h 345"/>
                    <a:gd name="T22" fmla="*/ 38 w 150"/>
                    <a:gd name="T23" fmla="*/ 68 h 345"/>
                    <a:gd name="T24" fmla="*/ 45 w 150"/>
                    <a:gd name="T25" fmla="*/ 48 h 345"/>
                    <a:gd name="T26" fmla="*/ 50 w 150"/>
                    <a:gd name="T27" fmla="*/ 40 h 345"/>
                    <a:gd name="T28" fmla="*/ 64 w 150"/>
                    <a:gd name="T29" fmla="*/ 27 h 345"/>
                    <a:gd name="T30" fmla="*/ 77 w 150"/>
                    <a:gd name="T31" fmla="*/ 16 h 345"/>
                    <a:gd name="T32" fmla="*/ 91 w 150"/>
                    <a:gd name="T33" fmla="*/ 8 h 345"/>
                    <a:gd name="T34" fmla="*/ 106 w 150"/>
                    <a:gd name="T35" fmla="*/ 2 h 345"/>
                    <a:gd name="T36" fmla="*/ 117 w 150"/>
                    <a:gd name="T37" fmla="*/ 0 h 345"/>
                    <a:gd name="T38" fmla="*/ 131 w 150"/>
                    <a:gd name="T39" fmla="*/ 0 h 345"/>
                    <a:gd name="T40" fmla="*/ 143 w 150"/>
                    <a:gd name="T41" fmla="*/ 2 h 345"/>
                    <a:gd name="T42" fmla="*/ 149 w 150"/>
                    <a:gd name="T43" fmla="*/ 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345">
                      <a:moveTo>
                        <a:pt x="0" y="344"/>
                      </a:moveTo>
                      <a:lnTo>
                        <a:pt x="0" y="311"/>
                      </a:lnTo>
                      <a:lnTo>
                        <a:pt x="0" y="287"/>
                      </a:lnTo>
                      <a:lnTo>
                        <a:pt x="3" y="270"/>
                      </a:lnTo>
                      <a:lnTo>
                        <a:pt x="5" y="249"/>
                      </a:lnTo>
                      <a:lnTo>
                        <a:pt x="5" y="228"/>
                      </a:lnTo>
                      <a:lnTo>
                        <a:pt x="5" y="211"/>
                      </a:lnTo>
                      <a:lnTo>
                        <a:pt x="10" y="194"/>
                      </a:lnTo>
                      <a:lnTo>
                        <a:pt x="14" y="165"/>
                      </a:lnTo>
                      <a:lnTo>
                        <a:pt x="22" y="134"/>
                      </a:lnTo>
                      <a:lnTo>
                        <a:pt x="31" y="102"/>
                      </a:lnTo>
                      <a:lnTo>
                        <a:pt x="38" y="68"/>
                      </a:lnTo>
                      <a:lnTo>
                        <a:pt x="45" y="48"/>
                      </a:lnTo>
                      <a:lnTo>
                        <a:pt x="50" y="40"/>
                      </a:lnTo>
                      <a:lnTo>
                        <a:pt x="64" y="27"/>
                      </a:lnTo>
                      <a:lnTo>
                        <a:pt x="77" y="16"/>
                      </a:lnTo>
                      <a:lnTo>
                        <a:pt x="91" y="8"/>
                      </a:lnTo>
                      <a:lnTo>
                        <a:pt x="106" y="2"/>
                      </a:lnTo>
                      <a:lnTo>
                        <a:pt x="117" y="0"/>
                      </a:lnTo>
                      <a:lnTo>
                        <a:pt x="131" y="0"/>
                      </a:lnTo>
                      <a:lnTo>
                        <a:pt x="143" y="2"/>
                      </a:lnTo>
                      <a:lnTo>
                        <a:pt x="149" y="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4" name="Freeform 20"/>
                <p:cNvSpPr>
                  <a:spLocks/>
                </p:cNvSpPr>
                <p:nvPr/>
              </p:nvSpPr>
              <p:spPr bwMode="ltGray">
                <a:xfrm>
                  <a:off x="707" y="3886"/>
                  <a:ext cx="261" cy="312"/>
                </a:xfrm>
                <a:custGeom>
                  <a:avLst/>
                  <a:gdLst>
                    <a:gd name="T0" fmla="*/ 260 w 261"/>
                    <a:gd name="T1" fmla="*/ 311 h 312"/>
                    <a:gd name="T2" fmla="*/ 252 w 261"/>
                    <a:gd name="T3" fmla="*/ 286 h 312"/>
                    <a:gd name="T4" fmla="*/ 171 w 261"/>
                    <a:gd name="T5" fmla="*/ 117 h 312"/>
                    <a:gd name="T6" fmla="*/ 134 w 261"/>
                    <a:gd name="T7" fmla="*/ 65 h 312"/>
                    <a:gd name="T8" fmla="*/ 124 w 261"/>
                    <a:gd name="T9" fmla="*/ 48 h 312"/>
                    <a:gd name="T10" fmla="*/ 109 w 261"/>
                    <a:gd name="T11" fmla="*/ 28 h 312"/>
                    <a:gd name="T12" fmla="*/ 94 w 261"/>
                    <a:gd name="T13" fmla="*/ 13 h 312"/>
                    <a:gd name="T14" fmla="*/ 78 w 261"/>
                    <a:gd name="T15" fmla="*/ 5 h 312"/>
                    <a:gd name="T16" fmla="*/ 59 w 261"/>
                    <a:gd name="T17" fmla="*/ 0 h 312"/>
                    <a:gd name="T18" fmla="*/ 40 w 261"/>
                    <a:gd name="T19" fmla="*/ 0 h 312"/>
                    <a:gd name="T20" fmla="*/ 27 w 261"/>
                    <a:gd name="T21" fmla="*/ 5 h 312"/>
                    <a:gd name="T22" fmla="*/ 0 w 261"/>
                    <a:gd name="T23" fmla="*/ 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12">
                      <a:moveTo>
                        <a:pt x="260" y="311"/>
                      </a:moveTo>
                      <a:lnTo>
                        <a:pt x="252" y="286"/>
                      </a:lnTo>
                      <a:lnTo>
                        <a:pt x="171" y="117"/>
                      </a:lnTo>
                      <a:lnTo>
                        <a:pt x="134" y="65"/>
                      </a:lnTo>
                      <a:lnTo>
                        <a:pt x="124" y="48"/>
                      </a:lnTo>
                      <a:lnTo>
                        <a:pt x="109" y="28"/>
                      </a:lnTo>
                      <a:lnTo>
                        <a:pt x="94" y="13"/>
                      </a:lnTo>
                      <a:lnTo>
                        <a:pt x="78" y="5"/>
                      </a:lnTo>
                      <a:lnTo>
                        <a:pt x="59" y="0"/>
                      </a:lnTo>
                      <a:lnTo>
                        <a:pt x="40" y="0"/>
                      </a:lnTo>
                      <a:lnTo>
                        <a:pt x="27" y="5"/>
                      </a:lnTo>
                      <a:lnTo>
                        <a:pt x="0" y="3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5" name="Freeform 21"/>
                <p:cNvSpPr>
                  <a:spLocks/>
                </p:cNvSpPr>
                <p:nvPr/>
              </p:nvSpPr>
              <p:spPr bwMode="ltGray">
                <a:xfrm>
                  <a:off x="1026" y="3664"/>
                  <a:ext cx="236" cy="479"/>
                </a:xfrm>
                <a:custGeom>
                  <a:avLst/>
                  <a:gdLst>
                    <a:gd name="T0" fmla="*/ 0 w 236"/>
                    <a:gd name="T1" fmla="*/ 478 h 479"/>
                    <a:gd name="T2" fmla="*/ 84 w 236"/>
                    <a:gd name="T3" fmla="*/ 300 h 479"/>
                    <a:gd name="T4" fmla="*/ 93 w 236"/>
                    <a:gd name="T5" fmla="*/ 272 h 479"/>
                    <a:gd name="T6" fmla="*/ 114 w 236"/>
                    <a:gd name="T7" fmla="*/ 226 h 479"/>
                    <a:gd name="T8" fmla="*/ 133 w 236"/>
                    <a:gd name="T9" fmla="*/ 178 h 479"/>
                    <a:gd name="T10" fmla="*/ 144 w 236"/>
                    <a:gd name="T11" fmla="*/ 152 h 479"/>
                    <a:gd name="T12" fmla="*/ 149 w 236"/>
                    <a:gd name="T13" fmla="*/ 124 h 479"/>
                    <a:gd name="T14" fmla="*/ 157 w 236"/>
                    <a:gd name="T15" fmla="*/ 98 h 479"/>
                    <a:gd name="T16" fmla="*/ 169 w 236"/>
                    <a:gd name="T17" fmla="*/ 68 h 479"/>
                    <a:gd name="T18" fmla="*/ 183 w 236"/>
                    <a:gd name="T19" fmla="*/ 40 h 479"/>
                    <a:gd name="T20" fmla="*/ 200 w 236"/>
                    <a:gd name="T21" fmla="*/ 16 h 479"/>
                    <a:gd name="T22" fmla="*/ 214 w 236"/>
                    <a:gd name="T23" fmla="*/ 1 h 479"/>
                    <a:gd name="T24" fmla="*/ 222 w 236"/>
                    <a:gd name="T25" fmla="*/ 0 h 479"/>
                    <a:gd name="T26" fmla="*/ 230 w 236"/>
                    <a:gd name="T27" fmla="*/ 8 h 479"/>
                    <a:gd name="T28" fmla="*/ 235 w 236"/>
                    <a:gd name="T29" fmla="*/ 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79">
                      <a:moveTo>
                        <a:pt x="0" y="478"/>
                      </a:moveTo>
                      <a:lnTo>
                        <a:pt x="84" y="300"/>
                      </a:lnTo>
                      <a:lnTo>
                        <a:pt x="93" y="272"/>
                      </a:lnTo>
                      <a:lnTo>
                        <a:pt x="114" y="226"/>
                      </a:lnTo>
                      <a:lnTo>
                        <a:pt x="133" y="178"/>
                      </a:lnTo>
                      <a:lnTo>
                        <a:pt x="144" y="152"/>
                      </a:lnTo>
                      <a:lnTo>
                        <a:pt x="149" y="124"/>
                      </a:lnTo>
                      <a:lnTo>
                        <a:pt x="157" y="98"/>
                      </a:lnTo>
                      <a:lnTo>
                        <a:pt x="169" y="68"/>
                      </a:lnTo>
                      <a:lnTo>
                        <a:pt x="183" y="40"/>
                      </a:lnTo>
                      <a:lnTo>
                        <a:pt x="200" y="16"/>
                      </a:lnTo>
                      <a:lnTo>
                        <a:pt x="214" y="1"/>
                      </a:lnTo>
                      <a:lnTo>
                        <a:pt x="222" y="0"/>
                      </a:lnTo>
                      <a:lnTo>
                        <a:pt x="230" y="8"/>
                      </a:lnTo>
                      <a:lnTo>
                        <a:pt x="235" y="3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6" name="Freeform 22"/>
                <p:cNvSpPr>
                  <a:spLocks/>
                </p:cNvSpPr>
                <p:nvPr/>
              </p:nvSpPr>
              <p:spPr bwMode="ltGray">
                <a:xfrm>
                  <a:off x="1067" y="3877"/>
                  <a:ext cx="189" cy="178"/>
                </a:xfrm>
                <a:custGeom>
                  <a:avLst/>
                  <a:gdLst>
                    <a:gd name="T0" fmla="*/ 0 w 189"/>
                    <a:gd name="T1" fmla="*/ 177 h 178"/>
                    <a:gd name="T2" fmla="*/ 35 w 189"/>
                    <a:gd name="T3" fmla="*/ 138 h 178"/>
                    <a:gd name="T4" fmla="*/ 57 w 189"/>
                    <a:gd name="T5" fmla="*/ 94 h 178"/>
                    <a:gd name="T6" fmla="*/ 70 w 189"/>
                    <a:gd name="T7" fmla="*/ 74 h 178"/>
                    <a:gd name="T8" fmla="*/ 86 w 189"/>
                    <a:gd name="T9" fmla="*/ 51 h 178"/>
                    <a:gd name="T10" fmla="*/ 107 w 189"/>
                    <a:gd name="T11" fmla="*/ 28 h 178"/>
                    <a:gd name="T12" fmla="*/ 123 w 189"/>
                    <a:gd name="T13" fmla="*/ 13 h 178"/>
                    <a:gd name="T14" fmla="*/ 136 w 189"/>
                    <a:gd name="T15" fmla="*/ 6 h 178"/>
                    <a:gd name="T16" fmla="*/ 152 w 189"/>
                    <a:gd name="T17" fmla="*/ 1 h 178"/>
                    <a:gd name="T18" fmla="*/ 171 w 189"/>
                    <a:gd name="T19" fmla="*/ 0 h 178"/>
                    <a:gd name="T20" fmla="*/ 179 w 189"/>
                    <a:gd name="T21" fmla="*/ 3 h 178"/>
                    <a:gd name="T22" fmla="*/ 188 w 189"/>
                    <a:gd name="T23" fmla="*/ 1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78">
                      <a:moveTo>
                        <a:pt x="0" y="177"/>
                      </a:moveTo>
                      <a:lnTo>
                        <a:pt x="35" y="138"/>
                      </a:lnTo>
                      <a:lnTo>
                        <a:pt x="57" y="94"/>
                      </a:lnTo>
                      <a:lnTo>
                        <a:pt x="70" y="74"/>
                      </a:lnTo>
                      <a:lnTo>
                        <a:pt x="86" y="51"/>
                      </a:lnTo>
                      <a:lnTo>
                        <a:pt x="107" y="28"/>
                      </a:lnTo>
                      <a:lnTo>
                        <a:pt x="123" y="13"/>
                      </a:lnTo>
                      <a:lnTo>
                        <a:pt x="136" y="6"/>
                      </a:lnTo>
                      <a:lnTo>
                        <a:pt x="152" y="1"/>
                      </a:lnTo>
                      <a:lnTo>
                        <a:pt x="171" y="0"/>
                      </a:lnTo>
                      <a:lnTo>
                        <a:pt x="179" y="3"/>
                      </a:lnTo>
                      <a:lnTo>
                        <a:pt x="188" y="1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7" name="Freeform 23"/>
                <p:cNvSpPr>
                  <a:spLocks/>
                </p:cNvSpPr>
                <p:nvPr/>
              </p:nvSpPr>
              <p:spPr bwMode="ltGray">
                <a:xfrm>
                  <a:off x="988" y="3941"/>
                  <a:ext cx="91" cy="87"/>
                </a:xfrm>
                <a:custGeom>
                  <a:avLst/>
                  <a:gdLst>
                    <a:gd name="T0" fmla="*/ 0 w 91"/>
                    <a:gd name="T1" fmla="*/ 0 h 87"/>
                    <a:gd name="T2" fmla="*/ 15 w 91"/>
                    <a:gd name="T3" fmla="*/ 5 h 87"/>
                    <a:gd name="T4" fmla="*/ 33 w 91"/>
                    <a:gd name="T5" fmla="*/ 11 h 87"/>
                    <a:gd name="T6" fmla="*/ 50 w 91"/>
                    <a:gd name="T7" fmla="*/ 23 h 87"/>
                    <a:gd name="T8" fmla="*/ 65 w 91"/>
                    <a:gd name="T9" fmla="*/ 33 h 87"/>
                    <a:gd name="T10" fmla="*/ 77 w 91"/>
                    <a:gd name="T11" fmla="*/ 44 h 87"/>
                    <a:gd name="T12" fmla="*/ 84 w 91"/>
                    <a:gd name="T13" fmla="*/ 53 h 87"/>
                    <a:gd name="T14" fmla="*/ 87 w 91"/>
                    <a:gd name="T15" fmla="*/ 62 h 87"/>
                    <a:gd name="T16" fmla="*/ 90 w 91"/>
                    <a:gd name="T17" fmla="*/ 74 h 87"/>
                    <a:gd name="T18" fmla="*/ 90 w 91"/>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7">
                      <a:moveTo>
                        <a:pt x="0" y="0"/>
                      </a:moveTo>
                      <a:lnTo>
                        <a:pt x="15" y="5"/>
                      </a:lnTo>
                      <a:lnTo>
                        <a:pt x="33" y="11"/>
                      </a:lnTo>
                      <a:lnTo>
                        <a:pt x="50" y="23"/>
                      </a:lnTo>
                      <a:lnTo>
                        <a:pt x="65" y="33"/>
                      </a:lnTo>
                      <a:lnTo>
                        <a:pt x="77" y="44"/>
                      </a:lnTo>
                      <a:lnTo>
                        <a:pt x="84" y="53"/>
                      </a:lnTo>
                      <a:lnTo>
                        <a:pt x="87" y="62"/>
                      </a:lnTo>
                      <a:lnTo>
                        <a:pt x="90" y="74"/>
                      </a:lnTo>
                      <a:lnTo>
                        <a:pt x="90" y="8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8" name="Freeform 24"/>
                <p:cNvSpPr>
                  <a:spLocks/>
                </p:cNvSpPr>
                <p:nvPr/>
              </p:nvSpPr>
              <p:spPr bwMode="ltGray">
                <a:xfrm>
                  <a:off x="460" y="3189"/>
                  <a:ext cx="227" cy="968"/>
                </a:xfrm>
                <a:custGeom>
                  <a:avLst/>
                  <a:gdLst>
                    <a:gd name="T0" fmla="*/ 0 w 227"/>
                    <a:gd name="T1" fmla="*/ 967 h 968"/>
                    <a:gd name="T2" fmla="*/ 80 w 227"/>
                    <a:gd name="T3" fmla="*/ 608 h 968"/>
                    <a:gd name="T4" fmla="*/ 89 w 227"/>
                    <a:gd name="T5" fmla="*/ 550 h 968"/>
                    <a:gd name="T6" fmla="*/ 109 w 227"/>
                    <a:gd name="T7" fmla="*/ 458 h 968"/>
                    <a:gd name="T8" fmla="*/ 128 w 227"/>
                    <a:gd name="T9" fmla="*/ 361 h 968"/>
                    <a:gd name="T10" fmla="*/ 138 w 227"/>
                    <a:gd name="T11" fmla="*/ 307 h 968"/>
                    <a:gd name="T12" fmla="*/ 143 w 227"/>
                    <a:gd name="T13" fmla="*/ 252 h 968"/>
                    <a:gd name="T14" fmla="*/ 151 w 227"/>
                    <a:gd name="T15" fmla="*/ 199 h 968"/>
                    <a:gd name="T16" fmla="*/ 163 w 227"/>
                    <a:gd name="T17" fmla="*/ 138 h 968"/>
                    <a:gd name="T18" fmla="*/ 175 w 227"/>
                    <a:gd name="T19" fmla="*/ 81 h 968"/>
                    <a:gd name="T20" fmla="*/ 192 w 227"/>
                    <a:gd name="T21" fmla="*/ 32 h 968"/>
                    <a:gd name="T22" fmla="*/ 206 w 227"/>
                    <a:gd name="T23" fmla="*/ 2 h 968"/>
                    <a:gd name="T24" fmla="*/ 214 w 227"/>
                    <a:gd name="T25" fmla="*/ 0 h 968"/>
                    <a:gd name="T26" fmla="*/ 221 w 227"/>
                    <a:gd name="T27" fmla="*/ 15 h 968"/>
                    <a:gd name="T28" fmla="*/ 226 w 227"/>
                    <a:gd name="T29" fmla="*/ 6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968">
                      <a:moveTo>
                        <a:pt x="0" y="967"/>
                      </a:moveTo>
                      <a:lnTo>
                        <a:pt x="80" y="608"/>
                      </a:lnTo>
                      <a:lnTo>
                        <a:pt x="89" y="550"/>
                      </a:lnTo>
                      <a:lnTo>
                        <a:pt x="109" y="458"/>
                      </a:lnTo>
                      <a:lnTo>
                        <a:pt x="128" y="361"/>
                      </a:lnTo>
                      <a:lnTo>
                        <a:pt x="138" y="307"/>
                      </a:lnTo>
                      <a:lnTo>
                        <a:pt x="143" y="252"/>
                      </a:lnTo>
                      <a:lnTo>
                        <a:pt x="151" y="199"/>
                      </a:lnTo>
                      <a:lnTo>
                        <a:pt x="163" y="138"/>
                      </a:lnTo>
                      <a:lnTo>
                        <a:pt x="175" y="81"/>
                      </a:lnTo>
                      <a:lnTo>
                        <a:pt x="192" y="32"/>
                      </a:lnTo>
                      <a:lnTo>
                        <a:pt x="206" y="2"/>
                      </a:lnTo>
                      <a:lnTo>
                        <a:pt x="214" y="0"/>
                      </a:lnTo>
                      <a:lnTo>
                        <a:pt x="221" y="15"/>
                      </a:lnTo>
                      <a:lnTo>
                        <a:pt x="226"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49" name="Freeform 25"/>
                <p:cNvSpPr>
                  <a:spLocks/>
                </p:cNvSpPr>
                <p:nvPr/>
              </p:nvSpPr>
              <p:spPr bwMode="ltGray">
                <a:xfrm>
                  <a:off x="501" y="3621"/>
                  <a:ext cx="179" cy="360"/>
                </a:xfrm>
                <a:custGeom>
                  <a:avLst/>
                  <a:gdLst>
                    <a:gd name="T0" fmla="*/ 0 w 179"/>
                    <a:gd name="T1" fmla="*/ 359 h 360"/>
                    <a:gd name="T2" fmla="*/ 33 w 179"/>
                    <a:gd name="T3" fmla="*/ 281 h 360"/>
                    <a:gd name="T4" fmla="*/ 54 w 179"/>
                    <a:gd name="T5" fmla="*/ 191 h 360"/>
                    <a:gd name="T6" fmla="*/ 65 w 179"/>
                    <a:gd name="T7" fmla="*/ 151 h 360"/>
                    <a:gd name="T8" fmla="*/ 81 w 179"/>
                    <a:gd name="T9" fmla="*/ 105 h 360"/>
                    <a:gd name="T10" fmla="*/ 101 w 179"/>
                    <a:gd name="T11" fmla="*/ 57 h 360"/>
                    <a:gd name="T12" fmla="*/ 117 w 179"/>
                    <a:gd name="T13" fmla="*/ 28 h 360"/>
                    <a:gd name="T14" fmla="*/ 128 w 179"/>
                    <a:gd name="T15" fmla="*/ 13 h 360"/>
                    <a:gd name="T16" fmla="*/ 144 w 179"/>
                    <a:gd name="T17" fmla="*/ 2 h 360"/>
                    <a:gd name="T18" fmla="*/ 162 w 179"/>
                    <a:gd name="T19" fmla="*/ 0 h 360"/>
                    <a:gd name="T20" fmla="*/ 169 w 179"/>
                    <a:gd name="T21" fmla="*/ 8 h 360"/>
                    <a:gd name="T22" fmla="*/ 178 w 179"/>
                    <a:gd name="T23" fmla="*/ 3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360">
                      <a:moveTo>
                        <a:pt x="0" y="359"/>
                      </a:moveTo>
                      <a:lnTo>
                        <a:pt x="33" y="281"/>
                      </a:lnTo>
                      <a:lnTo>
                        <a:pt x="54" y="191"/>
                      </a:lnTo>
                      <a:lnTo>
                        <a:pt x="65" y="151"/>
                      </a:lnTo>
                      <a:lnTo>
                        <a:pt x="81" y="105"/>
                      </a:lnTo>
                      <a:lnTo>
                        <a:pt x="101" y="57"/>
                      </a:lnTo>
                      <a:lnTo>
                        <a:pt x="117" y="28"/>
                      </a:lnTo>
                      <a:lnTo>
                        <a:pt x="128" y="13"/>
                      </a:lnTo>
                      <a:lnTo>
                        <a:pt x="144" y="2"/>
                      </a:lnTo>
                      <a:lnTo>
                        <a:pt x="162" y="0"/>
                      </a:lnTo>
                      <a:lnTo>
                        <a:pt x="169" y="8"/>
                      </a:lnTo>
                      <a:lnTo>
                        <a:pt x="178" y="3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50" name="Freeform 26"/>
                <p:cNvSpPr>
                  <a:spLocks/>
                </p:cNvSpPr>
                <p:nvPr/>
              </p:nvSpPr>
              <p:spPr bwMode="ltGray">
                <a:xfrm>
                  <a:off x="425" y="3751"/>
                  <a:ext cx="88" cy="174"/>
                </a:xfrm>
                <a:custGeom>
                  <a:avLst/>
                  <a:gdLst>
                    <a:gd name="T0" fmla="*/ 0 w 88"/>
                    <a:gd name="T1" fmla="*/ 0 h 174"/>
                    <a:gd name="T2" fmla="*/ 14 w 88"/>
                    <a:gd name="T3" fmla="*/ 10 h 174"/>
                    <a:gd name="T4" fmla="*/ 32 w 88"/>
                    <a:gd name="T5" fmla="*/ 24 h 174"/>
                    <a:gd name="T6" fmla="*/ 48 w 88"/>
                    <a:gd name="T7" fmla="*/ 47 h 174"/>
                    <a:gd name="T8" fmla="*/ 62 w 88"/>
                    <a:gd name="T9" fmla="*/ 68 h 174"/>
                    <a:gd name="T10" fmla="*/ 75 w 88"/>
                    <a:gd name="T11" fmla="*/ 90 h 174"/>
                    <a:gd name="T12" fmla="*/ 81 w 88"/>
                    <a:gd name="T13" fmla="*/ 108 h 174"/>
                    <a:gd name="T14" fmla="*/ 84 w 88"/>
                    <a:gd name="T15" fmla="*/ 125 h 174"/>
                    <a:gd name="T16" fmla="*/ 87 w 88"/>
                    <a:gd name="T17" fmla="*/ 148 h 174"/>
                    <a:gd name="T18" fmla="*/ 87 w 88"/>
                    <a:gd name="T19"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4">
                      <a:moveTo>
                        <a:pt x="0" y="0"/>
                      </a:moveTo>
                      <a:lnTo>
                        <a:pt x="14" y="10"/>
                      </a:lnTo>
                      <a:lnTo>
                        <a:pt x="32" y="24"/>
                      </a:lnTo>
                      <a:lnTo>
                        <a:pt x="48" y="47"/>
                      </a:lnTo>
                      <a:lnTo>
                        <a:pt x="62" y="68"/>
                      </a:lnTo>
                      <a:lnTo>
                        <a:pt x="75" y="90"/>
                      </a:lnTo>
                      <a:lnTo>
                        <a:pt x="81" y="108"/>
                      </a:lnTo>
                      <a:lnTo>
                        <a:pt x="84" y="125"/>
                      </a:lnTo>
                      <a:lnTo>
                        <a:pt x="87" y="148"/>
                      </a:lnTo>
                      <a:lnTo>
                        <a:pt x="87" y="17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51" name="Freeform 27"/>
                <p:cNvSpPr>
                  <a:spLocks/>
                </p:cNvSpPr>
                <p:nvPr/>
              </p:nvSpPr>
              <p:spPr bwMode="ltGray">
                <a:xfrm>
                  <a:off x="915" y="3389"/>
                  <a:ext cx="123" cy="805"/>
                </a:xfrm>
                <a:custGeom>
                  <a:avLst/>
                  <a:gdLst>
                    <a:gd name="T0" fmla="*/ 121 w 123"/>
                    <a:gd name="T1" fmla="*/ 804 h 805"/>
                    <a:gd name="T2" fmla="*/ 122 w 123"/>
                    <a:gd name="T3" fmla="*/ 687 h 805"/>
                    <a:gd name="T4" fmla="*/ 122 w 123"/>
                    <a:gd name="T5" fmla="*/ 634 h 805"/>
                    <a:gd name="T6" fmla="*/ 119 w 123"/>
                    <a:gd name="T7" fmla="*/ 596 h 805"/>
                    <a:gd name="T8" fmla="*/ 117 w 123"/>
                    <a:gd name="T9" fmla="*/ 551 h 805"/>
                    <a:gd name="T10" fmla="*/ 118 w 123"/>
                    <a:gd name="T11" fmla="*/ 503 h 805"/>
                    <a:gd name="T12" fmla="*/ 116 w 123"/>
                    <a:gd name="T13" fmla="*/ 464 h 805"/>
                    <a:gd name="T14" fmla="*/ 114 w 123"/>
                    <a:gd name="T15" fmla="*/ 428 h 805"/>
                    <a:gd name="T16" fmla="*/ 109 w 123"/>
                    <a:gd name="T17" fmla="*/ 365 h 805"/>
                    <a:gd name="T18" fmla="*/ 103 w 123"/>
                    <a:gd name="T19" fmla="*/ 296 h 805"/>
                    <a:gd name="T20" fmla="*/ 96 w 123"/>
                    <a:gd name="T21" fmla="*/ 226 h 805"/>
                    <a:gd name="T22" fmla="*/ 90 w 123"/>
                    <a:gd name="T23" fmla="*/ 151 h 805"/>
                    <a:gd name="T24" fmla="*/ 84 w 123"/>
                    <a:gd name="T25" fmla="*/ 106 h 805"/>
                    <a:gd name="T26" fmla="*/ 80 w 123"/>
                    <a:gd name="T27" fmla="*/ 89 h 805"/>
                    <a:gd name="T28" fmla="*/ 68 w 123"/>
                    <a:gd name="T29" fmla="*/ 59 h 805"/>
                    <a:gd name="T30" fmla="*/ 58 w 123"/>
                    <a:gd name="T31" fmla="*/ 37 h 805"/>
                    <a:gd name="T32" fmla="*/ 47 w 123"/>
                    <a:gd name="T33" fmla="*/ 18 h 805"/>
                    <a:gd name="T34" fmla="*/ 34 w 123"/>
                    <a:gd name="T35" fmla="*/ 4 h 805"/>
                    <a:gd name="T36" fmla="*/ 26 w 123"/>
                    <a:gd name="T37" fmla="*/ 0 h 805"/>
                    <a:gd name="T38" fmla="*/ 14 w 123"/>
                    <a:gd name="T39" fmla="*/ 0 h 805"/>
                    <a:gd name="T40" fmla="*/ 5 w 123"/>
                    <a:gd name="T41" fmla="*/ 5 h 805"/>
                    <a:gd name="T42" fmla="*/ 0 w 123"/>
                    <a:gd name="T43" fmla="*/ 13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05">
                      <a:moveTo>
                        <a:pt x="121" y="804"/>
                      </a:moveTo>
                      <a:lnTo>
                        <a:pt x="122" y="687"/>
                      </a:lnTo>
                      <a:lnTo>
                        <a:pt x="122" y="634"/>
                      </a:lnTo>
                      <a:lnTo>
                        <a:pt x="119" y="596"/>
                      </a:lnTo>
                      <a:lnTo>
                        <a:pt x="117" y="551"/>
                      </a:lnTo>
                      <a:lnTo>
                        <a:pt x="118" y="503"/>
                      </a:lnTo>
                      <a:lnTo>
                        <a:pt x="116" y="464"/>
                      </a:lnTo>
                      <a:lnTo>
                        <a:pt x="114" y="428"/>
                      </a:lnTo>
                      <a:lnTo>
                        <a:pt x="109" y="365"/>
                      </a:lnTo>
                      <a:lnTo>
                        <a:pt x="103" y="296"/>
                      </a:lnTo>
                      <a:lnTo>
                        <a:pt x="96" y="226"/>
                      </a:lnTo>
                      <a:lnTo>
                        <a:pt x="90" y="151"/>
                      </a:lnTo>
                      <a:lnTo>
                        <a:pt x="84" y="106"/>
                      </a:lnTo>
                      <a:lnTo>
                        <a:pt x="80" y="89"/>
                      </a:lnTo>
                      <a:lnTo>
                        <a:pt x="68" y="59"/>
                      </a:lnTo>
                      <a:lnTo>
                        <a:pt x="58" y="37"/>
                      </a:lnTo>
                      <a:lnTo>
                        <a:pt x="47" y="18"/>
                      </a:lnTo>
                      <a:lnTo>
                        <a:pt x="34" y="4"/>
                      </a:lnTo>
                      <a:lnTo>
                        <a:pt x="26" y="0"/>
                      </a:lnTo>
                      <a:lnTo>
                        <a:pt x="14" y="0"/>
                      </a:lnTo>
                      <a:lnTo>
                        <a:pt x="5" y="5"/>
                      </a:lnTo>
                      <a:lnTo>
                        <a:pt x="0"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53" name="Freeform 29"/>
              <p:cNvSpPr>
                <a:spLocks/>
              </p:cNvSpPr>
              <p:nvPr/>
            </p:nvSpPr>
            <p:spPr bwMode="ltGray">
              <a:xfrm>
                <a:off x="324" y="3805"/>
                <a:ext cx="29" cy="224"/>
              </a:xfrm>
              <a:custGeom>
                <a:avLst/>
                <a:gdLst>
                  <a:gd name="T0" fmla="*/ 27 w 29"/>
                  <a:gd name="T1" fmla="*/ 35 h 224"/>
                  <a:gd name="T2" fmla="*/ 21 w 29"/>
                  <a:gd name="T3" fmla="*/ 0 h 224"/>
                  <a:gd name="T4" fmla="*/ 17 w 29"/>
                  <a:gd name="T5" fmla="*/ 0 h 224"/>
                  <a:gd name="T6" fmla="*/ 14 w 29"/>
                  <a:gd name="T7" fmla="*/ 2 h 224"/>
                  <a:gd name="T8" fmla="*/ 12 w 29"/>
                  <a:gd name="T9" fmla="*/ 11 h 224"/>
                  <a:gd name="T10" fmla="*/ 5 w 29"/>
                  <a:gd name="T11" fmla="*/ 40 h 224"/>
                  <a:gd name="T12" fmla="*/ 3 w 29"/>
                  <a:gd name="T13" fmla="*/ 53 h 224"/>
                  <a:gd name="T14" fmla="*/ 2 w 29"/>
                  <a:gd name="T15" fmla="*/ 66 h 224"/>
                  <a:gd name="T16" fmla="*/ 0 w 29"/>
                  <a:gd name="T17" fmla="*/ 104 h 224"/>
                  <a:gd name="T18" fmla="*/ 0 w 29"/>
                  <a:gd name="T19" fmla="*/ 116 h 224"/>
                  <a:gd name="T20" fmla="*/ 0 w 29"/>
                  <a:gd name="T21" fmla="*/ 130 h 224"/>
                  <a:gd name="T22" fmla="*/ 1 w 29"/>
                  <a:gd name="T23" fmla="*/ 146 h 224"/>
                  <a:gd name="T24" fmla="*/ 3 w 29"/>
                  <a:gd name="T25" fmla="*/ 169 h 224"/>
                  <a:gd name="T26" fmla="*/ 6 w 29"/>
                  <a:gd name="T27" fmla="*/ 185 h 224"/>
                  <a:gd name="T28" fmla="*/ 9 w 29"/>
                  <a:gd name="T29" fmla="*/ 202 h 224"/>
                  <a:gd name="T30" fmla="*/ 15 w 29"/>
                  <a:gd name="T31" fmla="*/ 223 h 224"/>
                  <a:gd name="T32" fmla="*/ 12 w 29"/>
                  <a:gd name="T33" fmla="*/ 197 h 224"/>
                  <a:gd name="T34" fmla="*/ 9 w 29"/>
                  <a:gd name="T35" fmla="*/ 173 h 224"/>
                  <a:gd name="T36" fmla="*/ 8 w 29"/>
                  <a:gd name="T37" fmla="*/ 152 h 224"/>
                  <a:gd name="T38" fmla="*/ 9 w 29"/>
                  <a:gd name="T39" fmla="*/ 130 h 224"/>
                  <a:gd name="T40" fmla="*/ 9 w 29"/>
                  <a:gd name="T41" fmla="*/ 116 h 224"/>
                  <a:gd name="T42" fmla="*/ 8 w 29"/>
                  <a:gd name="T43" fmla="*/ 97 h 224"/>
                  <a:gd name="T44" fmla="*/ 7 w 29"/>
                  <a:gd name="T45" fmla="*/ 83 h 224"/>
                  <a:gd name="T46" fmla="*/ 10 w 29"/>
                  <a:gd name="T47" fmla="*/ 53 h 224"/>
                  <a:gd name="T48" fmla="*/ 10 w 29"/>
                  <a:gd name="T49" fmla="*/ 38 h 224"/>
                  <a:gd name="T50" fmla="*/ 12 w 29"/>
                  <a:gd name="T51" fmla="*/ 25 h 224"/>
                  <a:gd name="T52" fmla="*/ 17 w 29"/>
                  <a:gd name="T53" fmla="*/ 8 h 224"/>
                  <a:gd name="T54" fmla="*/ 19 w 29"/>
                  <a:gd name="T55" fmla="*/ 21 h 224"/>
                  <a:gd name="T56" fmla="*/ 28 w 29"/>
                  <a:gd name="T57" fmla="*/ 42 h 224"/>
                  <a:gd name="T58" fmla="*/ 27 w 29"/>
                  <a:gd name="T59" fmla="*/ 3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24">
                    <a:moveTo>
                      <a:pt x="27" y="35"/>
                    </a:moveTo>
                    <a:lnTo>
                      <a:pt x="21" y="0"/>
                    </a:lnTo>
                    <a:lnTo>
                      <a:pt x="17" y="0"/>
                    </a:lnTo>
                    <a:lnTo>
                      <a:pt x="14" y="2"/>
                    </a:lnTo>
                    <a:lnTo>
                      <a:pt x="12" y="11"/>
                    </a:lnTo>
                    <a:lnTo>
                      <a:pt x="5" y="40"/>
                    </a:lnTo>
                    <a:lnTo>
                      <a:pt x="3" y="53"/>
                    </a:lnTo>
                    <a:lnTo>
                      <a:pt x="2" y="66"/>
                    </a:lnTo>
                    <a:lnTo>
                      <a:pt x="0" y="104"/>
                    </a:lnTo>
                    <a:lnTo>
                      <a:pt x="0" y="116"/>
                    </a:lnTo>
                    <a:lnTo>
                      <a:pt x="0" y="130"/>
                    </a:lnTo>
                    <a:lnTo>
                      <a:pt x="1" y="146"/>
                    </a:lnTo>
                    <a:lnTo>
                      <a:pt x="3" y="169"/>
                    </a:lnTo>
                    <a:lnTo>
                      <a:pt x="6" y="185"/>
                    </a:lnTo>
                    <a:lnTo>
                      <a:pt x="9" y="202"/>
                    </a:lnTo>
                    <a:lnTo>
                      <a:pt x="15" y="223"/>
                    </a:lnTo>
                    <a:lnTo>
                      <a:pt x="12" y="197"/>
                    </a:lnTo>
                    <a:lnTo>
                      <a:pt x="9" y="173"/>
                    </a:lnTo>
                    <a:lnTo>
                      <a:pt x="8" y="152"/>
                    </a:lnTo>
                    <a:lnTo>
                      <a:pt x="9" y="130"/>
                    </a:lnTo>
                    <a:lnTo>
                      <a:pt x="9" y="116"/>
                    </a:lnTo>
                    <a:lnTo>
                      <a:pt x="8" y="97"/>
                    </a:lnTo>
                    <a:lnTo>
                      <a:pt x="7" y="83"/>
                    </a:lnTo>
                    <a:lnTo>
                      <a:pt x="10" y="53"/>
                    </a:lnTo>
                    <a:lnTo>
                      <a:pt x="10" y="38"/>
                    </a:lnTo>
                    <a:lnTo>
                      <a:pt x="12" y="25"/>
                    </a:lnTo>
                    <a:lnTo>
                      <a:pt x="17" y="8"/>
                    </a:lnTo>
                    <a:lnTo>
                      <a:pt x="19" y="21"/>
                    </a:lnTo>
                    <a:lnTo>
                      <a:pt x="28" y="42"/>
                    </a:lnTo>
                    <a:lnTo>
                      <a:pt x="27" y="3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57" name="Group 33"/>
              <p:cNvGrpSpPr>
                <a:grpSpLocks/>
              </p:cNvGrpSpPr>
              <p:nvPr/>
            </p:nvGrpSpPr>
            <p:grpSpPr bwMode="auto">
              <a:xfrm>
                <a:off x="454" y="3586"/>
                <a:ext cx="255" cy="498"/>
                <a:chOff x="454" y="3586"/>
                <a:chExt cx="255" cy="498"/>
              </a:xfrm>
            </p:grpSpPr>
            <p:sp>
              <p:nvSpPr>
                <p:cNvPr id="1054" name="Freeform 30"/>
                <p:cNvSpPr>
                  <a:spLocks/>
                </p:cNvSpPr>
                <p:nvPr/>
              </p:nvSpPr>
              <p:spPr bwMode="ltGray">
                <a:xfrm>
                  <a:off x="633" y="3878"/>
                  <a:ext cx="38" cy="206"/>
                </a:xfrm>
                <a:custGeom>
                  <a:avLst/>
                  <a:gdLst>
                    <a:gd name="T0" fmla="*/ 7 w 38"/>
                    <a:gd name="T1" fmla="*/ 0 h 206"/>
                    <a:gd name="T2" fmla="*/ 14 w 38"/>
                    <a:gd name="T3" fmla="*/ 15 h 206"/>
                    <a:gd name="T4" fmla="*/ 22 w 38"/>
                    <a:gd name="T5" fmla="*/ 40 h 206"/>
                    <a:gd name="T6" fmla="*/ 29 w 38"/>
                    <a:gd name="T7" fmla="*/ 74 h 206"/>
                    <a:gd name="T8" fmla="*/ 37 w 38"/>
                    <a:gd name="T9" fmla="*/ 118 h 206"/>
                    <a:gd name="T10" fmla="*/ 37 w 38"/>
                    <a:gd name="T11" fmla="*/ 164 h 206"/>
                    <a:gd name="T12" fmla="*/ 33 w 38"/>
                    <a:gd name="T13" fmla="*/ 205 h 206"/>
                    <a:gd name="T14" fmla="*/ 29 w 38"/>
                    <a:gd name="T15" fmla="*/ 205 h 206"/>
                    <a:gd name="T16" fmla="*/ 33 w 38"/>
                    <a:gd name="T17" fmla="*/ 164 h 206"/>
                    <a:gd name="T18" fmla="*/ 33 w 38"/>
                    <a:gd name="T19" fmla="*/ 130 h 206"/>
                    <a:gd name="T20" fmla="*/ 26 w 38"/>
                    <a:gd name="T21" fmla="*/ 93 h 206"/>
                    <a:gd name="T22" fmla="*/ 14 w 38"/>
                    <a:gd name="T23" fmla="*/ 56 h 206"/>
                    <a:gd name="T24" fmla="*/ 0 w 38"/>
                    <a:gd name="T25" fmla="*/ 9 h 206"/>
                    <a:gd name="T26" fmla="*/ 7 w 38"/>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6">
                      <a:moveTo>
                        <a:pt x="7" y="0"/>
                      </a:moveTo>
                      <a:lnTo>
                        <a:pt x="14" y="15"/>
                      </a:lnTo>
                      <a:lnTo>
                        <a:pt x="22" y="40"/>
                      </a:lnTo>
                      <a:lnTo>
                        <a:pt x="29" y="74"/>
                      </a:lnTo>
                      <a:lnTo>
                        <a:pt x="37" y="118"/>
                      </a:lnTo>
                      <a:lnTo>
                        <a:pt x="37" y="164"/>
                      </a:lnTo>
                      <a:lnTo>
                        <a:pt x="33" y="205"/>
                      </a:lnTo>
                      <a:lnTo>
                        <a:pt x="29" y="205"/>
                      </a:lnTo>
                      <a:lnTo>
                        <a:pt x="33" y="164"/>
                      </a:lnTo>
                      <a:lnTo>
                        <a:pt x="33" y="130"/>
                      </a:lnTo>
                      <a:lnTo>
                        <a:pt x="26" y="93"/>
                      </a:lnTo>
                      <a:lnTo>
                        <a:pt x="14" y="56"/>
                      </a:lnTo>
                      <a:lnTo>
                        <a:pt x="0" y="9"/>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55" name="Freeform 31"/>
                <p:cNvSpPr>
                  <a:spLocks/>
                </p:cNvSpPr>
                <p:nvPr/>
              </p:nvSpPr>
              <p:spPr bwMode="ltGray">
                <a:xfrm>
                  <a:off x="454" y="3767"/>
                  <a:ext cx="61" cy="205"/>
                </a:xfrm>
                <a:custGeom>
                  <a:avLst/>
                  <a:gdLst>
                    <a:gd name="T0" fmla="*/ 58 w 61"/>
                    <a:gd name="T1" fmla="*/ 32 h 205"/>
                    <a:gd name="T2" fmla="*/ 46 w 61"/>
                    <a:gd name="T3" fmla="*/ 0 h 205"/>
                    <a:gd name="T4" fmla="*/ 37 w 61"/>
                    <a:gd name="T5" fmla="*/ 0 h 205"/>
                    <a:gd name="T6" fmla="*/ 31 w 61"/>
                    <a:gd name="T7" fmla="*/ 2 h 205"/>
                    <a:gd name="T8" fmla="*/ 26 w 61"/>
                    <a:gd name="T9" fmla="*/ 10 h 205"/>
                    <a:gd name="T10" fmla="*/ 12 w 61"/>
                    <a:gd name="T11" fmla="*/ 37 h 205"/>
                    <a:gd name="T12" fmla="*/ 7 w 61"/>
                    <a:gd name="T13" fmla="*/ 48 h 205"/>
                    <a:gd name="T14" fmla="*/ 4 w 61"/>
                    <a:gd name="T15" fmla="*/ 60 h 205"/>
                    <a:gd name="T16" fmla="*/ 0 w 61"/>
                    <a:gd name="T17" fmla="*/ 95 h 205"/>
                    <a:gd name="T18" fmla="*/ 0 w 61"/>
                    <a:gd name="T19" fmla="*/ 106 h 205"/>
                    <a:gd name="T20" fmla="*/ 0 w 61"/>
                    <a:gd name="T21" fmla="*/ 119 h 205"/>
                    <a:gd name="T22" fmla="*/ 2 w 61"/>
                    <a:gd name="T23" fmla="*/ 133 h 205"/>
                    <a:gd name="T24" fmla="*/ 8 w 61"/>
                    <a:gd name="T25" fmla="*/ 155 h 205"/>
                    <a:gd name="T26" fmla="*/ 13 w 61"/>
                    <a:gd name="T27" fmla="*/ 169 h 205"/>
                    <a:gd name="T28" fmla="*/ 20 w 61"/>
                    <a:gd name="T29" fmla="*/ 184 h 205"/>
                    <a:gd name="T30" fmla="*/ 33 w 61"/>
                    <a:gd name="T31" fmla="*/ 204 h 205"/>
                    <a:gd name="T32" fmla="*/ 26 w 61"/>
                    <a:gd name="T33" fmla="*/ 180 h 205"/>
                    <a:gd name="T34" fmla="*/ 20 w 61"/>
                    <a:gd name="T35" fmla="*/ 158 h 205"/>
                    <a:gd name="T36" fmla="*/ 18 w 61"/>
                    <a:gd name="T37" fmla="*/ 138 h 205"/>
                    <a:gd name="T38" fmla="*/ 18 w 61"/>
                    <a:gd name="T39" fmla="*/ 119 h 205"/>
                    <a:gd name="T40" fmla="*/ 20 w 61"/>
                    <a:gd name="T41" fmla="*/ 106 h 205"/>
                    <a:gd name="T42" fmla="*/ 18 w 61"/>
                    <a:gd name="T43" fmla="*/ 89 h 205"/>
                    <a:gd name="T44" fmla="*/ 16 w 61"/>
                    <a:gd name="T45" fmla="*/ 76 h 205"/>
                    <a:gd name="T46" fmla="*/ 22 w 61"/>
                    <a:gd name="T47" fmla="*/ 48 h 205"/>
                    <a:gd name="T48" fmla="*/ 23 w 61"/>
                    <a:gd name="T49" fmla="*/ 35 h 205"/>
                    <a:gd name="T50" fmla="*/ 28 w 61"/>
                    <a:gd name="T51" fmla="*/ 23 h 205"/>
                    <a:gd name="T52" fmla="*/ 37 w 61"/>
                    <a:gd name="T53" fmla="*/ 8 h 205"/>
                    <a:gd name="T54" fmla="*/ 42 w 61"/>
                    <a:gd name="T55" fmla="*/ 19 h 205"/>
                    <a:gd name="T56" fmla="*/ 60 w 61"/>
                    <a:gd name="T57" fmla="*/ 38 h 205"/>
                    <a:gd name="T58" fmla="*/ 58 w 61"/>
                    <a:gd name="T59" fmla="*/ 3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205">
                      <a:moveTo>
                        <a:pt x="58" y="32"/>
                      </a:moveTo>
                      <a:lnTo>
                        <a:pt x="46" y="0"/>
                      </a:lnTo>
                      <a:lnTo>
                        <a:pt x="37" y="0"/>
                      </a:lnTo>
                      <a:lnTo>
                        <a:pt x="31" y="2"/>
                      </a:lnTo>
                      <a:lnTo>
                        <a:pt x="26" y="10"/>
                      </a:lnTo>
                      <a:lnTo>
                        <a:pt x="12" y="37"/>
                      </a:lnTo>
                      <a:lnTo>
                        <a:pt x="7" y="48"/>
                      </a:lnTo>
                      <a:lnTo>
                        <a:pt x="4" y="60"/>
                      </a:lnTo>
                      <a:lnTo>
                        <a:pt x="0" y="95"/>
                      </a:lnTo>
                      <a:lnTo>
                        <a:pt x="0" y="106"/>
                      </a:lnTo>
                      <a:lnTo>
                        <a:pt x="0" y="119"/>
                      </a:lnTo>
                      <a:lnTo>
                        <a:pt x="2" y="133"/>
                      </a:lnTo>
                      <a:lnTo>
                        <a:pt x="8" y="155"/>
                      </a:lnTo>
                      <a:lnTo>
                        <a:pt x="13" y="169"/>
                      </a:lnTo>
                      <a:lnTo>
                        <a:pt x="20" y="184"/>
                      </a:lnTo>
                      <a:lnTo>
                        <a:pt x="33" y="204"/>
                      </a:lnTo>
                      <a:lnTo>
                        <a:pt x="26" y="180"/>
                      </a:lnTo>
                      <a:lnTo>
                        <a:pt x="20" y="158"/>
                      </a:lnTo>
                      <a:lnTo>
                        <a:pt x="18" y="138"/>
                      </a:lnTo>
                      <a:lnTo>
                        <a:pt x="18" y="119"/>
                      </a:lnTo>
                      <a:lnTo>
                        <a:pt x="20" y="106"/>
                      </a:lnTo>
                      <a:lnTo>
                        <a:pt x="18" y="89"/>
                      </a:lnTo>
                      <a:lnTo>
                        <a:pt x="16" y="76"/>
                      </a:lnTo>
                      <a:lnTo>
                        <a:pt x="22" y="48"/>
                      </a:lnTo>
                      <a:lnTo>
                        <a:pt x="23" y="35"/>
                      </a:lnTo>
                      <a:lnTo>
                        <a:pt x="28" y="23"/>
                      </a:lnTo>
                      <a:lnTo>
                        <a:pt x="37" y="8"/>
                      </a:lnTo>
                      <a:lnTo>
                        <a:pt x="42" y="19"/>
                      </a:lnTo>
                      <a:lnTo>
                        <a:pt x="60" y="38"/>
                      </a:lnTo>
                      <a:lnTo>
                        <a:pt x="58" y="3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56" name="Freeform 32"/>
                <p:cNvSpPr>
                  <a:spLocks/>
                </p:cNvSpPr>
                <p:nvPr/>
              </p:nvSpPr>
              <p:spPr bwMode="ltGray">
                <a:xfrm>
                  <a:off x="559" y="3586"/>
                  <a:ext cx="150" cy="369"/>
                </a:xfrm>
                <a:custGeom>
                  <a:avLst/>
                  <a:gdLst>
                    <a:gd name="T0" fmla="*/ 48 w 150"/>
                    <a:gd name="T1" fmla="*/ 4 h 369"/>
                    <a:gd name="T2" fmla="*/ 52 w 150"/>
                    <a:gd name="T3" fmla="*/ 15 h 369"/>
                    <a:gd name="T4" fmla="*/ 85 w 150"/>
                    <a:gd name="T5" fmla="*/ 13 h 369"/>
                    <a:gd name="T6" fmla="*/ 72 w 150"/>
                    <a:gd name="T7" fmla="*/ 19 h 369"/>
                    <a:gd name="T8" fmla="*/ 58 w 150"/>
                    <a:gd name="T9" fmla="*/ 24 h 369"/>
                    <a:gd name="T10" fmla="*/ 89 w 150"/>
                    <a:gd name="T11" fmla="*/ 34 h 369"/>
                    <a:gd name="T12" fmla="*/ 65 w 150"/>
                    <a:gd name="T13" fmla="*/ 38 h 369"/>
                    <a:gd name="T14" fmla="*/ 63 w 150"/>
                    <a:gd name="T15" fmla="*/ 48 h 369"/>
                    <a:gd name="T16" fmla="*/ 133 w 150"/>
                    <a:gd name="T17" fmla="*/ 100 h 369"/>
                    <a:gd name="T18" fmla="*/ 68 w 150"/>
                    <a:gd name="T19" fmla="*/ 62 h 369"/>
                    <a:gd name="T20" fmla="*/ 82 w 150"/>
                    <a:gd name="T21" fmla="*/ 84 h 369"/>
                    <a:gd name="T22" fmla="*/ 73 w 150"/>
                    <a:gd name="T23" fmla="*/ 85 h 369"/>
                    <a:gd name="T24" fmla="*/ 85 w 150"/>
                    <a:gd name="T25" fmla="*/ 115 h 369"/>
                    <a:gd name="T26" fmla="*/ 112 w 150"/>
                    <a:gd name="T27" fmla="*/ 146 h 369"/>
                    <a:gd name="T28" fmla="*/ 82 w 150"/>
                    <a:gd name="T29" fmla="*/ 123 h 369"/>
                    <a:gd name="T30" fmla="*/ 107 w 150"/>
                    <a:gd name="T31" fmla="*/ 170 h 369"/>
                    <a:gd name="T32" fmla="*/ 85 w 150"/>
                    <a:gd name="T33" fmla="*/ 139 h 369"/>
                    <a:gd name="T34" fmla="*/ 79 w 150"/>
                    <a:gd name="T35" fmla="*/ 139 h 369"/>
                    <a:gd name="T36" fmla="*/ 87 w 150"/>
                    <a:gd name="T37" fmla="*/ 166 h 369"/>
                    <a:gd name="T38" fmla="*/ 81 w 150"/>
                    <a:gd name="T39" fmla="*/ 166 h 369"/>
                    <a:gd name="T40" fmla="*/ 94 w 150"/>
                    <a:gd name="T41" fmla="*/ 198 h 369"/>
                    <a:gd name="T42" fmla="*/ 86 w 150"/>
                    <a:gd name="T43" fmla="*/ 190 h 369"/>
                    <a:gd name="T44" fmla="*/ 93 w 150"/>
                    <a:gd name="T45" fmla="*/ 220 h 369"/>
                    <a:gd name="T46" fmla="*/ 87 w 150"/>
                    <a:gd name="T47" fmla="*/ 210 h 369"/>
                    <a:gd name="T48" fmla="*/ 81 w 150"/>
                    <a:gd name="T49" fmla="*/ 207 h 369"/>
                    <a:gd name="T50" fmla="*/ 85 w 150"/>
                    <a:gd name="T51" fmla="*/ 229 h 369"/>
                    <a:gd name="T52" fmla="*/ 99 w 150"/>
                    <a:gd name="T53" fmla="*/ 269 h 369"/>
                    <a:gd name="T54" fmla="*/ 81 w 150"/>
                    <a:gd name="T55" fmla="*/ 238 h 369"/>
                    <a:gd name="T56" fmla="*/ 77 w 150"/>
                    <a:gd name="T57" fmla="*/ 233 h 369"/>
                    <a:gd name="T58" fmla="*/ 78 w 150"/>
                    <a:gd name="T59" fmla="*/ 267 h 369"/>
                    <a:gd name="T60" fmla="*/ 72 w 150"/>
                    <a:gd name="T61" fmla="*/ 283 h 369"/>
                    <a:gd name="T62" fmla="*/ 70 w 150"/>
                    <a:gd name="T63" fmla="*/ 264 h 369"/>
                    <a:gd name="T64" fmla="*/ 17 w 150"/>
                    <a:gd name="T65" fmla="*/ 315 h 369"/>
                    <a:gd name="T66" fmla="*/ 65 w 150"/>
                    <a:gd name="T67" fmla="*/ 241 h 369"/>
                    <a:gd name="T68" fmla="*/ 55 w 150"/>
                    <a:gd name="T69" fmla="*/ 257 h 369"/>
                    <a:gd name="T70" fmla="*/ 69 w 150"/>
                    <a:gd name="T71" fmla="*/ 216 h 369"/>
                    <a:gd name="T72" fmla="*/ 10 w 150"/>
                    <a:gd name="T73" fmla="*/ 248 h 369"/>
                    <a:gd name="T74" fmla="*/ 69 w 150"/>
                    <a:gd name="T75" fmla="*/ 204 h 369"/>
                    <a:gd name="T76" fmla="*/ 61 w 150"/>
                    <a:gd name="T77" fmla="*/ 193 h 369"/>
                    <a:gd name="T78" fmla="*/ 67 w 150"/>
                    <a:gd name="T79" fmla="*/ 177 h 369"/>
                    <a:gd name="T80" fmla="*/ 58 w 150"/>
                    <a:gd name="T81" fmla="*/ 177 h 369"/>
                    <a:gd name="T82" fmla="*/ 32 w 150"/>
                    <a:gd name="T83" fmla="*/ 208 h 369"/>
                    <a:gd name="T84" fmla="*/ 57 w 150"/>
                    <a:gd name="T85" fmla="*/ 148 h 369"/>
                    <a:gd name="T86" fmla="*/ 62 w 150"/>
                    <a:gd name="T87" fmla="*/ 126 h 369"/>
                    <a:gd name="T88" fmla="*/ 55 w 150"/>
                    <a:gd name="T89" fmla="*/ 122 h 369"/>
                    <a:gd name="T90" fmla="*/ 57 w 150"/>
                    <a:gd name="T91" fmla="*/ 101 h 369"/>
                    <a:gd name="T92" fmla="*/ 53 w 150"/>
                    <a:gd name="T93" fmla="*/ 99 h 369"/>
                    <a:gd name="T94" fmla="*/ 35 w 150"/>
                    <a:gd name="T95" fmla="*/ 117 h 369"/>
                    <a:gd name="T96" fmla="*/ 49 w 150"/>
                    <a:gd name="T97" fmla="*/ 87 h 369"/>
                    <a:gd name="T98" fmla="*/ 48 w 150"/>
                    <a:gd name="T99" fmla="*/ 62 h 369"/>
                    <a:gd name="T100" fmla="*/ 49 w 150"/>
                    <a:gd name="T101" fmla="*/ 46 h 369"/>
                    <a:gd name="T102" fmla="*/ 34 w 150"/>
                    <a:gd name="T103" fmla="*/ 46 h 369"/>
                    <a:gd name="T104" fmla="*/ 38 w 150"/>
                    <a:gd name="T105" fmla="*/ 24 h 369"/>
                    <a:gd name="T106" fmla="*/ 31 w 150"/>
                    <a:gd name="T107" fmla="*/ 19 h 369"/>
                    <a:gd name="T108" fmla="*/ 33 w 150"/>
                    <a:gd name="T10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369">
                      <a:moveTo>
                        <a:pt x="33" y="0"/>
                      </a:moveTo>
                      <a:lnTo>
                        <a:pt x="39" y="1"/>
                      </a:lnTo>
                      <a:lnTo>
                        <a:pt x="48" y="4"/>
                      </a:lnTo>
                      <a:lnTo>
                        <a:pt x="42" y="5"/>
                      </a:lnTo>
                      <a:lnTo>
                        <a:pt x="47" y="10"/>
                      </a:lnTo>
                      <a:lnTo>
                        <a:pt x="52" y="15"/>
                      </a:lnTo>
                      <a:lnTo>
                        <a:pt x="60" y="17"/>
                      </a:lnTo>
                      <a:lnTo>
                        <a:pt x="72" y="16"/>
                      </a:lnTo>
                      <a:lnTo>
                        <a:pt x="85" y="13"/>
                      </a:lnTo>
                      <a:lnTo>
                        <a:pt x="119" y="16"/>
                      </a:lnTo>
                      <a:lnTo>
                        <a:pt x="86" y="14"/>
                      </a:lnTo>
                      <a:lnTo>
                        <a:pt x="72" y="19"/>
                      </a:lnTo>
                      <a:lnTo>
                        <a:pt x="60" y="17"/>
                      </a:lnTo>
                      <a:lnTo>
                        <a:pt x="52" y="21"/>
                      </a:lnTo>
                      <a:lnTo>
                        <a:pt x="58" y="24"/>
                      </a:lnTo>
                      <a:lnTo>
                        <a:pt x="54" y="27"/>
                      </a:lnTo>
                      <a:lnTo>
                        <a:pt x="65" y="35"/>
                      </a:lnTo>
                      <a:lnTo>
                        <a:pt x="89" y="34"/>
                      </a:lnTo>
                      <a:lnTo>
                        <a:pt x="121" y="63"/>
                      </a:lnTo>
                      <a:lnTo>
                        <a:pt x="89" y="35"/>
                      </a:lnTo>
                      <a:lnTo>
                        <a:pt x="65" y="38"/>
                      </a:lnTo>
                      <a:lnTo>
                        <a:pt x="58" y="38"/>
                      </a:lnTo>
                      <a:lnTo>
                        <a:pt x="71" y="48"/>
                      </a:lnTo>
                      <a:lnTo>
                        <a:pt x="63" y="48"/>
                      </a:lnTo>
                      <a:lnTo>
                        <a:pt x="77" y="59"/>
                      </a:lnTo>
                      <a:lnTo>
                        <a:pt x="103" y="74"/>
                      </a:lnTo>
                      <a:lnTo>
                        <a:pt x="133" y="100"/>
                      </a:lnTo>
                      <a:lnTo>
                        <a:pt x="103" y="76"/>
                      </a:lnTo>
                      <a:lnTo>
                        <a:pt x="76" y="62"/>
                      </a:lnTo>
                      <a:lnTo>
                        <a:pt x="68" y="62"/>
                      </a:lnTo>
                      <a:lnTo>
                        <a:pt x="81" y="70"/>
                      </a:lnTo>
                      <a:lnTo>
                        <a:pt x="72" y="73"/>
                      </a:lnTo>
                      <a:lnTo>
                        <a:pt x="82" y="84"/>
                      </a:lnTo>
                      <a:lnTo>
                        <a:pt x="146" y="172"/>
                      </a:lnTo>
                      <a:lnTo>
                        <a:pt x="82" y="85"/>
                      </a:lnTo>
                      <a:lnTo>
                        <a:pt x="73" y="85"/>
                      </a:lnTo>
                      <a:lnTo>
                        <a:pt x="83" y="99"/>
                      </a:lnTo>
                      <a:lnTo>
                        <a:pt x="76" y="98"/>
                      </a:lnTo>
                      <a:lnTo>
                        <a:pt x="85" y="115"/>
                      </a:lnTo>
                      <a:lnTo>
                        <a:pt x="112" y="145"/>
                      </a:lnTo>
                      <a:lnTo>
                        <a:pt x="138" y="189"/>
                      </a:lnTo>
                      <a:lnTo>
                        <a:pt x="112" y="146"/>
                      </a:lnTo>
                      <a:lnTo>
                        <a:pt x="85" y="116"/>
                      </a:lnTo>
                      <a:lnTo>
                        <a:pt x="76" y="112"/>
                      </a:lnTo>
                      <a:lnTo>
                        <a:pt x="82" y="123"/>
                      </a:lnTo>
                      <a:lnTo>
                        <a:pt x="77" y="121"/>
                      </a:lnTo>
                      <a:lnTo>
                        <a:pt x="85" y="138"/>
                      </a:lnTo>
                      <a:lnTo>
                        <a:pt x="107" y="170"/>
                      </a:lnTo>
                      <a:lnTo>
                        <a:pt x="149" y="211"/>
                      </a:lnTo>
                      <a:lnTo>
                        <a:pt x="107" y="170"/>
                      </a:lnTo>
                      <a:lnTo>
                        <a:pt x="85" y="139"/>
                      </a:lnTo>
                      <a:lnTo>
                        <a:pt x="81" y="139"/>
                      </a:lnTo>
                      <a:lnTo>
                        <a:pt x="120" y="233"/>
                      </a:lnTo>
                      <a:lnTo>
                        <a:pt x="79" y="139"/>
                      </a:lnTo>
                      <a:lnTo>
                        <a:pt x="85" y="152"/>
                      </a:lnTo>
                      <a:lnTo>
                        <a:pt x="79" y="147"/>
                      </a:lnTo>
                      <a:lnTo>
                        <a:pt x="87" y="166"/>
                      </a:lnTo>
                      <a:lnTo>
                        <a:pt x="115" y="210"/>
                      </a:lnTo>
                      <a:lnTo>
                        <a:pt x="87" y="170"/>
                      </a:lnTo>
                      <a:lnTo>
                        <a:pt x="81" y="166"/>
                      </a:lnTo>
                      <a:lnTo>
                        <a:pt x="87" y="179"/>
                      </a:lnTo>
                      <a:lnTo>
                        <a:pt x="120" y="264"/>
                      </a:lnTo>
                      <a:lnTo>
                        <a:pt x="94" y="198"/>
                      </a:lnTo>
                      <a:lnTo>
                        <a:pt x="85" y="179"/>
                      </a:lnTo>
                      <a:lnTo>
                        <a:pt x="81" y="177"/>
                      </a:lnTo>
                      <a:lnTo>
                        <a:pt x="86" y="190"/>
                      </a:lnTo>
                      <a:lnTo>
                        <a:pt x="81" y="188"/>
                      </a:lnTo>
                      <a:lnTo>
                        <a:pt x="89" y="205"/>
                      </a:lnTo>
                      <a:lnTo>
                        <a:pt x="93" y="220"/>
                      </a:lnTo>
                      <a:lnTo>
                        <a:pt x="135" y="269"/>
                      </a:lnTo>
                      <a:lnTo>
                        <a:pt x="92" y="220"/>
                      </a:lnTo>
                      <a:lnTo>
                        <a:pt x="87" y="210"/>
                      </a:lnTo>
                      <a:lnTo>
                        <a:pt x="82" y="207"/>
                      </a:lnTo>
                      <a:lnTo>
                        <a:pt x="92" y="235"/>
                      </a:lnTo>
                      <a:lnTo>
                        <a:pt x="81" y="207"/>
                      </a:lnTo>
                      <a:lnTo>
                        <a:pt x="87" y="220"/>
                      </a:lnTo>
                      <a:lnTo>
                        <a:pt x="81" y="218"/>
                      </a:lnTo>
                      <a:lnTo>
                        <a:pt x="85" y="229"/>
                      </a:lnTo>
                      <a:lnTo>
                        <a:pt x="99" y="269"/>
                      </a:lnTo>
                      <a:lnTo>
                        <a:pt x="113" y="294"/>
                      </a:lnTo>
                      <a:lnTo>
                        <a:pt x="99" y="269"/>
                      </a:lnTo>
                      <a:lnTo>
                        <a:pt x="85" y="231"/>
                      </a:lnTo>
                      <a:lnTo>
                        <a:pt x="79" y="229"/>
                      </a:lnTo>
                      <a:lnTo>
                        <a:pt x="81" y="238"/>
                      </a:lnTo>
                      <a:lnTo>
                        <a:pt x="92" y="264"/>
                      </a:lnTo>
                      <a:lnTo>
                        <a:pt x="81" y="241"/>
                      </a:lnTo>
                      <a:lnTo>
                        <a:pt x="77" y="233"/>
                      </a:lnTo>
                      <a:lnTo>
                        <a:pt x="82" y="254"/>
                      </a:lnTo>
                      <a:lnTo>
                        <a:pt x="76" y="250"/>
                      </a:lnTo>
                      <a:lnTo>
                        <a:pt x="78" y="267"/>
                      </a:lnTo>
                      <a:lnTo>
                        <a:pt x="74" y="259"/>
                      </a:lnTo>
                      <a:lnTo>
                        <a:pt x="71" y="266"/>
                      </a:lnTo>
                      <a:lnTo>
                        <a:pt x="72" y="283"/>
                      </a:lnTo>
                      <a:lnTo>
                        <a:pt x="99" y="368"/>
                      </a:lnTo>
                      <a:lnTo>
                        <a:pt x="70" y="283"/>
                      </a:lnTo>
                      <a:lnTo>
                        <a:pt x="70" y="264"/>
                      </a:lnTo>
                      <a:lnTo>
                        <a:pt x="70" y="253"/>
                      </a:lnTo>
                      <a:lnTo>
                        <a:pt x="65" y="259"/>
                      </a:lnTo>
                      <a:lnTo>
                        <a:pt x="17" y="315"/>
                      </a:lnTo>
                      <a:lnTo>
                        <a:pt x="66" y="254"/>
                      </a:lnTo>
                      <a:lnTo>
                        <a:pt x="70" y="238"/>
                      </a:lnTo>
                      <a:lnTo>
                        <a:pt x="65" y="241"/>
                      </a:lnTo>
                      <a:lnTo>
                        <a:pt x="72" y="223"/>
                      </a:lnTo>
                      <a:lnTo>
                        <a:pt x="66" y="230"/>
                      </a:lnTo>
                      <a:lnTo>
                        <a:pt x="55" y="257"/>
                      </a:lnTo>
                      <a:lnTo>
                        <a:pt x="65" y="228"/>
                      </a:lnTo>
                      <a:lnTo>
                        <a:pt x="70" y="216"/>
                      </a:lnTo>
                      <a:lnTo>
                        <a:pt x="69" y="216"/>
                      </a:lnTo>
                      <a:lnTo>
                        <a:pt x="63" y="223"/>
                      </a:lnTo>
                      <a:lnTo>
                        <a:pt x="51" y="237"/>
                      </a:lnTo>
                      <a:lnTo>
                        <a:pt x="10" y="248"/>
                      </a:lnTo>
                      <a:lnTo>
                        <a:pt x="52" y="235"/>
                      </a:lnTo>
                      <a:lnTo>
                        <a:pt x="65" y="218"/>
                      </a:lnTo>
                      <a:lnTo>
                        <a:pt x="69" y="204"/>
                      </a:lnTo>
                      <a:lnTo>
                        <a:pt x="63" y="204"/>
                      </a:lnTo>
                      <a:lnTo>
                        <a:pt x="69" y="190"/>
                      </a:lnTo>
                      <a:lnTo>
                        <a:pt x="61" y="193"/>
                      </a:lnTo>
                      <a:lnTo>
                        <a:pt x="33" y="220"/>
                      </a:lnTo>
                      <a:lnTo>
                        <a:pt x="61" y="193"/>
                      </a:lnTo>
                      <a:lnTo>
                        <a:pt x="67" y="177"/>
                      </a:lnTo>
                      <a:lnTo>
                        <a:pt x="60" y="181"/>
                      </a:lnTo>
                      <a:lnTo>
                        <a:pt x="65" y="168"/>
                      </a:lnTo>
                      <a:lnTo>
                        <a:pt x="58" y="177"/>
                      </a:lnTo>
                      <a:lnTo>
                        <a:pt x="63" y="158"/>
                      </a:lnTo>
                      <a:lnTo>
                        <a:pt x="57" y="167"/>
                      </a:lnTo>
                      <a:lnTo>
                        <a:pt x="32" y="208"/>
                      </a:lnTo>
                      <a:lnTo>
                        <a:pt x="58" y="167"/>
                      </a:lnTo>
                      <a:lnTo>
                        <a:pt x="65" y="143"/>
                      </a:lnTo>
                      <a:lnTo>
                        <a:pt x="57" y="148"/>
                      </a:lnTo>
                      <a:lnTo>
                        <a:pt x="15" y="171"/>
                      </a:lnTo>
                      <a:lnTo>
                        <a:pt x="57" y="147"/>
                      </a:lnTo>
                      <a:lnTo>
                        <a:pt x="62" y="126"/>
                      </a:lnTo>
                      <a:lnTo>
                        <a:pt x="57" y="130"/>
                      </a:lnTo>
                      <a:lnTo>
                        <a:pt x="61" y="117"/>
                      </a:lnTo>
                      <a:lnTo>
                        <a:pt x="55" y="122"/>
                      </a:lnTo>
                      <a:lnTo>
                        <a:pt x="36" y="179"/>
                      </a:lnTo>
                      <a:lnTo>
                        <a:pt x="57" y="117"/>
                      </a:lnTo>
                      <a:lnTo>
                        <a:pt x="57" y="101"/>
                      </a:lnTo>
                      <a:lnTo>
                        <a:pt x="50" y="109"/>
                      </a:lnTo>
                      <a:lnTo>
                        <a:pt x="38" y="141"/>
                      </a:lnTo>
                      <a:lnTo>
                        <a:pt x="53" y="99"/>
                      </a:lnTo>
                      <a:lnTo>
                        <a:pt x="55" y="85"/>
                      </a:lnTo>
                      <a:lnTo>
                        <a:pt x="50" y="92"/>
                      </a:lnTo>
                      <a:lnTo>
                        <a:pt x="35" y="117"/>
                      </a:lnTo>
                      <a:lnTo>
                        <a:pt x="0" y="133"/>
                      </a:lnTo>
                      <a:lnTo>
                        <a:pt x="36" y="116"/>
                      </a:lnTo>
                      <a:lnTo>
                        <a:pt x="49" y="87"/>
                      </a:lnTo>
                      <a:lnTo>
                        <a:pt x="51" y="70"/>
                      </a:lnTo>
                      <a:lnTo>
                        <a:pt x="45" y="79"/>
                      </a:lnTo>
                      <a:lnTo>
                        <a:pt x="48" y="62"/>
                      </a:lnTo>
                      <a:lnTo>
                        <a:pt x="25" y="106"/>
                      </a:lnTo>
                      <a:lnTo>
                        <a:pt x="47" y="59"/>
                      </a:lnTo>
                      <a:lnTo>
                        <a:pt x="49" y="46"/>
                      </a:lnTo>
                      <a:lnTo>
                        <a:pt x="42" y="57"/>
                      </a:lnTo>
                      <a:lnTo>
                        <a:pt x="43" y="36"/>
                      </a:lnTo>
                      <a:lnTo>
                        <a:pt x="34" y="46"/>
                      </a:lnTo>
                      <a:lnTo>
                        <a:pt x="2" y="81"/>
                      </a:lnTo>
                      <a:lnTo>
                        <a:pt x="34" y="44"/>
                      </a:lnTo>
                      <a:lnTo>
                        <a:pt x="38" y="24"/>
                      </a:lnTo>
                      <a:lnTo>
                        <a:pt x="33" y="30"/>
                      </a:lnTo>
                      <a:lnTo>
                        <a:pt x="36" y="15"/>
                      </a:lnTo>
                      <a:lnTo>
                        <a:pt x="31" y="19"/>
                      </a:lnTo>
                      <a:lnTo>
                        <a:pt x="30" y="8"/>
                      </a:lnTo>
                      <a:lnTo>
                        <a:pt x="31" y="3"/>
                      </a:lnTo>
                      <a:lnTo>
                        <a:pt x="33"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58" name="Freeform 34"/>
              <p:cNvSpPr>
                <a:spLocks/>
              </p:cNvSpPr>
              <p:nvPr/>
            </p:nvSpPr>
            <p:spPr bwMode="ltGray">
              <a:xfrm>
                <a:off x="407" y="3928"/>
                <a:ext cx="17" cy="225"/>
              </a:xfrm>
              <a:custGeom>
                <a:avLst/>
                <a:gdLst>
                  <a:gd name="T0" fmla="*/ 2 w 17"/>
                  <a:gd name="T1" fmla="*/ 0 h 225"/>
                  <a:gd name="T2" fmla="*/ 6 w 17"/>
                  <a:gd name="T3" fmla="*/ 16 h 225"/>
                  <a:gd name="T4" fmla="*/ 9 w 17"/>
                  <a:gd name="T5" fmla="*/ 43 h 225"/>
                  <a:gd name="T6" fmla="*/ 13 w 17"/>
                  <a:gd name="T7" fmla="*/ 81 h 225"/>
                  <a:gd name="T8" fmla="*/ 16 w 17"/>
                  <a:gd name="T9" fmla="*/ 128 h 225"/>
                  <a:gd name="T10" fmla="*/ 16 w 17"/>
                  <a:gd name="T11" fmla="*/ 179 h 225"/>
                  <a:gd name="T12" fmla="*/ 14 w 17"/>
                  <a:gd name="T13" fmla="*/ 224 h 225"/>
                  <a:gd name="T14" fmla="*/ 13 w 17"/>
                  <a:gd name="T15" fmla="*/ 224 h 225"/>
                  <a:gd name="T16" fmla="*/ 14 w 17"/>
                  <a:gd name="T17" fmla="*/ 179 h 225"/>
                  <a:gd name="T18" fmla="*/ 14 w 17"/>
                  <a:gd name="T19" fmla="*/ 142 h 225"/>
                  <a:gd name="T20" fmla="*/ 10 w 17"/>
                  <a:gd name="T21" fmla="*/ 101 h 225"/>
                  <a:gd name="T22" fmla="*/ 6 w 17"/>
                  <a:gd name="T23" fmla="*/ 61 h 225"/>
                  <a:gd name="T24" fmla="*/ 0 w 17"/>
                  <a:gd name="T25" fmla="*/ 10 h 225"/>
                  <a:gd name="T26" fmla="*/ 2 w 17"/>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5">
                    <a:moveTo>
                      <a:pt x="2" y="0"/>
                    </a:moveTo>
                    <a:lnTo>
                      <a:pt x="6" y="16"/>
                    </a:lnTo>
                    <a:lnTo>
                      <a:pt x="9" y="43"/>
                    </a:lnTo>
                    <a:lnTo>
                      <a:pt x="13" y="81"/>
                    </a:lnTo>
                    <a:lnTo>
                      <a:pt x="16" y="128"/>
                    </a:lnTo>
                    <a:lnTo>
                      <a:pt x="16" y="179"/>
                    </a:lnTo>
                    <a:lnTo>
                      <a:pt x="14" y="224"/>
                    </a:lnTo>
                    <a:lnTo>
                      <a:pt x="13" y="224"/>
                    </a:lnTo>
                    <a:lnTo>
                      <a:pt x="14" y="179"/>
                    </a:lnTo>
                    <a:lnTo>
                      <a:pt x="14" y="142"/>
                    </a:lnTo>
                    <a:lnTo>
                      <a:pt x="10" y="101"/>
                    </a:lnTo>
                    <a:lnTo>
                      <a:pt x="6" y="61"/>
                    </a:lnTo>
                    <a:lnTo>
                      <a:pt x="0" y="10"/>
                    </a:lnTo>
                    <a:lnTo>
                      <a:pt x="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59" name="Freeform 35"/>
              <p:cNvSpPr>
                <a:spLocks/>
              </p:cNvSpPr>
              <p:nvPr/>
            </p:nvSpPr>
            <p:spPr bwMode="ltGray">
              <a:xfrm>
                <a:off x="372" y="3608"/>
                <a:ext cx="70" cy="404"/>
              </a:xfrm>
              <a:custGeom>
                <a:avLst/>
                <a:gdLst>
                  <a:gd name="T0" fmla="*/ 22 w 70"/>
                  <a:gd name="T1" fmla="*/ 5 h 404"/>
                  <a:gd name="T2" fmla="*/ 23 w 70"/>
                  <a:gd name="T3" fmla="*/ 16 h 404"/>
                  <a:gd name="T4" fmla="*/ 39 w 70"/>
                  <a:gd name="T5" fmla="*/ 15 h 404"/>
                  <a:gd name="T6" fmla="*/ 33 w 70"/>
                  <a:gd name="T7" fmla="*/ 20 h 404"/>
                  <a:gd name="T8" fmla="*/ 26 w 70"/>
                  <a:gd name="T9" fmla="*/ 27 h 404"/>
                  <a:gd name="T10" fmla="*/ 41 w 70"/>
                  <a:gd name="T11" fmla="*/ 37 h 404"/>
                  <a:gd name="T12" fmla="*/ 30 w 70"/>
                  <a:gd name="T13" fmla="*/ 40 h 404"/>
                  <a:gd name="T14" fmla="*/ 29 w 70"/>
                  <a:gd name="T15" fmla="*/ 52 h 404"/>
                  <a:gd name="T16" fmla="*/ 61 w 70"/>
                  <a:gd name="T17" fmla="*/ 109 h 404"/>
                  <a:gd name="T18" fmla="*/ 31 w 70"/>
                  <a:gd name="T19" fmla="*/ 68 h 404"/>
                  <a:gd name="T20" fmla="*/ 38 w 70"/>
                  <a:gd name="T21" fmla="*/ 92 h 404"/>
                  <a:gd name="T22" fmla="*/ 34 w 70"/>
                  <a:gd name="T23" fmla="*/ 94 h 404"/>
                  <a:gd name="T24" fmla="*/ 39 w 70"/>
                  <a:gd name="T25" fmla="*/ 126 h 404"/>
                  <a:gd name="T26" fmla="*/ 51 w 70"/>
                  <a:gd name="T27" fmla="*/ 160 h 404"/>
                  <a:gd name="T28" fmla="*/ 38 w 70"/>
                  <a:gd name="T29" fmla="*/ 135 h 404"/>
                  <a:gd name="T30" fmla="*/ 49 w 70"/>
                  <a:gd name="T31" fmla="*/ 186 h 404"/>
                  <a:gd name="T32" fmla="*/ 39 w 70"/>
                  <a:gd name="T33" fmla="*/ 152 h 404"/>
                  <a:gd name="T34" fmla="*/ 37 w 70"/>
                  <a:gd name="T35" fmla="*/ 152 h 404"/>
                  <a:gd name="T36" fmla="*/ 40 w 70"/>
                  <a:gd name="T37" fmla="*/ 182 h 404"/>
                  <a:gd name="T38" fmla="*/ 37 w 70"/>
                  <a:gd name="T39" fmla="*/ 182 h 404"/>
                  <a:gd name="T40" fmla="*/ 44 w 70"/>
                  <a:gd name="T41" fmla="*/ 217 h 404"/>
                  <a:gd name="T42" fmla="*/ 39 w 70"/>
                  <a:gd name="T43" fmla="*/ 208 h 404"/>
                  <a:gd name="T44" fmla="*/ 43 w 70"/>
                  <a:gd name="T45" fmla="*/ 240 h 404"/>
                  <a:gd name="T46" fmla="*/ 40 w 70"/>
                  <a:gd name="T47" fmla="*/ 230 h 404"/>
                  <a:gd name="T48" fmla="*/ 37 w 70"/>
                  <a:gd name="T49" fmla="*/ 227 h 404"/>
                  <a:gd name="T50" fmla="*/ 39 w 70"/>
                  <a:gd name="T51" fmla="*/ 251 h 404"/>
                  <a:gd name="T52" fmla="*/ 46 w 70"/>
                  <a:gd name="T53" fmla="*/ 295 h 404"/>
                  <a:gd name="T54" fmla="*/ 37 w 70"/>
                  <a:gd name="T55" fmla="*/ 261 h 404"/>
                  <a:gd name="T56" fmla="*/ 35 w 70"/>
                  <a:gd name="T57" fmla="*/ 255 h 404"/>
                  <a:gd name="T58" fmla="*/ 36 w 70"/>
                  <a:gd name="T59" fmla="*/ 292 h 404"/>
                  <a:gd name="T60" fmla="*/ 33 w 70"/>
                  <a:gd name="T61" fmla="*/ 310 h 404"/>
                  <a:gd name="T62" fmla="*/ 32 w 70"/>
                  <a:gd name="T63" fmla="*/ 290 h 404"/>
                  <a:gd name="T64" fmla="*/ 7 w 70"/>
                  <a:gd name="T65" fmla="*/ 345 h 404"/>
                  <a:gd name="T66" fmla="*/ 30 w 70"/>
                  <a:gd name="T67" fmla="*/ 264 h 404"/>
                  <a:gd name="T68" fmla="*/ 26 w 70"/>
                  <a:gd name="T69" fmla="*/ 282 h 404"/>
                  <a:gd name="T70" fmla="*/ 31 w 70"/>
                  <a:gd name="T71" fmla="*/ 236 h 404"/>
                  <a:gd name="T72" fmla="*/ 5 w 70"/>
                  <a:gd name="T73" fmla="*/ 272 h 404"/>
                  <a:gd name="T74" fmla="*/ 31 w 70"/>
                  <a:gd name="T75" fmla="*/ 223 h 404"/>
                  <a:gd name="T76" fmla="*/ 28 w 70"/>
                  <a:gd name="T77" fmla="*/ 212 h 404"/>
                  <a:gd name="T78" fmla="*/ 31 w 70"/>
                  <a:gd name="T79" fmla="*/ 193 h 404"/>
                  <a:gd name="T80" fmla="*/ 26 w 70"/>
                  <a:gd name="T81" fmla="*/ 193 h 404"/>
                  <a:gd name="T82" fmla="*/ 15 w 70"/>
                  <a:gd name="T83" fmla="*/ 228 h 404"/>
                  <a:gd name="T84" fmla="*/ 26 w 70"/>
                  <a:gd name="T85" fmla="*/ 162 h 404"/>
                  <a:gd name="T86" fmla="*/ 29 w 70"/>
                  <a:gd name="T87" fmla="*/ 138 h 404"/>
                  <a:gd name="T88" fmla="*/ 26 w 70"/>
                  <a:gd name="T89" fmla="*/ 133 h 404"/>
                  <a:gd name="T90" fmla="*/ 26 w 70"/>
                  <a:gd name="T91" fmla="*/ 111 h 404"/>
                  <a:gd name="T92" fmla="*/ 24 w 70"/>
                  <a:gd name="T93" fmla="*/ 108 h 404"/>
                  <a:gd name="T94" fmla="*/ 16 w 70"/>
                  <a:gd name="T95" fmla="*/ 129 h 404"/>
                  <a:gd name="T96" fmla="*/ 23 w 70"/>
                  <a:gd name="T97" fmla="*/ 96 h 404"/>
                  <a:gd name="T98" fmla="*/ 22 w 70"/>
                  <a:gd name="T99" fmla="*/ 68 h 404"/>
                  <a:gd name="T100" fmla="*/ 23 w 70"/>
                  <a:gd name="T101" fmla="*/ 51 h 404"/>
                  <a:gd name="T102" fmla="*/ 15 w 70"/>
                  <a:gd name="T103" fmla="*/ 50 h 404"/>
                  <a:gd name="T104" fmla="*/ 18 w 70"/>
                  <a:gd name="T105" fmla="*/ 27 h 404"/>
                  <a:gd name="T106" fmla="*/ 14 w 70"/>
                  <a:gd name="T107" fmla="*/ 21 h 404"/>
                  <a:gd name="T108" fmla="*/ 15 w 70"/>
                  <a:gd name="T10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404">
                    <a:moveTo>
                      <a:pt x="15" y="0"/>
                    </a:moveTo>
                    <a:lnTo>
                      <a:pt x="18" y="1"/>
                    </a:lnTo>
                    <a:lnTo>
                      <a:pt x="22" y="5"/>
                    </a:lnTo>
                    <a:lnTo>
                      <a:pt x="19" y="6"/>
                    </a:lnTo>
                    <a:lnTo>
                      <a:pt x="21" y="11"/>
                    </a:lnTo>
                    <a:lnTo>
                      <a:pt x="23" y="16"/>
                    </a:lnTo>
                    <a:lnTo>
                      <a:pt x="28" y="19"/>
                    </a:lnTo>
                    <a:lnTo>
                      <a:pt x="33" y="18"/>
                    </a:lnTo>
                    <a:lnTo>
                      <a:pt x="39" y="15"/>
                    </a:lnTo>
                    <a:lnTo>
                      <a:pt x="55" y="18"/>
                    </a:lnTo>
                    <a:lnTo>
                      <a:pt x="39" y="16"/>
                    </a:lnTo>
                    <a:lnTo>
                      <a:pt x="33" y="20"/>
                    </a:lnTo>
                    <a:lnTo>
                      <a:pt x="28" y="19"/>
                    </a:lnTo>
                    <a:lnTo>
                      <a:pt x="23" y="23"/>
                    </a:lnTo>
                    <a:lnTo>
                      <a:pt x="26" y="27"/>
                    </a:lnTo>
                    <a:lnTo>
                      <a:pt x="25" y="29"/>
                    </a:lnTo>
                    <a:lnTo>
                      <a:pt x="30" y="38"/>
                    </a:lnTo>
                    <a:lnTo>
                      <a:pt x="41" y="37"/>
                    </a:lnTo>
                    <a:lnTo>
                      <a:pt x="55" y="69"/>
                    </a:lnTo>
                    <a:lnTo>
                      <a:pt x="41" y="38"/>
                    </a:lnTo>
                    <a:lnTo>
                      <a:pt x="30" y="40"/>
                    </a:lnTo>
                    <a:lnTo>
                      <a:pt x="26" y="42"/>
                    </a:lnTo>
                    <a:lnTo>
                      <a:pt x="33" y="52"/>
                    </a:lnTo>
                    <a:lnTo>
                      <a:pt x="29" y="52"/>
                    </a:lnTo>
                    <a:lnTo>
                      <a:pt x="35" y="65"/>
                    </a:lnTo>
                    <a:lnTo>
                      <a:pt x="47" y="81"/>
                    </a:lnTo>
                    <a:lnTo>
                      <a:pt x="61" y="109"/>
                    </a:lnTo>
                    <a:lnTo>
                      <a:pt x="47" y="84"/>
                    </a:lnTo>
                    <a:lnTo>
                      <a:pt x="35" y="68"/>
                    </a:lnTo>
                    <a:lnTo>
                      <a:pt x="31" y="68"/>
                    </a:lnTo>
                    <a:lnTo>
                      <a:pt x="37" y="77"/>
                    </a:lnTo>
                    <a:lnTo>
                      <a:pt x="33" y="80"/>
                    </a:lnTo>
                    <a:lnTo>
                      <a:pt x="38" y="92"/>
                    </a:lnTo>
                    <a:lnTo>
                      <a:pt x="67" y="189"/>
                    </a:lnTo>
                    <a:lnTo>
                      <a:pt x="38" y="94"/>
                    </a:lnTo>
                    <a:lnTo>
                      <a:pt x="34" y="94"/>
                    </a:lnTo>
                    <a:lnTo>
                      <a:pt x="38" y="108"/>
                    </a:lnTo>
                    <a:lnTo>
                      <a:pt x="35" y="107"/>
                    </a:lnTo>
                    <a:lnTo>
                      <a:pt x="39" y="126"/>
                    </a:lnTo>
                    <a:lnTo>
                      <a:pt x="51" y="159"/>
                    </a:lnTo>
                    <a:lnTo>
                      <a:pt x="64" y="207"/>
                    </a:lnTo>
                    <a:lnTo>
                      <a:pt x="51" y="160"/>
                    </a:lnTo>
                    <a:lnTo>
                      <a:pt x="39" y="127"/>
                    </a:lnTo>
                    <a:lnTo>
                      <a:pt x="35" y="122"/>
                    </a:lnTo>
                    <a:lnTo>
                      <a:pt x="38" y="135"/>
                    </a:lnTo>
                    <a:lnTo>
                      <a:pt x="35" y="133"/>
                    </a:lnTo>
                    <a:lnTo>
                      <a:pt x="39" y="151"/>
                    </a:lnTo>
                    <a:lnTo>
                      <a:pt x="49" y="186"/>
                    </a:lnTo>
                    <a:lnTo>
                      <a:pt x="69" y="231"/>
                    </a:lnTo>
                    <a:lnTo>
                      <a:pt x="50" y="187"/>
                    </a:lnTo>
                    <a:lnTo>
                      <a:pt x="39" y="152"/>
                    </a:lnTo>
                    <a:lnTo>
                      <a:pt x="37" y="152"/>
                    </a:lnTo>
                    <a:lnTo>
                      <a:pt x="55" y="255"/>
                    </a:lnTo>
                    <a:lnTo>
                      <a:pt x="37" y="152"/>
                    </a:lnTo>
                    <a:lnTo>
                      <a:pt x="39" y="166"/>
                    </a:lnTo>
                    <a:lnTo>
                      <a:pt x="37" y="161"/>
                    </a:lnTo>
                    <a:lnTo>
                      <a:pt x="40" y="182"/>
                    </a:lnTo>
                    <a:lnTo>
                      <a:pt x="53" y="230"/>
                    </a:lnTo>
                    <a:lnTo>
                      <a:pt x="40" y="186"/>
                    </a:lnTo>
                    <a:lnTo>
                      <a:pt x="37" y="182"/>
                    </a:lnTo>
                    <a:lnTo>
                      <a:pt x="40" y="196"/>
                    </a:lnTo>
                    <a:lnTo>
                      <a:pt x="55" y="290"/>
                    </a:lnTo>
                    <a:lnTo>
                      <a:pt x="44" y="217"/>
                    </a:lnTo>
                    <a:lnTo>
                      <a:pt x="39" y="196"/>
                    </a:lnTo>
                    <a:lnTo>
                      <a:pt x="37" y="193"/>
                    </a:lnTo>
                    <a:lnTo>
                      <a:pt x="39" y="208"/>
                    </a:lnTo>
                    <a:lnTo>
                      <a:pt x="37" y="206"/>
                    </a:lnTo>
                    <a:lnTo>
                      <a:pt x="41" y="225"/>
                    </a:lnTo>
                    <a:lnTo>
                      <a:pt x="43" y="240"/>
                    </a:lnTo>
                    <a:lnTo>
                      <a:pt x="62" y="294"/>
                    </a:lnTo>
                    <a:lnTo>
                      <a:pt x="42" y="242"/>
                    </a:lnTo>
                    <a:lnTo>
                      <a:pt x="40" y="230"/>
                    </a:lnTo>
                    <a:lnTo>
                      <a:pt x="38" y="227"/>
                    </a:lnTo>
                    <a:lnTo>
                      <a:pt x="42" y="258"/>
                    </a:lnTo>
                    <a:lnTo>
                      <a:pt x="37" y="227"/>
                    </a:lnTo>
                    <a:lnTo>
                      <a:pt x="40" y="242"/>
                    </a:lnTo>
                    <a:lnTo>
                      <a:pt x="37" y="238"/>
                    </a:lnTo>
                    <a:lnTo>
                      <a:pt x="39" y="251"/>
                    </a:lnTo>
                    <a:lnTo>
                      <a:pt x="46" y="295"/>
                    </a:lnTo>
                    <a:lnTo>
                      <a:pt x="52" y="322"/>
                    </a:lnTo>
                    <a:lnTo>
                      <a:pt x="46" y="295"/>
                    </a:lnTo>
                    <a:lnTo>
                      <a:pt x="39" y="253"/>
                    </a:lnTo>
                    <a:lnTo>
                      <a:pt x="37" y="251"/>
                    </a:lnTo>
                    <a:lnTo>
                      <a:pt x="37" y="261"/>
                    </a:lnTo>
                    <a:lnTo>
                      <a:pt x="42" y="290"/>
                    </a:lnTo>
                    <a:lnTo>
                      <a:pt x="37" y="264"/>
                    </a:lnTo>
                    <a:lnTo>
                      <a:pt x="35" y="255"/>
                    </a:lnTo>
                    <a:lnTo>
                      <a:pt x="38" y="278"/>
                    </a:lnTo>
                    <a:lnTo>
                      <a:pt x="35" y="274"/>
                    </a:lnTo>
                    <a:lnTo>
                      <a:pt x="36" y="292"/>
                    </a:lnTo>
                    <a:lnTo>
                      <a:pt x="34" y="284"/>
                    </a:lnTo>
                    <a:lnTo>
                      <a:pt x="33" y="291"/>
                    </a:lnTo>
                    <a:lnTo>
                      <a:pt x="33" y="310"/>
                    </a:lnTo>
                    <a:lnTo>
                      <a:pt x="45" y="403"/>
                    </a:lnTo>
                    <a:lnTo>
                      <a:pt x="32" y="310"/>
                    </a:lnTo>
                    <a:lnTo>
                      <a:pt x="32" y="290"/>
                    </a:lnTo>
                    <a:lnTo>
                      <a:pt x="32" y="277"/>
                    </a:lnTo>
                    <a:lnTo>
                      <a:pt x="29" y="284"/>
                    </a:lnTo>
                    <a:lnTo>
                      <a:pt x="7" y="345"/>
                    </a:lnTo>
                    <a:lnTo>
                      <a:pt x="30" y="278"/>
                    </a:lnTo>
                    <a:lnTo>
                      <a:pt x="32" y="261"/>
                    </a:lnTo>
                    <a:lnTo>
                      <a:pt x="30" y="264"/>
                    </a:lnTo>
                    <a:lnTo>
                      <a:pt x="33" y="244"/>
                    </a:lnTo>
                    <a:lnTo>
                      <a:pt x="30" y="252"/>
                    </a:lnTo>
                    <a:lnTo>
                      <a:pt x="26" y="282"/>
                    </a:lnTo>
                    <a:lnTo>
                      <a:pt x="30" y="250"/>
                    </a:lnTo>
                    <a:lnTo>
                      <a:pt x="32" y="236"/>
                    </a:lnTo>
                    <a:lnTo>
                      <a:pt x="31" y="236"/>
                    </a:lnTo>
                    <a:lnTo>
                      <a:pt x="29" y="244"/>
                    </a:lnTo>
                    <a:lnTo>
                      <a:pt x="23" y="260"/>
                    </a:lnTo>
                    <a:lnTo>
                      <a:pt x="5" y="272"/>
                    </a:lnTo>
                    <a:lnTo>
                      <a:pt x="23" y="258"/>
                    </a:lnTo>
                    <a:lnTo>
                      <a:pt x="30" y="238"/>
                    </a:lnTo>
                    <a:lnTo>
                      <a:pt x="31" y="223"/>
                    </a:lnTo>
                    <a:lnTo>
                      <a:pt x="29" y="223"/>
                    </a:lnTo>
                    <a:lnTo>
                      <a:pt x="31" y="208"/>
                    </a:lnTo>
                    <a:lnTo>
                      <a:pt x="28" y="212"/>
                    </a:lnTo>
                    <a:lnTo>
                      <a:pt x="15" y="240"/>
                    </a:lnTo>
                    <a:lnTo>
                      <a:pt x="28" y="211"/>
                    </a:lnTo>
                    <a:lnTo>
                      <a:pt x="31" y="193"/>
                    </a:lnTo>
                    <a:lnTo>
                      <a:pt x="28" y="198"/>
                    </a:lnTo>
                    <a:lnTo>
                      <a:pt x="30" y="184"/>
                    </a:lnTo>
                    <a:lnTo>
                      <a:pt x="26" y="193"/>
                    </a:lnTo>
                    <a:lnTo>
                      <a:pt x="29" y="172"/>
                    </a:lnTo>
                    <a:lnTo>
                      <a:pt x="26" y="183"/>
                    </a:lnTo>
                    <a:lnTo>
                      <a:pt x="15" y="228"/>
                    </a:lnTo>
                    <a:lnTo>
                      <a:pt x="26" y="183"/>
                    </a:lnTo>
                    <a:lnTo>
                      <a:pt x="29" y="157"/>
                    </a:lnTo>
                    <a:lnTo>
                      <a:pt x="26" y="162"/>
                    </a:lnTo>
                    <a:lnTo>
                      <a:pt x="7" y="187"/>
                    </a:lnTo>
                    <a:lnTo>
                      <a:pt x="26" y="161"/>
                    </a:lnTo>
                    <a:lnTo>
                      <a:pt x="29" y="138"/>
                    </a:lnTo>
                    <a:lnTo>
                      <a:pt x="26" y="142"/>
                    </a:lnTo>
                    <a:lnTo>
                      <a:pt x="28" y="129"/>
                    </a:lnTo>
                    <a:lnTo>
                      <a:pt x="26" y="133"/>
                    </a:lnTo>
                    <a:lnTo>
                      <a:pt x="16" y="197"/>
                    </a:lnTo>
                    <a:lnTo>
                      <a:pt x="26" y="128"/>
                    </a:lnTo>
                    <a:lnTo>
                      <a:pt x="26" y="111"/>
                    </a:lnTo>
                    <a:lnTo>
                      <a:pt x="23" y="119"/>
                    </a:lnTo>
                    <a:lnTo>
                      <a:pt x="18" y="155"/>
                    </a:lnTo>
                    <a:lnTo>
                      <a:pt x="24" y="108"/>
                    </a:lnTo>
                    <a:lnTo>
                      <a:pt x="26" y="94"/>
                    </a:lnTo>
                    <a:lnTo>
                      <a:pt x="23" y="100"/>
                    </a:lnTo>
                    <a:lnTo>
                      <a:pt x="16" y="129"/>
                    </a:lnTo>
                    <a:lnTo>
                      <a:pt x="0" y="145"/>
                    </a:lnTo>
                    <a:lnTo>
                      <a:pt x="16" y="127"/>
                    </a:lnTo>
                    <a:lnTo>
                      <a:pt x="23" y="96"/>
                    </a:lnTo>
                    <a:lnTo>
                      <a:pt x="23" y="76"/>
                    </a:lnTo>
                    <a:lnTo>
                      <a:pt x="21" y="86"/>
                    </a:lnTo>
                    <a:lnTo>
                      <a:pt x="22" y="68"/>
                    </a:lnTo>
                    <a:lnTo>
                      <a:pt x="11" y="115"/>
                    </a:lnTo>
                    <a:lnTo>
                      <a:pt x="21" y="65"/>
                    </a:lnTo>
                    <a:lnTo>
                      <a:pt x="23" y="51"/>
                    </a:lnTo>
                    <a:lnTo>
                      <a:pt x="19" y="62"/>
                    </a:lnTo>
                    <a:lnTo>
                      <a:pt x="20" y="40"/>
                    </a:lnTo>
                    <a:lnTo>
                      <a:pt x="15" y="50"/>
                    </a:lnTo>
                    <a:lnTo>
                      <a:pt x="0" y="88"/>
                    </a:lnTo>
                    <a:lnTo>
                      <a:pt x="15" y="49"/>
                    </a:lnTo>
                    <a:lnTo>
                      <a:pt x="18" y="27"/>
                    </a:lnTo>
                    <a:lnTo>
                      <a:pt x="15" y="33"/>
                    </a:lnTo>
                    <a:lnTo>
                      <a:pt x="16" y="16"/>
                    </a:lnTo>
                    <a:lnTo>
                      <a:pt x="14" y="21"/>
                    </a:lnTo>
                    <a:lnTo>
                      <a:pt x="13" y="8"/>
                    </a:lnTo>
                    <a:lnTo>
                      <a:pt x="14" y="3"/>
                    </a:lnTo>
                    <a:lnTo>
                      <a:pt x="1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62" name="Group 38"/>
              <p:cNvGrpSpPr>
                <a:grpSpLocks/>
              </p:cNvGrpSpPr>
              <p:nvPr/>
            </p:nvGrpSpPr>
            <p:grpSpPr bwMode="auto">
              <a:xfrm>
                <a:off x="139" y="3607"/>
                <a:ext cx="217" cy="566"/>
                <a:chOff x="139" y="3607"/>
                <a:chExt cx="217" cy="566"/>
              </a:xfrm>
            </p:grpSpPr>
            <p:sp>
              <p:nvSpPr>
                <p:cNvPr id="1060" name="Freeform 36"/>
                <p:cNvSpPr>
                  <a:spLocks/>
                </p:cNvSpPr>
                <p:nvPr/>
              </p:nvSpPr>
              <p:spPr bwMode="ltGray">
                <a:xfrm>
                  <a:off x="308" y="3918"/>
                  <a:ext cx="48" cy="255"/>
                </a:xfrm>
                <a:custGeom>
                  <a:avLst/>
                  <a:gdLst>
                    <a:gd name="T0" fmla="*/ 37 w 48"/>
                    <a:gd name="T1" fmla="*/ 0 h 255"/>
                    <a:gd name="T2" fmla="*/ 34 w 48"/>
                    <a:gd name="T3" fmla="*/ 5 h 255"/>
                    <a:gd name="T4" fmla="*/ 18 w 48"/>
                    <a:gd name="T5" fmla="*/ 50 h 255"/>
                    <a:gd name="T6" fmla="*/ 9 w 48"/>
                    <a:gd name="T7" fmla="*/ 92 h 255"/>
                    <a:gd name="T8" fmla="*/ 0 w 48"/>
                    <a:gd name="T9" fmla="*/ 145 h 255"/>
                    <a:gd name="T10" fmla="*/ 0 w 48"/>
                    <a:gd name="T11" fmla="*/ 203 h 255"/>
                    <a:gd name="T12" fmla="*/ 4 w 48"/>
                    <a:gd name="T13" fmla="*/ 254 h 255"/>
                    <a:gd name="T14" fmla="*/ 9 w 48"/>
                    <a:gd name="T15" fmla="*/ 254 h 255"/>
                    <a:gd name="T16" fmla="*/ 4 w 48"/>
                    <a:gd name="T17" fmla="*/ 203 h 255"/>
                    <a:gd name="T18" fmla="*/ 4 w 48"/>
                    <a:gd name="T19" fmla="*/ 161 h 255"/>
                    <a:gd name="T20" fmla="*/ 14 w 48"/>
                    <a:gd name="T21" fmla="*/ 115 h 255"/>
                    <a:gd name="T22" fmla="*/ 28 w 48"/>
                    <a:gd name="T23" fmla="*/ 69 h 255"/>
                    <a:gd name="T24" fmla="*/ 47 w 48"/>
                    <a:gd name="T25" fmla="*/ 11 h 255"/>
                    <a:gd name="T26" fmla="*/ 37 w 48"/>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55">
                      <a:moveTo>
                        <a:pt x="37" y="0"/>
                      </a:moveTo>
                      <a:lnTo>
                        <a:pt x="34" y="5"/>
                      </a:lnTo>
                      <a:lnTo>
                        <a:pt x="18" y="50"/>
                      </a:lnTo>
                      <a:lnTo>
                        <a:pt x="9" y="92"/>
                      </a:lnTo>
                      <a:lnTo>
                        <a:pt x="0" y="145"/>
                      </a:lnTo>
                      <a:lnTo>
                        <a:pt x="0" y="203"/>
                      </a:lnTo>
                      <a:lnTo>
                        <a:pt x="4" y="254"/>
                      </a:lnTo>
                      <a:lnTo>
                        <a:pt x="9" y="254"/>
                      </a:lnTo>
                      <a:lnTo>
                        <a:pt x="4" y="203"/>
                      </a:lnTo>
                      <a:lnTo>
                        <a:pt x="4" y="161"/>
                      </a:lnTo>
                      <a:lnTo>
                        <a:pt x="14" y="115"/>
                      </a:lnTo>
                      <a:lnTo>
                        <a:pt x="28" y="69"/>
                      </a:lnTo>
                      <a:lnTo>
                        <a:pt x="47" y="11"/>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61" name="Freeform 37"/>
                <p:cNvSpPr>
                  <a:spLocks/>
                </p:cNvSpPr>
                <p:nvPr/>
              </p:nvSpPr>
              <p:spPr bwMode="ltGray">
                <a:xfrm>
                  <a:off x="139" y="3607"/>
                  <a:ext cx="186" cy="326"/>
                </a:xfrm>
                <a:custGeom>
                  <a:avLst/>
                  <a:gdLst>
                    <a:gd name="T0" fmla="*/ 84 w 186"/>
                    <a:gd name="T1" fmla="*/ 8 h 326"/>
                    <a:gd name="T2" fmla="*/ 13 w 186"/>
                    <a:gd name="T3" fmla="*/ 14 h 326"/>
                    <a:gd name="T4" fmla="*/ 79 w 186"/>
                    <a:gd name="T5" fmla="*/ 14 h 326"/>
                    <a:gd name="T6" fmla="*/ 68 w 186"/>
                    <a:gd name="T7" fmla="*/ 28 h 326"/>
                    <a:gd name="T8" fmla="*/ 68 w 186"/>
                    <a:gd name="T9" fmla="*/ 34 h 326"/>
                    <a:gd name="T10" fmla="*/ 36 w 186"/>
                    <a:gd name="T11" fmla="*/ 49 h 326"/>
                    <a:gd name="T12" fmla="*/ 60 w 186"/>
                    <a:gd name="T13" fmla="*/ 43 h 326"/>
                    <a:gd name="T14" fmla="*/ 60 w 186"/>
                    <a:gd name="T15" fmla="*/ 51 h 326"/>
                    <a:gd name="T16" fmla="*/ 66 w 186"/>
                    <a:gd name="T17" fmla="*/ 54 h 326"/>
                    <a:gd name="T18" fmla="*/ 8 w 186"/>
                    <a:gd name="T19" fmla="*/ 88 h 326"/>
                    <a:gd name="T20" fmla="*/ 63 w 186"/>
                    <a:gd name="T21" fmla="*/ 71 h 326"/>
                    <a:gd name="T22" fmla="*/ 49 w 186"/>
                    <a:gd name="T23" fmla="*/ 94 h 326"/>
                    <a:gd name="T24" fmla="*/ 8 w 186"/>
                    <a:gd name="T25" fmla="*/ 109 h 326"/>
                    <a:gd name="T26" fmla="*/ 52 w 186"/>
                    <a:gd name="T27" fmla="*/ 97 h 326"/>
                    <a:gd name="T28" fmla="*/ 18 w 186"/>
                    <a:gd name="T29" fmla="*/ 122 h 326"/>
                    <a:gd name="T30" fmla="*/ 39 w 186"/>
                    <a:gd name="T31" fmla="*/ 111 h 326"/>
                    <a:gd name="T32" fmla="*/ 52 w 186"/>
                    <a:gd name="T33" fmla="*/ 109 h 326"/>
                    <a:gd name="T34" fmla="*/ 52 w 186"/>
                    <a:gd name="T35" fmla="*/ 117 h 326"/>
                    <a:gd name="T36" fmla="*/ 44 w 186"/>
                    <a:gd name="T37" fmla="*/ 133 h 326"/>
                    <a:gd name="T38" fmla="*/ 5 w 186"/>
                    <a:gd name="T39" fmla="*/ 154 h 326"/>
                    <a:gd name="T40" fmla="*/ 49 w 186"/>
                    <a:gd name="T41" fmla="*/ 136 h 326"/>
                    <a:gd name="T42" fmla="*/ 42 w 186"/>
                    <a:gd name="T43" fmla="*/ 160 h 326"/>
                    <a:gd name="T44" fmla="*/ 32 w 186"/>
                    <a:gd name="T45" fmla="*/ 174 h 326"/>
                    <a:gd name="T46" fmla="*/ 36 w 186"/>
                    <a:gd name="T47" fmla="*/ 174 h 326"/>
                    <a:gd name="T48" fmla="*/ 36 w 186"/>
                    <a:gd name="T49" fmla="*/ 182 h 326"/>
                    <a:gd name="T50" fmla="*/ 8 w 186"/>
                    <a:gd name="T51" fmla="*/ 202 h 326"/>
                    <a:gd name="T52" fmla="*/ 32 w 186"/>
                    <a:gd name="T53" fmla="*/ 199 h 326"/>
                    <a:gd name="T54" fmla="*/ 32 w 186"/>
                    <a:gd name="T55" fmla="*/ 202 h 326"/>
                    <a:gd name="T56" fmla="*/ 34 w 186"/>
                    <a:gd name="T57" fmla="*/ 211 h 326"/>
                    <a:gd name="T58" fmla="*/ 28 w 186"/>
                    <a:gd name="T59" fmla="*/ 228 h 326"/>
                    <a:gd name="T60" fmla="*/ 34 w 186"/>
                    <a:gd name="T61" fmla="*/ 237 h 326"/>
                    <a:gd name="T62" fmla="*/ 36 w 186"/>
                    <a:gd name="T63" fmla="*/ 273 h 326"/>
                    <a:gd name="T64" fmla="*/ 42 w 186"/>
                    <a:gd name="T65" fmla="*/ 228 h 326"/>
                    <a:gd name="T66" fmla="*/ 86 w 186"/>
                    <a:gd name="T67" fmla="*/ 325 h 326"/>
                    <a:gd name="T68" fmla="*/ 60 w 186"/>
                    <a:gd name="T69" fmla="*/ 211 h 326"/>
                    <a:gd name="T70" fmla="*/ 60 w 186"/>
                    <a:gd name="T71" fmla="*/ 208 h 326"/>
                    <a:gd name="T72" fmla="*/ 63 w 186"/>
                    <a:gd name="T73" fmla="*/ 199 h 326"/>
                    <a:gd name="T74" fmla="*/ 100 w 186"/>
                    <a:gd name="T75" fmla="*/ 256 h 326"/>
                    <a:gd name="T76" fmla="*/ 76 w 186"/>
                    <a:gd name="T77" fmla="*/ 225 h 326"/>
                    <a:gd name="T78" fmla="*/ 68 w 186"/>
                    <a:gd name="T79" fmla="*/ 174 h 326"/>
                    <a:gd name="T80" fmla="*/ 70 w 186"/>
                    <a:gd name="T81" fmla="*/ 160 h 326"/>
                    <a:gd name="T82" fmla="*/ 84 w 186"/>
                    <a:gd name="T83" fmla="*/ 193 h 326"/>
                    <a:gd name="T84" fmla="*/ 76 w 186"/>
                    <a:gd name="T85" fmla="*/ 142 h 326"/>
                    <a:gd name="T86" fmla="*/ 89 w 186"/>
                    <a:gd name="T87" fmla="*/ 133 h 326"/>
                    <a:gd name="T88" fmla="*/ 100 w 186"/>
                    <a:gd name="T89" fmla="*/ 168 h 326"/>
                    <a:gd name="T90" fmla="*/ 86 w 186"/>
                    <a:gd name="T91" fmla="*/ 109 h 326"/>
                    <a:gd name="T92" fmla="*/ 89 w 186"/>
                    <a:gd name="T93" fmla="*/ 102 h 326"/>
                    <a:gd name="T94" fmla="*/ 92 w 186"/>
                    <a:gd name="T95" fmla="*/ 74 h 326"/>
                    <a:gd name="T96" fmla="*/ 105 w 186"/>
                    <a:gd name="T97" fmla="*/ 76 h 326"/>
                    <a:gd name="T98" fmla="*/ 152 w 186"/>
                    <a:gd name="T99" fmla="*/ 151 h 326"/>
                    <a:gd name="T100" fmla="*/ 118 w 186"/>
                    <a:gd name="T101" fmla="*/ 109 h 326"/>
                    <a:gd name="T102" fmla="*/ 100 w 186"/>
                    <a:gd name="T103" fmla="*/ 49 h 326"/>
                    <a:gd name="T104" fmla="*/ 105 w 186"/>
                    <a:gd name="T105" fmla="*/ 38 h 326"/>
                    <a:gd name="T106" fmla="*/ 128 w 186"/>
                    <a:gd name="T107" fmla="*/ 71 h 326"/>
                    <a:gd name="T108" fmla="*/ 123 w 186"/>
                    <a:gd name="T109" fmla="*/ 68 h 326"/>
                    <a:gd name="T110" fmla="*/ 113 w 186"/>
                    <a:gd name="T111" fmla="*/ 22 h 326"/>
                    <a:gd name="T112" fmla="*/ 142 w 186"/>
                    <a:gd name="T113" fmla="*/ 68 h 326"/>
                    <a:gd name="T114" fmla="*/ 123 w 186"/>
                    <a:gd name="T115" fmla="*/ 46 h 326"/>
                    <a:gd name="T116" fmla="*/ 108 w 186"/>
                    <a:gd name="T117" fmla="*/ 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326">
                      <a:moveTo>
                        <a:pt x="104" y="4"/>
                      </a:moveTo>
                      <a:lnTo>
                        <a:pt x="92" y="0"/>
                      </a:lnTo>
                      <a:lnTo>
                        <a:pt x="84" y="8"/>
                      </a:lnTo>
                      <a:lnTo>
                        <a:pt x="76" y="11"/>
                      </a:lnTo>
                      <a:lnTo>
                        <a:pt x="58" y="14"/>
                      </a:lnTo>
                      <a:lnTo>
                        <a:pt x="13" y="14"/>
                      </a:lnTo>
                      <a:lnTo>
                        <a:pt x="58" y="16"/>
                      </a:lnTo>
                      <a:lnTo>
                        <a:pt x="70" y="11"/>
                      </a:lnTo>
                      <a:lnTo>
                        <a:pt x="79" y="14"/>
                      </a:lnTo>
                      <a:lnTo>
                        <a:pt x="68" y="19"/>
                      </a:lnTo>
                      <a:lnTo>
                        <a:pt x="76" y="19"/>
                      </a:lnTo>
                      <a:lnTo>
                        <a:pt x="68" y="28"/>
                      </a:lnTo>
                      <a:lnTo>
                        <a:pt x="10" y="76"/>
                      </a:lnTo>
                      <a:lnTo>
                        <a:pt x="70" y="28"/>
                      </a:lnTo>
                      <a:lnTo>
                        <a:pt x="68" y="34"/>
                      </a:lnTo>
                      <a:lnTo>
                        <a:pt x="60" y="43"/>
                      </a:lnTo>
                      <a:lnTo>
                        <a:pt x="52" y="46"/>
                      </a:lnTo>
                      <a:lnTo>
                        <a:pt x="36" y="49"/>
                      </a:lnTo>
                      <a:lnTo>
                        <a:pt x="10" y="43"/>
                      </a:lnTo>
                      <a:lnTo>
                        <a:pt x="52" y="49"/>
                      </a:lnTo>
                      <a:lnTo>
                        <a:pt x="60" y="43"/>
                      </a:lnTo>
                      <a:lnTo>
                        <a:pt x="68" y="40"/>
                      </a:lnTo>
                      <a:lnTo>
                        <a:pt x="66" y="49"/>
                      </a:lnTo>
                      <a:lnTo>
                        <a:pt x="60" y="51"/>
                      </a:lnTo>
                      <a:lnTo>
                        <a:pt x="8" y="79"/>
                      </a:lnTo>
                      <a:lnTo>
                        <a:pt x="60" y="54"/>
                      </a:lnTo>
                      <a:lnTo>
                        <a:pt x="66" y="54"/>
                      </a:lnTo>
                      <a:lnTo>
                        <a:pt x="60" y="62"/>
                      </a:lnTo>
                      <a:lnTo>
                        <a:pt x="52" y="71"/>
                      </a:lnTo>
                      <a:lnTo>
                        <a:pt x="8" y="88"/>
                      </a:lnTo>
                      <a:lnTo>
                        <a:pt x="58" y="68"/>
                      </a:lnTo>
                      <a:lnTo>
                        <a:pt x="60" y="68"/>
                      </a:lnTo>
                      <a:lnTo>
                        <a:pt x="63" y="71"/>
                      </a:lnTo>
                      <a:lnTo>
                        <a:pt x="52" y="82"/>
                      </a:lnTo>
                      <a:lnTo>
                        <a:pt x="63" y="79"/>
                      </a:lnTo>
                      <a:lnTo>
                        <a:pt x="49" y="94"/>
                      </a:lnTo>
                      <a:lnTo>
                        <a:pt x="39" y="102"/>
                      </a:lnTo>
                      <a:lnTo>
                        <a:pt x="18" y="109"/>
                      </a:lnTo>
                      <a:lnTo>
                        <a:pt x="8" y="109"/>
                      </a:lnTo>
                      <a:lnTo>
                        <a:pt x="26" y="106"/>
                      </a:lnTo>
                      <a:lnTo>
                        <a:pt x="47" y="99"/>
                      </a:lnTo>
                      <a:lnTo>
                        <a:pt x="52" y="97"/>
                      </a:lnTo>
                      <a:lnTo>
                        <a:pt x="47" y="106"/>
                      </a:lnTo>
                      <a:lnTo>
                        <a:pt x="36" y="117"/>
                      </a:lnTo>
                      <a:lnTo>
                        <a:pt x="18" y="122"/>
                      </a:lnTo>
                      <a:lnTo>
                        <a:pt x="0" y="128"/>
                      </a:lnTo>
                      <a:lnTo>
                        <a:pt x="23" y="120"/>
                      </a:lnTo>
                      <a:lnTo>
                        <a:pt x="39" y="111"/>
                      </a:lnTo>
                      <a:lnTo>
                        <a:pt x="52" y="102"/>
                      </a:lnTo>
                      <a:lnTo>
                        <a:pt x="55" y="99"/>
                      </a:lnTo>
                      <a:lnTo>
                        <a:pt x="52" y="109"/>
                      </a:lnTo>
                      <a:lnTo>
                        <a:pt x="58" y="106"/>
                      </a:lnTo>
                      <a:lnTo>
                        <a:pt x="63" y="109"/>
                      </a:lnTo>
                      <a:lnTo>
                        <a:pt x="52" y="117"/>
                      </a:lnTo>
                      <a:lnTo>
                        <a:pt x="52" y="122"/>
                      </a:lnTo>
                      <a:lnTo>
                        <a:pt x="39" y="133"/>
                      </a:lnTo>
                      <a:lnTo>
                        <a:pt x="44" y="133"/>
                      </a:lnTo>
                      <a:lnTo>
                        <a:pt x="39" y="140"/>
                      </a:lnTo>
                      <a:lnTo>
                        <a:pt x="21" y="151"/>
                      </a:lnTo>
                      <a:lnTo>
                        <a:pt x="5" y="154"/>
                      </a:lnTo>
                      <a:lnTo>
                        <a:pt x="28" y="147"/>
                      </a:lnTo>
                      <a:lnTo>
                        <a:pt x="42" y="140"/>
                      </a:lnTo>
                      <a:lnTo>
                        <a:pt x="49" y="136"/>
                      </a:lnTo>
                      <a:lnTo>
                        <a:pt x="49" y="145"/>
                      </a:lnTo>
                      <a:lnTo>
                        <a:pt x="49" y="147"/>
                      </a:lnTo>
                      <a:lnTo>
                        <a:pt x="42" y="160"/>
                      </a:lnTo>
                      <a:lnTo>
                        <a:pt x="34" y="168"/>
                      </a:lnTo>
                      <a:lnTo>
                        <a:pt x="39" y="168"/>
                      </a:lnTo>
                      <a:lnTo>
                        <a:pt x="32" y="174"/>
                      </a:lnTo>
                      <a:lnTo>
                        <a:pt x="5" y="188"/>
                      </a:lnTo>
                      <a:lnTo>
                        <a:pt x="23" y="179"/>
                      </a:lnTo>
                      <a:lnTo>
                        <a:pt x="36" y="174"/>
                      </a:lnTo>
                      <a:lnTo>
                        <a:pt x="36" y="182"/>
                      </a:lnTo>
                      <a:lnTo>
                        <a:pt x="28" y="185"/>
                      </a:lnTo>
                      <a:lnTo>
                        <a:pt x="36" y="182"/>
                      </a:lnTo>
                      <a:lnTo>
                        <a:pt x="36" y="188"/>
                      </a:lnTo>
                      <a:lnTo>
                        <a:pt x="32" y="193"/>
                      </a:lnTo>
                      <a:lnTo>
                        <a:pt x="8" y="202"/>
                      </a:lnTo>
                      <a:lnTo>
                        <a:pt x="28" y="193"/>
                      </a:lnTo>
                      <a:lnTo>
                        <a:pt x="28" y="196"/>
                      </a:lnTo>
                      <a:lnTo>
                        <a:pt x="32" y="199"/>
                      </a:lnTo>
                      <a:lnTo>
                        <a:pt x="8" y="219"/>
                      </a:lnTo>
                      <a:lnTo>
                        <a:pt x="26" y="204"/>
                      </a:lnTo>
                      <a:lnTo>
                        <a:pt x="32" y="202"/>
                      </a:lnTo>
                      <a:lnTo>
                        <a:pt x="34" y="208"/>
                      </a:lnTo>
                      <a:lnTo>
                        <a:pt x="28" y="213"/>
                      </a:lnTo>
                      <a:lnTo>
                        <a:pt x="34" y="211"/>
                      </a:lnTo>
                      <a:lnTo>
                        <a:pt x="28" y="228"/>
                      </a:lnTo>
                      <a:lnTo>
                        <a:pt x="5" y="248"/>
                      </a:lnTo>
                      <a:lnTo>
                        <a:pt x="28" y="228"/>
                      </a:lnTo>
                      <a:lnTo>
                        <a:pt x="26" y="237"/>
                      </a:lnTo>
                      <a:lnTo>
                        <a:pt x="34" y="228"/>
                      </a:lnTo>
                      <a:lnTo>
                        <a:pt x="34" y="237"/>
                      </a:lnTo>
                      <a:lnTo>
                        <a:pt x="36" y="276"/>
                      </a:lnTo>
                      <a:lnTo>
                        <a:pt x="60" y="325"/>
                      </a:lnTo>
                      <a:lnTo>
                        <a:pt x="36" y="273"/>
                      </a:lnTo>
                      <a:lnTo>
                        <a:pt x="36" y="253"/>
                      </a:lnTo>
                      <a:lnTo>
                        <a:pt x="39" y="239"/>
                      </a:lnTo>
                      <a:lnTo>
                        <a:pt x="42" y="228"/>
                      </a:lnTo>
                      <a:lnTo>
                        <a:pt x="47" y="208"/>
                      </a:lnTo>
                      <a:lnTo>
                        <a:pt x="52" y="216"/>
                      </a:lnTo>
                      <a:lnTo>
                        <a:pt x="86" y="325"/>
                      </a:lnTo>
                      <a:lnTo>
                        <a:pt x="55" y="216"/>
                      </a:lnTo>
                      <a:lnTo>
                        <a:pt x="55" y="204"/>
                      </a:lnTo>
                      <a:lnTo>
                        <a:pt x="60" y="211"/>
                      </a:lnTo>
                      <a:lnTo>
                        <a:pt x="66" y="316"/>
                      </a:lnTo>
                      <a:lnTo>
                        <a:pt x="63" y="225"/>
                      </a:lnTo>
                      <a:lnTo>
                        <a:pt x="60" y="208"/>
                      </a:lnTo>
                      <a:lnTo>
                        <a:pt x="58" y="202"/>
                      </a:lnTo>
                      <a:lnTo>
                        <a:pt x="60" y="188"/>
                      </a:lnTo>
                      <a:lnTo>
                        <a:pt x="63" y="199"/>
                      </a:lnTo>
                      <a:lnTo>
                        <a:pt x="70" y="222"/>
                      </a:lnTo>
                      <a:lnTo>
                        <a:pt x="79" y="237"/>
                      </a:lnTo>
                      <a:lnTo>
                        <a:pt x="100" y="256"/>
                      </a:lnTo>
                      <a:lnTo>
                        <a:pt x="145" y="294"/>
                      </a:lnTo>
                      <a:lnTo>
                        <a:pt x="86" y="239"/>
                      </a:lnTo>
                      <a:lnTo>
                        <a:pt x="76" y="225"/>
                      </a:lnTo>
                      <a:lnTo>
                        <a:pt x="70" y="216"/>
                      </a:lnTo>
                      <a:lnTo>
                        <a:pt x="66" y="204"/>
                      </a:lnTo>
                      <a:lnTo>
                        <a:pt x="68" y="174"/>
                      </a:lnTo>
                      <a:lnTo>
                        <a:pt x="70" y="182"/>
                      </a:lnTo>
                      <a:lnTo>
                        <a:pt x="70" y="165"/>
                      </a:lnTo>
                      <a:lnTo>
                        <a:pt x="70" y="160"/>
                      </a:lnTo>
                      <a:lnTo>
                        <a:pt x="76" y="174"/>
                      </a:lnTo>
                      <a:lnTo>
                        <a:pt x="126" y="279"/>
                      </a:lnTo>
                      <a:lnTo>
                        <a:pt x="84" y="193"/>
                      </a:lnTo>
                      <a:lnTo>
                        <a:pt x="79" y="185"/>
                      </a:lnTo>
                      <a:lnTo>
                        <a:pt x="76" y="174"/>
                      </a:lnTo>
                      <a:lnTo>
                        <a:pt x="76" y="142"/>
                      </a:lnTo>
                      <a:lnTo>
                        <a:pt x="79" y="145"/>
                      </a:lnTo>
                      <a:lnTo>
                        <a:pt x="81" y="128"/>
                      </a:lnTo>
                      <a:lnTo>
                        <a:pt x="89" y="133"/>
                      </a:lnTo>
                      <a:lnTo>
                        <a:pt x="128" y="251"/>
                      </a:lnTo>
                      <a:lnTo>
                        <a:pt x="108" y="193"/>
                      </a:lnTo>
                      <a:lnTo>
                        <a:pt x="100" y="168"/>
                      </a:lnTo>
                      <a:lnTo>
                        <a:pt x="89" y="145"/>
                      </a:lnTo>
                      <a:lnTo>
                        <a:pt x="89" y="131"/>
                      </a:lnTo>
                      <a:lnTo>
                        <a:pt x="86" y="109"/>
                      </a:lnTo>
                      <a:lnTo>
                        <a:pt x="92" y="111"/>
                      </a:lnTo>
                      <a:lnTo>
                        <a:pt x="113" y="228"/>
                      </a:lnTo>
                      <a:lnTo>
                        <a:pt x="89" y="102"/>
                      </a:lnTo>
                      <a:lnTo>
                        <a:pt x="89" y="91"/>
                      </a:lnTo>
                      <a:lnTo>
                        <a:pt x="92" y="99"/>
                      </a:lnTo>
                      <a:lnTo>
                        <a:pt x="92" y="74"/>
                      </a:lnTo>
                      <a:lnTo>
                        <a:pt x="97" y="82"/>
                      </a:lnTo>
                      <a:lnTo>
                        <a:pt x="97" y="68"/>
                      </a:lnTo>
                      <a:lnTo>
                        <a:pt x="105" y="76"/>
                      </a:lnTo>
                      <a:lnTo>
                        <a:pt x="116" y="106"/>
                      </a:lnTo>
                      <a:lnTo>
                        <a:pt x="128" y="122"/>
                      </a:lnTo>
                      <a:lnTo>
                        <a:pt x="152" y="151"/>
                      </a:lnTo>
                      <a:lnTo>
                        <a:pt x="166" y="177"/>
                      </a:lnTo>
                      <a:lnTo>
                        <a:pt x="128" y="122"/>
                      </a:lnTo>
                      <a:lnTo>
                        <a:pt x="118" y="109"/>
                      </a:lnTo>
                      <a:lnTo>
                        <a:pt x="108" y="88"/>
                      </a:lnTo>
                      <a:lnTo>
                        <a:pt x="105" y="74"/>
                      </a:lnTo>
                      <a:lnTo>
                        <a:pt x="100" y="49"/>
                      </a:lnTo>
                      <a:lnTo>
                        <a:pt x="102" y="51"/>
                      </a:lnTo>
                      <a:lnTo>
                        <a:pt x="108" y="49"/>
                      </a:lnTo>
                      <a:lnTo>
                        <a:pt x="105" y="38"/>
                      </a:lnTo>
                      <a:lnTo>
                        <a:pt x="110" y="49"/>
                      </a:lnTo>
                      <a:lnTo>
                        <a:pt x="116" y="60"/>
                      </a:lnTo>
                      <a:lnTo>
                        <a:pt x="128" y="71"/>
                      </a:lnTo>
                      <a:lnTo>
                        <a:pt x="148" y="82"/>
                      </a:lnTo>
                      <a:lnTo>
                        <a:pt x="185" y="111"/>
                      </a:lnTo>
                      <a:lnTo>
                        <a:pt x="123" y="68"/>
                      </a:lnTo>
                      <a:lnTo>
                        <a:pt x="116" y="57"/>
                      </a:lnTo>
                      <a:lnTo>
                        <a:pt x="113" y="51"/>
                      </a:lnTo>
                      <a:lnTo>
                        <a:pt x="113" y="22"/>
                      </a:lnTo>
                      <a:lnTo>
                        <a:pt x="118" y="31"/>
                      </a:lnTo>
                      <a:lnTo>
                        <a:pt x="126" y="46"/>
                      </a:lnTo>
                      <a:lnTo>
                        <a:pt x="142" y="68"/>
                      </a:lnTo>
                      <a:lnTo>
                        <a:pt x="163" y="91"/>
                      </a:lnTo>
                      <a:lnTo>
                        <a:pt x="168" y="102"/>
                      </a:lnTo>
                      <a:lnTo>
                        <a:pt x="123" y="46"/>
                      </a:lnTo>
                      <a:lnTo>
                        <a:pt x="118" y="25"/>
                      </a:lnTo>
                      <a:lnTo>
                        <a:pt x="120" y="11"/>
                      </a:lnTo>
                      <a:lnTo>
                        <a:pt x="108" y="2"/>
                      </a:lnTo>
                      <a:lnTo>
                        <a:pt x="104" y="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63" name="Freeform 39"/>
              <p:cNvSpPr>
                <a:spLocks/>
              </p:cNvSpPr>
              <p:nvPr/>
            </p:nvSpPr>
            <p:spPr bwMode="ltGray">
              <a:xfrm>
                <a:off x="43" y="3130"/>
                <a:ext cx="108" cy="566"/>
              </a:xfrm>
              <a:custGeom>
                <a:avLst/>
                <a:gdLst>
                  <a:gd name="T0" fmla="*/ 48 w 108"/>
                  <a:gd name="T1" fmla="*/ 15 h 566"/>
                  <a:gd name="T2" fmla="*/ 8 w 108"/>
                  <a:gd name="T3" fmla="*/ 24 h 566"/>
                  <a:gd name="T4" fmla="*/ 45 w 108"/>
                  <a:gd name="T5" fmla="*/ 24 h 566"/>
                  <a:gd name="T6" fmla="*/ 38 w 108"/>
                  <a:gd name="T7" fmla="*/ 50 h 566"/>
                  <a:gd name="T8" fmla="*/ 38 w 108"/>
                  <a:gd name="T9" fmla="*/ 59 h 566"/>
                  <a:gd name="T10" fmla="*/ 20 w 108"/>
                  <a:gd name="T11" fmla="*/ 83 h 566"/>
                  <a:gd name="T12" fmla="*/ 35 w 108"/>
                  <a:gd name="T13" fmla="*/ 75 h 566"/>
                  <a:gd name="T14" fmla="*/ 35 w 108"/>
                  <a:gd name="T15" fmla="*/ 90 h 566"/>
                  <a:gd name="T16" fmla="*/ 38 w 108"/>
                  <a:gd name="T17" fmla="*/ 94 h 566"/>
                  <a:gd name="T18" fmla="*/ 3 w 108"/>
                  <a:gd name="T19" fmla="*/ 154 h 566"/>
                  <a:gd name="T20" fmla="*/ 36 w 108"/>
                  <a:gd name="T21" fmla="*/ 124 h 566"/>
                  <a:gd name="T22" fmla="*/ 28 w 108"/>
                  <a:gd name="T23" fmla="*/ 163 h 566"/>
                  <a:gd name="T24" fmla="*/ 3 w 108"/>
                  <a:gd name="T25" fmla="*/ 188 h 566"/>
                  <a:gd name="T26" fmla="*/ 30 w 108"/>
                  <a:gd name="T27" fmla="*/ 168 h 566"/>
                  <a:gd name="T28" fmla="*/ 10 w 108"/>
                  <a:gd name="T29" fmla="*/ 214 h 566"/>
                  <a:gd name="T30" fmla="*/ 21 w 108"/>
                  <a:gd name="T31" fmla="*/ 192 h 566"/>
                  <a:gd name="T32" fmla="*/ 30 w 108"/>
                  <a:gd name="T33" fmla="*/ 188 h 566"/>
                  <a:gd name="T34" fmla="*/ 30 w 108"/>
                  <a:gd name="T35" fmla="*/ 203 h 566"/>
                  <a:gd name="T36" fmla="*/ 26 w 108"/>
                  <a:gd name="T37" fmla="*/ 232 h 566"/>
                  <a:gd name="T38" fmla="*/ 2 w 108"/>
                  <a:gd name="T39" fmla="*/ 267 h 566"/>
                  <a:gd name="T40" fmla="*/ 28 w 108"/>
                  <a:gd name="T41" fmla="*/ 238 h 566"/>
                  <a:gd name="T42" fmla="*/ 24 w 108"/>
                  <a:gd name="T43" fmla="*/ 278 h 566"/>
                  <a:gd name="T44" fmla="*/ 18 w 108"/>
                  <a:gd name="T45" fmla="*/ 302 h 566"/>
                  <a:gd name="T46" fmla="*/ 20 w 108"/>
                  <a:gd name="T47" fmla="*/ 302 h 566"/>
                  <a:gd name="T48" fmla="*/ 20 w 108"/>
                  <a:gd name="T49" fmla="*/ 318 h 566"/>
                  <a:gd name="T50" fmla="*/ 3 w 108"/>
                  <a:gd name="T51" fmla="*/ 351 h 566"/>
                  <a:gd name="T52" fmla="*/ 18 w 108"/>
                  <a:gd name="T53" fmla="*/ 347 h 566"/>
                  <a:gd name="T54" fmla="*/ 18 w 108"/>
                  <a:gd name="T55" fmla="*/ 351 h 566"/>
                  <a:gd name="T56" fmla="*/ 19 w 108"/>
                  <a:gd name="T57" fmla="*/ 367 h 566"/>
                  <a:gd name="T58" fmla="*/ 16 w 108"/>
                  <a:gd name="T59" fmla="*/ 396 h 566"/>
                  <a:gd name="T60" fmla="*/ 19 w 108"/>
                  <a:gd name="T61" fmla="*/ 411 h 566"/>
                  <a:gd name="T62" fmla="*/ 20 w 108"/>
                  <a:gd name="T63" fmla="*/ 475 h 566"/>
                  <a:gd name="T64" fmla="*/ 24 w 108"/>
                  <a:gd name="T65" fmla="*/ 396 h 566"/>
                  <a:gd name="T66" fmla="*/ 50 w 108"/>
                  <a:gd name="T67" fmla="*/ 565 h 566"/>
                  <a:gd name="T68" fmla="*/ 35 w 108"/>
                  <a:gd name="T69" fmla="*/ 367 h 566"/>
                  <a:gd name="T70" fmla="*/ 35 w 108"/>
                  <a:gd name="T71" fmla="*/ 362 h 566"/>
                  <a:gd name="T72" fmla="*/ 36 w 108"/>
                  <a:gd name="T73" fmla="*/ 347 h 566"/>
                  <a:gd name="T74" fmla="*/ 58 w 108"/>
                  <a:gd name="T75" fmla="*/ 446 h 566"/>
                  <a:gd name="T76" fmla="*/ 44 w 108"/>
                  <a:gd name="T77" fmla="*/ 391 h 566"/>
                  <a:gd name="T78" fmla="*/ 38 w 108"/>
                  <a:gd name="T79" fmla="*/ 302 h 566"/>
                  <a:gd name="T80" fmla="*/ 40 w 108"/>
                  <a:gd name="T81" fmla="*/ 278 h 566"/>
                  <a:gd name="T82" fmla="*/ 48 w 108"/>
                  <a:gd name="T83" fmla="*/ 336 h 566"/>
                  <a:gd name="T84" fmla="*/ 44 w 108"/>
                  <a:gd name="T85" fmla="*/ 248 h 566"/>
                  <a:gd name="T86" fmla="*/ 52 w 108"/>
                  <a:gd name="T87" fmla="*/ 232 h 566"/>
                  <a:gd name="T88" fmla="*/ 58 w 108"/>
                  <a:gd name="T89" fmla="*/ 292 h 566"/>
                  <a:gd name="T90" fmla="*/ 50 w 108"/>
                  <a:gd name="T91" fmla="*/ 188 h 566"/>
                  <a:gd name="T92" fmla="*/ 52 w 108"/>
                  <a:gd name="T93" fmla="*/ 177 h 566"/>
                  <a:gd name="T94" fmla="*/ 53 w 108"/>
                  <a:gd name="T95" fmla="*/ 128 h 566"/>
                  <a:gd name="T96" fmla="*/ 61 w 108"/>
                  <a:gd name="T97" fmla="*/ 135 h 566"/>
                  <a:gd name="T98" fmla="*/ 88 w 108"/>
                  <a:gd name="T99" fmla="*/ 263 h 566"/>
                  <a:gd name="T100" fmla="*/ 68 w 108"/>
                  <a:gd name="T101" fmla="*/ 188 h 566"/>
                  <a:gd name="T102" fmla="*/ 58 w 108"/>
                  <a:gd name="T103" fmla="*/ 83 h 566"/>
                  <a:gd name="T104" fmla="*/ 61 w 108"/>
                  <a:gd name="T105" fmla="*/ 65 h 566"/>
                  <a:gd name="T106" fmla="*/ 74 w 108"/>
                  <a:gd name="T107" fmla="*/ 124 h 566"/>
                  <a:gd name="T108" fmla="*/ 71 w 108"/>
                  <a:gd name="T109" fmla="*/ 118 h 566"/>
                  <a:gd name="T110" fmla="*/ 65 w 108"/>
                  <a:gd name="T111" fmla="*/ 40 h 566"/>
                  <a:gd name="T112" fmla="*/ 82 w 108"/>
                  <a:gd name="T113" fmla="*/ 118 h 566"/>
                  <a:gd name="T114" fmla="*/ 71 w 108"/>
                  <a:gd name="T115" fmla="*/ 79 h 566"/>
                  <a:gd name="T116" fmla="*/ 62 w 108"/>
                  <a:gd name="T117" fmla="*/ 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566">
                    <a:moveTo>
                      <a:pt x="60" y="7"/>
                    </a:moveTo>
                    <a:lnTo>
                      <a:pt x="53" y="0"/>
                    </a:lnTo>
                    <a:lnTo>
                      <a:pt x="48" y="15"/>
                    </a:lnTo>
                    <a:lnTo>
                      <a:pt x="44" y="19"/>
                    </a:lnTo>
                    <a:lnTo>
                      <a:pt x="33" y="24"/>
                    </a:lnTo>
                    <a:lnTo>
                      <a:pt x="8" y="24"/>
                    </a:lnTo>
                    <a:lnTo>
                      <a:pt x="33" y="29"/>
                    </a:lnTo>
                    <a:lnTo>
                      <a:pt x="40" y="19"/>
                    </a:lnTo>
                    <a:lnTo>
                      <a:pt x="45" y="24"/>
                    </a:lnTo>
                    <a:lnTo>
                      <a:pt x="38" y="35"/>
                    </a:lnTo>
                    <a:lnTo>
                      <a:pt x="44" y="35"/>
                    </a:lnTo>
                    <a:lnTo>
                      <a:pt x="38" y="50"/>
                    </a:lnTo>
                    <a:lnTo>
                      <a:pt x="5" y="135"/>
                    </a:lnTo>
                    <a:lnTo>
                      <a:pt x="40" y="50"/>
                    </a:lnTo>
                    <a:lnTo>
                      <a:pt x="38" y="59"/>
                    </a:lnTo>
                    <a:lnTo>
                      <a:pt x="35" y="75"/>
                    </a:lnTo>
                    <a:lnTo>
                      <a:pt x="30" y="79"/>
                    </a:lnTo>
                    <a:lnTo>
                      <a:pt x="20" y="83"/>
                    </a:lnTo>
                    <a:lnTo>
                      <a:pt x="5" y="75"/>
                    </a:lnTo>
                    <a:lnTo>
                      <a:pt x="30" y="83"/>
                    </a:lnTo>
                    <a:lnTo>
                      <a:pt x="35" y="75"/>
                    </a:lnTo>
                    <a:lnTo>
                      <a:pt x="38" y="68"/>
                    </a:lnTo>
                    <a:lnTo>
                      <a:pt x="38" y="83"/>
                    </a:lnTo>
                    <a:lnTo>
                      <a:pt x="35" y="90"/>
                    </a:lnTo>
                    <a:lnTo>
                      <a:pt x="3" y="139"/>
                    </a:lnTo>
                    <a:lnTo>
                      <a:pt x="35" y="94"/>
                    </a:lnTo>
                    <a:lnTo>
                      <a:pt x="38" y="94"/>
                    </a:lnTo>
                    <a:lnTo>
                      <a:pt x="35" y="108"/>
                    </a:lnTo>
                    <a:lnTo>
                      <a:pt x="30" y="124"/>
                    </a:lnTo>
                    <a:lnTo>
                      <a:pt x="3" y="154"/>
                    </a:lnTo>
                    <a:lnTo>
                      <a:pt x="33" y="118"/>
                    </a:lnTo>
                    <a:lnTo>
                      <a:pt x="35" y="118"/>
                    </a:lnTo>
                    <a:lnTo>
                      <a:pt x="36" y="124"/>
                    </a:lnTo>
                    <a:lnTo>
                      <a:pt x="30" y="143"/>
                    </a:lnTo>
                    <a:lnTo>
                      <a:pt x="36" y="139"/>
                    </a:lnTo>
                    <a:lnTo>
                      <a:pt x="28" y="163"/>
                    </a:lnTo>
                    <a:lnTo>
                      <a:pt x="21" y="177"/>
                    </a:lnTo>
                    <a:lnTo>
                      <a:pt x="10" y="188"/>
                    </a:lnTo>
                    <a:lnTo>
                      <a:pt x="3" y="188"/>
                    </a:lnTo>
                    <a:lnTo>
                      <a:pt x="15" y="183"/>
                    </a:lnTo>
                    <a:lnTo>
                      <a:pt x="27" y="173"/>
                    </a:lnTo>
                    <a:lnTo>
                      <a:pt x="30" y="168"/>
                    </a:lnTo>
                    <a:lnTo>
                      <a:pt x="27" y="183"/>
                    </a:lnTo>
                    <a:lnTo>
                      <a:pt x="20" y="203"/>
                    </a:lnTo>
                    <a:lnTo>
                      <a:pt x="10" y="214"/>
                    </a:lnTo>
                    <a:lnTo>
                      <a:pt x="0" y="221"/>
                    </a:lnTo>
                    <a:lnTo>
                      <a:pt x="13" y="208"/>
                    </a:lnTo>
                    <a:lnTo>
                      <a:pt x="21" y="192"/>
                    </a:lnTo>
                    <a:lnTo>
                      <a:pt x="30" y="177"/>
                    </a:lnTo>
                    <a:lnTo>
                      <a:pt x="31" y="173"/>
                    </a:lnTo>
                    <a:lnTo>
                      <a:pt x="30" y="188"/>
                    </a:lnTo>
                    <a:lnTo>
                      <a:pt x="33" y="183"/>
                    </a:lnTo>
                    <a:lnTo>
                      <a:pt x="36" y="188"/>
                    </a:lnTo>
                    <a:lnTo>
                      <a:pt x="30" y="203"/>
                    </a:lnTo>
                    <a:lnTo>
                      <a:pt x="30" y="214"/>
                    </a:lnTo>
                    <a:lnTo>
                      <a:pt x="21" y="232"/>
                    </a:lnTo>
                    <a:lnTo>
                      <a:pt x="26" y="232"/>
                    </a:lnTo>
                    <a:lnTo>
                      <a:pt x="21" y="243"/>
                    </a:lnTo>
                    <a:lnTo>
                      <a:pt x="11" y="263"/>
                    </a:lnTo>
                    <a:lnTo>
                      <a:pt x="2" y="267"/>
                    </a:lnTo>
                    <a:lnTo>
                      <a:pt x="16" y="256"/>
                    </a:lnTo>
                    <a:lnTo>
                      <a:pt x="24" y="243"/>
                    </a:lnTo>
                    <a:lnTo>
                      <a:pt x="28" y="238"/>
                    </a:lnTo>
                    <a:lnTo>
                      <a:pt x="28" y="252"/>
                    </a:lnTo>
                    <a:lnTo>
                      <a:pt x="28" y="256"/>
                    </a:lnTo>
                    <a:lnTo>
                      <a:pt x="24" y="278"/>
                    </a:lnTo>
                    <a:lnTo>
                      <a:pt x="19" y="292"/>
                    </a:lnTo>
                    <a:lnTo>
                      <a:pt x="21" y="292"/>
                    </a:lnTo>
                    <a:lnTo>
                      <a:pt x="18" y="302"/>
                    </a:lnTo>
                    <a:lnTo>
                      <a:pt x="2" y="327"/>
                    </a:lnTo>
                    <a:lnTo>
                      <a:pt x="13" y="312"/>
                    </a:lnTo>
                    <a:lnTo>
                      <a:pt x="20" y="302"/>
                    </a:lnTo>
                    <a:lnTo>
                      <a:pt x="20" y="318"/>
                    </a:lnTo>
                    <a:lnTo>
                      <a:pt x="16" y="321"/>
                    </a:lnTo>
                    <a:lnTo>
                      <a:pt x="20" y="318"/>
                    </a:lnTo>
                    <a:lnTo>
                      <a:pt x="20" y="327"/>
                    </a:lnTo>
                    <a:lnTo>
                      <a:pt x="18" y="336"/>
                    </a:lnTo>
                    <a:lnTo>
                      <a:pt x="3" y="351"/>
                    </a:lnTo>
                    <a:lnTo>
                      <a:pt x="16" y="336"/>
                    </a:lnTo>
                    <a:lnTo>
                      <a:pt x="16" y="343"/>
                    </a:lnTo>
                    <a:lnTo>
                      <a:pt x="18" y="347"/>
                    </a:lnTo>
                    <a:lnTo>
                      <a:pt x="3" y="381"/>
                    </a:lnTo>
                    <a:lnTo>
                      <a:pt x="15" y="356"/>
                    </a:lnTo>
                    <a:lnTo>
                      <a:pt x="18" y="351"/>
                    </a:lnTo>
                    <a:lnTo>
                      <a:pt x="19" y="362"/>
                    </a:lnTo>
                    <a:lnTo>
                      <a:pt x="16" y="372"/>
                    </a:lnTo>
                    <a:lnTo>
                      <a:pt x="19" y="367"/>
                    </a:lnTo>
                    <a:lnTo>
                      <a:pt x="16" y="396"/>
                    </a:lnTo>
                    <a:lnTo>
                      <a:pt x="2" y="429"/>
                    </a:lnTo>
                    <a:lnTo>
                      <a:pt x="16" y="396"/>
                    </a:lnTo>
                    <a:lnTo>
                      <a:pt x="15" y="411"/>
                    </a:lnTo>
                    <a:lnTo>
                      <a:pt x="19" y="396"/>
                    </a:lnTo>
                    <a:lnTo>
                      <a:pt x="19" y="411"/>
                    </a:lnTo>
                    <a:lnTo>
                      <a:pt x="20" y="481"/>
                    </a:lnTo>
                    <a:lnTo>
                      <a:pt x="35" y="565"/>
                    </a:lnTo>
                    <a:lnTo>
                      <a:pt x="20" y="475"/>
                    </a:lnTo>
                    <a:lnTo>
                      <a:pt x="20" y="440"/>
                    </a:lnTo>
                    <a:lnTo>
                      <a:pt x="21" y="416"/>
                    </a:lnTo>
                    <a:lnTo>
                      <a:pt x="24" y="396"/>
                    </a:lnTo>
                    <a:lnTo>
                      <a:pt x="27" y="362"/>
                    </a:lnTo>
                    <a:lnTo>
                      <a:pt x="30" y="376"/>
                    </a:lnTo>
                    <a:lnTo>
                      <a:pt x="50" y="565"/>
                    </a:lnTo>
                    <a:lnTo>
                      <a:pt x="31" y="376"/>
                    </a:lnTo>
                    <a:lnTo>
                      <a:pt x="31" y="356"/>
                    </a:lnTo>
                    <a:lnTo>
                      <a:pt x="35" y="367"/>
                    </a:lnTo>
                    <a:lnTo>
                      <a:pt x="38" y="551"/>
                    </a:lnTo>
                    <a:lnTo>
                      <a:pt x="36" y="391"/>
                    </a:lnTo>
                    <a:lnTo>
                      <a:pt x="35" y="362"/>
                    </a:lnTo>
                    <a:lnTo>
                      <a:pt x="33" y="351"/>
                    </a:lnTo>
                    <a:lnTo>
                      <a:pt x="35" y="327"/>
                    </a:lnTo>
                    <a:lnTo>
                      <a:pt x="36" y="347"/>
                    </a:lnTo>
                    <a:lnTo>
                      <a:pt x="40" y="387"/>
                    </a:lnTo>
                    <a:lnTo>
                      <a:pt x="45" y="411"/>
                    </a:lnTo>
                    <a:lnTo>
                      <a:pt x="58" y="446"/>
                    </a:lnTo>
                    <a:lnTo>
                      <a:pt x="83" y="511"/>
                    </a:lnTo>
                    <a:lnTo>
                      <a:pt x="50" y="416"/>
                    </a:lnTo>
                    <a:lnTo>
                      <a:pt x="44" y="391"/>
                    </a:lnTo>
                    <a:lnTo>
                      <a:pt x="40" y="376"/>
                    </a:lnTo>
                    <a:lnTo>
                      <a:pt x="38" y="356"/>
                    </a:lnTo>
                    <a:lnTo>
                      <a:pt x="38" y="302"/>
                    </a:lnTo>
                    <a:lnTo>
                      <a:pt x="40" y="318"/>
                    </a:lnTo>
                    <a:lnTo>
                      <a:pt x="40" y="287"/>
                    </a:lnTo>
                    <a:lnTo>
                      <a:pt x="40" y="278"/>
                    </a:lnTo>
                    <a:lnTo>
                      <a:pt x="44" y="302"/>
                    </a:lnTo>
                    <a:lnTo>
                      <a:pt x="73" y="485"/>
                    </a:lnTo>
                    <a:lnTo>
                      <a:pt x="48" y="336"/>
                    </a:lnTo>
                    <a:lnTo>
                      <a:pt x="45" y="321"/>
                    </a:lnTo>
                    <a:lnTo>
                      <a:pt x="44" y="302"/>
                    </a:lnTo>
                    <a:lnTo>
                      <a:pt x="44" y="248"/>
                    </a:lnTo>
                    <a:lnTo>
                      <a:pt x="45" y="252"/>
                    </a:lnTo>
                    <a:lnTo>
                      <a:pt x="46" y="221"/>
                    </a:lnTo>
                    <a:lnTo>
                      <a:pt x="52" y="232"/>
                    </a:lnTo>
                    <a:lnTo>
                      <a:pt x="74" y="436"/>
                    </a:lnTo>
                    <a:lnTo>
                      <a:pt x="62" y="336"/>
                    </a:lnTo>
                    <a:lnTo>
                      <a:pt x="58" y="292"/>
                    </a:lnTo>
                    <a:lnTo>
                      <a:pt x="52" y="252"/>
                    </a:lnTo>
                    <a:lnTo>
                      <a:pt x="52" y="228"/>
                    </a:lnTo>
                    <a:lnTo>
                      <a:pt x="50" y="188"/>
                    </a:lnTo>
                    <a:lnTo>
                      <a:pt x="53" y="192"/>
                    </a:lnTo>
                    <a:lnTo>
                      <a:pt x="65" y="396"/>
                    </a:lnTo>
                    <a:lnTo>
                      <a:pt x="52" y="177"/>
                    </a:lnTo>
                    <a:lnTo>
                      <a:pt x="52" y="159"/>
                    </a:lnTo>
                    <a:lnTo>
                      <a:pt x="53" y="173"/>
                    </a:lnTo>
                    <a:lnTo>
                      <a:pt x="53" y="128"/>
                    </a:lnTo>
                    <a:lnTo>
                      <a:pt x="56" y="143"/>
                    </a:lnTo>
                    <a:lnTo>
                      <a:pt x="56" y="118"/>
                    </a:lnTo>
                    <a:lnTo>
                      <a:pt x="61" y="135"/>
                    </a:lnTo>
                    <a:lnTo>
                      <a:pt x="68" y="183"/>
                    </a:lnTo>
                    <a:lnTo>
                      <a:pt x="74" y="214"/>
                    </a:lnTo>
                    <a:lnTo>
                      <a:pt x="88" y="263"/>
                    </a:lnTo>
                    <a:lnTo>
                      <a:pt x="96" y="308"/>
                    </a:lnTo>
                    <a:lnTo>
                      <a:pt x="74" y="214"/>
                    </a:lnTo>
                    <a:lnTo>
                      <a:pt x="68" y="188"/>
                    </a:lnTo>
                    <a:lnTo>
                      <a:pt x="62" y="154"/>
                    </a:lnTo>
                    <a:lnTo>
                      <a:pt x="61" y="128"/>
                    </a:lnTo>
                    <a:lnTo>
                      <a:pt x="58" y="83"/>
                    </a:lnTo>
                    <a:lnTo>
                      <a:pt x="60" y="90"/>
                    </a:lnTo>
                    <a:lnTo>
                      <a:pt x="62" y="83"/>
                    </a:lnTo>
                    <a:lnTo>
                      <a:pt x="61" y="65"/>
                    </a:lnTo>
                    <a:lnTo>
                      <a:pt x="63" y="83"/>
                    </a:lnTo>
                    <a:lnTo>
                      <a:pt x="68" y="104"/>
                    </a:lnTo>
                    <a:lnTo>
                      <a:pt x="74" y="124"/>
                    </a:lnTo>
                    <a:lnTo>
                      <a:pt x="86" y="143"/>
                    </a:lnTo>
                    <a:lnTo>
                      <a:pt x="107" y="192"/>
                    </a:lnTo>
                    <a:lnTo>
                      <a:pt x="71" y="118"/>
                    </a:lnTo>
                    <a:lnTo>
                      <a:pt x="68" y="99"/>
                    </a:lnTo>
                    <a:lnTo>
                      <a:pt x="65" y="90"/>
                    </a:lnTo>
                    <a:lnTo>
                      <a:pt x="65" y="40"/>
                    </a:lnTo>
                    <a:lnTo>
                      <a:pt x="68" y="55"/>
                    </a:lnTo>
                    <a:lnTo>
                      <a:pt x="73" y="79"/>
                    </a:lnTo>
                    <a:lnTo>
                      <a:pt x="82" y="118"/>
                    </a:lnTo>
                    <a:lnTo>
                      <a:pt x="95" y="159"/>
                    </a:lnTo>
                    <a:lnTo>
                      <a:pt x="98" y="177"/>
                    </a:lnTo>
                    <a:lnTo>
                      <a:pt x="71" y="79"/>
                    </a:lnTo>
                    <a:lnTo>
                      <a:pt x="68" y="44"/>
                    </a:lnTo>
                    <a:lnTo>
                      <a:pt x="70" y="19"/>
                    </a:lnTo>
                    <a:lnTo>
                      <a:pt x="62" y="4"/>
                    </a:lnTo>
                    <a:lnTo>
                      <a:pt x="60" y="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71" name="Group 47"/>
              <p:cNvGrpSpPr>
                <a:grpSpLocks/>
              </p:cNvGrpSpPr>
              <p:nvPr/>
            </p:nvGrpSpPr>
            <p:grpSpPr bwMode="auto">
              <a:xfrm>
                <a:off x="117" y="2718"/>
                <a:ext cx="332" cy="1514"/>
                <a:chOff x="117" y="2718"/>
                <a:chExt cx="332" cy="1514"/>
              </a:xfrm>
            </p:grpSpPr>
            <p:sp>
              <p:nvSpPr>
                <p:cNvPr id="1064" name="Freeform 40"/>
                <p:cNvSpPr>
                  <a:spLocks/>
                </p:cNvSpPr>
                <p:nvPr/>
              </p:nvSpPr>
              <p:spPr bwMode="ltGray">
                <a:xfrm>
                  <a:off x="167" y="3861"/>
                  <a:ext cx="28" cy="371"/>
                </a:xfrm>
                <a:custGeom>
                  <a:avLst/>
                  <a:gdLst>
                    <a:gd name="T0" fmla="*/ 21 w 28"/>
                    <a:gd name="T1" fmla="*/ 0 h 371"/>
                    <a:gd name="T2" fmla="*/ 19 w 28"/>
                    <a:gd name="T3" fmla="*/ 7 h 371"/>
                    <a:gd name="T4" fmla="*/ 11 w 28"/>
                    <a:gd name="T5" fmla="*/ 72 h 371"/>
                    <a:gd name="T6" fmla="*/ 5 w 28"/>
                    <a:gd name="T7" fmla="*/ 135 h 371"/>
                    <a:gd name="T8" fmla="*/ 0 w 28"/>
                    <a:gd name="T9" fmla="*/ 212 h 371"/>
                    <a:gd name="T10" fmla="*/ 0 w 28"/>
                    <a:gd name="T11" fmla="*/ 296 h 371"/>
                    <a:gd name="T12" fmla="*/ 3 w 28"/>
                    <a:gd name="T13" fmla="*/ 370 h 371"/>
                    <a:gd name="T14" fmla="*/ 5 w 28"/>
                    <a:gd name="T15" fmla="*/ 370 h 371"/>
                    <a:gd name="T16" fmla="*/ 3 w 28"/>
                    <a:gd name="T17" fmla="*/ 296 h 371"/>
                    <a:gd name="T18" fmla="*/ 3 w 28"/>
                    <a:gd name="T19" fmla="*/ 234 h 371"/>
                    <a:gd name="T20" fmla="*/ 8 w 28"/>
                    <a:gd name="T21" fmla="*/ 167 h 371"/>
                    <a:gd name="T22" fmla="*/ 15 w 28"/>
                    <a:gd name="T23" fmla="*/ 101 h 371"/>
                    <a:gd name="T24" fmla="*/ 27 w 28"/>
                    <a:gd name="T25" fmla="*/ 16 h 371"/>
                    <a:gd name="T26" fmla="*/ 21 w 28"/>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1">
                      <a:moveTo>
                        <a:pt x="21" y="0"/>
                      </a:moveTo>
                      <a:lnTo>
                        <a:pt x="19" y="7"/>
                      </a:lnTo>
                      <a:lnTo>
                        <a:pt x="11" y="72"/>
                      </a:lnTo>
                      <a:lnTo>
                        <a:pt x="5" y="135"/>
                      </a:lnTo>
                      <a:lnTo>
                        <a:pt x="0" y="212"/>
                      </a:lnTo>
                      <a:lnTo>
                        <a:pt x="0" y="296"/>
                      </a:lnTo>
                      <a:lnTo>
                        <a:pt x="3" y="370"/>
                      </a:lnTo>
                      <a:lnTo>
                        <a:pt x="5" y="370"/>
                      </a:lnTo>
                      <a:lnTo>
                        <a:pt x="3" y="296"/>
                      </a:lnTo>
                      <a:lnTo>
                        <a:pt x="3" y="234"/>
                      </a:lnTo>
                      <a:lnTo>
                        <a:pt x="8" y="167"/>
                      </a:lnTo>
                      <a:lnTo>
                        <a:pt x="15" y="101"/>
                      </a:lnTo>
                      <a:lnTo>
                        <a:pt x="27" y="16"/>
                      </a:lnTo>
                      <a:lnTo>
                        <a:pt x="2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65" name="Freeform 41"/>
                <p:cNvSpPr>
                  <a:spLocks/>
                </p:cNvSpPr>
                <p:nvPr/>
              </p:nvSpPr>
              <p:spPr bwMode="ltGray">
                <a:xfrm>
                  <a:off x="117" y="3482"/>
                  <a:ext cx="88" cy="450"/>
                </a:xfrm>
                <a:custGeom>
                  <a:avLst/>
                  <a:gdLst>
                    <a:gd name="T0" fmla="*/ 86 w 88"/>
                    <a:gd name="T1" fmla="*/ 70 h 450"/>
                    <a:gd name="T2" fmla="*/ 79 w 88"/>
                    <a:gd name="T3" fmla="*/ 40 h 450"/>
                    <a:gd name="T4" fmla="*/ 76 w 88"/>
                    <a:gd name="T5" fmla="*/ 29 h 450"/>
                    <a:gd name="T6" fmla="*/ 70 w 88"/>
                    <a:gd name="T7" fmla="*/ 18 h 450"/>
                    <a:gd name="T8" fmla="*/ 64 w 88"/>
                    <a:gd name="T9" fmla="*/ 10 h 450"/>
                    <a:gd name="T10" fmla="*/ 56 w 88"/>
                    <a:gd name="T11" fmla="*/ 1 h 450"/>
                    <a:gd name="T12" fmla="*/ 49 w 88"/>
                    <a:gd name="T13" fmla="*/ 0 h 450"/>
                    <a:gd name="T14" fmla="*/ 42 w 88"/>
                    <a:gd name="T15" fmla="*/ 4 h 450"/>
                    <a:gd name="T16" fmla="*/ 35 w 88"/>
                    <a:gd name="T17" fmla="*/ 8 h 450"/>
                    <a:gd name="T18" fmla="*/ 27 w 88"/>
                    <a:gd name="T19" fmla="*/ 16 h 450"/>
                    <a:gd name="T20" fmla="*/ 22 w 88"/>
                    <a:gd name="T21" fmla="*/ 33 h 450"/>
                    <a:gd name="T22" fmla="*/ 17 w 88"/>
                    <a:gd name="T23" fmla="*/ 57 h 450"/>
                    <a:gd name="T24" fmla="*/ 12 w 88"/>
                    <a:gd name="T25" fmla="*/ 76 h 450"/>
                    <a:gd name="T26" fmla="*/ 7 w 88"/>
                    <a:gd name="T27" fmla="*/ 95 h 450"/>
                    <a:gd name="T28" fmla="*/ 2 w 88"/>
                    <a:gd name="T29" fmla="*/ 121 h 450"/>
                    <a:gd name="T30" fmla="*/ 0 w 88"/>
                    <a:gd name="T31" fmla="*/ 175 h 450"/>
                    <a:gd name="T32" fmla="*/ 0 w 88"/>
                    <a:gd name="T33" fmla="*/ 216 h 450"/>
                    <a:gd name="T34" fmla="*/ 5 w 88"/>
                    <a:gd name="T35" fmla="*/ 275 h 450"/>
                    <a:gd name="T36" fmla="*/ 12 w 88"/>
                    <a:gd name="T37" fmla="*/ 327 h 450"/>
                    <a:gd name="T38" fmla="*/ 27 w 88"/>
                    <a:gd name="T39" fmla="*/ 449 h 450"/>
                    <a:gd name="T40" fmla="*/ 21 w 88"/>
                    <a:gd name="T41" fmla="*/ 318 h 450"/>
                    <a:gd name="T42" fmla="*/ 18 w 88"/>
                    <a:gd name="T43" fmla="*/ 273 h 450"/>
                    <a:gd name="T44" fmla="*/ 15 w 88"/>
                    <a:gd name="T45" fmla="*/ 232 h 450"/>
                    <a:gd name="T46" fmla="*/ 15 w 88"/>
                    <a:gd name="T47" fmla="*/ 190 h 450"/>
                    <a:gd name="T48" fmla="*/ 17 w 88"/>
                    <a:gd name="T49" fmla="*/ 143 h 450"/>
                    <a:gd name="T50" fmla="*/ 19 w 88"/>
                    <a:gd name="T51" fmla="*/ 106 h 450"/>
                    <a:gd name="T52" fmla="*/ 23 w 88"/>
                    <a:gd name="T53" fmla="*/ 62 h 450"/>
                    <a:gd name="T54" fmla="*/ 29 w 88"/>
                    <a:gd name="T55" fmla="*/ 40 h 450"/>
                    <a:gd name="T56" fmla="*/ 37 w 88"/>
                    <a:gd name="T57" fmla="*/ 32 h 450"/>
                    <a:gd name="T58" fmla="*/ 59 w 88"/>
                    <a:gd name="T59" fmla="*/ 27 h 450"/>
                    <a:gd name="T60" fmla="*/ 72 w 88"/>
                    <a:gd name="T61" fmla="*/ 42 h 450"/>
                    <a:gd name="T62" fmla="*/ 87 w 88"/>
                    <a:gd name="T63" fmla="*/ 75 h 450"/>
                    <a:gd name="T64" fmla="*/ 86 w 88"/>
                    <a:gd name="T65" fmla="*/ 7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450">
                      <a:moveTo>
                        <a:pt x="86" y="70"/>
                      </a:moveTo>
                      <a:lnTo>
                        <a:pt x="79" y="40"/>
                      </a:lnTo>
                      <a:lnTo>
                        <a:pt x="76" y="29"/>
                      </a:lnTo>
                      <a:lnTo>
                        <a:pt x="70" y="18"/>
                      </a:lnTo>
                      <a:lnTo>
                        <a:pt x="64" y="10"/>
                      </a:lnTo>
                      <a:lnTo>
                        <a:pt x="56" y="1"/>
                      </a:lnTo>
                      <a:lnTo>
                        <a:pt x="49" y="0"/>
                      </a:lnTo>
                      <a:lnTo>
                        <a:pt x="42" y="4"/>
                      </a:lnTo>
                      <a:lnTo>
                        <a:pt x="35" y="8"/>
                      </a:lnTo>
                      <a:lnTo>
                        <a:pt x="27" y="16"/>
                      </a:lnTo>
                      <a:lnTo>
                        <a:pt x="22" y="33"/>
                      </a:lnTo>
                      <a:lnTo>
                        <a:pt x="17" y="57"/>
                      </a:lnTo>
                      <a:lnTo>
                        <a:pt x="12" y="76"/>
                      </a:lnTo>
                      <a:lnTo>
                        <a:pt x="7" y="95"/>
                      </a:lnTo>
                      <a:lnTo>
                        <a:pt x="2" y="121"/>
                      </a:lnTo>
                      <a:lnTo>
                        <a:pt x="0" y="175"/>
                      </a:lnTo>
                      <a:lnTo>
                        <a:pt x="0" y="216"/>
                      </a:lnTo>
                      <a:lnTo>
                        <a:pt x="5" y="275"/>
                      </a:lnTo>
                      <a:lnTo>
                        <a:pt x="12" y="327"/>
                      </a:lnTo>
                      <a:lnTo>
                        <a:pt x="27" y="449"/>
                      </a:lnTo>
                      <a:lnTo>
                        <a:pt x="21" y="318"/>
                      </a:lnTo>
                      <a:lnTo>
                        <a:pt x="18" y="273"/>
                      </a:lnTo>
                      <a:lnTo>
                        <a:pt x="15" y="232"/>
                      </a:lnTo>
                      <a:lnTo>
                        <a:pt x="15" y="190"/>
                      </a:lnTo>
                      <a:lnTo>
                        <a:pt x="17" y="143"/>
                      </a:lnTo>
                      <a:lnTo>
                        <a:pt x="19" y="106"/>
                      </a:lnTo>
                      <a:lnTo>
                        <a:pt x="23" y="62"/>
                      </a:lnTo>
                      <a:lnTo>
                        <a:pt x="29" y="40"/>
                      </a:lnTo>
                      <a:lnTo>
                        <a:pt x="37" y="32"/>
                      </a:lnTo>
                      <a:lnTo>
                        <a:pt x="59" y="27"/>
                      </a:lnTo>
                      <a:lnTo>
                        <a:pt x="72" y="42"/>
                      </a:lnTo>
                      <a:lnTo>
                        <a:pt x="87" y="75"/>
                      </a:lnTo>
                      <a:lnTo>
                        <a:pt x="86" y="7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68" name="Group 44"/>
                <p:cNvGrpSpPr>
                  <a:grpSpLocks/>
                </p:cNvGrpSpPr>
                <p:nvPr/>
              </p:nvGrpSpPr>
              <p:grpSpPr bwMode="auto">
                <a:xfrm>
                  <a:off x="231" y="2718"/>
                  <a:ext cx="218" cy="641"/>
                  <a:chOff x="231" y="2718"/>
                  <a:chExt cx="218" cy="641"/>
                </a:xfrm>
              </p:grpSpPr>
              <p:sp>
                <p:nvSpPr>
                  <p:cNvPr id="1066" name="Freeform 42"/>
                  <p:cNvSpPr>
                    <a:spLocks/>
                  </p:cNvSpPr>
                  <p:nvPr/>
                </p:nvSpPr>
                <p:spPr bwMode="ltGray">
                  <a:xfrm>
                    <a:off x="231" y="2718"/>
                    <a:ext cx="122" cy="641"/>
                  </a:xfrm>
                  <a:custGeom>
                    <a:avLst/>
                    <a:gdLst>
                      <a:gd name="T0" fmla="*/ 114 w 122"/>
                      <a:gd name="T1" fmla="*/ 14 h 641"/>
                      <a:gd name="T2" fmla="*/ 112 w 122"/>
                      <a:gd name="T3" fmla="*/ 0 h 641"/>
                      <a:gd name="T4" fmla="*/ 104 w 122"/>
                      <a:gd name="T5" fmla="*/ 5 h 641"/>
                      <a:gd name="T6" fmla="*/ 99 w 122"/>
                      <a:gd name="T7" fmla="*/ 22 h 641"/>
                      <a:gd name="T8" fmla="*/ 3 w 122"/>
                      <a:gd name="T9" fmla="*/ 140 h 641"/>
                      <a:gd name="T10" fmla="*/ 89 w 122"/>
                      <a:gd name="T11" fmla="*/ 57 h 641"/>
                      <a:gd name="T12" fmla="*/ 90 w 122"/>
                      <a:gd name="T13" fmla="*/ 73 h 641"/>
                      <a:gd name="T14" fmla="*/ 47 w 122"/>
                      <a:gd name="T15" fmla="*/ 173 h 641"/>
                      <a:gd name="T16" fmla="*/ 100 w 122"/>
                      <a:gd name="T17" fmla="*/ 93 h 641"/>
                      <a:gd name="T18" fmla="*/ 93 w 122"/>
                      <a:gd name="T19" fmla="*/ 126 h 641"/>
                      <a:gd name="T20" fmla="*/ 76 w 122"/>
                      <a:gd name="T21" fmla="*/ 181 h 641"/>
                      <a:gd name="T22" fmla="*/ 26 w 122"/>
                      <a:gd name="T23" fmla="*/ 326 h 641"/>
                      <a:gd name="T24" fmla="*/ 28 w 122"/>
                      <a:gd name="T25" fmla="*/ 315 h 641"/>
                      <a:gd name="T26" fmla="*/ 61 w 122"/>
                      <a:gd name="T27" fmla="*/ 224 h 641"/>
                      <a:gd name="T28" fmla="*/ 87 w 122"/>
                      <a:gd name="T29" fmla="*/ 154 h 641"/>
                      <a:gd name="T30" fmla="*/ 99 w 122"/>
                      <a:gd name="T31" fmla="*/ 120 h 641"/>
                      <a:gd name="T32" fmla="*/ 101 w 122"/>
                      <a:gd name="T33" fmla="*/ 132 h 641"/>
                      <a:gd name="T34" fmla="*/ 87 w 122"/>
                      <a:gd name="T35" fmla="*/ 176 h 641"/>
                      <a:gd name="T36" fmla="*/ 67 w 122"/>
                      <a:gd name="T37" fmla="*/ 237 h 641"/>
                      <a:gd name="T38" fmla="*/ 93 w 122"/>
                      <a:gd name="T39" fmla="*/ 154 h 641"/>
                      <a:gd name="T40" fmla="*/ 101 w 122"/>
                      <a:gd name="T41" fmla="*/ 132 h 641"/>
                      <a:gd name="T42" fmla="*/ 102 w 122"/>
                      <a:gd name="T43" fmla="*/ 156 h 641"/>
                      <a:gd name="T44" fmla="*/ 93 w 122"/>
                      <a:gd name="T45" fmla="*/ 198 h 641"/>
                      <a:gd name="T46" fmla="*/ 67 w 122"/>
                      <a:gd name="T47" fmla="*/ 254 h 641"/>
                      <a:gd name="T48" fmla="*/ 44 w 122"/>
                      <a:gd name="T49" fmla="*/ 305 h 641"/>
                      <a:gd name="T50" fmla="*/ 70 w 122"/>
                      <a:gd name="T51" fmla="*/ 253 h 641"/>
                      <a:gd name="T52" fmla="*/ 97 w 122"/>
                      <a:gd name="T53" fmla="*/ 193 h 641"/>
                      <a:gd name="T54" fmla="*/ 96 w 122"/>
                      <a:gd name="T55" fmla="*/ 213 h 641"/>
                      <a:gd name="T56" fmla="*/ 97 w 122"/>
                      <a:gd name="T57" fmla="*/ 248 h 641"/>
                      <a:gd name="T58" fmla="*/ 92 w 122"/>
                      <a:gd name="T59" fmla="*/ 266 h 641"/>
                      <a:gd name="T60" fmla="*/ 71 w 122"/>
                      <a:gd name="T61" fmla="*/ 317 h 641"/>
                      <a:gd name="T62" fmla="*/ 30 w 122"/>
                      <a:gd name="T63" fmla="*/ 399 h 641"/>
                      <a:gd name="T64" fmla="*/ 36 w 122"/>
                      <a:gd name="T65" fmla="*/ 381 h 641"/>
                      <a:gd name="T66" fmla="*/ 87 w 122"/>
                      <a:gd name="T67" fmla="*/ 282 h 641"/>
                      <a:gd name="T68" fmla="*/ 103 w 122"/>
                      <a:gd name="T69" fmla="*/ 239 h 641"/>
                      <a:gd name="T70" fmla="*/ 62 w 122"/>
                      <a:gd name="T71" fmla="*/ 367 h 641"/>
                      <a:gd name="T72" fmla="*/ 102 w 122"/>
                      <a:gd name="T73" fmla="*/ 277 h 641"/>
                      <a:gd name="T74" fmla="*/ 101 w 122"/>
                      <a:gd name="T75" fmla="*/ 313 h 641"/>
                      <a:gd name="T76" fmla="*/ 81 w 122"/>
                      <a:gd name="T77" fmla="*/ 399 h 641"/>
                      <a:gd name="T78" fmla="*/ 46 w 122"/>
                      <a:gd name="T79" fmla="*/ 460 h 641"/>
                      <a:gd name="T80" fmla="*/ 14 w 122"/>
                      <a:gd name="T81" fmla="*/ 515 h 641"/>
                      <a:gd name="T82" fmla="*/ 63 w 122"/>
                      <a:gd name="T83" fmla="*/ 438 h 641"/>
                      <a:gd name="T84" fmla="*/ 83 w 122"/>
                      <a:gd name="T85" fmla="*/ 393 h 641"/>
                      <a:gd name="T86" fmla="*/ 101 w 122"/>
                      <a:gd name="T87" fmla="*/ 328 h 641"/>
                      <a:gd name="T88" fmla="*/ 99 w 122"/>
                      <a:gd name="T89" fmla="*/ 357 h 641"/>
                      <a:gd name="T90" fmla="*/ 98 w 122"/>
                      <a:gd name="T91" fmla="*/ 386 h 641"/>
                      <a:gd name="T92" fmla="*/ 99 w 122"/>
                      <a:gd name="T93" fmla="*/ 415 h 641"/>
                      <a:gd name="T94" fmla="*/ 81 w 122"/>
                      <a:gd name="T95" fmla="*/ 471 h 641"/>
                      <a:gd name="T96" fmla="*/ 47 w 122"/>
                      <a:gd name="T97" fmla="*/ 521 h 641"/>
                      <a:gd name="T98" fmla="*/ 50 w 122"/>
                      <a:gd name="T99" fmla="*/ 517 h 641"/>
                      <a:gd name="T100" fmla="*/ 91 w 122"/>
                      <a:gd name="T101" fmla="*/ 449 h 641"/>
                      <a:gd name="T102" fmla="*/ 89 w 122"/>
                      <a:gd name="T103" fmla="*/ 466 h 641"/>
                      <a:gd name="T104" fmla="*/ 91 w 122"/>
                      <a:gd name="T105" fmla="*/ 476 h 641"/>
                      <a:gd name="T106" fmla="*/ 93 w 122"/>
                      <a:gd name="T107" fmla="*/ 492 h 641"/>
                      <a:gd name="T108" fmla="*/ 73 w 122"/>
                      <a:gd name="T109" fmla="*/ 544 h 641"/>
                      <a:gd name="T110" fmla="*/ 50 w 122"/>
                      <a:gd name="T111" fmla="*/ 555 h 641"/>
                      <a:gd name="T112" fmla="*/ 91 w 122"/>
                      <a:gd name="T113" fmla="*/ 510 h 641"/>
                      <a:gd name="T114" fmla="*/ 89 w 122"/>
                      <a:gd name="T115" fmla="*/ 536 h 641"/>
                      <a:gd name="T116" fmla="*/ 92 w 122"/>
                      <a:gd name="T117" fmla="*/ 550 h 641"/>
                      <a:gd name="T118" fmla="*/ 44 w 122"/>
                      <a:gd name="T119" fmla="*/ 640 h 641"/>
                      <a:gd name="T120" fmla="*/ 89 w 122"/>
                      <a:gd name="T121" fmla="*/ 571 h 641"/>
                      <a:gd name="T122" fmla="*/ 98 w 122"/>
                      <a:gd name="T123" fmla="*/ 546 h 641"/>
                      <a:gd name="T124" fmla="*/ 105 w 122"/>
                      <a:gd name="T125" fmla="*/ 52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641">
                        <a:moveTo>
                          <a:pt x="112" y="49"/>
                        </a:moveTo>
                        <a:lnTo>
                          <a:pt x="114" y="14"/>
                        </a:lnTo>
                        <a:lnTo>
                          <a:pt x="121" y="12"/>
                        </a:lnTo>
                        <a:lnTo>
                          <a:pt x="112" y="0"/>
                        </a:lnTo>
                        <a:lnTo>
                          <a:pt x="109" y="0"/>
                        </a:lnTo>
                        <a:lnTo>
                          <a:pt x="104" y="5"/>
                        </a:lnTo>
                        <a:lnTo>
                          <a:pt x="104" y="16"/>
                        </a:lnTo>
                        <a:lnTo>
                          <a:pt x="99" y="22"/>
                        </a:lnTo>
                        <a:lnTo>
                          <a:pt x="59" y="114"/>
                        </a:lnTo>
                        <a:lnTo>
                          <a:pt x="3" y="140"/>
                        </a:lnTo>
                        <a:lnTo>
                          <a:pt x="58" y="113"/>
                        </a:lnTo>
                        <a:lnTo>
                          <a:pt x="89" y="57"/>
                        </a:lnTo>
                        <a:lnTo>
                          <a:pt x="99" y="49"/>
                        </a:lnTo>
                        <a:lnTo>
                          <a:pt x="90" y="73"/>
                        </a:lnTo>
                        <a:lnTo>
                          <a:pt x="99" y="74"/>
                        </a:lnTo>
                        <a:lnTo>
                          <a:pt x="47" y="173"/>
                        </a:lnTo>
                        <a:lnTo>
                          <a:pt x="83" y="111"/>
                        </a:lnTo>
                        <a:lnTo>
                          <a:pt x="100" y="93"/>
                        </a:lnTo>
                        <a:lnTo>
                          <a:pt x="99" y="106"/>
                        </a:lnTo>
                        <a:lnTo>
                          <a:pt x="93" y="126"/>
                        </a:lnTo>
                        <a:lnTo>
                          <a:pt x="89" y="143"/>
                        </a:lnTo>
                        <a:lnTo>
                          <a:pt x="76" y="181"/>
                        </a:lnTo>
                        <a:lnTo>
                          <a:pt x="54" y="248"/>
                        </a:lnTo>
                        <a:lnTo>
                          <a:pt x="26" y="326"/>
                        </a:lnTo>
                        <a:lnTo>
                          <a:pt x="3" y="381"/>
                        </a:lnTo>
                        <a:lnTo>
                          <a:pt x="28" y="315"/>
                        </a:lnTo>
                        <a:lnTo>
                          <a:pt x="42" y="275"/>
                        </a:lnTo>
                        <a:lnTo>
                          <a:pt x="61" y="224"/>
                        </a:lnTo>
                        <a:lnTo>
                          <a:pt x="71" y="193"/>
                        </a:lnTo>
                        <a:lnTo>
                          <a:pt x="87" y="154"/>
                        </a:lnTo>
                        <a:lnTo>
                          <a:pt x="93" y="136"/>
                        </a:lnTo>
                        <a:lnTo>
                          <a:pt x="99" y="120"/>
                        </a:lnTo>
                        <a:lnTo>
                          <a:pt x="95" y="122"/>
                        </a:lnTo>
                        <a:lnTo>
                          <a:pt x="101" y="132"/>
                        </a:lnTo>
                        <a:lnTo>
                          <a:pt x="95" y="143"/>
                        </a:lnTo>
                        <a:lnTo>
                          <a:pt x="87" y="176"/>
                        </a:lnTo>
                        <a:lnTo>
                          <a:pt x="78" y="210"/>
                        </a:lnTo>
                        <a:lnTo>
                          <a:pt x="67" y="237"/>
                        </a:lnTo>
                        <a:lnTo>
                          <a:pt x="85" y="181"/>
                        </a:lnTo>
                        <a:lnTo>
                          <a:pt x="93" y="154"/>
                        </a:lnTo>
                        <a:lnTo>
                          <a:pt x="99" y="132"/>
                        </a:lnTo>
                        <a:lnTo>
                          <a:pt x="101" y="132"/>
                        </a:lnTo>
                        <a:lnTo>
                          <a:pt x="97" y="164"/>
                        </a:lnTo>
                        <a:lnTo>
                          <a:pt x="102" y="156"/>
                        </a:lnTo>
                        <a:lnTo>
                          <a:pt x="99" y="176"/>
                        </a:lnTo>
                        <a:lnTo>
                          <a:pt x="93" y="198"/>
                        </a:lnTo>
                        <a:lnTo>
                          <a:pt x="81" y="231"/>
                        </a:lnTo>
                        <a:lnTo>
                          <a:pt x="67" y="254"/>
                        </a:lnTo>
                        <a:lnTo>
                          <a:pt x="54" y="282"/>
                        </a:lnTo>
                        <a:lnTo>
                          <a:pt x="44" y="305"/>
                        </a:lnTo>
                        <a:lnTo>
                          <a:pt x="50" y="293"/>
                        </a:lnTo>
                        <a:lnTo>
                          <a:pt x="70" y="253"/>
                        </a:lnTo>
                        <a:lnTo>
                          <a:pt x="93" y="204"/>
                        </a:lnTo>
                        <a:lnTo>
                          <a:pt x="97" y="193"/>
                        </a:lnTo>
                        <a:lnTo>
                          <a:pt x="101" y="176"/>
                        </a:lnTo>
                        <a:lnTo>
                          <a:pt x="96" y="213"/>
                        </a:lnTo>
                        <a:lnTo>
                          <a:pt x="105" y="199"/>
                        </a:lnTo>
                        <a:lnTo>
                          <a:pt x="97" y="248"/>
                        </a:lnTo>
                        <a:lnTo>
                          <a:pt x="95" y="259"/>
                        </a:lnTo>
                        <a:lnTo>
                          <a:pt x="92" y="266"/>
                        </a:lnTo>
                        <a:lnTo>
                          <a:pt x="82" y="292"/>
                        </a:lnTo>
                        <a:lnTo>
                          <a:pt x="71" y="317"/>
                        </a:lnTo>
                        <a:lnTo>
                          <a:pt x="50" y="359"/>
                        </a:lnTo>
                        <a:lnTo>
                          <a:pt x="30" y="399"/>
                        </a:lnTo>
                        <a:lnTo>
                          <a:pt x="0" y="454"/>
                        </a:lnTo>
                        <a:lnTo>
                          <a:pt x="36" y="381"/>
                        </a:lnTo>
                        <a:lnTo>
                          <a:pt x="73" y="310"/>
                        </a:lnTo>
                        <a:lnTo>
                          <a:pt x="87" y="282"/>
                        </a:lnTo>
                        <a:lnTo>
                          <a:pt x="95" y="252"/>
                        </a:lnTo>
                        <a:lnTo>
                          <a:pt x="103" y="239"/>
                        </a:lnTo>
                        <a:lnTo>
                          <a:pt x="104" y="240"/>
                        </a:lnTo>
                        <a:lnTo>
                          <a:pt x="62" y="367"/>
                        </a:lnTo>
                        <a:lnTo>
                          <a:pt x="95" y="280"/>
                        </a:lnTo>
                        <a:lnTo>
                          <a:pt x="102" y="277"/>
                        </a:lnTo>
                        <a:lnTo>
                          <a:pt x="93" y="324"/>
                        </a:lnTo>
                        <a:lnTo>
                          <a:pt x="101" y="313"/>
                        </a:lnTo>
                        <a:lnTo>
                          <a:pt x="89" y="365"/>
                        </a:lnTo>
                        <a:lnTo>
                          <a:pt x="81" y="399"/>
                        </a:lnTo>
                        <a:lnTo>
                          <a:pt x="67" y="426"/>
                        </a:lnTo>
                        <a:lnTo>
                          <a:pt x="46" y="460"/>
                        </a:lnTo>
                        <a:lnTo>
                          <a:pt x="28" y="492"/>
                        </a:lnTo>
                        <a:lnTo>
                          <a:pt x="14" y="515"/>
                        </a:lnTo>
                        <a:lnTo>
                          <a:pt x="3" y="527"/>
                        </a:lnTo>
                        <a:lnTo>
                          <a:pt x="63" y="438"/>
                        </a:lnTo>
                        <a:lnTo>
                          <a:pt x="76" y="411"/>
                        </a:lnTo>
                        <a:lnTo>
                          <a:pt x="83" y="393"/>
                        </a:lnTo>
                        <a:lnTo>
                          <a:pt x="92" y="359"/>
                        </a:lnTo>
                        <a:lnTo>
                          <a:pt x="101" y="328"/>
                        </a:lnTo>
                        <a:lnTo>
                          <a:pt x="92" y="373"/>
                        </a:lnTo>
                        <a:lnTo>
                          <a:pt x="99" y="357"/>
                        </a:lnTo>
                        <a:lnTo>
                          <a:pt x="91" y="394"/>
                        </a:lnTo>
                        <a:lnTo>
                          <a:pt x="98" y="386"/>
                        </a:lnTo>
                        <a:lnTo>
                          <a:pt x="90" y="430"/>
                        </a:lnTo>
                        <a:lnTo>
                          <a:pt x="99" y="415"/>
                        </a:lnTo>
                        <a:lnTo>
                          <a:pt x="91" y="438"/>
                        </a:lnTo>
                        <a:lnTo>
                          <a:pt x="81" y="471"/>
                        </a:lnTo>
                        <a:lnTo>
                          <a:pt x="73" y="481"/>
                        </a:lnTo>
                        <a:lnTo>
                          <a:pt x="47" y="521"/>
                        </a:lnTo>
                        <a:lnTo>
                          <a:pt x="24" y="544"/>
                        </a:lnTo>
                        <a:lnTo>
                          <a:pt x="50" y="517"/>
                        </a:lnTo>
                        <a:lnTo>
                          <a:pt x="71" y="482"/>
                        </a:lnTo>
                        <a:lnTo>
                          <a:pt x="91" y="449"/>
                        </a:lnTo>
                        <a:lnTo>
                          <a:pt x="97" y="433"/>
                        </a:lnTo>
                        <a:lnTo>
                          <a:pt x="89" y="466"/>
                        </a:lnTo>
                        <a:lnTo>
                          <a:pt x="95" y="460"/>
                        </a:lnTo>
                        <a:lnTo>
                          <a:pt x="91" y="476"/>
                        </a:lnTo>
                        <a:lnTo>
                          <a:pt x="89" y="499"/>
                        </a:lnTo>
                        <a:lnTo>
                          <a:pt x="93" y="492"/>
                        </a:lnTo>
                        <a:lnTo>
                          <a:pt x="88" y="512"/>
                        </a:lnTo>
                        <a:lnTo>
                          <a:pt x="73" y="544"/>
                        </a:lnTo>
                        <a:lnTo>
                          <a:pt x="63" y="549"/>
                        </a:lnTo>
                        <a:lnTo>
                          <a:pt x="50" y="555"/>
                        </a:lnTo>
                        <a:lnTo>
                          <a:pt x="75" y="538"/>
                        </a:lnTo>
                        <a:lnTo>
                          <a:pt x="91" y="510"/>
                        </a:lnTo>
                        <a:lnTo>
                          <a:pt x="95" y="488"/>
                        </a:lnTo>
                        <a:lnTo>
                          <a:pt x="89" y="536"/>
                        </a:lnTo>
                        <a:lnTo>
                          <a:pt x="95" y="523"/>
                        </a:lnTo>
                        <a:lnTo>
                          <a:pt x="92" y="550"/>
                        </a:lnTo>
                        <a:lnTo>
                          <a:pt x="85" y="585"/>
                        </a:lnTo>
                        <a:lnTo>
                          <a:pt x="44" y="640"/>
                        </a:lnTo>
                        <a:lnTo>
                          <a:pt x="85" y="589"/>
                        </a:lnTo>
                        <a:lnTo>
                          <a:pt x="89" y="571"/>
                        </a:lnTo>
                        <a:lnTo>
                          <a:pt x="92" y="560"/>
                        </a:lnTo>
                        <a:lnTo>
                          <a:pt x="98" y="546"/>
                        </a:lnTo>
                        <a:lnTo>
                          <a:pt x="103" y="572"/>
                        </a:lnTo>
                        <a:lnTo>
                          <a:pt x="105" y="523"/>
                        </a:lnTo>
                        <a:lnTo>
                          <a:pt x="112" y="4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67" name="Freeform 43"/>
                  <p:cNvSpPr>
                    <a:spLocks/>
                  </p:cNvSpPr>
                  <p:nvPr/>
                </p:nvSpPr>
                <p:spPr bwMode="ltGray">
                  <a:xfrm>
                    <a:off x="335" y="2718"/>
                    <a:ext cx="114" cy="641"/>
                  </a:xfrm>
                  <a:custGeom>
                    <a:avLst/>
                    <a:gdLst>
                      <a:gd name="T0" fmla="*/ 0 w 114"/>
                      <a:gd name="T1" fmla="*/ 529 h 641"/>
                      <a:gd name="T2" fmla="*/ 4 w 114"/>
                      <a:gd name="T3" fmla="*/ 507 h 641"/>
                      <a:gd name="T4" fmla="*/ 32 w 114"/>
                      <a:gd name="T5" fmla="*/ 640 h 641"/>
                      <a:gd name="T6" fmla="*/ 10 w 114"/>
                      <a:gd name="T7" fmla="*/ 510 h 641"/>
                      <a:gd name="T8" fmla="*/ 12 w 114"/>
                      <a:gd name="T9" fmla="*/ 496 h 641"/>
                      <a:gd name="T10" fmla="*/ 39 w 114"/>
                      <a:gd name="T11" fmla="*/ 591 h 641"/>
                      <a:gd name="T12" fmla="*/ 11 w 114"/>
                      <a:gd name="T13" fmla="*/ 490 h 641"/>
                      <a:gd name="T14" fmla="*/ 15 w 114"/>
                      <a:gd name="T15" fmla="*/ 469 h 641"/>
                      <a:gd name="T16" fmla="*/ 18 w 114"/>
                      <a:gd name="T17" fmla="*/ 446 h 641"/>
                      <a:gd name="T18" fmla="*/ 16 w 114"/>
                      <a:gd name="T19" fmla="*/ 430 h 641"/>
                      <a:gd name="T20" fmla="*/ 20 w 114"/>
                      <a:gd name="T21" fmla="*/ 420 h 641"/>
                      <a:gd name="T22" fmla="*/ 18 w 114"/>
                      <a:gd name="T23" fmla="*/ 418 h 641"/>
                      <a:gd name="T24" fmla="*/ 18 w 114"/>
                      <a:gd name="T25" fmla="*/ 395 h 641"/>
                      <a:gd name="T26" fmla="*/ 20 w 114"/>
                      <a:gd name="T27" fmla="*/ 379 h 641"/>
                      <a:gd name="T28" fmla="*/ 53 w 114"/>
                      <a:gd name="T29" fmla="*/ 491 h 641"/>
                      <a:gd name="T30" fmla="*/ 18 w 114"/>
                      <a:gd name="T31" fmla="*/ 374 h 641"/>
                      <a:gd name="T32" fmla="*/ 22 w 114"/>
                      <a:gd name="T33" fmla="*/ 374 h 641"/>
                      <a:gd name="T34" fmla="*/ 22 w 114"/>
                      <a:gd name="T35" fmla="*/ 340 h 641"/>
                      <a:gd name="T36" fmla="*/ 64 w 114"/>
                      <a:gd name="T37" fmla="*/ 419 h 641"/>
                      <a:gd name="T38" fmla="*/ 31 w 114"/>
                      <a:gd name="T39" fmla="*/ 364 h 641"/>
                      <a:gd name="T40" fmla="*/ 19 w 114"/>
                      <a:gd name="T41" fmla="*/ 318 h 641"/>
                      <a:gd name="T42" fmla="*/ 20 w 114"/>
                      <a:gd name="T43" fmla="*/ 301 h 641"/>
                      <a:gd name="T44" fmla="*/ 27 w 114"/>
                      <a:gd name="T45" fmla="*/ 316 h 641"/>
                      <a:gd name="T46" fmla="*/ 28 w 114"/>
                      <a:gd name="T47" fmla="*/ 295 h 641"/>
                      <a:gd name="T48" fmla="*/ 59 w 114"/>
                      <a:gd name="T49" fmla="*/ 330 h 641"/>
                      <a:gd name="T50" fmla="*/ 47 w 114"/>
                      <a:gd name="T51" fmla="*/ 313 h 641"/>
                      <a:gd name="T52" fmla="*/ 23 w 114"/>
                      <a:gd name="T53" fmla="*/ 269 h 641"/>
                      <a:gd name="T54" fmla="*/ 22 w 114"/>
                      <a:gd name="T55" fmla="*/ 240 h 641"/>
                      <a:gd name="T56" fmla="*/ 24 w 114"/>
                      <a:gd name="T57" fmla="*/ 222 h 641"/>
                      <a:gd name="T58" fmla="*/ 32 w 114"/>
                      <a:gd name="T59" fmla="*/ 235 h 641"/>
                      <a:gd name="T60" fmla="*/ 31 w 114"/>
                      <a:gd name="T61" fmla="*/ 206 h 641"/>
                      <a:gd name="T62" fmla="*/ 28 w 114"/>
                      <a:gd name="T63" fmla="*/ 185 h 641"/>
                      <a:gd name="T64" fmla="*/ 30 w 114"/>
                      <a:gd name="T65" fmla="*/ 174 h 641"/>
                      <a:gd name="T66" fmla="*/ 63 w 114"/>
                      <a:gd name="T67" fmla="*/ 228 h 641"/>
                      <a:gd name="T68" fmla="*/ 101 w 114"/>
                      <a:gd name="T69" fmla="*/ 269 h 641"/>
                      <a:gd name="T70" fmla="*/ 47 w 114"/>
                      <a:gd name="T71" fmla="*/ 202 h 641"/>
                      <a:gd name="T72" fmla="*/ 30 w 114"/>
                      <a:gd name="T73" fmla="*/ 174 h 641"/>
                      <a:gd name="T74" fmla="*/ 32 w 114"/>
                      <a:gd name="T75" fmla="*/ 158 h 641"/>
                      <a:gd name="T76" fmla="*/ 28 w 114"/>
                      <a:gd name="T77" fmla="*/ 122 h 641"/>
                      <a:gd name="T78" fmla="*/ 30 w 114"/>
                      <a:gd name="T79" fmla="*/ 97 h 641"/>
                      <a:gd name="T80" fmla="*/ 47 w 114"/>
                      <a:gd name="T81" fmla="*/ 127 h 641"/>
                      <a:gd name="T82" fmla="*/ 44 w 114"/>
                      <a:gd name="T83" fmla="*/ 119 h 641"/>
                      <a:gd name="T84" fmla="*/ 32 w 114"/>
                      <a:gd name="T85" fmla="*/ 97 h 641"/>
                      <a:gd name="T86" fmla="*/ 30 w 114"/>
                      <a:gd name="T87" fmla="*/ 86 h 641"/>
                      <a:gd name="T88" fmla="*/ 24 w 114"/>
                      <a:gd name="T89" fmla="*/ 70 h 641"/>
                      <a:gd name="T90" fmla="*/ 59 w 114"/>
                      <a:gd name="T91" fmla="*/ 99 h 641"/>
                      <a:gd name="T92" fmla="*/ 24 w 114"/>
                      <a:gd name="T93" fmla="*/ 47 h 641"/>
                      <a:gd name="T94" fmla="*/ 65 w 114"/>
                      <a:gd name="T95" fmla="*/ 47 h 641"/>
                      <a:gd name="T96" fmla="*/ 84 w 114"/>
                      <a:gd name="T97" fmla="*/ 40 h 641"/>
                      <a:gd name="T98" fmla="*/ 30 w 114"/>
                      <a:gd name="T99" fmla="*/ 47 h 641"/>
                      <a:gd name="T100" fmla="*/ 22 w 114"/>
                      <a:gd name="T101" fmla="*/ 19 h 641"/>
                      <a:gd name="T102" fmla="*/ 10 w 114"/>
                      <a:gd name="T103" fmla="*/ 8 h 641"/>
                      <a:gd name="T104" fmla="*/ 0 w 114"/>
                      <a:gd name="T105" fmla="*/ 556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641">
                        <a:moveTo>
                          <a:pt x="0" y="556"/>
                        </a:moveTo>
                        <a:lnTo>
                          <a:pt x="0" y="529"/>
                        </a:lnTo>
                        <a:lnTo>
                          <a:pt x="7" y="545"/>
                        </a:lnTo>
                        <a:lnTo>
                          <a:pt x="4" y="507"/>
                        </a:lnTo>
                        <a:lnTo>
                          <a:pt x="10" y="512"/>
                        </a:lnTo>
                        <a:lnTo>
                          <a:pt x="32" y="640"/>
                        </a:lnTo>
                        <a:lnTo>
                          <a:pt x="12" y="529"/>
                        </a:lnTo>
                        <a:lnTo>
                          <a:pt x="10" y="510"/>
                        </a:lnTo>
                        <a:lnTo>
                          <a:pt x="8" y="491"/>
                        </a:lnTo>
                        <a:lnTo>
                          <a:pt x="12" y="496"/>
                        </a:lnTo>
                        <a:lnTo>
                          <a:pt x="25" y="531"/>
                        </a:lnTo>
                        <a:lnTo>
                          <a:pt x="39" y="591"/>
                        </a:lnTo>
                        <a:lnTo>
                          <a:pt x="18" y="512"/>
                        </a:lnTo>
                        <a:lnTo>
                          <a:pt x="11" y="490"/>
                        </a:lnTo>
                        <a:lnTo>
                          <a:pt x="10" y="460"/>
                        </a:lnTo>
                        <a:lnTo>
                          <a:pt x="15" y="469"/>
                        </a:lnTo>
                        <a:lnTo>
                          <a:pt x="14" y="434"/>
                        </a:lnTo>
                        <a:lnTo>
                          <a:pt x="18" y="446"/>
                        </a:lnTo>
                        <a:lnTo>
                          <a:pt x="38" y="562"/>
                        </a:lnTo>
                        <a:lnTo>
                          <a:pt x="16" y="430"/>
                        </a:lnTo>
                        <a:lnTo>
                          <a:pt x="14" y="407"/>
                        </a:lnTo>
                        <a:lnTo>
                          <a:pt x="20" y="420"/>
                        </a:lnTo>
                        <a:lnTo>
                          <a:pt x="36" y="485"/>
                        </a:lnTo>
                        <a:lnTo>
                          <a:pt x="18" y="418"/>
                        </a:lnTo>
                        <a:lnTo>
                          <a:pt x="12" y="385"/>
                        </a:lnTo>
                        <a:lnTo>
                          <a:pt x="18" y="395"/>
                        </a:lnTo>
                        <a:lnTo>
                          <a:pt x="14" y="374"/>
                        </a:lnTo>
                        <a:lnTo>
                          <a:pt x="20" y="379"/>
                        </a:lnTo>
                        <a:lnTo>
                          <a:pt x="26" y="418"/>
                        </a:lnTo>
                        <a:lnTo>
                          <a:pt x="53" y="491"/>
                        </a:lnTo>
                        <a:lnTo>
                          <a:pt x="24" y="407"/>
                        </a:lnTo>
                        <a:lnTo>
                          <a:pt x="18" y="374"/>
                        </a:lnTo>
                        <a:lnTo>
                          <a:pt x="16" y="357"/>
                        </a:lnTo>
                        <a:lnTo>
                          <a:pt x="22" y="374"/>
                        </a:lnTo>
                        <a:lnTo>
                          <a:pt x="18" y="336"/>
                        </a:lnTo>
                        <a:lnTo>
                          <a:pt x="22" y="340"/>
                        </a:lnTo>
                        <a:lnTo>
                          <a:pt x="25" y="360"/>
                        </a:lnTo>
                        <a:lnTo>
                          <a:pt x="64" y="419"/>
                        </a:lnTo>
                        <a:lnTo>
                          <a:pt x="43" y="384"/>
                        </a:lnTo>
                        <a:lnTo>
                          <a:pt x="31" y="364"/>
                        </a:lnTo>
                        <a:lnTo>
                          <a:pt x="28" y="357"/>
                        </a:lnTo>
                        <a:lnTo>
                          <a:pt x="19" y="318"/>
                        </a:lnTo>
                        <a:lnTo>
                          <a:pt x="22" y="325"/>
                        </a:lnTo>
                        <a:lnTo>
                          <a:pt x="20" y="301"/>
                        </a:lnTo>
                        <a:lnTo>
                          <a:pt x="19" y="306"/>
                        </a:lnTo>
                        <a:lnTo>
                          <a:pt x="27" y="316"/>
                        </a:lnTo>
                        <a:lnTo>
                          <a:pt x="21" y="290"/>
                        </a:lnTo>
                        <a:lnTo>
                          <a:pt x="28" y="295"/>
                        </a:lnTo>
                        <a:lnTo>
                          <a:pt x="43" y="308"/>
                        </a:lnTo>
                        <a:lnTo>
                          <a:pt x="59" y="330"/>
                        </a:lnTo>
                        <a:lnTo>
                          <a:pt x="99" y="413"/>
                        </a:lnTo>
                        <a:lnTo>
                          <a:pt x="47" y="313"/>
                        </a:lnTo>
                        <a:lnTo>
                          <a:pt x="28" y="290"/>
                        </a:lnTo>
                        <a:lnTo>
                          <a:pt x="23" y="269"/>
                        </a:lnTo>
                        <a:lnTo>
                          <a:pt x="31" y="279"/>
                        </a:lnTo>
                        <a:lnTo>
                          <a:pt x="22" y="240"/>
                        </a:lnTo>
                        <a:lnTo>
                          <a:pt x="28" y="243"/>
                        </a:lnTo>
                        <a:lnTo>
                          <a:pt x="24" y="222"/>
                        </a:lnTo>
                        <a:lnTo>
                          <a:pt x="25" y="218"/>
                        </a:lnTo>
                        <a:lnTo>
                          <a:pt x="32" y="235"/>
                        </a:lnTo>
                        <a:lnTo>
                          <a:pt x="25" y="206"/>
                        </a:lnTo>
                        <a:lnTo>
                          <a:pt x="31" y="206"/>
                        </a:lnTo>
                        <a:lnTo>
                          <a:pt x="24" y="185"/>
                        </a:lnTo>
                        <a:lnTo>
                          <a:pt x="28" y="185"/>
                        </a:lnTo>
                        <a:lnTo>
                          <a:pt x="24" y="174"/>
                        </a:lnTo>
                        <a:lnTo>
                          <a:pt x="30" y="174"/>
                        </a:lnTo>
                        <a:lnTo>
                          <a:pt x="42" y="198"/>
                        </a:lnTo>
                        <a:lnTo>
                          <a:pt x="63" y="228"/>
                        </a:lnTo>
                        <a:lnTo>
                          <a:pt x="83" y="252"/>
                        </a:lnTo>
                        <a:lnTo>
                          <a:pt x="101" y="269"/>
                        </a:lnTo>
                        <a:lnTo>
                          <a:pt x="57" y="218"/>
                        </a:lnTo>
                        <a:lnTo>
                          <a:pt x="47" y="202"/>
                        </a:lnTo>
                        <a:lnTo>
                          <a:pt x="32" y="181"/>
                        </a:lnTo>
                        <a:lnTo>
                          <a:pt x="30" y="174"/>
                        </a:lnTo>
                        <a:lnTo>
                          <a:pt x="26" y="152"/>
                        </a:lnTo>
                        <a:lnTo>
                          <a:pt x="32" y="158"/>
                        </a:lnTo>
                        <a:lnTo>
                          <a:pt x="25" y="122"/>
                        </a:lnTo>
                        <a:lnTo>
                          <a:pt x="28" y="122"/>
                        </a:lnTo>
                        <a:lnTo>
                          <a:pt x="24" y="97"/>
                        </a:lnTo>
                        <a:lnTo>
                          <a:pt x="30" y="97"/>
                        </a:lnTo>
                        <a:lnTo>
                          <a:pt x="34" y="109"/>
                        </a:lnTo>
                        <a:lnTo>
                          <a:pt x="47" y="127"/>
                        </a:lnTo>
                        <a:lnTo>
                          <a:pt x="87" y="169"/>
                        </a:lnTo>
                        <a:lnTo>
                          <a:pt x="44" y="119"/>
                        </a:lnTo>
                        <a:lnTo>
                          <a:pt x="34" y="108"/>
                        </a:lnTo>
                        <a:lnTo>
                          <a:pt x="32" y="97"/>
                        </a:lnTo>
                        <a:lnTo>
                          <a:pt x="26" y="80"/>
                        </a:lnTo>
                        <a:lnTo>
                          <a:pt x="30" y="86"/>
                        </a:lnTo>
                        <a:lnTo>
                          <a:pt x="20" y="63"/>
                        </a:lnTo>
                        <a:lnTo>
                          <a:pt x="24" y="70"/>
                        </a:lnTo>
                        <a:lnTo>
                          <a:pt x="33" y="69"/>
                        </a:lnTo>
                        <a:lnTo>
                          <a:pt x="59" y="99"/>
                        </a:lnTo>
                        <a:lnTo>
                          <a:pt x="32" y="70"/>
                        </a:lnTo>
                        <a:lnTo>
                          <a:pt x="24" y="47"/>
                        </a:lnTo>
                        <a:lnTo>
                          <a:pt x="32" y="47"/>
                        </a:lnTo>
                        <a:lnTo>
                          <a:pt x="65" y="47"/>
                        </a:lnTo>
                        <a:lnTo>
                          <a:pt x="113" y="24"/>
                        </a:lnTo>
                        <a:lnTo>
                          <a:pt x="84" y="40"/>
                        </a:lnTo>
                        <a:lnTo>
                          <a:pt x="42" y="52"/>
                        </a:lnTo>
                        <a:lnTo>
                          <a:pt x="30" y="47"/>
                        </a:lnTo>
                        <a:lnTo>
                          <a:pt x="26" y="36"/>
                        </a:lnTo>
                        <a:lnTo>
                          <a:pt x="22" y="19"/>
                        </a:lnTo>
                        <a:lnTo>
                          <a:pt x="13" y="0"/>
                        </a:lnTo>
                        <a:lnTo>
                          <a:pt x="10" y="8"/>
                        </a:lnTo>
                        <a:lnTo>
                          <a:pt x="8" y="1"/>
                        </a:lnTo>
                        <a:lnTo>
                          <a:pt x="0" y="55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69" name="Freeform 45"/>
                <p:cNvSpPr>
                  <a:spLocks/>
                </p:cNvSpPr>
                <p:nvPr/>
              </p:nvSpPr>
              <p:spPr bwMode="ltGray">
                <a:xfrm>
                  <a:off x="336" y="3361"/>
                  <a:ext cx="31" cy="490"/>
                </a:xfrm>
                <a:custGeom>
                  <a:avLst/>
                  <a:gdLst>
                    <a:gd name="T0" fmla="*/ 5 w 31"/>
                    <a:gd name="T1" fmla="*/ 0 h 490"/>
                    <a:gd name="T2" fmla="*/ 11 w 31"/>
                    <a:gd name="T3" fmla="*/ 37 h 490"/>
                    <a:gd name="T4" fmla="*/ 18 w 31"/>
                    <a:gd name="T5" fmla="*/ 96 h 490"/>
                    <a:gd name="T6" fmla="*/ 24 w 31"/>
                    <a:gd name="T7" fmla="*/ 178 h 490"/>
                    <a:gd name="T8" fmla="*/ 30 w 31"/>
                    <a:gd name="T9" fmla="*/ 282 h 490"/>
                    <a:gd name="T10" fmla="*/ 30 w 31"/>
                    <a:gd name="T11" fmla="*/ 393 h 490"/>
                    <a:gd name="T12" fmla="*/ 27 w 31"/>
                    <a:gd name="T13" fmla="*/ 489 h 490"/>
                    <a:gd name="T14" fmla="*/ 24 w 31"/>
                    <a:gd name="T15" fmla="*/ 489 h 490"/>
                    <a:gd name="T16" fmla="*/ 27 w 31"/>
                    <a:gd name="T17" fmla="*/ 393 h 490"/>
                    <a:gd name="T18" fmla="*/ 27 w 31"/>
                    <a:gd name="T19" fmla="*/ 311 h 490"/>
                    <a:gd name="T20" fmla="*/ 21 w 31"/>
                    <a:gd name="T21" fmla="*/ 222 h 490"/>
                    <a:gd name="T22" fmla="*/ 11 w 31"/>
                    <a:gd name="T23" fmla="*/ 133 h 490"/>
                    <a:gd name="T24" fmla="*/ 0 w 31"/>
                    <a:gd name="T25" fmla="*/ 22 h 490"/>
                    <a:gd name="T26" fmla="*/ 5 w 31"/>
                    <a:gd name="T2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90">
                      <a:moveTo>
                        <a:pt x="5" y="0"/>
                      </a:moveTo>
                      <a:lnTo>
                        <a:pt x="11" y="37"/>
                      </a:lnTo>
                      <a:lnTo>
                        <a:pt x="18" y="96"/>
                      </a:lnTo>
                      <a:lnTo>
                        <a:pt x="24" y="178"/>
                      </a:lnTo>
                      <a:lnTo>
                        <a:pt x="30" y="282"/>
                      </a:lnTo>
                      <a:lnTo>
                        <a:pt x="30" y="393"/>
                      </a:lnTo>
                      <a:lnTo>
                        <a:pt x="27" y="489"/>
                      </a:lnTo>
                      <a:lnTo>
                        <a:pt x="24" y="489"/>
                      </a:lnTo>
                      <a:lnTo>
                        <a:pt x="27" y="393"/>
                      </a:lnTo>
                      <a:lnTo>
                        <a:pt x="27" y="311"/>
                      </a:lnTo>
                      <a:lnTo>
                        <a:pt x="21" y="222"/>
                      </a:lnTo>
                      <a:lnTo>
                        <a:pt x="11" y="133"/>
                      </a:lnTo>
                      <a:lnTo>
                        <a:pt x="0" y="22"/>
                      </a:lnTo>
                      <a:lnTo>
                        <a:pt x="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0" name="Freeform 46"/>
                <p:cNvSpPr>
                  <a:spLocks/>
                </p:cNvSpPr>
                <p:nvPr/>
              </p:nvSpPr>
              <p:spPr bwMode="ltGray">
                <a:xfrm>
                  <a:off x="181" y="3161"/>
                  <a:ext cx="90" cy="439"/>
                </a:xfrm>
                <a:custGeom>
                  <a:avLst/>
                  <a:gdLst>
                    <a:gd name="T0" fmla="*/ 25 w 90"/>
                    <a:gd name="T1" fmla="*/ 438 h 439"/>
                    <a:gd name="T2" fmla="*/ 19 w 90"/>
                    <a:gd name="T3" fmla="*/ 362 h 439"/>
                    <a:gd name="T4" fmla="*/ 16 w 90"/>
                    <a:gd name="T5" fmla="*/ 330 h 439"/>
                    <a:gd name="T6" fmla="*/ 10 w 90"/>
                    <a:gd name="T7" fmla="*/ 291 h 439"/>
                    <a:gd name="T8" fmla="*/ 3 w 90"/>
                    <a:gd name="T9" fmla="*/ 253 h 439"/>
                    <a:gd name="T10" fmla="*/ 1 w 90"/>
                    <a:gd name="T11" fmla="*/ 231 h 439"/>
                    <a:gd name="T12" fmla="*/ 0 w 90"/>
                    <a:gd name="T13" fmla="*/ 209 h 439"/>
                    <a:gd name="T14" fmla="*/ 1 w 90"/>
                    <a:gd name="T15" fmla="*/ 176 h 439"/>
                    <a:gd name="T16" fmla="*/ 2 w 90"/>
                    <a:gd name="T17" fmla="*/ 143 h 439"/>
                    <a:gd name="T18" fmla="*/ 13 w 90"/>
                    <a:gd name="T19" fmla="*/ 59 h 439"/>
                    <a:gd name="T20" fmla="*/ 16 w 90"/>
                    <a:gd name="T21" fmla="*/ 40 h 439"/>
                    <a:gd name="T22" fmla="*/ 25 w 90"/>
                    <a:gd name="T23" fmla="*/ 19 h 439"/>
                    <a:gd name="T24" fmla="*/ 32 w 90"/>
                    <a:gd name="T25" fmla="*/ 5 h 439"/>
                    <a:gd name="T26" fmla="*/ 41 w 90"/>
                    <a:gd name="T27" fmla="*/ 0 h 439"/>
                    <a:gd name="T28" fmla="*/ 48 w 90"/>
                    <a:gd name="T29" fmla="*/ 5 h 439"/>
                    <a:gd name="T30" fmla="*/ 58 w 90"/>
                    <a:gd name="T31" fmla="*/ 19 h 439"/>
                    <a:gd name="T32" fmla="*/ 67 w 90"/>
                    <a:gd name="T33" fmla="*/ 44 h 439"/>
                    <a:gd name="T34" fmla="*/ 69 w 90"/>
                    <a:gd name="T35" fmla="*/ 62 h 439"/>
                    <a:gd name="T36" fmla="*/ 75 w 90"/>
                    <a:gd name="T37" fmla="*/ 89 h 439"/>
                    <a:gd name="T38" fmla="*/ 80 w 90"/>
                    <a:gd name="T39" fmla="*/ 112 h 439"/>
                    <a:gd name="T40" fmla="*/ 87 w 90"/>
                    <a:gd name="T41" fmla="*/ 227 h 439"/>
                    <a:gd name="T42" fmla="*/ 89 w 90"/>
                    <a:gd name="T43" fmla="*/ 249 h 439"/>
                    <a:gd name="T44" fmla="*/ 87 w 90"/>
                    <a:gd name="T45" fmla="*/ 285 h 439"/>
                    <a:gd name="T46" fmla="*/ 82 w 90"/>
                    <a:gd name="T47" fmla="*/ 393 h 439"/>
                    <a:gd name="T48" fmla="*/ 82 w 90"/>
                    <a:gd name="T49" fmla="*/ 288 h 439"/>
                    <a:gd name="T50" fmla="*/ 80 w 90"/>
                    <a:gd name="T51" fmla="*/ 242 h 439"/>
                    <a:gd name="T52" fmla="*/ 78 w 90"/>
                    <a:gd name="T53" fmla="*/ 213 h 439"/>
                    <a:gd name="T54" fmla="*/ 75 w 90"/>
                    <a:gd name="T55" fmla="*/ 176 h 439"/>
                    <a:gd name="T56" fmla="*/ 70 w 90"/>
                    <a:gd name="T57" fmla="*/ 138 h 439"/>
                    <a:gd name="T58" fmla="*/ 65 w 90"/>
                    <a:gd name="T59" fmla="*/ 100 h 439"/>
                    <a:gd name="T60" fmla="*/ 59 w 90"/>
                    <a:gd name="T61" fmla="*/ 66 h 439"/>
                    <a:gd name="T62" fmla="*/ 53 w 90"/>
                    <a:gd name="T63" fmla="*/ 35 h 439"/>
                    <a:gd name="T64" fmla="*/ 48 w 90"/>
                    <a:gd name="T65" fmla="*/ 19 h 439"/>
                    <a:gd name="T66" fmla="*/ 42 w 90"/>
                    <a:gd name="T67" fmla="*/ 11 h 439"/>
                    <a:gd name="T68" fmla="*/ 36 w 90"/>
                    <a:gd name="T69" fmla="*/ 19 h 439"/>
                    <a:gd name="T70" fmla="*/ 30 w 90"/>
                    <a:gd name="T71" fmla="*/ 34 h 439"/>
                    <a:gd name="T72" fmla="*/ 28 w 90"/>
                    <a:gd name="T73" fmla="*/ 62 h 439"/>
                    <a:gd name="T74" fmla="*/ 28 w 90"/>
                    <a:gd name="T75" fmla="*/ 84 h 439"/>
                    <a:gd name="T76" fmla="*/ 26 w 90"/>
                    <a:gd name="T77" fmla="*/ 125 h 439"/>
                    <a:gd name="T78" fmla="*/ 24 w 90"/>
                    <a:gd name="T79" fmla="*/ 149 h 439"/>
                    <a:gd name="T80" fmla="*/ 18 w 90"/>
                    <a:gd name="T81" fmla="*/ 188 h 439"/>
                    <a:gd name="T82" fmla="*/ 16 w 90"/>
                    <a:gd name="T83" fmla="*/ 209 h 439"/>
                    <a:gd name="T84" fmla="*/ 15 w 90"/>
                    <a:gd name="T85" fmla="*/ 228 h 439"/>
                    <a:gd name="T86" fmla="*/ 15 w 90"/>
                    <a:gd name="T87" fmla="*/ 258 h 439"/>
                    <a:gd name="T88" fmla="*/ 26 w 90"/>
                    <a:gd name="T89" fmla="*/ 356 h 439"/>
                    <a:gd name="T90" fmla="*/ 25 w 90"/>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439">
                      <a:moveTo>
                        <a:pt x="25" y="438"/>
                      </a:moveTo>
                      <a:lnTo>
                        <a:pt x="19" y="362"/>
                      </a:lnTo>
                      <a:lnTo>
                        <a:pt x="16" y="330"/>
                      </a:lnTo>
                      <a:lnTo>
                        <a:pt x="10" y="291"/>
                      </a:lnTo>
                      <a:lnTo>
                        <a:pt x="3" y="253"/>
                      </a:lnTo>
                      <a:lnTo>
                        <a:pt x="1" y="231"/>
                      </a:lnTo>
                      <a:lnTo>
                        <a:pt x="0" y="209"/>
                      </a:lnTo>
                      <a:lnTo>
                        <a:pt x="1" y="176"/>
                      </a:lnTo>
                      <a:lnTo>
                        <a:pt x="2" y="143"/>
                      </a:lnTo>
                      <a:lnTo>
                        <a:pt x="13" y="59"/>
                      </a:lnTo>
                      <a:lnTo>
                        <a:pt x="16" y="40"/>
                      </a:lnTo>
                      <a:lnTo>
                        <a:pt x="25" y="19"/>
                      </a:lnTo>
                      <a:lnTo>
                        <a:pt x="32" y="5"/>
                      </a:lnTo>
                      <a:lnTo>
                        <a:pt x="41" y="0"/>
                      </a:lnTo>
                      <a:lnTo>
                        <a:pt x="48" y="5"/>
                      </a:lnTo>
                      <a:lnTo>
                        <a:pt x="58" y="19"/>
                      </a:lnTo>
                      <a:lnTo>
                        <a:pt x="67" y="44"/>
                      </a:lnTo>
                      <a:lnTo>
                        <a:pt x="69" y="62"/>
                      </a:lnTo>
                      <a:lnTo>
                        <a:pt x="75" y="89"/>
                      </a:lnTo>
                      <a:lnTo>
                        <a:pt x="80" y="112"/>
                      </a:lnTo>
                      <a:lnTo>
                        <a:pt x="87" y="227"/>
                      </a:lnTo>
                      <a:lnTo>
                        <a:pt x="89" y="249"/>
                      </a:lnTo>
                      <a:lnTo>
                        <a:pt x="87" y="285"/>
                      </a:lnTo>
                      <a:lnTo>
                        <a:pt x="82" y="393"/>
                      </a:lnTo>
                      <a:lnTo>
                        <a:pt x="82" y="288"/>
                      </a:lnTo>
                      <a:lnTo>
                        <a:pt x="80" y="242"/>
                      </a:lnTo>
                      <a:lnTo>
                        <a:pt x="78" y="213"/>
                      </a:lnTo>
                      <a:lnTo>
                        <a:pt x="75" y="176"/>
                      </a:lnTo>
                      <a:lnTo>
                        <a:pt x="70" y="138"/>
                      </a:lnTo>
                      <a:lnTo>
                        <a:pt x="65" y="100"/>
                      </a:lnTo>
                      <a:lnTo>
                        <a:pt x="59" y="66"/>
                      </a:lnTo>
                      <a:lnTo>
                        <a:pt x="53" y="35"/>
                      </a:lnTo>
                      <a:lnTo>
                        <a:pt x="48" y="19"/>
                      </a:lnTo>
                      <a:lnTo>
                        <a:pt x="42" y="11"/>
                      </a:lnTo>
                      <a:lnTo>
                        <a:pt x="36" y="19"/>
                      </a:lnTo>
                      <a:lnTo>
                        <a:pt x="30" y="34"/>
                      </a:lnTo>
                      <a:lnTo>
                        <a:pt x="28" y="62"/>
                      </a:lnTo>
                      <a:lnTo>
                        <a:pt x="28" y="84"/>
                      </a:lnTo>
                      <a:lnTo>
                        <a:pt x="26" y="125"/>
                      </a:lnTo>
                      <a:lnTo>
                        <a:pt x="24" y="149"/>
                      </a:lnTo>
                      <a:lnTo>
                        <a:pt x="18" y="188"/>
                      </a:lnTo>
                      <a:lnTo>
                        <a:pt x="16" y="209"/>
                      </a:lnTo>
                      <a:lnTo>
                        <a:pt x="15" y="228"/>
                      </a:lnTo>
                      <a:lnTo>
                        <a:pt x="15" y="258"/>
                      </a:lnTo>
                      <a:lnTo>
                        <a:pt x="26" y="356"/>
                      </a:lnTo>
                      <a:lnTo>
                        <a:pt x="25" y="43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72" name="Freeform 48"/>
              <p:cNvSpPr>
                <a:spLocks/>
              </p:cNvSpPr>
              <p:nvPr/>
            </p:nvSpPr>
            <p:spPr bwMode="ltGray">
              <a:xfrm>
                <a:off x="737" y="4020"/>
                <a:ext cx="48" cy="125"/>
              </a:xfrm>
              <a:custGeom>
                <a:avLst/>
                <a:gdLst>
                  <a:gd name="T0" fmla="*/ 37 w 48"/>
                  <a:gd name="T1" fmla="*/ 0 h 125"/>
                  <a:gd name="T2" fmla="*/ 34 w 48"/>
                  <a:gd name="T3" fmla="*/ 2 h 125"/>
                  <a:gd name="T4" fmla="*/ 18 w 48"/>
                  <a:gd name="T5" fmla="*/ 24 h 125"/>
                  <a:gd name="T6" fmla="*/ 9 w 48"/>
                  <a:gd name="T7" fmla="*/ 45 h 125"/>
                  <a:gd name="T8" fmla="*/ 0 w 48"/>
                  <a:gd name="T9" fmla="*/ 71 h 125"/>
                  <a:gd name="T10" fmla="*/ 0 w 48"/>
                  <a:gd name="T11" fmla="*/ 99 h 125"/>
                  <a:gd name="T12" fmla="*/ 4 w 48"/>
                  <a:gd name="T13" fmla="*/ 124 h 125"/>
                  <a:gd name="T14" fmla="*/ 9 w 48"/>
                  <a:gd name="T15" fmla="*/ 124 h 125"/>
                  <a:gd name="T16" fmla="*/ 4 w 48"/>
                  <a:gd name="T17" fmla="*/ 99 h 125"/>
                  <a:gd name="T18" fmla="*/ 4 w 48"/>
                  <a:gd name="T19" fmla="*/ 78 h 125"/>
                  <a:gd name="T20" fmla="*/ 14 w 48"/>
                  <a:gd name="T21" fmla="*/ 56 h 125"/>
                  <a:gd name="T22" fmla="*/ 28 w 48"/>
                  <a:gd name="T23" fmla="*/ 33 h 125"/>
                  <a:gd name="T24" fmla="*/ 47 w 48"/>
                  <a:gd name="T25" fmla="*/ 5 h 125"/>
                  <a:gd name="T26" fmla="*/ 37 w 4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25">
                    <a:moveTo>
                      <a:pt x="37" y="0"/>
                    </a:moveTo>
                    <a:lnTo>
                      <a:pt x="34" y="2"/>
                    </a:lnTo>
                    <a:lnTo>
                      <a:pt x="18" y="24"/>
                    </a:lnTo>
                    <a:lnTo>
                      <a:pt x="9" y="45"/>
                    </a:lnTo>
                    <a:lnTo>
                      <a:pt x="0" y="71"/>
                    </a:lnTo>
                    <a:lnTo>
                      <a:pt x="0" y="99"/>
                    </a:lnTo>
                    <a:lnTo>
                      <a:pt x="4" y="124"/>
                    </a:lnTo>
                    <a:lnTo>
                      <a:pt x="9" y="124"/>
                    </a:lnTo>
                    <a:lnTo>
                      <a:pt x="4" y="99"/>
                    </a:lnTo>
                    <a:lnTo>
                      <a:pt x="4" y="78"/>
                    </a:lnTo>
                    <a:lnTo>
                      <a:pt x="14" y="56"/>
                    </a:lnTo>
                    <a:lnTo>
                      <a:pt x="28" y="33"/>
                    </a:lnTo>
                    <a:lnTo>
                      <a:pt x="47" y="5"/>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3" name="Freeform 49"/>
              <p:cNvSpPr>
                <a:spLocks/>
              </p:cNvSpPr>
              <p:nvPr/>
            </p:nvSpPr>
            <p:spPr bwMode="ltGray">
              <a:xfrm>
                <a:off x="1483" y="3976"/>
                <a:ext cx="62" cy="121"/>
              </a:xfrm>
              <a:custGeom>
                <a:avLst/>
                <a:gdLst>
                  <a:gd name="T0" fmla="*/ 12 w 62"/>
                  <a:gd name="T1" fmla="*/ 0 h 121"/>
                  <a:gd name="T2" fmla="*/ 24 w 62"/>
                  <a:gd name="T3" fmla="*/ 8 h 121"/>
                  <a:gd name="T4" fmla="*/ 36 w 62"/>
                  <a:gd name="T5" fmla="*/ 23 h 121"/>
                  <a:gd name="T6" fmla="*/ 48 w 62"/>
                  <a:gd name="T7" fmla="*/ 43 h 121"/>
                  <a:gd name="T8" fmla="*/ 61 w 62"/>
                  <a:gd name="T9" fmla="*/ 69 h 121"/>
                  <a:gd name="T10" fmla="*/ 61 w 62"/>
                  <a:gd name="T11" fmla="*/ 96 h 121"/>
                  <a:gd name="T12" fmla="*/ 55 w 62"/>
                  <a:gd name="T13" fmla="*/ 120 h 121"/>
                  <a:gd name="T14" fmla="*/ 48 w 62"/>
                  <a:gd name="T15" fmla="*/ 120 h 121"/>
                  <a:gd name="T16" fmla="*/ 55 w 62"/>
                  <a:gd name="T17" fmla="*/ 96 h 121"/>
                  <a:gd name="T18" fmla="*/ 55 w 62"/>
                  <a:gd name="T19" fmla="*/ 76 h 121"/>
                  <a:gd name="T20" fmla="*/ 43 w 62"/>
                  <a:gd name="T21" fmla="*/ 54 h 121"/>
                  <a:gd name="T22" fmla="*/ 24 w 62"/>
                  <a:gd name="T23" fmla="*/ 32 h 121"/>
                  <a:gd name="T24" fmla="*/ 0 w 62"/>
                  <a:gd name="T25" fmla="*/ 5 h 121"/>
                  <a:gd name="T26" fmla="*/ 12 w 62"/>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21">
                    <a:moveTo>
                      <a:pt x="12" y="0"/>
                    </a:moveTo>
                    <a:lnTo>
                      <a:pt x="24" y="8"/>
                    </a:lnTo>
                    <a:lnTo>
                      <a:pt x="36" y="23"/>
                    </a:lnTo>
                    <a:lnTo>
                      <a:pt x="48" y="43"/>
                    </a:lnTo>
                    <a:lnTo>
                      <a:pt x="61" y="69"/>
                    </a:lnTo>
                    <a:lnTo>
                      <a:pt x="61" y="96"/>
                    </a:lnTo>
                    <a:lnTo>
                      <a:pt x="55" y="120"/>
                    </a:lnTo>
                    <a:lnTo>
                      <a:pt x="48" y="120"/>
                    </a:lnTo>
                    <a:lnTo>
                      <a:pt x="55" y="96"/>
                    </a:lnTo>
                    <a:lnTo>
                      <a:pt x="55" y="76"/>
                    </a:lnTo>
                    <a:lnTo>
                      <a:pt x="43" y="54"/>
                    </a:lnTo>
                    <a:lnTo>
                      <a:pt x="24" y="32"/>
                    </a:lnTo>
                    <a:lnTo>
                      <a:pt x="0" y="5"/>
                    </a:lnTo>
                    <a:lnTo>
                      <a:pt x="1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4" name="Freeform 50"/>
              <p:cNvSpPr>
                <a:spLocks/>
              </p:cNvSpPr>
              <p:nvPr/>
            </p:nvSpPr>
            <p:spPr bwMode="ltGray">
              <a:xfrm>
                <a:off x="1181" y="3908"/>
                <a:ext cx="104" cy="121"/>
              </a:xfrm>
              <a:custGeom>
                <a:avLst/>
                <a:gdLst>
                  <a:gd name="T0" fmla="*/ 100 w 104"/>
                  <a:gd name="T1" fmla="*/ 19 h 121"/>
                  <a:gd name="T2" fmla="*/ 79 w 104"/>
                  <a:gd name="T3" fmla="*/ 0 h 121"/>
                  <a:gd name="T4" fmla="*/ 65 w 104"/>
                  <a:gd name="T5" fmla="*/ 0 h 121"/>
                  <a:gd name="T6" fmla="*/ 53 w 104"/>
                  <a:gd name="T7" fmla="*/ 1 h 121"/>
                  <a:gd name="T8" fmla="*/ 44 w 104"/>
                  <a:gd name="T9" fmla="*/ 6 h 121"/>
                  <a:gd name="T10" fmla="*/ 20 w 104"/>
                  <a:gd name="T11" fmla="*/ 21 h 121"/>
                  <a:gd name="T12" fmla="*/ 12 w 104"/>
                  <a:gd name="T13" fmla="*/ 28 h 121"/>
                  <a:gd name="T14" fmla="*/ 7 w 104"/>
                  <a:gd name="T15" fmla="*/ 35 h 121"/>
                  <a:gd name="T16" fmla="*/ 1 w 104"/>
                  <a:gd name="T17" fmla="*/ 56 h 121"/>
                  <a:gd name="T18" fmla="*/ 0 w 104"/>
                  <a:gd name="T19" fmla="*/ 62 h 121"/>
                  <a:gd name="T20" fmla="*/ 1 w 104"/>
                  <a:gd name="T21" fmla="*/ 70 h 121"/>
                  <a:gd name="T22" fmla="*/ 5 w 104"/>
                  <a:gd name="T23" fmla="*/ 79 h 121"/>
                  <a:gd name="T24" fmla="*/ 15 w 104"/>
                  <a:gd name="T25" fmla="*/ 91 h 121"/>
                  <a:gd name="T26" fmla="*/ 23 w 104"/>
                  <a:gd name="T27" fmla="*/ 100 h 121"/>
                  <a:gd name="T28" fmla="*/ 34 w 104"/>
                  <a:gd name="T29" fmla="*/ 109 h 121"/>
                  <a:gd name="T30" fmla="*/ 58 w 104"/>
                  <a:gd name="T31" fmla="*/ 120 h 121"/>
                  <a:gd name="T32" fmla="*/ 45 w 104"/>
                  <a:gd name="T33" fmla="*/ 106 h 121"/>
                  <a:gd name="T34" fmla="*/ 36 w 104"/>
                  <a:gd name="T35" fmla="*/ 93 h 121"/>
                  <a:gd name="T36" fmla="*/ 31 w 104"/>
                  <a:gd name="T37" fmla="*/ 81 h 121"/>
                  <a:gd name="T38" fmla="*/ 32 w 104"/>
                  <a:gd name="T39" fmla="*/ 70 h 121"/>
                  <a:gd name="T40" fmla="*/ 34 w 104"/>
                  <a:gd name="T41" fmla="*/ 62 h 121"/>
                  <a:gd name="T42" fmla="*/ 31 w 104"/>
                  <a:gd name="T43" fmla="*/ 52 h 121"/>
                  <a:gd name="T44" fmla="*/ 28 w 104"/>
                  <a:gd name="T45" fmla="*/ 44 h 121"/>
                  <a:gd name="T46" fmla="*/ 37 w 104"/>
                  <a:gd name="T47" fmla="*/ 28 h 121"/>
                  <a:gd name="T48" fmla="*/ 39 w 104"/>
                  <a:gd name="T49" fmla="*/ 20 h 121"/>
                  <a:gd name="T50" fmla="*/ 48 w 104"/>
                  <a:gd name="T51" fmla="*/ 13 h 121"/>
                  <a:gd name="T52" fmla="*/ 65 w 104"/>
                  <a:gd name="T53" fmla="*/ 5 h 121"/>
                  <a:gd name="T54" fmla="*/ 73 w 104"/>
                  <a:gd name="T55" fmla="*/ 11 h 121"/>
                  <a:gd name="T56" fmla="*/ 103 w 104"/>
                  <a:gd name="T57" fmla="*/ 22 h 121"/>
                  <a:gd name="T58" fmla="*/ 100 w 104"/>
                  <a:gd name="T59"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21">
                    <a:moveTo>
                      <a:pt x="100" y="19"/>
                    </a:moveTo>
                    <a:lnTo>
                      <a:pt x="79" y="0"/>
                    </a:lnTo>
                    <a:lnTo>
                      <a:pt x="65" y="0"/>
                    </a:lnTo>
                    <a:lnTo>
                      <a:pt x="53" y="1"/>
                    </a:lnTo>
                    <a:lnTo>
                      <a:pt x="44" y="6"/>
                    </a:lnTo>
                    <a:lnTo>
                      <a:pt x="20" y="21"/>
                    </a:lnTo>
                    <a:lnTo>
                      <a:pt x="12" y="28"/>
                    </a:lnTo>
                    <a:lnTo>
                      <a:pt x="7" y="35"/>
                    </a:lnTo>
                    <a:lnTo>
                      <a:pt x="1" y="56"/>
                    </a:lnTo>
                    <a:lnTo>
                      <a:pt x="0" y="62"/>
                    </a:lnTo>
                    <a:lnTo>
                      <a:pt x="1" y="70"/>
                    </a:lnTo>
                    <a:lnTo>
                      <a:pt x="5" y="79"/>
                    </a:lnTo>
                    <a:lnTo>
                      <a:pt x="15" y="91"/>
                    </a:lnTo>
                    <a:lnTo>
                      <a:pt x="23" y="100"/>
                    </a:lnTo>
                    <a:lnTo>
                      <a:pt x="34" y="109"/>
                    </a:lnTo>
                    <a:lnTo>
                      <a:pt x="58" y="120"/>
                    </a:lnTo>
                    <a:lnTo>
                      <a:pt x="45" y="106"/>
                    </a:lnTo>
                    <a:lnTo>
                      <a:pt x="36" y="93"/>
                    </a:lnTo>
                    <a:lnTo>
                      <a:pt x="31" y="81"/>
                    </a:lnTo>
                    <a:lnTo>
                      <a:pt x="32" y="70"/>
                    </a:lnTo>
                    <a:lnTo>
                      <a:pt x="34" y="62"/>
                    </a:lnTo>
                    <a:lnTo>
                      <a:pt x="31" y="52"/>
                    </a:lnTo>
                    <a:lnTo>
                      <a:pt x="28" y="44"/>
                    </a:lnTo>
                    <a:lnTo>
                      <a:pt x="37" y="28"/>
                    </a:lnTo>
                    <a:lnTo>
                      <a:pt x="39" y="20"/>
                    </a:lnTo>
                    <a:lnTo>
                      <a:pt x="48" y="13"/>
                    </a:lnTo>
                    <a:lnTo>
                      <a:pt x="65" y="5"/>
                    </a:lnTo>
                    <a:lnTo>
                      <a:pt x="73" y="11"/>
                    </a:lnTo>
                    <a:lnTo>
                      <a:pt x="103" y="22"/>
                    </a:lnTo>
                    <a:lnTo>
                      <a:pt x="100" y="1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5" name="Freeform 51"/>
              <p:cNvSpPr>
                <a:spLocks/>
              </p:cNvSpPr>
              <p:nvPr/>
            </p:nvSpPr>
            <p:spPr bwMode="ltGray">
              <a:xfrm>
                <a:off x="596" y="3919"/>
                <a:ext cx="196" cy="161"/>
              </a:xfrm>
              <a:custGeom>
                <a:avLst/>
                <a:gdLst>
                  <a:gd name="T0" fmla="*/ 89 w 196"/>
                  <a:gd name="T1" fmla="*/ 4 h 161"/>
                  <a:gd name="T2" fmla="*/ 13 w 196"/>
                  <a:gd name="T3" fmla="*/ 7 h 161"/>
                  <a:gd name="T4" fmla="*/ 83 w 196"/>
                  <a:gd name="T5" fmla="*/ 7 h 161"/>
                  <a:gd name="T6" fmla="*/ 72 w 196"/>
                  <a:gd name="T7" fmla="*/ 13 h 161"/>
                  <a:gd name="T8" fmla="*/ 72 w 196"/>
                  <a:gd name="T9" fmla="*/ 16 h 161"/>
                  <a:gd name="T10" fmla="*/ 38 w 196"/>
                  <a:gd name="T11" fmla="*/ 24 h 161"/>
                  <a:gd name="T12" fmla="*/ 63 w 196"/>
                  <a:gd name="T13" fmla="*/ 21 h 161"/>
                  <a:gd name="T14" fmla="*/ 63 w 196"/>
                  <a:gd name="T15" fmla="*/ 25 h 161"/>
                  <a:gd name="T16" fmla="*/ 70 w 196"/>
                  <a:gd name="T17" fmla="*/ 27 h 161"/>
                  <a:gd name="T18" fmla="*/ 8 w 196"/>
                  <a:gd name="T19" fmla="*/ 43 h 161"/>
                  <a:gd name="T20" fmla="*/ 66 w 196"/>
                  <a:gd name="T21" fmla="*/ 35 h 161"/>
                  <a:gd name="T22" fmla="*/ 52 w 196"/>
                  <a:gd name="T23" fmla="*/ 46 h 161"/>
                  <a:gd name="T24" fmla="*/ 8 w 196"/>
                  <a:gd name="T25" fmla="*/ 53 h 161"/>
                  <a:gd name="T26" fmla="*/ 55 w 196"/>
                  <a:gd name="T27" fmla="*/ 47 h 161"/>
                  <a:gd name="T28" fmla="*/ 18 w 196"/>
                  <a:gd name="T29" fmla="*/ 60 h 161"/>
                  <a:gd name="T30" fmla="*/ 40 w 196"/>
                  <a:gd name="T31" fmla="*/ 54 h 161"/>
                  <a:gd name="T32" fmla="*/ 55 w 196"/>
                  <a:gd name="T33" fmla="*/ 53 h 161"/>
                  <a:gd name="T34" fmla="*/ 55 w 196"/>
                  <a:gd name="T35" fmla="*/ 57 h 161"/>
                  <a:gd name="T36" fmla="*/ 46 w 196"/>
                  <a:gd name="T37" fmla="*/ 65 h 161"/>
                  <a:gd name="T38" fmla="*/ 5 w 196"/>
                  <a:gd name="T39" fmla="*/ 75 h 161"/>
                  <a:gd name="T40" fmla="*/ 52 w 196"/>
                  <a:gd name="T41" fmla="*/ 67 h 161"/>
                  <a:gd name="T42" fmla="*/ 44 w 196"/>
                  <a:gd name="T43" fmla="*/ 78 h 161"/>
                  <a:gd name="T44" fmla="*/ 33 w 196"/>
                  <a:gd name="T45" fmla="*/ 85 h 161"/>
                  <a:gd name="T46" fmla="*/ 38 w 196"/>
                  <a:gd name="T47" fmla="*/ 85 h 161"/>
                  <a:gd name="T48" fmla="*/ 38 w 196"/>
                  <a:gd name="T49" fmla="*/ 89 h 161"/>
                  <a:gd name="T50" fmla="*/ 8 w 196"/>
                  <a:gd name="T51" fmla="*/ 99 h 161"/>
                  <a:gd name="T52" fmla="*/ 33 w 196"/>
                  <a:gd name="T53" fmla="*/ 98 h 161"/>
                  <a:gd name="T54" fmla="*/ 33 w 196"/>
                  <a:gd name="T55" fmla="*/ 99 h 161"/>
                  <a:gd name="T56" fmla="*/ 35 w 196"/>
                  <a:gd name="T57" fmla="*/ 103 h 161"/>
                  <a:gd name="T58" fmla="*/ 29 w 196"/>
                  <a:gd name="T59" fmla="*/ 112 h 161"/>
                  <a:gd name="T60" fmla="*/ 35 w 196"/>
                  <a:gd name="T61" fmla="*/ 116 h 161"/>
                  <a:gd name="T62" fmla="*/ 38 w 196"/>
                  <a:gd name="T63" fmla="*/ 135 h 161"/>
                  <a:gd name="T64" fmla="*/ 44 w 196"/>
                  <a:gd name="T65" fmla="*/ 112 h 161"/>
                  <a:gd name="T66" fmla="*/ 91 w 196"/>
                  <a:gd name="T67" fmla="*/ 160 h 161"/>
                  <a:gd name="T68" fmla="*/ 63 w 196"/>
                  <a:gd name="T69" fmla="*/ 103 h 161"/>
                  <a:gd name="T70" fmla="*/ 63 w 196"/>
                  <a:gd name="T71" fmla="*/ 103 h 161"/>
                  <a:gd name="T72" fmla="*/ 66 w 196"/>
                  <a:gd name="T73" fmla="*/ 98 h 161"/>
                  <a:gd name="T74" fmla="*/ 105 w 196"/>
                  <a:gd name="T75" fmla="*/ 126 h 161"/>
                  <a:gd name="T76" fmla="*/ 80 w 196"/>
                  <a:gd name="T77" fmla="*/ 111 h 161"/>
                  <a:gd name="T78" fmla="*/ 72 w 196"/>
                  <a:gd name="T79" fmla="*/ 85 h 161"/>
                  <a:gd name="T80" fmla="*/ 74 w 196"/>
                  <a:gd name="T81" fmla="*/ 78 h 161"/>
                  <a:gd name="T82" fmla="*/ 89 w 196"/>
                  <a:gd name="T83" fmla="*/ 95 h 161"/>
                  <a:gd name="T84" fmla="*/ 80 w 196"/>
                  <a:gd name="T85" fmla="*/ 70 h 161"/>
                  <a:gd name="T86" fmla="*/ 94 w 196"/>
                  <a:gd name="T87" fmla="*/ 65 h 161"/>
                  <a:gd name="T88" fmla="*/ 105 w 196"/>
                  <a:gd name="T89" fmla="*/ 83 h 161"/>
                  <a:gd name="T90" fmla="*/ 91 w 196"/>
                  <a:gd name="T91" fmla="*/ 53 h 161"/>
                  <a:gd name="T92" fmla="*/ 94 w 196"/>
                  <a:gd name="T93" fmla="*/ 50 h 161"/>
                  <a:gd name="T94" fmla="*/ 97 w 196"/>
                  <a:gd name="T95" fmla="*/ 36 h 161"/>
                  <a:gd name="T96" fmla="*/ 111 w 196"/>
                  <a:gd name="T97" fmla="*/ 37 h 161"/>
                  <a:gd name="T98" fmla="*/ 161 w 196"/>
                  <a:gd name="T99" fmla="*/ 74 h 161"/>
                  <a:gd name="T100" fmla="*/ 124 w 196"/>
                  <a:gd name="T101" fmla="*/ 53 h 161"/>
                  <a:gd name="T102" fmla="*/ 105 w 196"/>
                  <a:gd name="T103" fmla="*/ 24 h 161"/>
                  <a:gd name="T104" fmla="*/ 111 w 196"/>
                  <a:gd name="T105" fmla="*/ 18 h 161"/>
                  <a:gd name="T106" fmla="*/ 135 w 196"/>
                  <a:gd name="T107" fmla="*/ 35 h 161"/>
                  <a:gd name="T108" fmla="*/ 130 w 196"/>
                  <a:gd name="T109" fmla="*/ 33 h 161"/>
                  <a:gd name="T110" fmla="*/ 119 w 196"/>
                  <a:gd name="T111" fmla="*/ 10 h 161"/>
                  <a:gd name="T112" fmla="*/ 150 w 196"/>
                  <a:gd name="T113" fmla="*/ 33 h 161"/>
                  <a:gd name="T114" fmla="*/ 130 w 196"/>
                  <a:gd name="T115" fmla="*/ 22 h 161"/>
                  <a:gd name="T116" fmla="*/ 114 w 196"/>
                  <a:gd name="T11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161">
                    <a:moveTo>
                      <a:pt x="110" y="2"/>
                    </a:moveTo>
                    <a:lnTo>
                      <a:pt x="97" y="0"/>
                    </a:lnTo>
                    <a:lnTo>
                      <a:pt x="89" y="4"/>
                    </a:lnTo>
                    <a:lnTo>
                      <a:pt x="80" y="5"/>
                    </a:lnTo>
                    <a:lnTo>
                      <a:pt x="61" y="7"/>
                    </a:lnTo>
                    <a:lnTo>
                      <a:pt x="13" y="7"/>
                    </a:lnTo>
                    <a:lnTo>
                      <a:pt x="61" y="8"/>
                    </a:lnTo>
                    <a:lnTo>
                      <a:pt x="74" y="5"/>
                    </a:lnTo>
                    <a:lnTo>
                      <a:pt x="83" y="7"/>
                    </a:lnTo>
                    <a:lnTo>
                      <a:pt x="72" y="9"/>
                    </a:lnTo>
                    <a:lnTo>
                      <a:pt x="80" y="9"/>
                    </a:lnTo>
                    <a:lnTo>
                      <a:pt x="72" y="13"/>
                    </a:lnTo>
                    <a:lnTo>
                      <a:pt x="10" y="37"/>
                    </a:lnTo>
                    <a:lnTo>
                      <a:pt x="74" y="13"/>
                    </a:lnTo>
                    <a:lnTo>
                      <a:pt x="72" y="16"/>
                    </a:lnTo>
                    <a:lnTo>
                      <a:pt x="63" y="21"/>
                    </a:lnTo>
                    <a:lnTo>
                      <a:pt x="55" y="22"/>
                    </a:lnTo>
                    <a:lnTo>
                      <a:pt x="38" y="24"/>
                    </a:lnTo>
                    <a:lnTo>
                      <a:pt x="10" y="21"/>
                    </a:lnTo>
                    <a:lnTo>
                      <a:pt x="55" y="24"/>
                    </a:lnTo>
                    <a:lnTo>
                      <a:pt x="63" y="21"/>
                    </a:lnTo>
                    <a:lnTo>
                      <a:pt x="72" y="19"/>
                    </a:lnTo>
                    <a:lnTo>
                      <a:pt x="70" y="24"/>
                    </a:lnTo>
                    <a:lnTo>
                      <a:pt x="63" y="25"/>
                    </a:lnTo>
                    <a:lnTo>
                      <a:pt x="8" y="39"/>
                    </a:lnTo>
                    <a:lnTo>
                      <a:pt x="63" y="27"/>
                    </a:lnTo>
                    <a:lnTo>
                      <a:pt x="70" y="27"/>
                    </a:lnTo>
                    <a:lnTo>
                      <a:pt x="63" y="30"/>
                    </a:lnTo>
                    <a:lnTo>
                      <a:pt x="55" y="35"/>
                    </a:lnTo>
                    <a:lnTo>
                      <a:pt x="8" y="43"/>
                    </a:lnTo>
                    <a:lnTo>
                      <a:pt x="61" y="33"/>
                    </a:lnTo>
                    <a:lnTo>
                      <a:pt x="63" y="33"/>
                    </a:lnTo>
                    <a:lnTo>
                      <a:pt x="66" y="35"/>
                    </a:lnTo>
                    <a:lnTo>
                      <a:pt x="55" y="40"/>
                    </a:lnTo>
                    <a:lnTo>
                      <a:pt x="66" y="39"/>
                    </a:lnTo>
                    <a:lnTo>
                      <a:pt x="52" y="46"/>
                    </a:lnTo>
                    <a:lnTo>
                      <a:pt x="40" y="50"/>
                    </a:lnTo>
                    <a:lnTo>
                      <a:pt x="18" y="53"/>
                    </a:lnTo>
                    <a:lnTo>
                      <a:pt x="8" y="53"/>
                    </a:lnTo>
                    <a:lnTo>
                      <a:pt x="27" y="51"/>
                    </a:lnTo>
                    <a:lnTo>
                      <a:pt x="49" y="48"/>
                    </a:lnTo>
                    <a:lnTo>
                      <a:pt x="55" y="47"/>
                    </a:lnTo>
                    <a:lnTo>
                      <a:pt x="49" y="51"/>
                    </a:lnTo>
                    <a:lnTo>
                      <a:pt x="38" y="57"/>
                    </a:lnTo>
                    <a:lnTo>
                      <a:pt x="18" y="60"/>
                    </a:lnTo>
                    <a:lnTo>
                      <a:pt x="0" y="62"/>
                    </a:lnTo>
                    <a:lnTo>
                      <a:pt x="24" y="59"/>
                    </a:lnTo>
                    <a:lnTo>
                      <a:pt x="40" y="54"/>
                    </a:lnTo>
                    <a:lnTo>
                      <a:pt x="55" y="50"/>
                    </a:lnTo>
                    <a:lnTo>
                      <a:pt x="57" y="48"/>
                    </a:lnTo>
                    <a:lnTo>
                      <a:pt x="55" y="53"/>
                    </a:lnTo>
                    <a:lnTo>
                      <a:pt x="61" y="51"/>
                    </a:lnTo>
                    <a:lnTo>
                      <a:pt x="66" y="53"/>
                    </a:lnTo>
                    <a:lnTo>
                      <a:pt x="55" y="57"/>
                    </a:lnTo>
                    <a:lnTo>
                      <a:pt x="55" y="60"/>
                    </a:lnTo>
                    <a:lnTo>
                      <a:pt x="40" y="65"/>
                    </a:lnTo>
                    <a:lnTo>
                      <a:pt x="46" y="65"/>
                    </a:lnTo>
                    <a:lnTo>
                      <a:pt x="40" y="69"/>
                    </a:lnTo>
                    <a:lnTo>
                      <a:pt x="21" y="74"/>
                    </a:lnTo>
                    <a:lnTo>
                      <a:pt x="5" y="75"/>
                    </a:lnTo>
                    <a:lnTo>
                      <a:pt x="29" y="73"/>
                    </a:lnTo>
                    <a:lnTo>
                      <a:pt x="44" y="69"/>
                    </a:lnTo>
                    <a:lnTo>
                      <a:pt x="52" y="67"/>
                    </a:lnTo>
                    <a:lnTo>
                      <a:pt x="52" y="71"/>
                    </a:lnTo>
                    <a:lnTo>
                      <a:pt x="52" y="73"/>
                    </a:lnTo>
                    <a:lnTo>
                      <a:pt x="44" y="78"/>
                    </a:lnTo>
                    <a:lnTo>
                      <a:pt x="35" y="83"/>
                    </a:lnTo>
                    <a:lnTo>
                      <a:pt x="40" y="83"/>
                    </a:lnTo>
                    <a:lnTo>
                      <a:pt x="33" y="85"/>
                    </a:lnTo>
                    <a:lnTo>
                      <a:pt x="5" y="92"/>
                    </a:lnTo>
                    <a:lnTo>
                      <a:pt x="24" y="88"/>
                    </a:lnTo>
                    <a:lnTo>
                      <a:pt x="38" y="85"/>
                    </a:lnTo>
                    <a:lnTo>
                      <a:pt x="38" y="89"/>
                    </a:lnTo>
                    <a:lnTo>
                      <a:pt x="29" y="91"/>
                    </a:lnTo>
                    <a:lnTo>
                      <a:pt x="38" y="89"/>
                    </a:lnTo>
                    <a:lnTo>
                      <a:pt x="38" y="92"/>
                    </a:lnTo>
                    <a:lnTo>
                      <a:pt x="33" y="95"/>
                    </a:lnTo>
                    <a:lnTo>
                      <a:pt x="8" y="99"/>
                    </a:lnTo>
                    <a:lnTo>
                      <a:pt x="29" y="95"/>
                    </a:lnTo>
                    <a:lnTo>
                      <a:pt x="29" y="97"/>
                    </a:lnTo>
                    <a:lnTo>
                      <a:pt x="33" y="98"/>
                    </a:lnTo>
                    <a:lnTo>
                      <a:pt x="8" y="108"/>
                    </a:lnTo>
                    <a:lnTo>
                      <a:pt x="27" y="100"/>
                    </a:lnTo>
                    <a:lnTo>
                      <a:pt x="33" y="99"/>
                    </a:lnTo>
                    <a:lnTo>
                      <a:pt x="35" y="103"/>
                    </a:lnTo>
                    <a:lnTo>
                      <a:pt x="29" y="105"/>
                    </a:lnTo>
                    <a:lnTo>
                      <a:pt x="35" y="103"/>
                    </a:lnTo>
                    <a:lnTo>
                      <a:pt x="29" y="112"/>
                    </a:lnTo>
                    <a:lnTo>
                      <a:pt x="5" y="122"/>
                    </a:lnTo>
                    <a:lnTo>
                      <a:pt x="29" y="112"/>
                    </a:lnTo>
                    <a:lnTo>
                      <a:pt x="27" y="116"/>
                    </a:lnTo>
                    <a:lnTo>
                      <a:pt x="35" y="112"/>
                    </a:lnTo>
                    <a:lnTo>
                      <a:pt x="35" y="116"/>
                    </a:lnTo>
                    <a:lnTo>
                      <a:pt x="38" y="135"/>
                    </a:lnTo>
                    <a:lnTo>
                      <a:pt x="63" y="160"/>
                    </a:lnTo>
                    <a:lnTo>
                      <a:pt x="38" y="135"/>
                    </a:lnTo>
                    <a:lnTo>
                      <a:pt x="38" y="124"/>
                    </a:lnTo>
                    <a:lnTo>
                      <a:pt x="40" y="117"/>
                    </a:lnTo>
                    <a:lnTo>
                      <a:pt x="44" y="112"/>
                    </a:lnTo>
                    <a:lnTo>
                      <a:pt x="49" y="103"/>
                    </a:lnTo>
                    <a:lnTo>
                      <a:pt x="55" y="106"/>
                    </a:lnTo>
                    <a:lnTo>
                      <a:pt x="91" y="160"/>
                    </a:lnTo>
                    <a:lnTo>
                      <a:pt x="57" y="106"/>
                    </a:lnTo>
                    <a:lnTo>
                      <a:pt x="57" y="100"/>
                    </a:lnTo>
                    <a:lnTo>
                      <a:pt x="63" y="103"/>
                    </a:lnTo>
                    <a:lnTo>
                      <a:pt x="70" y="155"/>
                    </a:lnTo>
                    <a:lnTo>
                      <a:pt x="66" y="111"/>
                    </a:lnTo>
                    <a:lnTo>
                      <a:pt x="63" y="103"/>
                    </a:lnTo>
                    <a:lnTo>
                      <a:pt x="61" y="99"/>
                    </a:lnTo>
                    <a:lnTo>
                      <a:pt x="63" y="92"/>
                    </a:lnTo>
                    <a:lnTo>
                      <a:pt x="66" y="98"/>
                    </a:lnTo>
                    <a:lnTo>
                      <a:pt x="74" y="109"/>
                    </a:lnTo>
                    <a:lnTo>
                      <a:pt x="83" y="116"/>
                    </a:lnTo>
                    <a:lnTo>
                      <a:pt x="105" y="126"/>
                    </a:lnTo>
                    <a:lnTo>
                      <a:pt x="153" y="144"/>
                    </a:lnTo>
                    <a:lnTo>
                      <a:pt x="91" y="117"/>
                    </a:lnTo>
                    <a:lnTo>
                      <a:pt x="80" y="111"/>
                    </a:lnTo>
                    <a:lnTo>
                      <a:pt x="74" y="106"/>
                    </a:lnTo>
                    <a:lnTo>
                      <a:pt x="70" y="100"/>
                    </a:lnTo>
                    <a:lnTo>
                      <a:pt x="72" y="85"/>
                    </a:lnTo>
                    <a:lnTo>
                      <a:pt x="74" y="89"/>
                    </a:lnTo>
                    <a:lnTo>
                      <a:pt x="74" y="81"/>
                    </a:lnTo>
                    <a:lnTo>
                      <a:pt x="74" y="78"/>
                    </a:lnTo>
                    <a:lnTo>
                      <a:pt x="80" y="85"/>
                    </a:lnTo>
                    <a:lnTo>
                      <a:pt x="133" y="137"/>
                    </a:lnTo>
                    <a:lnTo>
                      <a:pt x="89" y="95"/>
                    </a:lnTo>
                    <a:lnTo>
                      <a:pt x="83" y="91"/>
                    </a:lnTo>
                    <a:lnTo>
                      <a:pt x="80" y="85"/>
                    </a:lnTo>
                    <a:lnTo>
                      <a:pt x="80" y="70"/>
                    </a:lnTo>
                    <a:lnTo>
                      <a:pt x="83" y="71"/>
                    </a:lnTo>
                    <a:lnTo>
                      <a:pt x="86" y="62"/>
                    </a:lnTo>
                    <a:lnTo>
                      <a:pt x="94" y="65"/>
                    </a:lnTo>
                    <a:lnTo>
                      <a:pt x="135" y="123"/>
                    </a:lnTo>
                    <a:lnTo>
                      <a:pt x="113" y="95"/>
                    </a:lnTo>
                    <a:lnTo>
                      <a:pt x="105" y="83"/>
                    </a:lnTo>
                    <a:lnTo>
                      <a:pt x="94" y="71"/>
                    </a:lnTo>
                    <a:lnTo>
                      <a:pt x="94" y="65"/>
                    </a:lnTo>
                    <a:lnTo>
                      <a:pt x="91" y="53"/>
                    </a:lnTo>
                    <a:lnTo>
                      <a:pt x="97" y="54"/>
                    </a:lnTo>
                    <a:lnTo>
                      <a:pt x="119" y="112"/>
                    </a:lnTo>
                    <a:lnTo>
                      <a:pt x="94" y="50"/>
                    </a:lnTo>
                    <a:lnTo>
                      <a:pt x="94" y="45"/>
                    </a:lnTo>
                    <a:lnTo>
                      <a:pt x="97" y="48"/>
                    </a:lnTo>
                    <a:lnTo>
                      <a:pt x="97" y="36"/>
                    </a:lnTo>
                    <a:lnTo>
                      <a:pt x="102" y="40"/>
                    </a:lnTo>
                    <a:lnTo>
                      <a:pt x="102" y="33"/>
                    </a:lnTo>
                    <a:lnTo>
                      <a:pt x="111" y="37"/>
                    </a:lnTo>
                    <a:lnTo>
                      <a:pt x="122" y="51"/>
                    </a:lnTo>
                    <a:lnTo>
                      <a:pt x="135" y="60"/>
                    </a:lnTo>
                    <a:lnTo>
                      <a:pt x="161" y="74"/>
                    </a:lnTo>
                    <a:lnTo>
                      <a:pt x="175" y="86"/>
                    </a:lnTo>
                    <a:lnTo>
                      <a:pt x="135" y="60"/>
                    </a:lnTo>
                    <a:lnTo>
                      <a:pt x="124" y="53"/>
                    </a:lnTo>
                    <a:lnTo>
                      <a:pt x="113" y="43"/>
                    </a:lnTo>
                    <a:lnTo>
                      <a:pt x="111" y="36"/>
                    </a:lnTo>
                    <a:lnTo>
                      <a:pt x="105" y="24"/>
                    </a:lnTo>
                    <a:lnTo>
                      <a:pt x="108" y="25"/>
                    </a:lnTo>
                    <a:lnTo>
                      <a:pt x="113" y="24"/>
                    </a:lnTo>
                    <a:lnTo>
                      <a:pt x="111" y="18"/>
                    </a:lnTo>
                    <a:lnTo>
                      <a:pt x="116" y="24"/>
                    </a:lnTo>
                    <a:lnTo>
                      <a:pt x="122" y="29"/>
                    </a:lnTo>
                    <a:lnTo>
                      <a:pt x="135" y="35"/>
                    </a:lnTo>
                    <a:lnTo>
                      <a:pt x="156" y="40"/>
                    </a:lnTo>
                    <a:lnTo>
                      <a:pt x="195" y="54"/>
                    </a:lnTo>
                    <a:lnTo>
                      <a:pt x="130" y="33"/>
                    </a:lnTo>
                    <a:lnTo>
                      <a:pt x="122" y="27"/>
                    </a:lnTo>
                    <a:lnTo>
                      <a:pt x="119" y="25"/>
                    </a:lnTo>
                    <a:lnTo>
                      <a:pt x="119" y="10"/>
                    </a:lnTo>
                    <a:lnTo>
                      <a:pt x="124" y="15"/>
                    </a:lnTo>
                    <a:lnTo>
                      <a:pt x="133" y="22"/>
                    </a:lnTo>
                    <a:lnTo>
                      <a:pt x="150" y="33"/>
                    </a:lnTo>
                    <a:lnTo>
                      <a:pt x="172" y="45"/>
                    </a:lnTo>
                    <a:lnTo>
                      <a:pt x="178" y="50"/>
                    </a:lnTo>
                    <a:lnTo>
                      <a:pt x="130" y="22"/>
                    </a:lnTo>
                    <a:lnTo>
                      <a:pt x="124" y="12"/>
                    </a:lnTo>
                    <a:lnTo>
                      <a:pt x="127" y="5"/>
                    </a:lnTo>
                    <a:lnTo>
                      <a:pt x="114" y="1"/>
                    </a:lnTo>
                    <a:lnTo>
                      <a:pt x="110"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6" name="Freeform 52"/>
              <p:cNvSpPr>
                <a:spLocks/>
              </p:cNvSpPr>
              <p:nvPr/>
            </p:nvSpPr>
            <p:spPr bwMode="ltGray">
              <a:xfrm>
                <a:off x="921" y="3984"/>
                <a:ext cx="148" cy="160"/>
              </a:xfrm>
              <a:custGeom>
                <a:avLst/>
                <a:gdLst>
                  <a:gd name="T0" fmla="*/ 34 w 148"/>
                  <a:gd name="T1" fmla="*/ 159 h 160"/>
                  <a:gd name="T2" fmla="*/ 5 w 148"/>
                  <a:gd name="T3" fmla="*/ 91 h 160"/>
                  <a:gd name="T4" fmla="*/ 2 w 148"/>
                  <a:gd name="T5" fmla="*/ 88 h 160"/>
                  <a:gd name="T6" fmla="*/ 0 w 148"/>
                  <a:gd name="T7" fmla="*/ 82 h 160"/>
                  <a:gd name="T8" fmla="*/ 0 w 148"/>
                  <a:gd name="T9" fmla="*/ 76 h 160"/>
                  <a:gd name="T10" fmla="*/ 0 w 148"/>
                  <a:gd name="T11" fmla="*/ 71 h 160"/>
                  <a:gd name="T12" fmla="*/ 0 w 148"/>
                  <a:gd name="T13" fmla="*/ 64 h 160"/>
                  <a:gd name="T14" fmla="*/ 4 w 148"/>
                  <a:gd name="T15" fmla="*/ 54 h 160"/>
                  <a:gd name="T16" fmla="*/ 20 w 148"/>
                  <a:gd name="T17" fmla="*/ 17 h 160"/>
                  <a:gd name="T18" fmla="*/ 24 w 148"/>
                  <a:gd name="T19" fmla="*/ 14 h 160"/>
                  <a:gd name="T20" fmla="*/ 31 w 148"/>
                  <a:gd name="T21" fmla="*/ 8 h 160"/>
                  <a:gd name="T22" fmla="*/ 39 w 148"/>
                  <a:gd name="T23" fmla="*/ 3 h 160"/>
                  <a:gd name="T24" fmla="*/ 51 w 148"/>
                  <a:gd name="T25" fmla="*/ 0 h 160"/>
                  <a:gd name="T26" fmla="*/ 61 w 148"/>
                  <a:gd name="T27" fmla="*/ 0 h 160"/>
                  <a:gd name="T28" fmla="*/ 69 w 148"/>
                  <a:gd name="T29" fmla="*/ 2 h 160"/>
                  <a:gd name="T30" fmla="*/ 79 w 148"/>
                  <a:gd name="T31" fmla="*/ 5 h 160"/>
                  <a:gd name="T32" fmla="*/ 92 w 148"/>
                  <a:gd name="T33" fmla="*/ 11 h 160"/>
                  <a:gd name="T34" fmla="*/ 106 w 148"/>
                  <a:gd name="T35" fmla="*/ 19 h 160"/>
                  <a:gd name="T36" fmla="*/ 114 w 148"/>
                  <a:gd name="T37" fmla="*/ 24 h 160"/>
                  <a:gd name="T38" fmla="*/ 120 w 148"/>
                  <a:gd name="T39" fmla="*/ 31 h 160"/>
                  <a:gd name="T40" fmla="*/ 123 w 148"/>
                  <a:gd name="T41" fmla="*/ 35 h 160"/>
                  <a:gd name="T42" fmla="*/ 136 w 148"/>
                  <a:gd name="T43" fmla="*/ 55 h 160"/>
                  <a:gd name="T44" fmla="*/ 136 w 148"/>
                  <a:gd name="T45" fmla="*/ 57 h 160"/>
                  <a:gd name="T46" fmla="*/ 139 w 148"/>
                  <a:gd name="T47" fmla="*/ 65 h 160"/>
                  <a:gd name="T48" fmla="*/ 141 w 148"/>
                  <a:gd name="T49" fmla="*/ 71 h 160"/>
                  <a:gd name="T50" fmla="*/ 147 w 148"/>
                  <a:gd name="T51" fmla="*/ 101 h 160"/>
                  <a:gd name="T52" fmla="*/ 138 w 148"/>
                  <a:gd name="T53" fmla="*/ 83 h 160"/>
                  <a:gd name="T54" fmla="*/ 131 w 148"/>
                  <a:gd name="T55" fmla="*/ 70 h 160"/>
                  <a:gd name="T56" fmla="*/ 123 w 148"/>
                  <a:gd name="T57" fmla="*/ 57 h 160"/>
                  <a:gd name="T58" fmla="*/ 113 w 148"/>
                  <a:gd name="T59" fmla="*/ 43 h 160"/>
                  <a:gd name="T60" fmla="*/ 78 w 148"/>
                  <a:gd name="T61" fmla="*/ 12 h 160"/>
                  <a:gd name="T62" fmla="*/ 69 w 148"/>
                  <a:gd name="T63" fmla="*/ 8 h 160"/>
                  <a:gd name="T64" fmla="*/ 61 w 148"/>
                  <a:gd name="T65" fmla="*/ 6 h 160"/>
                  <a:gd name="T66" fmla="*/ 54 w 148"/>
                  <a:gd name="T67" fmla="*/ 6 h 160"/>
                  <a:gd name="T68" fmla="*/ 48 w 148"/>
                  <a:gd name="T69" fmla="*/ 10 h 160"/>
                  <a:gd name="T70" fmla="*/ 38 w 148"/>
                  <a:gd name="T71" fmla="*/ 21 h 160"/>
                  <a:gd name="T72" fmla="*/ 28 w 148"/>
                  <a:gd name="T73" fmla="*/ 57 h 160"/>
                  <a:gd name="T74" fmla="*/ 18 w 148"/>
                  <a:gd name="T75" fmla="*/ 82 h 160"/>
                  <a:gd name="T76" fmla="*/ 17 w 148"/>
                  <a:gd name="T77" fmla="*/ 88 h 160"/>
                  <a:gd name="T78" fmla="*/ 18 w 148"/>
                  <a:gd name="T79" fmla="*/ 94 h 160"/>
                  <a:gd name="T80" fmla="*/ 19 w 148"/>
                  <a:gd name="T81" fmla="*/ 100 h 160"/>
                  <a:gd name="T82" fmla="*/ 27 w 148"/>
                  <a:gd name="T83" fmla="*/ 112 h 160"/>
                  <a:gd name="T84" fmla="*/ 22 w 148"/>
                  <a:gd name="T85" fmla="*/ 101 h 160"/>
                  <a:gd name="T86" fmla="*/ 32 w 148"/>
                  <a:gd name="T87" fmla="*/ 125 h 160"/>
                  <a:gd name="T88" fmla="*/ 38 w 148"/>
                  <a:gd name="T89" fmla="*/ 137 h 160"/>
                  <a:gd name="T90" fmla="*/ 39 w 148"/>
                  <a:gd name="T91" fmla="*/ 147 h 160"/>
                  <a:gd name="T92" fmla="*/ 35 w 148"/>
                  <a:gd name="T93" fmla="*/ 156 h 160"/>
                  <a:gd name="T94" fmla="*/ 34 w 148"/>
                  <a:gd name="T95"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34" y="159"/>
                    </a:moveTo>
                    <a:lnTo>
                      <a:pt x="5" y="91"/>
                    </a:lnTo>
                    <a:lnTo>
                      <a:pt x="2" y="88"/>
                    </a:lnTo>
                    <a:lnTo>
                      <a:pt x="0" y="82"/>
                    </a:lnTo>
                    <a:lnTo>
                      <a:pt x="0" y="76"/>
                    </a:lnTo>
                    <a:lnTo>
                      <a:pt x="0" y="71"/>
                    </a:lnTo>
                    <a:lnTo>
                      <a:pt x="0" y="64"/>
                    </a:lnTo>
                    <a:lnTo>
                      <a:pt x="4" y="54"/>
                    </a:lnTo>
                    <a:lnTo>
                      <a:pt x="20" y="17"/>
                    </a:lnTo>
                    <a:lnTo>
                      <a:pt x="24" y="14"/>
                    </a:lnTo>
                    <a:lnTo>
                      <a:pt x="31" y="8"/>
                    </a:lnTo>
                    <a:lnTo>
                      <a:pt x="39" y="3"/>
                    </a:lnTo>
                    <a:lnTo>
                      <a:pt x="51" y="0"/>
                    </a:lnTo>
                    <a:lnTo>
                      <a:pt x="61" y="0"/>
                    </a:lnTo>
                    <a:lnTo>
                      <a:pt x="69" y="2"/>
                    </a:lnTo>
                    <a:lnTo>
                      <a:pt x="79" y="5"/>
                    </a:lnTo>
                    <a:lnTo>
                      <a:pt x="92" y="11"/>
                    </a:lnTo>
                    <a:lnTo>
                      <a:pt x="106" y="19"/>
                    </a:lnTo>
                    <a:lnTo>
                      <a:pt x="114" y="24"/>
                    </a:lnTo>
                    <a:lnTo>
                      <a:pt x="120" y="31"/>
                    </a:lnTo>
                    <a:lnTo>
                      <a:pt x="123" y="35"/>
                    </a:lnTo>
                    <a:lnTo>
                      <a:pt x="136" y="55"/>
                    </a:lnTo>
                    <a:lnTo>
                      <a:pt x="136" y="57"/>
                    </a:lnTo>
                    <a:lnTo>
                      <a:pt x="139" y="65"/>
                    </a:lnTo>
                    <a:lnTo>
                      <a:pt x="141" y="71"/>
                    </a:lnTo>
                    <a:lnTo>
                      <a:pt x="147" y="101"/>
                    </a:lnTo>
                    <a:lnTo>
                      <a:pt x="138" y="83"/>
                    </a:lnTo>
                    <a:lnTo>
                      <a:pt x="131" y="70"/>
                    </a:lnTo>
                    <a:lnTo>
                      <a:pt x="123" y="57"/>
                    </a:lnTo>
                    <a:lnTo>
                      <a:pt x="113" y="43"/>
                    </a:lnTo>
                    <a:lnTo>
                      <a:pt x="78" y="12"/>
                    </a:lnTo>
                    <a:lnTo>
                      <a:pt x="69" y="8"/>
                    </a:lnTo>
                    <a:lnTo>
                      <a:pt x="61" y="6"/>
                    </a:lnTo>
                    <a:lnTo>
                      <a:pt x="54" y="6"/>
                    </a:lnTo>
                    <a:lnTo>
                      <a:pt x="48" y="10"/>
                    </a:lnTo>
                    <a:lnTo>
                      <a:pt x="38" y="21"/>
                    </a:lnTo>
                    <a:lnTo>
                      <a:pt x="28" y="57"/>
                    </a:lnTo>
                    <a:lnTo>
                      <a:pt x="18" y="82"/>
                    </a:lnTo>
                    <a:lnTo>
                      <a:pt x="17" y="88"/>
                    </a:lnTo>
                    <a:lnTo>
                      <a:pt x="18" y="94"/>
                    </a:lnTo>
                    <a:lnTo>
                      <a:pt x="19" y="100"/>
                    </a:lnTo>
                    <a:lnTo>
                      <a:pt x="27" y="112"/>
                    </a:lnTo>
                    <a:lnTo>
                      <a:pt x="22" y="101"/>
                    </a:lnTo>
                    <a:lnTo>
                      <a:pt x="32" y="125"/>
                    </a:lnTo>
                    <a:lnTo>
                      <a:pt x="38" y="137"/>
                    </a:lnTo>
                    <a:lnTo>
                      <a:pt x="39" y="147"/>
                    </a:lnTo>
                    <a:lnTo>
                      <a:pt x="35" y="156"/>
                    </a:lnTo>
                    <a:lnTo>
                      <a:pt x="34" y="1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7" name="Freeform 53"/>
              <p:cNvSpPr>
                <a:spLocks/>
              </p:cNvSpPr>
              <p:nvPr/>
            </p:nvSpPr>
            <p:spPr bwMode="ltGray">
              <a:xfrm>
                <a:off x="844" y="3928"/>
                <a:ext cx="164" cy="152"/>
              </a:xfrm>
              <a:custGeom>
                <a:avLst/>
                <a:gdLst>
                  <a:gd name="T0" fmla="*/ 160 w 164"/>
                  <a:gd name="T1" fmla="*/ 23 h 152"/>
                  <a:gd name="T2" fmla="*/ 149 w 164"/>
                  <a:gd name="T3" fmla="*/ 13 h 152"/>
                  <a:gd name="T4" fmla="*/ 143 w 164"/>
                  <a:gd name="T5" fmla="*/ 9 h 152"/>
                  <a:gd name="T6" fmla="*/ 131 w 164"/>
                  <a:gd name="T7" fmla="*/ 6 h 152"/>
                  <a:gd name="T8" fmla="*/ 120 w 164"/>
                  <a:gd name="T9" fmla="*/ 3 h 152"/>
                  <a:gd name="T10" fmla="*/ 105 w 164"/>
                  <a:gd name="T11" fmla="*/ 0 h 152"/>
                  <a:gd name="T12" fmla="*/ 92 w 164"/>
                  <a:gd name="T13" fmla="*/ 0 h 152"/>
                  <a:gd name="T14" fmla="*/ 80 w 164"/>
                  <a:gd name="T15" fmla="*/ 1 h 152"/>
                  <a:gd name="T16" fmla="*/ 66 w 164"/>
                  <a:gd name="T17" fmla="*/ 2 h 152"/>
                  <a:gd name="T18" fmla="*/ 51 w 164"/>
                  <a:gd name="T19" fmla="*/ 5 h 152"/>
                  <a:gd name="T20" fmla="*/ 42 w 164"/>
                  <a:gd name="T21" fmla="*/ 10 h 152"/>
                  <a:gd name="T22" fmla="*/ 32 w 164"/>
                  <a:gd name="T23" fmla="*/ 19 h 152"/>
                  <a:gd name="T24" fmla="*/ 22 w 164"/>
                  <a:gd name="T25" fmla="*/ 25 h 152"/>
                  <a:gd name="T26" fmla="*/ 15 w 164"/>
                  <a:gd name="T27" fmla="*/ 32 h 152"/>
                  <a:gd name="T28" fmla="*/ 5 w 164"/>
                  <a:gd name="T29" fmla="*/ 41 h 152"/>
                  <a:gd name="T30" fmla="*/ 0 w 164"/>
                  <a:gd name="T31" fmla="*/ 58 h 152"/>
                  <a:gd name="T32" fmla="*/ 2 w 164"/>
                  <a:gd name="T33" fmla="*/ 72 h 152"/>
                  <a:gd name="T34" fmla="*/ 9 w 164"/>
                  <a:gd name="T35" fmla="*/ 92 h 152"/>
                  <a:gd name="T36" fmla="*/ 22 w 164"/>
                  <a:gd name="T37" fmla="*/ 109 h 152"/>
                  <a:gd name="T38" fmla="*/ 51 w 164"/>
                  <a:gd name="T39" fmla="*/ 151 h 152"/>
                  <a:gd name="T40" fmla="*/ 40 w 164"/>
                  <a:gd name="T41" fmla="*/ 107 h 152"/>
                  <a:gd name="T42" fmla="*/ 34 w 164"/>
                  <a:gd name="T43" fmla="*/ 91 h 152"/>
                  <a:gd name="T44" fmla="*/ 30 w 164"/>
                  <a:gd name="T45" fmla="*/ 78 h 152"/>
                  <a:gd name="T46" fmla="*/ 28 w 164"/>
                  <a:gd name="T47" fmla="*/ 63 h 152"/>
                  <a:gd name="T48" fmla="*/ 32 w 164"/>
                  <a:gd name="T49" fmla="*/ 48 h 152"/>
                  <a:gd name="T50" fmla="*/ 36 w 164"/>
                  <a:gd name="T51" fmla="*/ 35 h 152"/>
                  <a:gd name="T52" fmla="*/ 44 w 164"/>
                  <a:gd name="T53" fmla="*/ 20 h 152"/>
                  <a:gd name="T54" fmla="*/ 56 w 164"/>
                  <a:gd name="T55" fmla="*/ 13 h 152"/>
                  <a:gd name="T56" fmla="*/ 71 w 164"/>
                  <a:gd name="T57" fmla="*/ 10 h 152"/>
                  <a:gd name="T58" fmla="*/ 111 w 164"/>
                  <a:gd name="T59" fmla="*/ 9 h 152"/>
                  <a:gd name="T60" fmla="*/ 136 w 164"/>
                  <a:gd name="T61" fmla="*/ 14 h 152"/>
                  <a:gd name="T62" fmla="*/ 163 w 164"/>
                  <a:gd name="T63" fmla="*/ 25 h 152"/>
                  <a:gd name="T64" fmla="*/ 160 w 164"/>
                  <a:gd name="T65"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52">
                    <a:moveTo>
                      <a:pt x="160" y="23"/>
                    </a:moveTo>
                    <a:lnTo>
                      <a:pt x="149" y="13"/>
                    </a:lnTo>
                    <a:lnTo>
                      <a:pt x="143" y="9"/>
                    </a:lnTo>
                    <a:lnTo>
                      <a:pt x="131" y="6"/>
                    </a:lnTo>
                    <a:lnTo>
                      <a:pt x="120" y="3"/>
                    </a:lnTo>
                    <a:lnTo>
                      <a:pt x="105" y="0"/>
                    </a:lnTo>
                    <a:lnTo>
                      <a:pt x="92" y="0"/>
                    </a:lnTo>
                    <a:lnTo>
                      <a:pt x="80" y="1"/>
                    </a:lnTo>
                    <a:lnTo>
                      <a:pt x="66" y="2"/>
                    </a:lnTo>
                    <a:lnTo>
                      <a:pt x="51" y="5"/>
                    </a:lnTo>
                    <a:lnTo>
                      <a:pt x="42" y="10"/>
                    </a:lnTo>
                    <a:lnTo>
                      <a:pt x="32" y="19"/>
                    </a:lnTo>
                    <a:lnTo>
                      <a:pt x="22" y="25"/>
                    </a:lnTo>
                    <a:lnTo>
                      <a:pt x="15" y="32"/>
                    </a:lnTo>
                    <a:lnTo>
                      <a:pt x="5" y="41"/>
                    </a:lnTo>
                    <a:lnTo>
                      <a:pt x="0" y="58"/>
                    </a:lnTo>
                    <a:lnTo>
                      <a:pt x="2" y="72"/>
                    </a:lnTo>
                    <a:lnTo>
                      <a:pt x="9" y="92"/>
                    </a:lnTo>
                    <a:lnTo>
                      <a:pt x="22" y="109"/>
                    </a:lnTo>
                    <a:lnTo>
                      <a:pt x="51" y="151"/>
                    </a:lnTo>
                    <a:lnTo>
                      <a:pt x="40" y="107"/>
                    </a:lnTo>
                    <a:lnTo>
                      <a:pt x="34" y="91"/>
                    </a:lnTo>
                    <a:lnTo>
                      <a:pt x="30" y="78"/>
                    </a:lnTo>
                    <a:lnTo>
                      <a:pt x="28" y="63"/>
                    </a:lnTo>
                    <a:lnTo>
                      <a:pt x="32" y="48"/>
                    </a:lnTo>
                    <a:lnTo>
                      <a:pt x="36" y="35"/>
                    </a:lnTo>
                    <a:lnTo>
                      <a:pt x="44" y="20"/>
                    </a:lnTo>
                    <a:lnTo>
                      <a:pt x="56" y="13"/>
                    </a:lnTo>
                    <a:lnTo>
                      <a:pt x="71" y="10"/>
                    </a:lnTo>
                    <a:lnTo>
                      <a:pt x="111" y="9"/>
                    </a:lnTo>
                    <a:lnTo>
                      <a:pt x="136" y="14"/>
                    </a:lnTo>
                    <a:lnTo>
                      <a:pt x="163" y="25"/>
                    </a:lnTo>
                    <a:lnTo>
                      <a:pt x="160" y="2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8" name="Freeform 54"/>
              <p:cNvSpPr>
                <a:spLocks/>
              </p:cNvSpPr>
              <p:nvPr/>
            </p:nvSpPr>
            <p:spPr bwMode="ltGray">
              <a:xfrm>
                <a:off x="961" y="3819"/>
                <a:ext cx="170" cy="148"/>
              </a:xfrm>
              <a:custGeom>
                <a:avLst/>
                <a:gdLst>
                  <a:gd name="T0" fmla="*/ 49 w 170"/>
                  <a:gd name="T1" fmla="*/ 147 h 148"/>
                  <a:gd name="T2" fmla="*/ 37 w 170"/>
                  <a:gd name="T3" fmla="*/ 121 h 148"/>
                  <a:gd name="T4" fmla="*/ 32 w 170"/>
                  <a:gd name="T5" fmla="*/ 111 h 148"/>
                  <a:gd name="T6" fmla="*/ 20 w 170"/>
                  <a:gd name="T7" fmla="*/ 97 h 148"/>
                  <a:gd name="T8" fmla="*/ 8 w 170"/>
                  <a:gd name="T9" fmla="*/ 85 h 148"/>
                  <a:gd name="T10" fmla="*/ 1 w 170"/>
                  <a:gd name="T11" fmla="*/ 77 h 148"/>
                  <a:gd name="T12" fmla="*/ 0 w 170"/>
                  <a:gd name="T13" fmla="*/ 69 h 148"/>
                  <a:gd name="T14" fmla="*/ 2 w 170"/>
                  <a:gd name="T15" fmla="*/ 58 h 148"/>
                  <a:gd name="T16" fmla="*/ 5 w 170"/>
                  <a:gd name="T17" fmla="*/ 48 h 148"/>
                  <a:gd name="T18" fmla="*/ 24 w 170"/>
                  <a:gd name="T19" fmla="*/ 20 h 148"/>
                  <a:gd name="T20" fmla="*/ 32 w 170"/>
                  <a:gd name="T21" fmla="*/ 13 h 148"/>
                  <a:gd name="T22" fmla="*/ 48 w 170"/>
                  <a:gd name="T23" fmla="*/ 6 h 148"/>
                  <a:gd name="T24" fmla="*/ 61 w 170"/>
                  <a:gd name="T25" fmla="*/ 1 h 148"/>
                  <a:gd name="T26" fmla="*/ 78 w 170"/>
                  <a:gd name="T27" fmla="*/ 0 h 148"/>
                  <a:gd name="T28" fmla="*/ 92 w 170"/>
                  <a:gd name="T29" fmla="*/ 2 h 148"/>
                  <a:gd name="T30" fmla="*/ 109 w 170"/>
                  <a:gd name="T31" fmla="*/ 6 h 148"/>
                  <a:gd name="T32" fmla="*/ 126 w 170"/>
                  <a:gd name="T33" fmla="*/ 15 h 148"/>
                  <a:gd name="T34" fmla="*/ 132 w 170"/>
                  <a:gd name="T35" fmla="*/ 21 h 148"/>
                  <a:gd name="T36" fmla="*/ 143 w 170"/>
                  <a:gd name="T37" fmla="*/ 29 h 148"/>
                  <a:gd name="T38" fmla="*/ 152 w 170"/>
                  <a:gd name="T39" fmla="*/ 37 h 148"/>
                  <a:gd name="T40" fmla="*/ 167 w 170"/>
                  <a:gd name="T41" fmla="*/ 76 h 148"/>
                  <a:gd name="T42" fmla="*/ 169 w 170"/>
                  <a:gd name="T43" fmla="*/ 83 h 148"/>
                  <a:gd name="T44" fmla="*/ 166 w 170"/>
                  <a:gd name="T45" fmla="*/ 96 h 148"/>
                  <a:gd name="T46" fmla="*/ 156 w 170"/>
                  <a:gd name="T47" fmla="*/ 132 h 148"/>
                  <a:gd name="T48" fmla="*/ 157 w 170"/>
                  <a:gd name="T49" fmla="*/ 96 h 148"/>
                  <a:gd name="T50" fmla="*/ 152 w 170"/>
                  <a:gd name="T51" fmla="*/ 81 h 148"/>
                  <a:gd name="T52" fmla="*/ 148 w 170"/>
                  <a:gd name="T53" fmla="*/ 72 h 148"/>
                  <a:gd name="T54" fmla="*/ 142 w 170"/>
                  <a:gd name="T55" fmla="*/ 58 h 148"/>
                  <a:gd name="T56" fmla="*/ 134 w 170"/>
                  <a:gd name="T57" fmla="*/ 46 h 148"/>
                  <a:gd name="T58" fmla="*/ 124 w 170"/>
                  <a:gd name="T59" fmla="*/ 34 h 148"/>
                  <a:gd name="T60" fmla="*/ 112 w 170"/>
                  <a:gd name="T61" fmla="*/ 22 h 148"/>
                  <a:gd name="T62" fmla="*/ 102 w 170"/>
                  <a:gd name="T63" fmla="*/ 12 h 148"/>
                  <a:gd name="T64" fmla="*/ 92 w 170"/>
                  <a:gd name="T65" fmla="*/ 6 h 148"/>
                  <a:gd name="T66" fmla="*/ 80 w 170"/>
                  <a:gd name="T67" fmla="*/ 4 h 148"/>
                  <a:gd name="T68" fmla="*/ 68 w 170"/>
                  <a:gd name="T69" fmla="*/ 6 h 148"/>
                  <a:gd name="T70" fmla="*/ 59 w 170"/>
                  <a:gd name="T71" fmla="*/ 11 h 148"/>
                  <a:gd name="T72" fmla="*/ 54 w 170"/>
                  <a:gd name="T73" fmla="*/ 21 h 148"/>
                  <a:gd name="T74" fmla="*/ 54 w 170"/>
                  <a:gd name="T75" fmla="*/ 28 h 148"/>
                  <a:gd name="T76" fmla="*/ 50 w 170"/>
                  <a:gd name="T77" fmla="*/ 42 h 148"/>
                  <a:gd name="T78" fmla="*/ 45 w 170"/>
                  <a:gd name="T79" fmla="*/ 50 h 148"/>
                  <a:gd name="T80" fmla="*/ 34 w 170"/>
                  <a:gd name="T81" fmla="*/ 63 h 148"/>
                  <a:gd name="T82" fmla="*/ 32 w 170"/>
                  <a:gd name="T83" fmla="*/ 69 h 148"/>
                  <a:gd name="T84" fmla="*/ 30 w 170"/>
                  <a:gd name="T85" fmla="*/ 77 h 148"/>
                  <a:gd name="T86" fmla="*/ 30 w 170"/>
                  <a:gd name="T87" fmla="*/ 86 h 148"/>
                  <a:gd name="T88" fmla="*/ 50 w 170"/>
                  <a:gd name="T89" fmla="*/ 119 h 148"/>
                  <a:gd name="T90" fmla="*/ 49 w 170"/>
                  <a:gd name="T9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8">
                    <a:moveTo>
                      <a:pt x="49" y="147"/>
                    </a:moveTo>
                    <a:lnTo>
                      <a:pt x="37" y="121"/>
                    </a:lnTo>
                    <a:lnTo>
                      <a:pt x="32" y="111"/>
                    </a:lnTo>
                    <a:lnTo>
                      <a:pt x="20" y="97"/>
                    </a:lnTo>
                    <a:lnTo>
                      <a:pt x="8" y="85"/>
                    </a:lnTo>
                    <a:lnTo>
                      <a:pt x="1" y="77"/>
                    </a:lnTo>
                    <a:lnTo>
                      <a:pt x="0" y="69"/>
                    </a:lnTo>
                    <a:lnTo>
                      <a:pt x="2" y="58"/>
                    </a:lnTo>
                    <a:lnTo>
                      <a:pt x="5" y="48"/>
                    </a:lnTo>
                    <a:lnTo>
                      <a:pt x="24" y="20"/>
                    </a:lnTo>
                    <a:lnTo>
                      <a:pt x="32" y="13"/>
                    </a:lnTo>
                    <a:lnTo>
                      <a:pt x="48" y="6"/>
                    </a:lnTo>
                    <a:lnTo>
                      <a:pt x="61" y="1"/>
                    </a:lnTo>
                    <a:lnTo>
                      <a:pt x="78" y="0"/>
                    </a:lnTo>
                    <a:lnTo>
                      <a:pt x="92" y="2"/>
                    </a:lnTo>
                    <a:lnTo>
                      <a:pt x="109" y="6"/>
                    </a:lnTo>
                    <a:lnTo>
                      <a:pt x="126" y="15"/>
                    </a:lnTo>
                    <a:lnTo>
                      <a:pt x="132" y="21"/>
                    </a:lnTo>
                    <a:lnTo>
                      <a:pt x="143" y="29"/>
                    </a:lnTo>
                    <a:lnTo>
                      <a:pt x="152" y="37"/>
                    </a:lnTo>
                    <a:lnTo>
                      <a:pt x="167" y="76"/>
                    </a:lnTo>
                    <a:lnTo>
                      <a:pt x="169" y="83"/>
                    </a:lnTo>
                    <a:lnTo>
                      <a:pt x="166" y="96"/>
                    </a:lnTo>
                    <a:lnTo>
                      <a:pt x="156" y="132"/>
                    </a:lnTo>
                    <a:lnTo>
                      <a:pt x="157" y="96"/>
                    </a:lnTo>
                    <a:lnTo>
                      <a:pt x="152" y="81"/>
                    </a:lnTo>
                    <a:lnTo>
                      <a:pt x="148" y="72"/>
                    </a:lnTo>
                    <a:lnTo>
                      <a:pt x="142" y="58"/>
                    </a:lnTo>
                    <a:lnTo>
                      <a:pt x="134" y="46"/>
                    </a:lnTo>
                    <a:lnTo>
                      <a:pt x="124" y="34"/>
                    </a:lnTo>
                    <a:lnTo>
                      <a:pt x="112" y="22"/>
                    </a:lnTo>
                    <a:lnTo>
                      <a:pt x="102" y="12"/>
                    </a:lnTo>
                    <a:lnTo>
                      <a:pt x="92" y="6"/>
                    </a:lnTo>
                    <a:lnTo>
                      <a:pt x="80" y="4"/>
                    </a:lnTo>
                    <a:lnTo>
                      <a:pt x="68" y="6"/>
                    </a:lnTo>
                    <a:lnTo>
                      <a:pt x="59" y="11"/>
                    </a:lnTo>
                    <a:lnTo>
                      <a:pt x="54" y="21"/>
                    </a:lnTo>
                    <a:lnTo>
                      <a:pt x="54" y="28"/>
                    </a:lnTo>
                    <a:lnTo>
                      <a:pt x="50" y="42"/>
                    </a:lnTo>
                    <a:lnTo>
                      <a:pt x="45" y="50"/>
                    </a:lnTo>
                    <a:lnTo>
                      <a:pt x="34" y="63"/>
                    </a:lnTo>
                    <a:lnTo>
                      <a:pt x="32" y="69"/>
                    </a:lnTo>
                    <a:lnTo>
                      <a:pt x="30" y="77"/>
                    </a:lnTo>
                    <a:lnTo>
                      <a:pt x="30" y="86"/>
                    </a:lnTo>
                    <a:lnTo>
                      <a:pt x="50" y="119"/>
                    </a:lnTo>
                    <a:lnTo>
                      <a:pt x="49" y="1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79" name="Freeform 55"/>
              <p:cNvSpPr>
                <a:spLocks/>
              </p:cNvSpPr>
              <p:nvPr/>
            </p:nvSpPr>
            <p:spPr bwMode="ltGray">
              <a:xfrm>
                <a:off x="1052" y="3670"/>
                <a:ext cx="225" cy="215"/>
              </a:xfrm>
              <a:custGeom>
                <a:avLst/>
                <a:gdLst>
                  <a:gd name="T0" fmla="*/ 210 w 225"/>
                  <a:gd name="T1" fmla="*/ 5 h 215"/>
                  <a:gd name="T2" fmla="*/ 209 w 225"/>
                  <a:gd name="T3" fmla="*/ 0 h 215"/>
                  <a:gd name="T4" fmla="*/ 193 w 225"/>
                  <a:gd name="T5" fmla="*/ 2 h 215"/>
                  <a:gd name="T6" fmla="*/ 184 w 225"/>
                  <a:gd name="T7" fmla="*/ 7 h 215"/>
                  <a:gd name="T8" fmla="*/ 5 w 225"/>
                  <a:gd name="T9" fmla="*/ 46 h 215"/>
                  <a:gd name="T10" fmla="*/ 164 w 225"/>
                  <a:gd name="T11" fmla="*/ 18 h 215"/>
                  <a:gd name="T12" fmla="*/ 166 w 225"/>
                  <a:gd name="T13" fmla="*/ 24 h 215"/>
                  <a:gd name="T14" fmla="*/ 89 w 225"/>
                  <a:gd name="T15" fmla="*/ 57 h 215"/>
                  <a:gd name="T16" fmla="*/ 185 w 225"/>
                  <a:gd name="T17" fmla="*/ 31 h 215"/>
                  <a:gd name="T18" fmla="*/ 172 w 225"/>
                  <a:gd name="T19" fmla="*/ 42 h 215"/>
                  <a:gd name="T20" fmla="*/ 142 w 225"/>
                  <a:gd name="T21" fmla="*/ 60 h 215"/>
                  <a:gd name="T22" fmla="*/ 49 w 225"/>
                  <a:gd name="T23" fmla="*/ 109 h 215"/>
                  <a:gd name="T24" fmla="*/ 52 w 225"/>
                  <a:gd name="T25" fmla="*/ 105 h 215"/>
                  <a:gd name="T26" fmla="*/ 113 w 225"/>
                  <a:gd name="T27" fmla="*/ 75 h 215"/>
                  <a:gd name="T28" fmla="*/ 161 w 225"/>
                  <a:gd name="T29" fmla="*/ 51 h 215"/>
                  <a:gd name="T30" fmla="*/ 184 w 225"/>
                  <a:gd name="T31" fmla="*/ 40 h 215"/>
                  <a:gd name="T32" fmla="*/ 188 w 225"/>
                  <a:gd name="T33" fmla="*/ 44 h 215"/>
                  <a:gd name="T34" fmla="*/ 161 w 225"/>
                  <a:gd name="T35" fmla="*/ 59 h 215"/>
                  <a:gd name="T36" fmla="*/ 124 w 225"/>
                  <a:gd name="T37" fmla="*/ 79 h 215"/>
                  <a:gd name="T38" fmla="*/ 172 w 225"/>
                  <a:gd name="T39" fmla="*/ 51 h 215"/>
                  <a:gd name="T40" fmla="*/ 188 w 225"/>
                  <a:gd name="T41" fmla="*/ 44 h 215"/>
                  <a:gd name="T42" fmla="*/ 190 w 225"/>
                  <a:gd name="T43" fmla="*/ 52 h 215"/>
                  <a:gd name="T44" fmla="*/ 172 w 225"/>
                  <a:gd name="T45" fmla="*/ 66 h 215"/>
                  <a:gd name="T46" fmla="*/ 124 w 225"/>
                  <a:gd name="T47" fmla="*/ 85 h 215"/>
                  <a:gd name="T48" fmla="*/ 82 w 225"/>
                  <a:gd name="T49" fmla="*/ 102 h 215"/>
                  <a:gd name="T50" fmla="*/ 131 w 225"/>
                  <a:gd name="T51" fmla="*/ 84 h 215"/>
                  <a:gd name="T52" fmla="*/ 180 w 225"/>
                  <a:gd name="T53" fmla="*/ 64 h 215"/>
                  <a:gd name="T54" fmla="*/ 178 w 225"/>
                  <a:gd name="T55" fmla="*/ 71 h 215"/>
                  <a:gd name="T56" fmla="*/ 180 w 225"/>
                  <a:gd name="T57" fmla="*/ 83 h 215"/>
                  <a:gd name="T58" fmla="*/ 172 w 225"/>
                  <a:gd name="T59" fmla="*/ 89 h 215"/>
                  <a:gd name="T60" fmla="*/ 132 w 225"/>
                  <a:gd name="T61" fmla="*/ 105 h 215"/>
                  <a:gd name="T62" fmla="*/ 56 w 225"/>
                  <a:gd name="T63" fmla="*/ 133 h 215"/>
                  <a:gd name="T64" fmla="*/ 67 w 225"/>
                  <a:gd name="T65" fmla="*/ 127 h 215"/>
                  <a:gd name="T66" fmla="*/ 161 w 225"/>
                  <a:gd name="T67" fmla="*/ 94 h 215"/>
                  <a:gd name="T68" fmla="*/ 191 w 225"/>
                  <a:gd name="T69" fmla="*/ 80 h 215"/>
                  <a:gd name="T70" fmla="*/ 115 w 225"/>
                  <a:gd name="T71" fmla="*/ 122 h 215"/>
                  <a:gd name="T72" fmla="*/ 190 w 225"/>
                  <a:gd name="T73" fmla="*/ 92 h 215"/>
                  <a:gd name="T74" fmla="*/ 188 w 225"/>
                  <a:gd name="T75" fmla="*/ 105 h 215"/>
                  <a:gd name="T76" fmla="*/ 150 w 225"/>
                  <a:gd name="T77" fmla="*/ 133 h 215"/>
                  <a:gd name="T78" fmla="*/ 86 w 225"/>
                  <a:gd name="T79" fmla="*/ 154 h 215"/>
                  <a:gd name="T80" fmla="*/ 26 w 225"/>
                  <a:gd name="T81" fmla="*/ 172 h 215"/>
                  <a:gd name="T82" fmla="*/ 117 w 225"/>
                  <a:gd name="T83" fmla="*/ 146 h 215"/>
                  <a:gd name="T84" fmla="*/ 153 w 225"/>
                  <a:gd name="T85" fmla="*/ 131 h 215"/>
                  <a:gd name="T86" fmla="*/ 188 w 225"/>
                  <a:gd name="T87" fmla="*/ 109 h 215"/>
                  <a:gd name="T88" fmla="*/ 184 w 225"/>
                  <a:gd name="T89" fmla="*/ 119 h 215"/>
                  <a:gd name="T90" fmla="*/ 182 w 225"/>
                  <a:gd name="T91" fmla="*/ 129 h 215"/>
                  <a:gd name="T92" fmla="*/ 184 w 225"/>
                  <a:gd name="T93" fmla="*/ 138 h 215"/>
                  <a:gd name="T94" fmla="*/ 150 w 225"/>
                  <a:gd name="T95" fmla="*/ 157 h 215"/>
                  <a:gd name="T96" fmla="*/ 88 w 225"/>
                  <a:gd name="T97" fmla="*/ 174 h 215"/>
                  <a:gd name="T98" fmla="*/ 92 w 225"/>
                  <a:gd name="T99" fmla="*/ 173 h 215"/>
                  <a:gd name="T100" fmla="*/ 169 w 225"/>
                  <a:gd name="T101" fmla="*/ 150 h 215"/>
                  <a:gd name="T102" fmla="*/ 165 w 225"/>
                  <a:gd name="T103" fmla="*/ 156 h 215"/>
                  <a:gd name="T104" fmla="*/ 169 w 225"/>
                  <a:gd name="T105" fmla="*/ 159 h 215"/>
                  <a:gd name="T106" fmla="*/ 172 w 225"/>
                  <a:gd name="T107" fmla="*/ 165 h 215"/>
                  <a:gd name="T108" fmla="*/ 135 w 225"/>
                  <a:gd name="T109" fmla="*/ 181 h 215"/>
                  <a:gd name="T110" fmla="*/ 93 w 225"/>
                  <a:gd name="T111" fmla="*/ 185 h 215"/>
                  <a:gd name="T112" fmla="*/ 169 w 225"/>
                  <a:gd name="T113" fmla="*/ 170 h 215"/>
                  <a:gd name="T114" fmla="*/ 165 w 225"/>
                  <a:gd name="T115" fmla="*/ 178 h 215"/>
                  <a:gd name="T116" fmla="*/ 170 w 225"/>
                  <a:gd name="T117" fmla="*/ 184 h 215"/>
                  <a:gd name="T118" fmla="*/ 82 w 225"/>
                  <a:gd name="T119" fmla="*/ 214 h 215"/>
                  <a:gd name="T120" fmla="*/ 166 w 225"/>
                  <a:gd name="T121" fmla="*/ 191 h 215"/>
                  <a:gd name="T122" fmla="*/ 183 w 225"/>
                  <a:gd name="T123" fmla="*/ 182 h 215"/>
                  <a:gd name="T124" fmla="*/ 194 w 225"/>
                  <a:gd name="T125"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215">
                    <a:moveTo>
                      <a:pt x="207" y="16"/>
                    </a:moveTo>
                    <a:lnTo>
                      <a:pt x="210" y="5"/>
                    </a:lnTo>
                    <a:lnTo>
                      <a:pt x="224" y="4"/>
                    </a:lnTo>
                    <a:lnTo>
                      <a:pt x="209" y="0"/>
                    </a:lnTo>
                    <a:lnTo>
                      <a:pt x="203" y="0"/>
                    </a:lnTo>
                    <a:lnTo>
                      <a:pt x="193" y="2"/>
                    </a:lnTo>
                    <a:lnTo>
                      <a:pt x="193" y="5"/>
                    </a:lnTo>
                    <a:lnTo>
                      <a:pt x="184" y="7"/>
                    </a:lnTo>
                    <a:lnTo>
                      <a:pt x="109" y="37"/>
                    </a:lnTo>
                    <a:lnTo>
                      <a:pt x="5" y="46"/>
                    </a:lnTo>
                    <a:lnTo>
                      <a:pt x="107" y="37"/>
                    </a:lnTo>
                    <a:lnTo>
                      <a:pt x="164" y="18"/>
                    </a:lnTo>
                    <a:lnTo>
                      <a:pt x="184" y="16"/>
                    </a:lnTo>
                    <a:lnTo>
                      <a:pt x="166" y="24"/>
                    </a:lnTo>
                    <a:lnTo>
                      <a:pt x="184" y="24"/>
                    </a:lnTo>
                    <a:lnTo>
                      <a:pt x="89" y="57"/>
                    </a:lnTo>
                    <a:lnTo>
                      <a:pt x="153" y="37"/>
                    </a:lnTo>
                    <a:lnTo>
                      <a:pt x="185" y="31"/>
                    </a:lnTo>
                    <a:lnTo>
                      <a:pt x="184" y="35"/>
                    </a:lnTo>
                    <a:lnTo>
                      <a:pt x="172" y="42"/>
                    </a:lnTo>
                    <a:lnTo>
                      <a:pt x="164" y="48"/>
                    </a:lnTo>
                    <a:lnTo>
                      <a:pt x="142" y="60"/>
                    </a:lnTo>
                    <a:lnTo>
                      <a:pt x="101" y="83"/>
                    </a:lnTo>
                    <a:lnTo>
                      <a:pt x="49" y="109"/>
                    </a:lnTo>
                    <a:lnTo>
                      <a:pt x="7" y="127"/>
                    </a:lnTo>
                    <a:lnTo>
                      <a:pt x="52" y="105"/>
                    </a:lnTo>
                    <a:lnTo>
                      <a:pt x="79" y="92"/>
                    </a:lnTo>
                    <a:lnTo>
                      <a:pt x="113" y="75"/>
                    </a:lnTo>
                    <a:lnTo>
                      <a:pt x="131" y="64"/>
                    </a:lnTo>
                    <a:lnTo>
                      <a:pt x="161" y="51"/>
                    </a:lnTo>
                    <a:lnTo>
                      <a:pt x="172" y="46"/>
                    </a:lnTo>
                    <a:lnTo>
                      <a:pt x="184" y="40"/>
                    </a:lnTo>
                    <a:lnTo>
                      <a:pt x="177" y="40"/>
                    </a:lnTo>
                    <a:lnTo>
                      <a:pt x="188" y="44"/>
                    </a:lnTo>
                    <a:lnTo>
                      <a:pt x="177" y="48"/>
                    </a:lnTo>
                    <a:lnTo>
                      <a:pt x="161" y="59"/>
                    </a:lnTo>
                    <a:lnTo>
                      <a:pt x="144" y="70"/>
                    </a:lnTo>
                    <a:lnTo>
                      <a:pt x="124" y="79"/>
                    </a:lnTo>
                    <a:lnTo>
                      <a:pt x="158" y="60"/>
                    </a:lnTo>
                    <a:lnTo>
                      <a:pt x="172" y="51"/>
                    </a:lnTo>
                    <a:lnTo>
                      <a:pt x="184" y="44"/>
                    </a:lnTo>
                    <a:lnTo>
                      <a:pt x="188" y="44"/>
                    </a:lnTo>
                    <a:lnTo>
                      <a:pt x="180" y="54"/>
                    </a:lnTo>
                    <a:lnTo>
                      <a:pt x="190" y="52"/>
                    </a:lnTo>
                    <a:lnTo>
                      <a:pt x="184" y="59"/>
                    </a:lnTo>
                    <a:lnTo>
                      <a:pt x="172" y="66"/>
                    </a:lnTo>
                    <a:lnTo>
                      <a:pt x="150" y="77"/>
                    </a:lnTo>
                    <a:lnTo>
                      <a:pt x="124" y="85"/>
                    </a:lnTo>
                    <a:lnTo>
                      <a:pt x="101" y="94"/>
                    </a:lnTo>
                    <a:lnTo>
                      <a:pt x="82" y="102"/>
                    </a:lnTo>
                    <a:lnTo>
                      <a:pt x="93" y="97"/>
                    </a:lnTo>
                    <a:lnTo>
                      <a:pt x="131" y="84"/>
                    </a:lnTo>
                    <a:lnTo>
                      <a:pt x="172" y="68"/>
                    </a:lnTo>
                    <a:lnTo>
                      <a:pt x="180" y="64"/>
                    </a:lnTo>
                    <a:lnTo>
                      <a:pt x="188" y="59"/>
                    </a:lnTo>
                    <a:lnTo>
                      <a:pt x="178" y="71"/>
                    </a:lnTo>
                    <a:lnTo>
                      <a:pt x="194" y="66"/>
                    </a:lnTo>
                    <a:lnTo>
                      <a:pt x="180" y="83"/>
                    </a:lnTo>
                    <a:lnTo>
                      <a:pt x="177" y="86"/>
                    </a:lnTo>
                    <a:lnTo>
                      <a:pt x="172" y="89"/>
                    </a:lnTo>
                    <a:lnTo>
                      <a:pt x="153" y="97"/>
                    </a:lnTo>
                    <a:lnTo>
                      <a:pt x="132" y="105"/>
                    </a:lnTo>
                    <a:lnTo>
                      <a:pt x="92" y="120"/>
                    </a:lnTo>
                    <a:lnTo>
                      <a:pt x="56" y="133"/>
                    </a:lnTo>
                    <a:lnTo>
                      <a:pt x="0" y="151"/>
                    </a:lnTo>
                    <a:lnTo>
                      <a:pt x="67" y="127"/>
                    </a:lnTo>
                    <a:lnTo>
                      <a:pt x="135" y="103"/>
                    </a:lnTo>
                    <a:lnTo>
                      <a:pt x="161" y="94"/>
                    </a:lnTo>
                    <a:lnTo>
                      <a:pt x="177" y="83"/>
                    </a:lnTo>
                    <a:lnTo>
                      <a:pt x="191" y="80"/>
                    </a:lnTo>
                    <a:lnTo>
                      <a:pt x="193" y="80"/>
                    </a:lnTo>
                    <a:lnTo>
                      <a:pt x="115" y="122"/>
                    </a:lnTo>
                    <a:lnTo>
                      <a:pt x="176" y="93"/>
                    </a:lnTo>
                    <a:lnTo>
                      <a:pt x="190" y="92"/>
                    </a:lnTo>
                    <a:lnTo>
                      <a:pt x="173" y="108"/>
                    </a:lnTo>
                    <a:lnTo>
                      <a:pt x="188" y="105"/>
                    </a:lnTo>
                    <a:lnTo>
                      <a:pt x="165" y="121"/>
                    </a:lnTo>
                    <a:lnTo>
                      <a:pt x="150" y="133"/>
                    </a:lnTo>
                    <a:lnTo>
                      <a:pt x="124" y="142"/>
                    </a:lnTo>
                    <a:lnTo>
                      <a:pt x="86" y="154"/>
                    </a:lnTo>
                    <a:lnTo>
                      <a:pt x="52" y="165"/>
                    </a:lnTo>
                    <a:lnTo>
                      <a:pt x="26" y="172"/>
                    </a:lnTo>
                    <a:lnTo>
                      <a:pt x="7" y="176"/>
                    </a:lnTo>
                    <a:lnTo>
                      <a:pt x="117" y="146"/>
                    </a:lnTo>
                    <a:lnTo>
                      <a:pt x="142" y="138"/>
                    </a:lnTo>
                    <a:lnTo>
                      <a:pt x="153" y="131"/>
                    </a:lnTo>
                    <a:lnTo>
                      <a:pt x="171" y="120"/>
                    </a:lnTo>
                    <a:lnTo>
                      <a:pt x="188" y="109"/>
                    </a:lnTo>
                    <a:lnTo>
                      <a:pt x="170" y="124"/>
                    </a:lnTo>
                    <a:lnTo>
                      <a:pt x="184" y="119"/>
                    </a:lnTo>
                    <a:lnTo>
                      <a:pt x="169" y="132"/>
                    </a:lnTo>
                    <a:lnTo>
                      <a:pt x="182" y="129"/>
                    </a:lnTo>
                    <a:lnTo>
                      <a:pt x="167" y="143"/>
                    </a:lnTo>
                    <a:lnTo>
                      <a:pt x="184" y="138"/>
                    </a:lnTo>
                    <a:lnTo>
                      <a:pt x="169" y="146"/>
                    </a:lnTo>
                    <a:lnTo>
                      <a:pt x="150" y="157"/>
                    </a:lnTo>
                    <a:lnTo>
                      <a:pt x="135" y="160"/>
                    </a:lnTo>
                    <a:lnTo>
                      <a:pt x="88" y="174"/>
                    </a:lnTo>
                    <a:lnTo>
                      <a:pt x="45" y="181"/>
                    </a:lnTo>
                    <a:lnTo>
                      <a:pt x="92" y="173"/>
                    </a:lnTo>
                    <a:lnTo>
                      <a:pt x="131" y="161"/>
                    </a:lnTo>
                    <a:lnTo>
                      <a:pt x="169" y="150"/>
                    </a:lnTo>
                    <a:lnTo>
                      <a:pt x="180" y="144"/>
                    </a:lnTo>
                    <a:lnTo>
                      <a:pt x="165" y="156"/>
                    </a:lnTo>
                    <a:lnTo>
                      <a:pt x="177" y="154"/>
                    </a:lnTo>
                    <a:lnTo>
                      <a:pt x="169" y="159"/>
                    </a:lnTo>
                    <a:lnTo>
                      <a:pt x="166" y="167"/>
                    </a:lnTo>
                    <a:lnTo>
                      <a:pt x="172" y="165"/>
                    </a:lnTo>
                    <a:lnTo>
                      <a:pt x="163" y="171"/>
                    </a:lnTo>
                    <a:lnTo>
                      <a:pt x="135" y="181"/>
                    </a:lnTo>
                    <a:lnTo>
                      <a:pt x="117" y="183"/>
                    </a:lnTo>
                    <a:lnTo>
                      <a:pt x="93" y="185"/>
                    </a:lnTo>
                    <a:lnTo>
                      <a:pt x="139" y="180"/>
                    </a:lnTo>
                    <a:lnTo>
                      <a:pt x="169" y="170"/>
                    </a:lnTo>
                    <a:lnTo>
                      <a:pt x="177" y="163"/>
                    </a:lnTo>
                    <a:lnTo>
                      <a:pt x="165" y="178"/>
                    </a:lnTo>
                    <a:lnTo>
                      <a:pt x="177" y="175"/>
                    </a:lnTo>
                    <a:lnTo>
                      <a:pt x="170" y="184"/>
                    </a:lnTo>
                    <a:lnTo>
                      <a:pt x="158" y="195"/>
                    </a:lnTo>
                    <a:lnTo>
                      <a:pt x="82" y="214"/>
                    </a:lnTo>
                    <a:lnTo>
                      <a:pt x="158" y="197"/>
                    </a:lnTo>
                    <a:lnTo>
                      <a:pt x="166" y="191"/>
                    </a:lnTo>
                    <a:lnTo>
                      <a:pt x="170" y="187"/>
                    </a:lnTo>
                    <a:lnTo>
                      <a:pt x="183" y="182"/>
                    </a:lnTo>
                    <a:lnTo>
                      <a:pt x="191" y="191"/>
                    </a:lnTo>
                    <a:lnTo>
                      <a:pt x="194" y="175"/>
                    </a:lnTo>
                    <a:lnTo>
                      <a:pt x="207" y="1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0" name="Freeform 56"/>
              <p:cNvSpPr>
                <a:spLocks/>
              </p:cNvSpPr>
              <p:nvPr/>
            </p:nvSpPr>
            <p:spPr bwMode="ltGray">
              <a:xfrm>
                <a:off x="1243" y="3670"/>
                <a:ext cx="217" cy="217"/>
              </a:xfrm>
              <a:custGeom>
                <a:avLst/>
                <a:gdLst>
                  <a:gd name="T0" fmla="*/ 1 w 217"/>
                  <a:gd name="T1" fmla="*/ 178 h 217"/>
                  <a:gd name="T2" fmla="*/ 8 w 217"/>
                  <a:gd name="T3" fmla="*/ 171 h 217"/>
                  <a:gd name="T4" fmla="*/ 62 w 217"/>
                  <a:gd name="T5" fmla="*/ 216 h 217"/>
                  <a:gd name="T6" fmla="*/ 19 w 217"/>
                  <a:gd name="T7" fmla="*/ 172 h 217"/>
                  <a:gd name="T8" fmla="*/ 24 w 217"/>
                  <a:gd name="T9" fmla="*/ 167 h 217"/>
                  <a:gd name="T10" fmla="*/ 76 w 217"/>
                  <a:gd name="T11" fmla="*/ 199 h 217"/>
                  <a:gd name="T12" fmla="*/ 21 w 217"/>
                  <a:gd name="T13" fmla="*/ 165 h 217"/>
                  <a:gd name="T14" fmla="*/ 29 w 217"/>
                  <a:gd name="T15" fmla="*/ 158 h 217"/>
                  <a:gd name="T16" fmla="*/ 35 w 217"/>
                  <a:gd name="T17" fmla="*/ 150 h 217"/>
                  <a:gd name="T18" fmla="*/ 32 w 217"/>
                  <a:gd name="T19" fmla="*/ 144 h 217"/>
                  <a:gd name="T20" fmla="*/ 39 w 217"/>
                  <a:gd name="T21" fmla="*/ 142 h 217"/>
                  <a:gd name="T22" fmla="*/ 35 w 217"/>
                  <a:gd name="T23" fmla="*/ 141 h 217"/>
                  <a:gd name="T24" fmla="*/ 35 w 217"/>
                  <a:gd name="T25" fmla="*/ 133 h 217"/>
                  <a:gd name="T26" fmla="*/ 39 w 217"/>
                  <a:gd name="T27" fmla="*/ 128 h 217"/>
                  <a:gd name="T28" fmla="*/ 102 w 217"/>
                  <a:gd name="T29" fmla="*/ 166 h 217"/>
                  <a:gd name="T30" fmla="*/ 35 w 217"/>
                  <a:gd name="T31" fmla="*/ 126 h 217"/>
                  <a:gd name="T32" fmla="*/ 42 w 217"/>
                  <a:gd name="T33" fmla="*/ 126 h 217"/>
                  <a:gd name="T34" fmla="*/ 42 w 217"/>
                  <a:gd name="T35" fmla="*/ 114 h 217"/>
                  <a:gd name="T36" fmla="*/ 123 w 217"/>
                  <a:gd name="T37" fmla="*/ 141 h 217"/>
                  <a:gd name="T38" fmla="*/ 59 w 217"/>
                  <a:gd name="T39" fmla="*/ 123 h 217"/>
                  <a:gd name="T40" fmla="*/ 37 w 217"/>
                  <a:gd name="T41" fmla="*/ 107 h 217"/>
                  <a:gd name="T42" fmla="*/ 39 w 217"/>
                  <a:gd name="T43" fmla="*/ 101 h 217"/>
                  <a:gd name="T44" fmla="*/ 53 w 217"/>
                  <a:gd name="T45" fmla="*/ 106 h 217"/>
                  <a:gd name="T46" fmla="*/ 54 w 217"/>
                  <a:gd name="T47" fmla="*/ 100 h 217"/>
                  <a:gd name="T48" fmla="*/ 113 w 217"/>
                  <a:gd name="T49" fmla="*/ 112 h 217"/>
                  <a:gd name="T50" fmla="*/ 91 w 217"/>
                  <a:gd name="T51" fmla="*/ 105 h 217"/>
                  <a:gd name="T52" fmla="*/ 45 w 217"/>
                  <a:gd name="T53" fmla="*/ 90 h 217"/>
                  <a:gd name="T54" fmla="*/ 42 w 217"/>
                  <a:gd name="T55" fmla="*/ 81 h 217"/>
                  <a:gd name="T56" fmla="*/ 46 w 217"/>
                  <a:gd name="T57" fmla="*/ 75 h 217"/>
                  <a:gd name="T58" fmla="*/ 62 w 217"/>
                  <a:gd name="T59" fmla="*/ 79 h 217"/>
                  <a:gd name="T60" fmla="*/ 59 w 217"/>
                  <a:gd name="T61" fmla="*/ 69 h 217"/>
                  <a:gd name="T62" fmla="*/ 54 w 217"/>
                  <a:gd name="T63" fmla="*/ 62 h 217"/>
                  <a:gd name="T64" fmla="*/ 58 w 217"/>
                  <a:gd name="T65" fmla="*/ 58 h 217"/>
                  <a:gd name="T66" fmla="*/ 120 w 217"/>
                  <a:gd name="T67" fmla="*/ 76 h 217"/>
                  <a:gd name="T68" fmla="*/ 193 w 217"/>
                  <a:gd name="T69" fmla="*/ 90 h 217"/>
                  <a:gd name="T70" fmla="*/ 91 w 217"/>
                  <a:gd name="T71" fmla="*/ 68 h 217"/>
                  <a:gd name="T72" fmla="*/ 58 w 217"/>
                  <a:gd name="T73" fmla="*/ 58 h 217"/>
                  <a:gd name="T74" fmla="*/ 62 w 217"/>
                  <a:gd name="T75" fmla="*/ 53 h 217"/>
                  <a:gd name="T76" fmla="*/ 56 w 217"/>
                  <a:gd name="T77" fmla="*/ 41 h 217"/>
                  <a:gd name="T78" fmla="*/ 58 w 217"/>
                  <a:gd name="T79" fmla="*/ 32 h 217"/>
                  <a:gd name="T80" fmla="*/ 91 w 217"/>
                  <a:gd name="T81" fmla="*/ 43 h 217"/>
                  <a:gd name="T82" fmla="*/ 84 w 217"/>
                  <a:gd name="T83" fmla="*/ 40 h 217"/>
                  <a:gd name="T84" fmla="*/ 62 w 217"/>
                  <a:gd name="T85" fmla="*/ 32 h 217"/>
                  <a:gd name="T86" fmla="*/ 58 w 217"/>
                  <a:gd name="T87" fmla="*/ 29 h 217"/>
                  <a:gd name="T88" fmla="*/ 46 w 217"/>
                  <a:gd name="T89" fmla="*/ 23 h 217"/>
                  <a:gd name="T90" fmla="*/ 113 w 217"/>
                  <a:gd name="T91" fmla="*/ 33 h 217"/>
                  <a:gd name="T92" fmla="*/ 46 w 217"/>
                  <a:gd name="T93" fmla="*/ 16 h 217"/>
                  <a:gd name="T94" fmla="*/ 125 w 217"/>
                  <a:gd name="T95" fmla="*/ 16 h 217"/>
                  <a:gd name="T96" fmla="*/ 159 w 217"/>
                  <a:gd name="T97" fmla="*/ 13 h 217"/>
                  <a:gd name="T98" fmla="*/ 58 w 217"/>
                  <a:gd name="T99" fmla="*/ 16 h 217"/>
                  <a:gd name="T100" fmla="*/ 42 w 217"/>
                  <a:gd name="T101" fmla="*/ 6 h 217"/>
                  <a:gd name="T102" fmla="*/ 20 w 217"/>
                  <a:gd name="T103" fmla="*/ 2 h 217"/>
                  <a:gd name="T104" fmla="*/ 0 w 217"/>
                  <a:gd name="T10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0" y="188"/>
                    </a:moveTo>
                    <a:lnTo>
                      <a:pt x="1" y="178"/>
                    </a:lnTo>
                    <a:lnTo>
                      <a:pt x="13" y="183"/>
                    </a:lnTo>
                    <a:lnTo>
                      <a:pt x="8" y="171"/>
                    </a:lnTo>
                    <a:lnTo>
                      <a:pt x="20" y="172"/>
                    </a:lnTo>
                    <a:lnTo>
                      <a:pt x="62" y="216"/>
                    </a:lnTo>
                    <a:lnTo>
                      <a:pt x="24" y="178"/>
                    </a:lnTo>
                    <a:lnTo>
                      <a:pt x="19" y="172"/>
                    </a:lnTo>
                    <a:lnTo>
                      <a:pt x="16" y="166"/>
                    </a:lnTo>
                    <a:lnTo>
                      <a:pt x="24" y="167"/>
                    </a:lnTo>
                    <a:lnTo>
                      <a:pt x="48" y="179"/>
                    </a:lnTo>
                    <a:lnTo>
                      <a:pt x="76" y="199"/>
                    </a:lnTo>
                    <a:lnTo>
                      <a:pt x="35" y="172"/>
                    </a:lnTo>
                    <a:lnTo>
                      <a:pt x="21" y="165"/>
                    </a:lnTo>
                    <a:lnTo>
                      <a:pt x="20" y="155"/>
                    </a:lnTo>
                    <a:lnTo>
                      <a:pt x="29" y="158"/>
                    </a:lnTo>
                    <a:lnTo>
                      <a:pt x="27" y="147"/>
                    </a:lnTo>
                    <a:lnTo>
                      <a:pt x="35" y="150"/>
                    </a:lnTo>
                    <a:lnTo>
                      <a:pt x="72" y="189"/>
                    </a:lnTo>
                    <a:lnTo>
                      <a:pt x="32" y="144"/>
                    </a:lnTo>
                    <a:lnTo>
                      <a:pt x="27" y="137"/>
                    </a:lnTo>
                    <a:lnTo>
                      <a:pt x="39" y="142"/>
                    </a:lnTo>
                    <a:lnTo>
                      <a:pt x="69" y="164"/>
                    </a:lnTo>
                    <a:lnTo>
                      <a:pt x="35" y="141"/>
                    </a:lnTo>
                    <a:lnTo>
                      <a:pt x="24" y="129"/>
                    </a:lnTo>
                    <a:lnTo>
                      <a:pt x="35" y="133"/>
                    </a:lnTo>
                    <a:lnTo>
                      <a:pt x="27" y="126"/>
                    </a:lnTo>
                    <a:lnTo>
                      <a:pt x="39" y="128"/>
                    </a:lnTo>
                    <a:lnTo>
                      <a:pt x="49" y="141"/>
                    </a:lnTo>
                    <a:lnTo>
                      <a:pt x="102" y="166"/>
                    </a:lnTo>
                    <a:lnTo>
                      <a:pt x="46" y="137"/>
                    </a:lnTo>
                    <a:lnTo>
                      <a:pt x="35" y="126"/>
                    </a:lnTo>
                    <a:lnTo>
                      <a:pt x="32" y="120"/>
                    </a:lnTo>
                    <a:lnTo>
                      <a:pt x="42" y="126"/>
                    </a:lnTo>
                    <a:lnTo>
                      <a:pt x="35" y="113"/>
                    </a:lnTo>
                    <a:lnTo>
                      <a:pt x="42" y="114"/>
                    </a:lnTo>
                    <a:lnTo>
                      <a:pt x="48" y="121"/>
                    </a:lnTo>
                    <a:lnTo>
                      <a:pt x="123" y="141"/>
                    </a:lnTo>
                    <a:lnTo>
                      <a:pt x="83" y="129"/>
                    </a:lnTo>
                    <a:lnTo>
                      <a:pt x="59" y="123"/>
                    </a:lnTo>
                    <a:lnTo>
                      <a:pt x="53" y="120"/>
                    </a:lnTo>
                    <a:lnTo>
                      <a:pt x="37" y="107"/>
                    </a:lnTo>
                    <a:lnTo>
                      <a:pt x="42" y="109"/>
                    </a:lnTo>
                    <a:lnTo>
                      <a:pt x="39" y="101"/>
                    </a:lnTo>
                    <a:lnTo>
                      <a:pt x="37" y="103"/>
                    </a:lnTo>
                    <a:lnTo>
                      <a:pt x="53" y="106"/>
                    </a:lnTo>
                    <a:lnTo>
                      <a:pt x="42" y="98"/>
                    </a:lnTo>
                    <a:lnTo>
                      <a:pt x="54" y="100"/>
                    </a:lnTo>
                    <a:lnTo>
                      <a:pt x="82" y="103"/>
                    </a:lnTo>
                    <a:lnTo>
                      <a:pt x="113" y="112"/>
                    </a:lnTo>
                    <a:lnTo>
                      <a:pt x="189" y="139"/>
                    </a:lnTo>
                    <a:lnTo>
                      <a:pt x="91" y="105"/>
                    </a:lnTo>
                    <a:lnTo>
                      <a:pt x="54" y="98"/>
                    </a:lnTo>
                    <a:lnTo>
                      <a:pt x="45" y="90"/>
                    </a:lnTo>
                    <a:lnTo>
                      <a:pt x="59" y="94"/>
                    </a:lnTo>
                    <a:lnTo>
                      <a:pt x="42" y="81"/>
                    </a:lnTo>
                    <a:lnTo>
                      <a:pt x="54" y="82"/>
                    </a:lnTo>
                    <a:lnTo>
                      <a:pt x="46" y="75"/>
                    </a:lnTo>
                    <a:lnTo>
                      <a:pt x="48" y="73"/>
                    </a:lnTo>
                    <a:lnTo>
                      <a:pt x="62" y="79"/>
                    </a:lnTo>
                    <a:lnTo>
                      <a:pt x="48" y="69"/>
                    </a:lnTo>
                    <a:lnTo>
                      <a:pt x="59" y="69"/>
                    </a:lnTo>
                    <a:lnTo>
                      <a:pt x="46" y="62"/>
                    </a:lnTo>
                    <a:lnTo>
                      <a:pt x="54" y="62"/>
                    </a:lnTo>
                    <a:lnTo>
                      <a:pt x="46" y="58"/>
                    </a:lnTo>
                    <a:lnTo>
                      <a:pt x="58" y="58"/>
                    </a:lnTo>
                    <a:lnTo>
                      <a:pt x="81" y="67"/>
                    </a:lnTo>
                    <a:lnTo>
                      <a:pt x="120" y="76"/>
                    </a:lnTo>
                    <a:lnTo>
                      <a:pt x="159" y="84"/>
                    </a:lnTo>
                    <a:lnTo>
                      <a:pt x="193" y="90"/>
                    </a:lnTo>
                    <a:lnTo>
                      <a:pt x="110" y="73"/>
                    </a:lnTo>
                    <a:lnTo>
                      <a:pt x="91" y="68"/>
                    </a:lnTo>
                    <a:lnTo>
                      <a:pt x="62" y="61"/>
                    </a:lnTo>
                    <a:lnTo>
                      <a:pt x="58" y="58"/>
                    </a:lnTo>
                    <a:lnTo>
                      <a:pt x="50" y="51"/>
                    </a:lnTo>
                    <a:lnTo>
                      <a:pt x="62" y="53"/>
                    </a:lnTo>
                    <a:lnTo>
                      <a:pt x="48" y="41"/>
                    </a:lnTo>
                    <a:lnTo>
                      <a:pt x="56" y="41"/>
                    </a:lnTo>
                    <a:lnTo>
                      <a:pt x="46" y="32"/>
                    </a:lnTo>
                    <a:lnTo>
                      <a:pt x="58" y="32"/>
                    </a:lnTo>
                    <a:lnTo>
                      <a:pt x="65" y="37"/>
                    </a:lnTo>
                    <a:lnTo>
                      <a:pt x="91" y="43"/>
                    </a:lnTo>
                    <a:lnTo>
                      <a:pt x="167" y="57"/>
                    </a:lnTo>
                    <a:lnTo>
                      <a:pt x="84" y="40"/>
                    </a:lnTo>
                    <a:lnTo>
                      <a:pt x="65" y="36"/>
                    </a:lnTo>
                    <a:lnTo>
                      <a:pt x="62" y="32"/>
                    </a:lnTo>
                    <a:lnTo>
                      <a:pt x="50" y="27"/>
                    </a:lnTo>
                    <a:lnTo>
                      <a:pt x="58" y="29"/>
                    </a:lnTo>
                    <a:lnTo>
                      <a:pt x="39" y="21"/>
                    </a:lnTo>
                    <a:lnTo>
                      <a:pt x="46" y="23"/>
                    </a:lnTo>
                    <a:lnTo>
                      <a:pt x="64" y="23"/>
                    </a:lnTo>
                    <a:lnTo>
                      <a:pt x="113" y="33"/>
                    </a:lnTo>
                    <a:lnTo>
                      <a:pt x="62" y="23"/>
                    </a:lnTo>
                    <a:lnTo>
                      <a:pt x="46" y="16"/>
                    </a:lnTo>
                    <a:lnTo>
                      <a:pt x="62" y="16"/>
                    </a:lnTo>
                    <a:lnTo>
                      <a:pt x="125" y="16"/>
                    </a:lnTo>
                    <a:lnTo>
                      <a:pt x="216" y="8"/>
                    </a:lnTo>
                    <a:lnTo>
                      <a:pt x="159" y="13"/>
                    </a:lnTo>
                    <a:lnTo>
                      <a:pt x="81" y="17"/>
                    </a:lnTo>
                    <a:lnTo>
                      <a:pt x="58" y="16"/>
                    </a:lnTo>
                    <a:lnTo>
                      <a:pt x="50" y="12"/>
                    </a:lnTo>
                    <a:lnTo>
                      <a:pt x="42" y="6"/>
                    </a:lnTo>
                    <a:lnTo>
                      <a:pt x="25" y="0"/>
                    </a:lnTo>
                    <a:lnTo>
                      <a:pt x="20" y="2"/>
                    </a:lnTo>
                    <a:lnTo>
                      <a:pt x="16" y="0"/>
                    </a:lnTo>
                    <a:lnTo>
                      <a:pt x="0" y="18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1" name="Freeform 57"/>
              <p:cNvSpPr>
                <a:spLocks/>
              </p:cNvSpPr>
              <p:nvPr/>
            </p:nvSpPr>
            <p:spPr bwMode="ltGray">
              <a:xfrm>
                <a:off x="1245" y="3887"/>
                <a:ext cx="58" cy="164"/>
              </a:xfrm>
              <a:custGeom>
                <a:avLst/>
                <a:gdLst>
                  <a:gd name="T0" fmla="*/ 11 w 58"/>
                  <a:gd name="T1" fmla="*/ 0 h 164"/>
                  <a:gd name="T2" fmla="*/ 22 w 58"/>
                  <a:gd name="T3" fmla="*/ 12 h 164"/>
                  <a:gd name="T4" fmla="*/ 34 w 58"/>
                  <a:gd name="T5" fmla="*/ 32 h 164"/>
                  <a:gd name="T6" fmla="*/ 46 w 58"/>
                  <a:gd name="T7" fmla="*/ 59 h 164"/>
                  <a:gd name="T8" fmla="*/ 57 w 58"/>
                  <a:gd name="T9" fmla="*/ 94 h 164"/>
                  <a:gd name="T10" fmla="*/ 57 w 58"/>
                  <a:gd name="T11" fmla="*/ 130 h 164"/>
                  <a:gd name="T12" fmla="*/ 51 w 58"/>
                  <a:gd name="T13" fmla="*/ 163 h 164"/>
                  <a:gd name="T14" fmla="*/ 46 w 58"/>
                  <a:gd name="T15" fmla="*/ 163 h 164"/>
                  <a:gd name="T16" fmla="*/ 51 w 58"/>
                  <a:gd name="T17" fmla="*/ 130 h 164"/>
                  <a:gd name="T18" fmla="*/ 51 w 58"/>
                  <a:gd name="T19" fmla="*/ 103 h 164"/>
                  <a:gd name="T20" fmla="*/ 39 w 58"/>
                  <a:gd name="T21" fmla="*/ 73 h 164"/>
                  <a:gd name="T22" fmla="*/ 22 w 58"/>
                  <a:gd name="T23" fmla="*/ 44 h 164"/>
                  <a:gd name="T24" fmla="*/ 0 w 58"/>
                  <a:gd name="T25" fmla="*/ 7 h 164"/>
                  <a:gd name="T26" fmla="*/ 11 w 58"/>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64">
                    <a:moveTo>
                      <a:pt x="11" y="0"/>
                    </a:moveTo>
                    <a:lnTo>
                      <a:pt x="22" y="12"/>
                    </a:lnTo>
                    <a:lnTo>
                      <a:pt x="34" y="32"/>
                    </a:lnTo>
                    <a:lnTo>
                      <a:pt x="46" y="59"/>
                    </a:lnTo>
                    <a:lnTo>
                      <a:pt x="57" y="94"/>
                    </a:lnTo>
                    <a:lnTo>
                      <a:pt x="57" y="130"/>
                    </a:lnTo>
                    <a:lnTo>
                      <a:pt x="51" y="163"/>
                    </a:lnTo>
                    <a:lnTo>
                      <a:pt x="46" y="163"/>
                    </a:lnTo>
                    <a:lnTo>
                      <a:pt x="51" y="130"/>
                    </a:lnTo>
                    <a:lnTo>
                      <a:pt x="51" y="103"/>
                    </a:lnTo>
                    <a:lnTo>
                      <a:pt x="39" y="73"/>
                    </a:lnTo>
                    <a:lnTo>
                      <a:pt x="22" y="44"/>
                    </a:lnTo>
                    <a:lnTo>
                      <a:pt x="0" y="7"/>
                    </a:lnTo>
                    <a:lnTo>
                      <a:pt x="1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2" name="Freeform 58"/>
              <p:cNvSpPr>
                <a:spLocks/>
              </p:cNvSpPr>
              <p:nvPr/>
            </p:nvSpPr>
            <p:spPr bwMode="ltGray">
              <a:xfrm>
                <a:off x="287" y="3721"/>
                <a:ext cx="156" cy="308"/>
              </a:xfrm>
              <a:custGeom>
                <a:avLst/>
                <a:gdLst>
                  <a:gd name="T0" fmla="*/ 152 w 156"/>
                  <a:gd name="T1" fmla="*/ 47 h 308"/>
                  <a:gd name="T2" fmla="*/ 141 w 156"/>
                  <a:gd name="T3" fmla="*/ 27 h 308"/>
                  <a:gd name="T4" fmla="*/ 136 w 156"/>
                  <a:gd name="T5" fmla="*/ 19 h 308"/>
                  <a:gd name="T6" fmla="*/ 125 w 156"/>
                  <a:gd name="T7" fmla="*/ 13 h 308"/>
                  <a:gd name="T8" fmla="*/ 114 w 156"/>
                  <a:gd name="T9" fmla="*/ 7 h 308"/>
                  <a:gd name="T10" fmla="*/ 100 w 156"/>
                  <a:gd name="T11" fmla="*/ 1 h 308"/>
                  <a:gd name="T12" fmla="*/ 87 w 156"/>
                  <a:gd name="T13" fmla="*/ 0 h 308"/>
                  <a:gd name="T14" fmla="*/ 76 w 156"/>
                  <a:gd name="T15" fmla="*/ 2 h 308"/>
                  <a:gd name="T16" fmla="*/ 63 w 156"/>
                  <a:gd name="T17" fmla="*/ 5 h 308"/>
                  <a:gd name="T18" fmla="*/ 48 w 156"/>
                  <a:gd name="T19" fmla="*/ 11 h 308"/>
                  <a:gd name="T20" fmla="*/ 40 w 156"/>
                  <a:gd name="T21" fmla="*/ 23 h 308"/>
                  <a:gd name="T22" fmla="*/ 30 w 156"/>
                  <a:gd name="T23" fmla="*/ 39 h 308"/>
                  <a:gd name="T24" fmla="*/ 21 w 156"/>
                  <a:gd name="T25" fmla="*/ 51 h 308"/>
                  <a:gd name="T26" fmla="*/ 14 w 156"/>
                  <a:gd name="T27" fmla="*/ 65 h 308"/>
                  <a:gd name="T28" fmla="*/ 5 w 156"/>
                  <a:gd name="T29" fmla="*/ 82 h 308"/>
                  <a:gd name="T30" fmla="*/ 0 w 156"/>
                  <a:gd name="T31" fmla="*/ 119 h 308"/>
                  <a:gd name="T32" fmla="*/ 2 w 156"/>
                  <a:gd name="T33" fmla="*/ 147 h 308"/>
                  <a:gd name="T34" fmla="*/ 9 w 156"/>
                  <a:gd name="T35" fmla="*/ 188 h 308"/>
                  <a:gd name="T36" fmla="*/ 21 w 156"/>
                  <a:gd name="T37" fmla="*/ 223 h 308"/>
                  <a:gd name="T38" fmla="*/ 48 w 156"/>
                  <a:gd name="T39" fmla="*/ 307 h 308"/>
                  <a:gd name="T40" fmla="*/ 38 w 156"/>
                  <a:gd name="T41" fmla="*/ 217 h 308"/>
                  <a:gd name="T42" fmla="*/ 32 w 156"/>
                  <a:gd name="T43" fmla="*/ 186 h 308"/>
                  <a:gd name="T44" fmla="*/ 29 w 156"/>
                  <a:gd name="T45" fmla="*/ 159 h 308"/>
                  <a:gd name="T46" fmla="*/ 27 w 156"/>
                  <a:gd name="T47" fmla="*/ 130 h 308"/>
                  <a:gd name="T48" fmla="*/ 30 w 156"/>
                  <a:gd name="T49" fmla="*/ 97 h 308"/>
                  <a:gd name="T50" fmla="*/ 35 w 156"/>
                  <a:gd name="T51" fmla="*/ 73 h 308"/>
                  <a:gd name="T52" fmla="*/ 41 w 156"/>
                  <a:gd name="T53" fmla="*/ 42 h 308"/>
                  <a:gd name="T54" fmla="*/ 53 w 156"/>
                  <a:gd name="T55" fmla="*/ 27 h 308"/>
                  <a:gd name="T56" fmla="*/ 67 w 156"/>
                  <a:gd name="T57" fmla="*/ 21 h 308"/>
                  <a:gd name="T58" fmla="*/ 106 w 156"/>
                  <a:gd name="T59" fmla="*/ 19 h 308"/>
                  <a:gd name="T60" fmla="*/ 129 w 156"/>
                  <a:gd name="T61" fmla="*/ 29 h 308"/>
                  <a:gd name="T62" fmla="*/ 155 w 156"/>
                  <a:gd name="T63" fmla="*/ 51 h 308"/>
                  <a:gd name="T64" fmla="*/ 152 w 156"/>
                  <a:gd name="T65" fmla="*/ 4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08">
                    <a:moveTo>
                      <a:pt x="152" y="47"/>
                    </a:moveTo>
                    <a:lnTo>
                      <a:pt x="141" y="27"/>
                    </a:lnTo>
                    <a:lnTo>
                      <a:pt x="136" y="19"/>
                    </a:lnTo>
                    <a:lnTo>
                      <a:pt x="125" y="13"/>
                    </a:lnTo>
                    <a:lnTo>
                      <a:pt x="114" y="7"/>
                    </a:lnTo>
                    <a:lnTo>
                      <a:pt x="100" y="1"/>
                    </a:lnTo>
                    <a:lnTo>
                      <a:pt x="87" y="0"/>
                    </a:lnTo>
                    <a:lnTo>
                      <a:pt x="76" y="2"/>
                    </a:lnTo>
                    <a:lnTo>
                      <a:pt x="63" y="5"/>
                    </a:lnTo>
                    <a:lnTo>
                      <a:pt x="48" y="11"/>
                    </a:lnTo>
                    <a:lnTo>
                      <a:pt x="40" y="23"/>
                    </a:lnTo>
                    <a:lnTo>
                      <a:pt x="30" y="39"/>
                    </a:lnTo>
                    <a:lnTo>
                      <a:pt x="21" y="51"/>
                    </a:lnTo>
                    <a:lnTo>
                      <a:pt x="14" y="65"/>
                    </a:lnTo>
                    <a:lnTo>
                      <a:pt x="5" y="82"/>
                    </a:lnTo>
                    <a:lnTo>
                      <a:pt x="0" y="119"/>
                    </a:lnTo>
                    <a:lnTo>
                      <a:pt x="2" y="147"/>
                    </a:lnTo>
                    <a:lnTo>
                      <a:pt x="9" y="188"/>
                    </a:lnTo>
                    <a:lnTo>
                      <a:pt x="21" y="223"/>
                    </a:lnTo>
                    <a:lnTo>
                      <a:pt x="48" y="307"/>
                    </a:lnTo>
                    <a:lnTo>
                      <a:pt x="38" y="217"/>
                    </a:lnTo>
                    <a:lnTo>
                      <a:pt x="32" y="186"/>
                    </a:lnTo>
                    <a:lnTo>
                      <a:pt x="29" y="159"/>
                    </a:lnTo>
                    <a:lnTo>
                      <a:pt x="27" y="130"/>
                    </a:lnTo>
                    <a:lnTo>
                      <a:pt x="30" y="97"/>
                    </a:lnTo>
                    <a:lnTo>
                      <a:pt x="35" y="73"/>
                    </a:lnTo>
                    <a:lnTo>
                      <a:pt x="41" y="42"/>
                    </a:lnTo>
                    <a:lnTo>
                      <a:pt x="53" y="27"/>
                    </a:lnTo>
                    <a:lnTo>
                      <a:pt x="67" y="21"/>
                    </a:lnTo>
                    <a:lnTo>
                      <a:pt x="106" y="19"/>
                    </a:lnTo>
                    <a:lnTo>
                      <a:pt x="129" y="29"/>
                    </a:lnTo>
                    <a:lnTo>
                      <a:pt x="155" y="51"/>
                    </a:lnTo>
                    <a:lnTo>
                      <a:pt x="152" y="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3" name="Freeform 59"/>
              <p:cNvSpPr>
                <a:spLocks/>
              </p:cNvSpPr>
              <p:nvPr/>
            </p:nvSpPr>
            <p:spPr bwMode="ltGray">
              <a:xfrm>
                <a:off x="400" y="3502"/>
                <a:ext cx="160" cy="302"/>
              </a:xfrm>
              <a:custGeom>
                <a:avLst/>
                <a:gdLst>
                  <a:gd name="T0" fmla="*/ 46 w 160"/>
                  <a:gd name="T1" fmla="*/ 301 h 302"/>
                  <a:gd name="T2" fmla="*/ 35 w 160"/>
                  <a:gd name="T3" fmla="*/ 249 h 302"/>
                  <a:gd name="T4" fmla="*/ 30 w 160"/>
                  <a:gd name="T5" fmla="*/ 227 h 302"/>
                  <a:gd name="T6" fmla="*/ 19 w 160"/>
                  <a:gd name="T7" fmla="*/ 199 h 302"/>
                  <a:gd name="T8" fmla="*/ 8 w 160"/>
                  <a:gd name="T9" fmla="*/ 174 h 302"/>
                  <a:gd name="T10" fmla="*/ 1 w 160"/>
                  <a:gd name="T11" fmla="*/ 158 h 302"/>
                  <a:gd name="T12" fmla="*/ 0 w 160"/>
                  <a:gd name="T13" fmla="*/ 143 h 302"/>
                  <a:gd name="T14" fmla="*/ 2 w 160"/>
                  <a:gd name="T15" fmla="*/ 120 h 302"/>
                  <a:gd name="T16" fmla="*/ 5 w 160"/>
                  <a:gd name="T17" fmla="*/ 98 h 302"/>
                  <a:gd name="T18" fmla="*/ 21 w 160"/>
                  <a:gd name="T19" fmla="*/ 41 h 302"/>
                  <a:gd name="T20" fmla="*/ 30 w 160"/>
                  <a:gd name="T21" fmla="*/ 27 h 302"/>
                  <a:gd name="T22" fmla="*/ 45 w 160"/>
                  <a:gd name="T23" fmla="*/ 12 h 302"/>
                  <a:gd name="T24" fmla="*/ 57 w 160"/>
                  <a:gd name="T25" fmla="*/ 3 h 302"/>
                  <a:gd name="T26" fmla="*/ 74 w 160"/>
                  <a:gd name="T27" fmla="*/ 0 h 302"/>
                  <a:gd name="T28" fmla="*/ 86 w 160"/>
                  <a:gd name="T29" fmla="*/ 6 h 302"/>
                  <a:gd name="T30" fmla="*/ 103 w 160"/>
                  <a:gd name="T31" fmla="*/ 12 h 302"/>
                  <a:gd name="T32" fmla="*/ 119 w 160"/>
                  <a:gd name="T33" fmla="*/ 30 h 302"/>
                  <a:gd name="T34" fmla="*/ 125 w 160"/>
                  <a:gd name="T35" fmla="*/ 43 h 302"/>
                  <a:gd name="T36" fmla="*/ 135 w 160"/>
                  <a:gd name="T37" fmla="*/ 61 h 302"/>
                  <a:gd name="T38" fmla="*/ 143 w 160"/>
                  <a:gd name="T39" fmla="*/ 76 h 302"/>
                  <a:gd name="T40" fmla="*/ 157 w 160"/>
                  <a:gd name="T41" fmla="*/ 155 h 302"/>
                  <a:gd name="T42" fmla="*/ 159 w 160"/>
                  <a:gd name="T43" fmla="*/ 170 h 302"/>
                  <a:gd name="T44" fmla="*/ 156 w 160"/>
                  <a:gd name="T45" fmla="*/ 197 h 302"/>
                  <a:gd name="T46" fmla="*/ 147 w 160"/>
                  <a:gd name="T47" fmla="*/ 270 h 302"/>
                  <a:gd name="T48" fmla="*/ 148 w 160"/>
                  <a:gd name="T49" fmla="*/ 198 h 302"/>
                  <a:gd name="T50" fmla="*/ 143 w 160"/>
                  <a:gd name="T51" fmla="*/ 166 h 302"/>
                  <a:gd name="T52" fmla="*/ 139 w 160"/>
                  <a:gd name="T53" fmla="*/ 147 h 302"/>
                  <a:gd name="T54" fmla="*/ 133 w 160"/>
                  <a:gd name="T55" fmla="*/ 120 h 302"/>
                  <a:gd name="T56" fmla="*/ 126 w 160"/>
                  <a:gd name="T57" fmla="*/ 94 h 302"/>
                  <a:gd name="T58" fmla="*/ 117 w 160"/>
                  <a:gd name="T59" fmla="*/ 69 h 302"/>
                  <a:gd name="T60" fmla="*/ 106 w 160"/>
                  <a:gd name="T61" fmla="*/ 46 h 302"/>
                  <a:gd name="T62" fmla="*/ 96 w 160"/>
                  <a:gd name="T63" fmla="*/ 24 h 302"/>
                  <a:gd name="T64" fmla="*/ 86 w 160"/>
                  <a:gd name="T65" fmla="*/ 12 h 302"/>
                  <a:gd name="T66" fmla="*/ 75 w 160"/>
                  <a:gd name="T67" fmla="*/ 8 h 302"/>
                  <a:gd name="T68" fmla="*/ 64 w 160"/>
                  <a:gd name="T69" fmla="*/ 12 h 302"/>
                  <a:gd name="T70" fmla="*/ 56 w 160"/>
                  <a:gd name="T71" fmla="*/ 24 h 302"/>
                  <a:gd name="T72" fmla="*/ 51 w 160"/>
                  <a:gd name="T73" fmla="*/ 43 h 302"/>
                  <a:gd name="T74" fmla="*/ 51 w 160"/>
                  <a:gd name="T75" fmla="*/ 57 h 302"/>
                  <a:gd name="T76" fmla="*/ 47 w 160"/>
                  <a:gd name="T77" fmla="*/ 85 h 302"/>
                  <a:gd name="T78" fmla="*/ 43 w 160"/>
                  <a:gd name="T79" fmla="*/ 102 h 302"/>
                  <a:gd name="T80" fmla="*/ 32 w 160"/>
                  <a:gd name="T81" fmla="*/ 129 h 302"/>
                  <a:gd name="T82" fmla="*/ 30 w 160"/>
                  <a:gd name="T83" fmla="*/ 143 h 302"/>
                  <a:gd name="T84" fmla="*/ 28 w 160"/>
                  <a:gd name="T85" fmla="*/ 157 h 302"/>
                  <a:gd name="T86" fmla="*/ 28 w 160"/>
                  <a:gd name="T87" fmla="*/ 177 h 302"/>
                  <a:gd name="T88" fmla="*/ 47 w 160"/>
                  <a:gd name="T89" fmla="*/ 244 h 302"/>
                  <a:gd name="T90" fmla="*/ 46 w 160"/>
                  <a:gd name="T91" fmla="*/ 30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302">
                    <a:moveTo>
                      <a:pt x="46" y="301"/>
                    </a:moveTo>
                    <a:lnTo>
                      <a:pt x="35" y="249"/>
                    </a:lnTo>
                    <a:lnTo>
                      <a:pt x="30" y="227"/>
                    </a:lnTo>
                    <a:lnTo>
                      <a:pt x="19" y="199"/>
                    </a:lnTo>
                    <a:lnTo>
                      <a:pt x="8" y="174"/>
                    </a:lnTo>
                    <a:lnTo>
                      <a:pt x="1" y="158"/>
                    </a:lnTo>
                    <a:lnTo>
                      <a:pt x="0" y="143"/>
                    </a:lnTo>
                    <a:lnTo>
                      <a:pt x="2" y="120"/>
                    </a:lnTo>
                    <a:lnTo>
                      <a:pt x="5" y="98"/>
                    </a:lnTo>
                    <a:lnTo>
                      <a:pt x="21" y="41"/>
                    </a:lnTo>
                    <a:lnTo>
                      <a:pt x="30" y="27"/>
                    </a:lnTo>
                    <a:lnTo>
                      <a:pt x="45" y="12"/>
                    </a:lnTo>
                    <a:lnTo>
                      <a:pt x="57" y="3"/>
                    </a:lnTo>
                    <a:lnTo>
                      <a:pt x="74" y="0"/>
                    </a:lnTo>
                    <a:lnTo>
                      <a:pt x="86" y="6"/>
                    </a:lnTo>
                    <a:lnTo>
                      <a:pt x="103" y="12"/>
                    </a:lnTo>
                    <a:lnTo>
                      <a:pt x="119" y="30"/>
                    </a:lnTo>
                    <a:lnTo>
                      <a:pt x="125" y="43"/>
                    </a:lnTo>
                    <a:lnTo>
                      <a:pt x="135" y="61"/>
                    </a:lnTo>
                    <a:lnTo>
                      <a:pt x="143" y="76"/>
                    </a:lnTo>
                    <a:lnTo>
                      <a:pt x="157" y="155"/>
                    </a:lnTo>
                    <a:lnTo>
                      <a:pt x="159" y="170"/>
                    </a:lnTo>
                    <a:lnTo>
                      <a:pt x="156" y="197"/>
                    </a:lnTo>
                    <a:lnTo>
                      <a:pt x="147" y="270"/>
                    </a:lnTo>
                    <a:lnTo>
                      <a:pt x="148" y="198"/>
                    </a:lnTo>
                    <a:lnTo>
                      <a:pt x="143" y="166"/>
                    </a:lnTo>
                    <a:lnTo>
                      <a:pt x="139" y="147"/>
                    </a:lnTo>
                    <a:lnTo>
                      <a:pt x="133" y="120"/>
                    </a:lnTo>
                    <a:lnTo>
                      <a:pt x="126" y="94"/>
                    </a:lnTo>
                    <a:lnTo>
                      <a:pt x="117" y="69"/>
                    </a:lnTo>
                    <a:lnTo>
                      <a:pt x="106" y="46"/>
                    </a:lnTo>
                    <a:lnTo>
                      <a:pt x="96" y="24"/>
                    </a:lnTo>
                    <a:lnTo>
                      <a:pt x="86" y="12"/>
                    </a:lnTo>
                    <a:lnTo>
                      <a:pt x="75" y="8"/>
                    </a:lnTo>
                    <a:lnTo>
                      <a:pt x="64" y="12"/>
                    </a:lnTo>
                    <a:lnTo>
                      <a:pt x="56" y="24"/>
                    </a:lnTo>
                    <a:lnTo>
                      <a:pt x="51" y="43"/>
                    </a:lnTo>
                    <a:lnTo>
                      <a:pt x="51" y="57"/>
                    </a:lnTo>
                    <a:lnTo>
                      <a:pt x="47" y="85"/>
                    </a:lnTo>
                    <a:lnTo>
                      <a:pt x="43" y="102"/>
                    </a:lnTo>
                    <a:lnTo>
                      <a:pt x="32" y="129"/>
                    </a:lnTo>
                    <a:lnTo>
                      <a:pt x="30" y="143"/>
                    </a:lnTo>
                    <a:lnTo>
                      <a:pt x="28" y="157"/>
                    </a:lnTo>
                    <a:lnTo>
                      <a:pt x="28" y="177"/>
                    </a:lnTo>
                    <a:lnTo>
                      <a:pt x="47" y="244"/>
                    </a:lnTo>
                    <a:lnTo>
                      <a:pt x="46" y="30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nvGrpSpPr>
              <p:cNvPr id="1086" name="Group 62"/>
              <p:cNvGrpSpPr>
                <a:grpSpLocks/>
              </p:cNvGrpSpPr>
              <p:nvPr/>
            </p:nvGrpSpPr>
            <p:grpSpPr bwMode="auto">
              <a:xfrm>
                <a:off x="487" y="3200"/>
                <a:ext cx="385" cy="440"/>
                <a:chOff x="487" y="3200"/>
                <a:chExt cx="385" cy="440"/>
              </a:xfrm>
            </p:grpSpPr>
            <p:sp>
              <p:nvSpPr>
                <p:cNvPr id="1084" name="Freeform 60"/>
                <p:cNvSpPr>
                  <a:spLocks/>
                </p:cNvSpPr>
                <p:nvPr/>
              </p:nvSpPr>
              <p:spPr bwMode="ltGray">
                <a:xfrm>
                  <a:off x="487" y="3200"/>
                  <a:ext cx="212" cy="438"/>
                </a:xfrm>
                <a:custGeom>
                  <a:avLst/>
                  <a:gdLst>
                    <a:gd name="T0" fmla="*/ 198 w 212"/>
                    <a:gd name="T1" fmla="*/ 10 h 438"/>
                    <a:gd name="T2" fmla="*/ 197 w 212"/>
                    <a:gd name="T3" fmla="*/ 0 h 438"/>
                    <a:gd name="T4" fmla="*/ 182 w 212"/>
                    <a:gd name="T5" fmla="*/ 3 h 438"/>
                    <a:gd name="T6" fmla="*/ 173 w 212"/>
                    <a:gd name="T7" fmla="*/ 15 h 438"/>
                    <a:gd name="T8" fmla="*/ 5 w 212"/>
                    <a:gd name="T9" fmla="*/ 95 h 438"/>
                    <a:gd name="T10" fmla="*/ 155 w 212"/>
                    <a:gd name="T11" fmla="*/ 38 h 438"/>
                    <a:gd name="T12" fmla="*/ 157 w 212"/>
                    <a:gd name="T13" fmla="*/ 49 h 438"/>
                    <a:gd name="T14" fmla="*/ 84 w 212"/>
                    <a:gd name="T15" fmla="*/ 118 h 438"/>
                    <a:gd name="T16" fmla="*/ 174 w 212"/>
                    <a:gd name="T17" fmla="*/ 63 h 438"/>
                    <a:gd name="T18" fmla="*/ 162 w 212"/>
                    <a:gd name="T19" fmla="*/ 86 h 438"/>
                    <a:gd name="T20" fmla="*/ 134 w 212"/>
                    <a:gd name="T21" fmla="*/ 123 h 438"/>
                    <a:gd name="T22" fmla="*/ 46 w 212"/>
                    <a:gd name="T23" fmla="*/ 223 h 438"/>
                    <a:gd name="T24" fmla="*/ 49 w 212"/>
                    <a:gd name="T25" fmla="*/ 215 h 438"/>
                    <a:gd name="T26" fmla="*/ 106 w 212"/>
                    <a:gd name="T27" fmla="*/ 153 h 438"/>
                    <a:gd name="T28" fmla="*/ 152 w 212"/>
                    <a:gd name="T29" fmla="*/ 105 h 438"/>
                    <a:gd name="T30" fmla="*/ 173 w 212"/>
                    <a:gd name="T31" fmla="*/ 82 h 438"/>
                    <a:gd name="T32" fmla="*/ 177 w 212"/>
                    <a:gd name="T33" fmla="*/ 90 h 438"/>
                    <a:gd name="T34" fmla="*/ 152 w 212"/>
                    <a:gd name="T35" fmla="*/ 120 h 438"/>
                    <a:gd name="T36" fmla="*/ 117 w 212"/>
                    <a:gd name="T37" fmla="*/ 162 h 438"/>
                    <a:gd name="T38" fmla="*/ 162 w 212"/>
                    <a:gd name="T39" fmla="*/ 105 h 438"/>
                    <a:gd name="T40" fmla="*/ 177 w 212"/>
                    <a:gd name="T41" fmla="*/ 90 h 438"/>
                    <a:gd name="T42" fmla="*/ 178 w 212"/>
                    <a:gd name="T43" fmla="*/ 106 h 438"/>
                    <a:gd name="T44" fmla="*/ 162 w 212"/>
                    <a:gd name="T45" fmla="*/ 135 h 438"/>
                    <a:gd name="T46" fmla="*/ 117 w 212"/>
                    <a:gd name="T47" fmla="*/ 174 h 438"/>
                    <a:gd name="T48" fmla="*/ 77 w 212"/>
                    <a:gd name="T49" fmla="*/ 208 h 438"/>
                    <a:gd name="T50" fmla="*/ 123 w 212"/>
                    <a:gd name="T51" fmla="*/ 172 h 438"/>
                    <a:gd name="T52" fmla="*/ 169 w 212"/>
                    <a:gd name="T53" fmla="*/ 131 h 438"/>
                    <a:gd name="T54" fmla="*/ 168 w 212"/>
                    <a:gd name="T55" fmla="*/ 145 h 438"/>
                    <a:gd name="T56" fmla="*/ 169 w 212"/>
                    <a:gd name="T57" fmla="*/ 169 h 438"/>
                    <a:gd name="T58" fmla="*/ 162 w 212"/>
                    <a:gd name="T59" fmla="*/ 181 h 438"/>
                    <a:gd name="T60" fmla="*/ 124 w 212"/>
                    <a:gd name="T61" fmla="*/ 216 h 438"/>
                    <a:gd name="T62" fmla="*/ 52 w 212"/>
                    <a:gd name="T63" fmla="*/ 272 h 438"/>
                    <a:gd name="T64" fmla="*/ 63 w 212"/>
                    <a:gd name="T65" fmla="*/ 260 h 438"/>
                    <a:gd name="T66" fmla="*/ 152 w 212"/>
                    <a:gd name="T67" fmla="*/ 192 h 438"/>
                    <a:gd name="T68" fmla="*/ 180 w 212"/>
                    <a:gd name="T69" fmla="*/ 163 h 438"/>
                    <a:gd name="T70" fmla="*/ 109 w 212"/>
                    <a:gd name="T71" fmla="*/ 251 h 438"/>
                    <a:gd name="T72" fmla="*/ 179 w 212"/>
                    <a:gd name="T73" fmla="*/ 189 h 438"/>
                    <a:gd name="T74" fmla="*/ 177 w 212"/>
                    <a:gd name="T75" fmla="*/ 214 h 438"/>
                    <a:gd name="T76" fmla="*/ 142 w 212"/>
                    <a:gd name="T77" fmla="*/ 272 h 438"/>
                    <a:gd name="T78" fmla="*/ 81 w 212"/>
                    <a:gd name="T79" fmla="*/ 314 h 438"/>
                    <a:gd name="T80" fmla="*/ 24 w 212"/>
                    <a:gd name="T81" fmla="*/ 352 h 438"/>
                    <a:gd name="T82" fmla="*/ 109 w 212"/>
                    <a:gd name="T83" fmla="*/ 299 h 438"/>
                    <a:gd name="T84" fmla="*/ 145 w 212"/>
                    <a:gd name="T85" fmla="*/ 268 h 438"/>
                    <a:gd name="T86" fmla="*/ 177 w 212"/>
                    <a:gd name="T87" fmla="*/ 223 h 438"/>
                    <a:gd name="T88" fmla="*/ 173 w 212"/>
                    <a:gd name="T89" fmla="*/ 244 h 438"/>
                    <a:gd name="T90" fmla="*/ 171 w 212"/>
                    <a:gd name="T91" fmla="*/ 264 h 438"/>
                    <a:gd name="T92" fmla="*/ 173 w 212"/>
                    <a:gd name="T93" fmla="*/ 283 h 438"/>
                    <a:gd name="T94" fmla="*/ 142 w 212"/>
                    <a:gd name="T95" fmla="*/ 322 h 438"/>
                    <a:gd name="T96" fmla="*/ 83 w 212"/>
                    <a:gd name="T97" fmla="*/ 356 h 438"/>
                    <a:gd name="T98" fmla="*/ 87 w 212"/>
                    <a:gd name="T99" fmla="*/ 353 h 438"/>
                    <a:gd name="T100" fmla="*/ 159 w 212"/>
                    <a:gd name="T101" fmla="*/ 306 h 438"/>
                    <a:gd name="T102" fmla="*/ 156 w 212"/>
                    <a:gd name="T103" fmla="*/ 318 h 438"/>
                    <a:gd name="T104" fmla="*/ 159 w 212"/>
                    <a:gd name="T105" fmla="*/ 325 h 438"/>
                    <a:gd name="T106" fmla="*/ 162 w 212"/>
                    <a:gd name="T107" fmla="*/ 336 h 438"/>
                    <a:gd name="T108" fmla="*/ 127 w 212"/>
                    <a:gd name="T109" fmla="*/ 371 h 438"/>
                    <a:gd name="T110" fmla="*/ 87 w 212"/>
                    <a:gd name="T111" fmla="*/ 379 h 438"/>
                    <a:gd name="T112" fmla="*/ 159 w 212"/>
                    <a:gd name="T113" fmla="*/ 348 h 438"/>
                    <a:gd name="T114" fmla="*/ 156 w 212"/>
                    <a:gd name="T115" fmla="*/ 365 h 438"/>
                    <a:gd name="T116" fmla="*/ 160 w 212"/>
                    <a:gd name="T117" fmla="*/ 375 h 438"/>
                    <a:gd name="T118" fmla="*/ 77 w 212"/>
                    <a:gd name="T119" fmla="*/ 437 h 438"/>
                    <a:gd name="T120" fmla="*/ 156 w 212"/>
                    <a:gd name="T121" fmla="*/ 390 h 438"/>
                    <a:gd name="T122" fmla="*/ 172 w 212"/>
                    <a:gd name="T123" fmla="*/ 373 h 438"/>
                    <a:gd name="T124" fmla="*/ 183 w 212"/>
                    <a:gd name="T125" fmla="*/ 35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438">
                      <a:moveTo>
                        <a:pt x="195" y="33"/>
                      </a:moveTo>
                      <a:lnTo>
                        <a:pt x="198" y="10"/>
                      </a:lnTo>
                      <a:lnTo>
                        <a:pt x="211" y="8"/>
                      </a:lnTo>
                      <a:lnTo>
                        <a:pt x="197" y="0"/>
                      </a:lnTo>
                      <a:lnTo>
                        <a:pt x="191" y="0"/>
                      </a:lnTo>
                      <a:lnTo>
                        <a:pt x="182" y="3"/>
                      </a:lnTo>
                      <a:lnTo>
                        <a:pt x="181" y="10"/>
                      </a:lnTo>
                      <a:lnTo>
                        <a:pt x="173" y="15"/>
                      </a:lnTo>
                      <a:lnTo>
                        <a:pt x="102" y="78"/>
                      </a:lnTo>
                      <a:lnTo>
                        <a:pt x="5" y="95"/>
                      </a:lnTo>
                      <a:lnTo>
                        <a:pt x="101" y="77"/>
                      </a:lnTo>
                      <a:lnTo>
                        <a:pt x="155" y="38"/>
                      </a:lnTo>
                      <a:lnTo>
                        <a:pt x="173" y="32"/>
                      </a:lnTo>
                      <a:lnTo>
                        <a:pt x="157" y="49"/>
                      </a:lnTo>
                      <a:lnTo>
                        <a:pt x="173" y="51"/>
                      </a:lnTo>
                      <a:lnTo>
                        <a:pt x="84" y="118"/>
                      </a:lnTo>
                      <a:lnTo>
                        <a:pt x="145" y="76"/>
                      </a:lnTo>
                      <a:lnTo>
                        <a:pt x="174" y="63"/>
                      </a:lnTo>
                      <a:lnTo>
                        <a:pt x="173" y="73"/>
                      </a:lnTo>
                      <a:lnTo>
                        <a:pt x="162" y="86"/>
                      </a:lnTo>
                      <a:lnTo>
                        <a:pt x="155" y="98"/>
                      </a:lnTo>
                      <a:lnTo>
                        <a:pt x="134" y="123"/>
                      </a:lnTo>
                      <a:lnTo>
                        <a:pt x="95" y="169"/>
                      </a:lnTo>
                      <a:lnTo>
                        <a:pt x="46" y="223"/>
                      </a:lnTo>
                      <a:lnTo>
                        <a:pt x="6" y="260"/>
                      </a:lnTo>
                      <a:lnTo>
                        <a:pt x="49" y="215"/>
                      </a:lnTo>
                      <a:lnTo>
                        <a:pt x="74" y="188"/>
                      </a:lnTo>
                      <a:lnTo>
                        <a:pt x="106" y="153"/>
                      </a:lnTo>
                      <a:lnTo>
                        <a:pt x="123" y="131"/>
                      </a:lnTo>
                      <a:lnTo>
                        <a:pt x="152" y="105"/>
                      </a:lnTo>
                      <a:lnTo>
                        <a:pt x="162" y="93"/>
                      </a:lnTo>
                      <a:lnTo>
                        <a:pt x="173" y="82"/>
                      </a:lnTo>
                      <a:lnTo>
                        <a:pt x="167" y="83"/>
                      </a:lnTo>
                      <a:lnTo>
                        <a:pt x="177" y="90"/>
                      </a:lnTo>
                      <a:lnTo>
                        <a:pt x="167" y="98"/>
                      </a:lnTo>
                      <a:lnTo>
                        <a:pt x="152" y="120"/>
                      </a:lnTo>
                      <a:lnTo>
                        <a:pt x="135" y="144"/>
                      </a:lnTo>
                      <a:lnTo>
                        <a:pt x="117" y="162"/>
                      </a:lnTo>
                      <a:lnTo>
                        <a:pt x="148" y="123"/>
                      </a:lnTo>
                      <a:lnTo>
                        <a:pt x="162" y="105"/>
                      </a:lnTo>
                      <a:lnTo>
                        <a:pt x="173" y="90"/>
                      </a:lnTo>
                      <a:lnTo>
                        <a:pt x="177" y="90"/>
                      </a:lnTo>
                      <a:lnTo>
                        <a:pt x="169" y="112"/>
                      </a:lnTo>
                      <a:lnTo>
                        <a:pt x="178" y="106"/>
                      </a:lnTo>
                      <a:lnTo>
                        <a:pt x="173" y="120"/>
                      </a:lnTo>
                      <a:lnTo>
                        <a:pt x="162" y="135"/>
                      </a:lnTo>
                      <a:lnTo>
                        <a:pt x="142" y="158"/>
                      </a:lnTo>
                      <a:lnTo>
                        <a:pt x="117" y="174"/>
                      </a:lnTo>
                      <a:lnTo>
                        <a:pt x="95" y="192"/>
                      </a:lnTo>
                      <a:lnTo>
                        <a:pt x="77" y="208"/>
                      </a:lnTo>
                      <a:lnTo>
                        <a:pt x="87" y="200"/>
                      </a:lnTo>
                      <a:lnTo>
                        <a:pt x="123" y="172"/>
                      </a:lnTo>
                      <a:lnTo>
                        <a:pt x="162" y="139"/>
                      </a:lnTo>
                      <a:lnTo>
                        <a:pt x="169" y="131"/>
                      </a:lnTo>
                      <a:lnTo>
                        <a:pt x="177" y="120"/>
                      </a:lnTo>
                      <a:lnTo>
                        <a:pt x="168" y="145"/>
                      </a:lnTo>
                      <a:lnTo>
                        <a:pt x="183" y="136"/>
                      </a:lnTo>
                      <a:lnTo>
                        <a:pt x="169" y="169"/>
                      </a:lnTo>
                      <a:lnTo>
                        <a:pt x="167" y="177"/>
                      </a:lnTo>
                      <a:lnTo>
                        <a:pt x="162" y="181"/>
                      </a:lnTo>
                      <a:lnTo>
                        <a:pt x="144" y="199"/>
                      </a:lnTo>
                      <a:lnTo>
                        <a:pt x="124" y="216"/>
                      </a:lnTo>
                      <a:lnTo>
                        <a:pt x="87" y="245"/>
                      </a:lnTo>
                      <a:lnTo>
                        <a:pt x="52" y="272"/>
                      </a:lnTo>
                      <a:lnTo>
                        <a:pt x="0" y="310"/>
                      </a:lnTo>
                      <a:lnTo>
                        <a:pt x="63" y="260"/>
                      </a:lnTo>
                      <a:lnTo>
                        <a:pt x="127" y="211"/>
                      </a:lnTo>
                      <a:lnTo>
                        <a:pt x="152" y="192"/>
                      </a:lnTo>
                      <a:lnTo>
                        <a:pt x="167" y="172"/>
                      </a:lnTo>
                      <a:lnTo>
                        <a:pt x="180" y="163"/>
                      </a:lnTo>
                      <a:lnTo>
                        <a:pt x="183" y="164"/>
                      </a:lnTo>
                      <a:lnTo>
                        <a:pt x="109" y="251"/>
                      </a:lnTo>
                      <a:lnTo>
                        <a:pt x="165" y="191"/>
                      </a:lnTo>
                      <a:lnTo>
                        <a:pt x="179" y="189"/>
                      </a:lnTo>
                      <a:lnTo>
                        <a:pt x="163" y="221"/>
                      </a:lnTo>
                      <a:lnTo>
                        <a:pt x="177" y="214"/>
                      </a:lnTo>
                      <a:lnTo>
                        <a:pt x="156" y="249"/>
                      </a:lnTo>
                      <a:lnTo>
                        <a:pt x="142" y="272"/>
                      </a:lnTo>
                      <a:lnTo>
                        <a:pt x="117" y="291"/>
                      </a:lnTo>
                      <a:lnTo>
                        <a:pt x="81" y="314"/>
                      </a:lnTo>
                      <a:lnTo>
                        <a:pt x="49" y="336"/>
                      </a:lnTo>
                      <a:lnTo>
                        <a:pt x="24" y="352"/>
                      </a:lnTo>
                      <a:lnTo>
                        <a:pt x="6" y="360"/>
                      </a:lnTo>
                      <a:lnTo>
                        <a:pt x="109" y="299"/>
                      </a:lnTo>
                      <a:lnTo>
                        <a:pt x="134" y="281"/>
                      </a:lnTo>
                      <a:lnTo>
                        <a:pt x="145" y="268"/>
                      </a:lnTo>
                      <a:lnTo>
                        <a:pt x="161" y="245"/>
                      </a:lnTo>
                      <a:lnTo>
                        <a:pt x="177" y="223"/>
                      </a:lnTo>
                      <a:lnTo>
                        <a:pt x="160" y="255"/>
                      </a:lnTo>
                      <a:lnTo>
                        <a:pt x="173" y="244"/>
                      </a:lnTo>
                      <a:lnTo>
                        <a:pt x="159" y="269"/>
                      </a:lnTo>
                      <a:lnTo>
                        <a:pt x="171" y="264"/>
                      </a:lnTo>
                      <a:lnTo>
                        <a:pt x="158" y="294"/>
                      </a:lnTo>
                      <a:lnTo>
                        <a:pt x="173" y="283"/>
                      </a:lnTo>
                      <a:lnTo>
                        <a:pt x="159" y="299"/>
                      </a:lnTo>
                      <a:lnTo>
                        <a:pt x="142" y="322"/>
                      </a:lnTo>
                      <a:lnTo>
                        <a:pt x="127" y="328"/>
                      </a:lnTo>
                      <a:lnTo>
                        <a:pt x="83" y="356"/>
                      </a:lnTo>
                      <a:lnTo>
                        <a:pt x="42" y="371"/>
                      </a:lnTo>
                      <a:lnTo>
                        <a:pt x="87" y="353"/>
                      </a:lnTo>
                      <a:lnTo>
                        <a:pt x="123" y="329"/>
                      </a:lnTo>
                      <a:lnTo>
                        <a:pt x="159" y="306"/>
                      </a:lnTo>
                      <a:lnTo>
                        <a:pt x="169" y="295"/>
                      </a:lnTo>
                      <a:lnTo>
                        <a:pt x="156" y="318"/>
                      </a:lnTo>
                      <a:lnTo>
                        <a:pt x="167" y="314"/>
                      </a:lnTo>
                      <a:lnTo>
                        <a:pt x="159" y="325"/>
                      </a:lnTo>
                      <a:lnTo>
                        <a:pt x="156" y="341"/>
                      </a:lnTo>
                      <a:lnTo>
                        <a:pt x="162" y="336"/>
                      </a:lnTo>
                      <a:lnTo>
                        <a:pt x="154" y="349"/>
                      </a:lnTo>
                      <a:lnTo>
                        <a:pt x="127" y="371"/>
                      </a:lnTo>
                      <a:lnTo>
                        <a:pt x="109" y="374"/>
                      </a:lnTo>
                      <a:lnTo>
                        <a:pt x="87" y="379"/>
                      </a:lnTo>
                      <a:lnTo>
                        <a:pt x="131" y="367"/>
                      </a:lnTo>
                      <a:lnTo>
                        <a:pt x="159" y="348"/>
                      </a:lnTo>
                      <a:lnTo>
                        <a:pt x="167" y="333"/>
                      </a:lnTo>
                      <a:lnTo>
                        <a:pt x="156" y="365"/>
                      </a:lnTo>
                      <a:lnTo>
                        <a:pt x="167" y="357"/>
                      </a:lnTo>
                      <a:lnTo>
                        <a:pt x="160" y="375"/>
                      </a:lnTo>
                      <a:lnTo>
                        <a:pt x="148" y="399"/>
                      </a:lnTo>
                      <a:lnTo>
                        <a:pt x="77" y="437"/>
                      </a:lnTo>
                      <a:lnTo>
                        <a:pt x="149" y="402"/>
                      </a:lnTo>
                      <a:lnTo>
                        <a:pt x="156" y="390"/>
                      </a:lnTo>
                      <a:lnTo>
                        <a:pt x="160" y="382"/>
                      </a:lnTo>
                      <a:lnTo>
                        <a:pt x="172" y="373"/>
                      </a:lnTo>
                      <a:lnTo>
                        <a:pt x="180" y="390"/>
                      </a:lnTo>
                      <a:lnTo>
                        <a:pt x="183" y="357"/>
                      </a:lnTo>
                      <a:lnTo>
                        <a:pt x="195" y="3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5" name="Freeform 61"/>
                <p:cNvSpPr>
                  <a:spLocks/>
                </p:cNvSpPr>
                <p:nvPr/>
              </p:nvSpPr>
              <p:spPr bwMode="ltGray">
                <a:xfrm>
                  <a:off x="667" y="3200"/>
                  <a:ext cx="205" cy="440"/>
                </a:xfrm>
                <a:custGeom>
                  <a:avLst/>
                  <a:gdLst>
                    <a:gd name="T0" fmla="*/ 1 w 205"/>
                    <a:gd name="T1" fmla="*/ 362 h 440"/>
                    <a:gd name="T2" fmla="*/ 8 w 205"/>
                    <a:gd name="T3" fmla="*/ 347 h 440"/>
                    <a:gd name="T4" fmla="*/ 58 w 205"/>
                    <a:gd name="T5" fmla="*/ 439 h 440"/>
                    <a:gd name="T6" fmla="*/ 18 w 205"/>
                    <a:gd name="T7" fmla="*/ 350 h 440"/>
                    <a:gd name="T8" fmla="*/ 22 w 205"/>
                    <a:gd name="T9" fmla="*/ 340 h 440"/>
                    <a:gd name="T10" fmla="*/ 72 w 205"/>
                    <a:gd name="T11" fmla="*/ 405 h 440"/>
                    <a:gd name="T12" fmla="*/ 21 w 205"/>
                    <a:gd name="T13" fmla="*/ 336 h 440"/>
                    <a:gd name="T14" fmla="*/ 27 w 205"/>
                    <a:gd name="T15" fmla="*/ 321 h 440"/>
                    <a:gd name="T16" fmla="*/ 33 w 205"/>
                    <a:gd name="T17" fmla="*/ 305 h 440"/>
                    <a:gd name="T18" fmla="*/ 29 w 205"/>
                    <a:gd name="T19" fmla="*/ 294 h 440"/>
                    <a:gd name="T20" fmla="*/ 37 w 205"/>
                    <a:gd name="T21" fmla="*/ 288 h 440"/>
                    <a:gd name="T22" fmla="*/ 33 w 205"/>
                    <a:gd name="T23" fmla="*/ 287 h 440"/>
                    <a:gd name="T24" fmla="*/ 33 w 205"/>
                    <a:gd name="T25" fmla="*/ 272 h 440"/>
                    <a:gd name="T26" fmla="*/ 37 w 205"/>
                    <a:gd name="T27" fmla="*/ 260 h 440"/>
                    <a:gd name="T28" fmla="*/ 96 w 205"/>
                    <a:gd name="T29" fmla="*/ 337 h 440"/>
                    <a:gd name="T30" fmla="*/ 33 w 205"/>
                    <a:gd name="T31" fmla="*/ 256 h 440"/>
                    <a:gd name="T32" fmla="*/ 40 w 205"/>
                    <a:gd name="T33" fmla="*/ 256 h 440"/>
                    <a:gd name="T34" fmla="*/ 40 w 205"/>
                    <a:gd name="T35" fmla="*/ 233 h 440"/>
                    <a:gd name="T36" fmla="*/ 116 w 205"/>
                    <a:gd name="T37" fmla="*/ 287 h 440"/>
                    <a:gd name="T38" fmla="*/ 56 w 205"/>
                    <a:gd name="T39" fmla="*/ 250 h 440"/>
                    <a:gd name="T40" fmla="*/ 34 w 205"/>
                    <a:gd name="T41" fmla="*/ 218 h 440"/>
                    <a:gd name="T42" fmla="*/ 37 w 205"/>
                    <a:gd name="T43" fmla="*/ 207 h 440"/>
                    <a:gd name="T44" fmla="*/ 50 w 205"/>
                    <a:gd name="T45" fmla="*/ 217 h 440"/>
                    <a:gd name="T46" fmla="*/ 51 w 205"/>
                    <a:gd name="T47" fmla="*/ 203 h 440"/>
                    <a:gd name="T48" fmla="*/ 107 w 205"/>
                    <a:gd name="T49" fmla="*/ 226 h 440"/>
                    <a:gd name="T50" fmla="*/ 86 w 205"/>
                    <a:gd name="T51" fmla="*/ 215 h 440"/>
                    <a:gd name="T52" fmla="*/ 42 w 205"/>
                    <a:gd name="T53" fmla="*/ 185 h 440"/>
                    <a:gd name="T54" fmla="*/ 40 w 205"/>
                    <a:gd name="T55" fmla="*/ 164 h 440"/>
                    <a:gd name="T56" fmla="*/ 44 w 205"/>
                    <a:gd name="T57" fmla="*/ 152 h 440"/>
                    <a:gd name="T58" fmla="*/ 59 w 205"/>
                    <a:gd name="T59" fmla="*/ 161 h 440"/>
                    <a:gd name="T60" fmla="*/ 56 w 205"/>
                    <a:gd name="T61" fmla="*/ 141 h 440"/>
                    <a:gd name="T62" fmla="*/ 51 w 205"/>
                    <a:gd name="T63" fmla="*/ 127 h 440"/>
                    <a:gd name="T64" fmla="*/ 54 w 205"/>
                    <a:gd name="T65" fmla="*/ 119 h 440"/>
                    <a:gd name="T66" fmla="*/ 113 w 205"/>
                    <a:gd name="T67" fmla="*/ 156 h 440"/>
                    <a:gd name="T68" fmla="*/ 182 w 205"/>
                    <a:gd name="T69" fmla="*/ 185 h 440"/>
                    <a:gd name="T70" fmla="*/ 86 w 205"/>
                    <a:gd name="T71" fmla="*/ 139 h 440"/>
                    <a:gd name="T72" fmla="*/ 54 w 205"/>
                    <a:gd name="T73" fmla="*/ 119 h 440"/>
                    <a:gd name="T74" fmla="*/ 58 w 205"/>
                    <a:gd name="T75" fmla="*/ 108 h 440"/>
                    <a:gd name="T76" fmla="*/ 53 w 205"/>
                    <a:gd name="T77" fmla="*/ 84 h 440"/>
                    <a:gd name="T78" fmla="*/ 54 w 205"/>
                    <a:gd name="T79" fmla="*/ 67 h 440"/>
                    <a:gd name="T80" fmla="*/ 86 w 205"/>
                    <a:gd name="T81" fmla="*/ 87 h 440"/>
                    <a:gd name="T82" fmla="*/ 79 w 205"/>
                    <a:gd name="T83" fmla="*/ 81 h 440"/>
                    <a:gd name="T84" fmla="*/ 58 w 205"/>
                    <a:gd name="T85" fmla="*/ 67 h 440"/>
                    <a:gd name="T86" fmla="*/ 54 w 205"/>
                    <a:gd name="T87" fmla="*/ 59 h 440"/>
                    <a:gd name="T88" fmla="*/ 44 w 205"/>
                    <a:gd name="T89" fmla="*/ 48 h 440"/>
                    <a:gd name="T90" fmla="*/ 107 w 205"/>
                    <a:gd name="T91" fmla="*/ 68 h 440"/>
                    <a:gd name="T92" fmla="*/ 44 w 205"/>
                    <a:gd name="T93" fmla="*/ 32 h 440"/>
                    <a:gd name="T94" fmla="*/ 118 w 205"/>
                    <a:gd name="T95" fmla="*/ 32 h 440"/>
                    <a:gd name="T96" fmla="*/ 150 w 205"/>
                    <a:gd name="T97" fmla="*/ 28 h 440"/>
                    <a:gd name="T98" fmla="*/ 54 w 205"/>
                    <a:gd name="T99" fmla="*/ 32 h 440"/>
                    <a:gd name="T100" fmla="*/ 40 w 205"/>
                    <a:gd name="T101" fmla="*/ 13 h 440"/>
                    <a:gd name="T102" fmla="*/ 19 w 205"/>
                    <a:gd name="T103" fmla="*/ 5 h 440"/>
                    <a:gd name="T104" fmla="*/ 0 w 205"/>
                    <a:gd name="T105" fmla="*/ 38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440">
                      <a:moveTo>
                        <a:pt x="0" y="381"/>
                      </a:moveTo>
                      <a:lnTo>
                        <a:pt x="1" y="362"/>
                      </a:lnTo>
                      <a:lnTo>
                        <a:pt x="12" y="373"/>
                      </a:lnTo>
                      <a:lnTo>
                        <a:pt x="8" y="347"/>
                      </a:lnTo>
                      <a:lnTo>
                        <a:pt x="19" y="351"/>
                      </a:lnTo>
                      <a:lnTo>
                        <a:pt x="58" y="439"/>
                      </a:lnTo>
                      <a:lnTo>
                        <a:pt x="22" y="362"/>
                      </a:lnTo>
                      <a:lnTo>
                        <a:pt x="18" y="350"/>
                      </a:lnTo>
                      <a:lnTo>
                        <a:pt x="15" y="337"/>
                      </a:lnTo>
                      <a:lnTo>
                        <a:pt x="22" y="340"/>
                      </a:lnTo>
                      <a:lnTo>
                        <a:pt x="45" y="365"/>
                      </a:lnTo>
                      <a:lnTo>
                        <a:pt x="72" y="405"/>
                      </a:lnTo>
                      <a:lnTo>
                        <a:pt x="33" y="351"/>
                      </a:lnTo>
                      <a:lnTo>
                        <a:pt x="21" y="336"/>
                      </a:lnTo>
                      <a:lnTo>
                        <a:pt x="19" y="315"/>
                      </a:lnTo>
                      <a:lnTo>
                        <a:pt x="27" y="321"/>
                      </a:lnTo>
                      <a:lnTo>
                        <a:pt x="26" y="298"/>
                      </a:lnTo>
                      <a:lnTo>
                        <a:pt x="33" y="305"/>
                      </a:lnTo>
                      <a:lnTo>
                        <a:pt x="69" y="385"/>
                      </a:lnTo>
                      <a:lnTo>
                        <a:pt x="29" y="294"/>
                      </a:lnTo>
                      <a:lnTo>
                        <a:pt x="26" y="279"/>
                      </a:lnTo>
                      <a:lnTo>
                        <a:pt x="37" y="288"/>
                      </a:lnTo>
                      <a:lnTo>
                        <a:pt x="65" y="332"/>
                      </a:lnTo>
                      <a:lnTo>
                        <a:pt x="33" y="287"/>
                      </a:lnTo>
                      <a:lnTo>
                        <a:pt x="22" y="264"/>
                      </a:lnTo>
                      <a:lnTo>
                        <a:pt x="33" y="272"/>
                      </a:lnTo>
                      <a:lnTo>
                        <a:pt x="26" y="256"/>
                      </a:lnTo>
                      <a:lnTo>
                        <a:pt x="37" y="260"/>
                      </a:lnTo>
                      <a:lnTo>
                        <a:pt x="47" y="287"/>
                      </a:lnTo>
                      <a:lnTo>
                        <a:pt x="96" y="337"/>
                      </a:lnTo>
                      <a:lnTo>
                        <a:pt x="44" y="279"/>
                      </a:lnTo>
                      <a:lnTo>
                        <a:pt x="33" y="256"/>
                      </a:lnTo>
                      <a:lnTo>
                        <a:pt x="29" y="245"/>
                      </a:lnTo>
                      <a:lnTo>
                        <a:pt x="40" y="256"/>
                      </a:lnTo>
                      <a:lnTo>
                        <a:pt x="33" y="230"/>
                      </a:lnTo>
                      <a:lnTo>
                        <a:pt x="40" y="233"/>
                      </a:lnTo>
                      <a:lnTo>
                        <a:pt x="45" y="246"/>
                      </a:lnTo>
                      <a:lnTo>
                        <a:pt x="116" y="287"/>
                      </a:lnTo>
                      <a:lnTo>
                        <a:pt x="78" y="263"/>
                      </a:lnTo>
                      <a:lnTo>
                        <a:pt x="56" y="250"/>
                      </a:lnTo>
                      <a:lnTo>
                        <a:pt x="50" y="245"/>
                      </a:lnTo>
                      <a:lnTo>
                        <a:pt x="34" y="218"/>
                      </a:lnTo>
                      <a:lnTo>
                        <a:pt x="40" y="223"/>
                      </a:lnTo>
                      <a:lnTo>
                        <a:pt x="37" y="207"/>
                      </a:lnTo>
                      <a:lnTo>
                        <a:pt x="35" y="209"/>
                      </a:lnTo>
                      <a:lnTo>
                        <a:pt x="50" y="217"/>
                      </a:lnTo>
                      <a:lnTo>
                        <a:pt x="40" y="199"/>
                      </a:lnTo>
                      <a:lnTo>
                        <a:pt x="51" y="203"/>
                      </a:lnTo>
                      <a:lnTo>
                        <a:pt x="77" y="211"/>
                      </a:lnTo>
                      <a:lnTo>
                        <a:pt x="107" y="226"/>
                      </a:lnTo>
                      <a:lnTo>
                        <a:pt x="179" y="283"/>
                      </a:lnTo>
                      <a:lnTo>
                        <a:pt x="86" y="215"/>
                      </a:lnTo>
                      <a:lnTo>
                        <a:pt x="51" y="199"/>
                      </a:lnTo>
                      <a:lnTo>
                        <a:pt x="42" y="185"/>
                      </a:lnTo>
                      <a:lnTo>
                        <a:pt x="56" y="192"/>
                      </a:lnTo>
                      <a:lnTo>
                        <a:pt x="40" y="164"/>
                      </a:lnTo>
                      <a:lnTo>
                        <a:pt x="51" y="166"/>
                      </a:lnTo>
                      <a:lnTo>
                        <a:pt x="44" y="152"/>
                      </a:lnTo>
                      <a:lnTo>
                        <a:pt x="45" y="149"/>
                      </a:lnTo>
                      <a:lnTo>
                        <a:pt x="59" y="161"/>
                      </a:lnTo>
                      <a:lnTo>
                        <a:pt x="45" y="141"/>
                      </a:lnTo>
                      <a:lnTo>
                        <a:pt x="56" y="141"/>
                      </a:lnTo>
                      <a:lnTo>
                        <a:pt x="44" y="127"/>
                      </a:lnTo>
                      <a:lnTo>
                        <a:pt x="51" y="127"/>
                      </a:lnTo>
                      <a:lnTo>
                        <a:pt x="44" y="119"/>
                      </a:lnTo>
                      <a:lnTo>
                        <a:pt x="54" y="119"/>
                      </a:lnTo>
                      <a:lnTo>
                        <a:pt x="77" y="136"/>
                      </a:lnTo>
                      <a:lnTo>
                        <a:pt x="113" y="156"/>
                      </a:lnTo>
                      <a:lnTo>
                        <a:pt x="150" y="173"/>
                      </a:lnTo>
                      <a:lnTo>
                        <a:pt x="182" y="185"/>
                      </a:lnTo>
                      <a:lnTo>
                        <a:pt x="104" y="149"/>
                      </a:lnTo>
                      <a:lnTo>
                        <a:pt x="86" y="139"/>
                      </a:lnTo>
                      <a:lnTo>
                        <a:pt x="59" y="124"/>
                      </a:lnTo>
                      <a:lnTo>
                        <a:pt x="54" y="119"/>
                      </a:lnTo>
                      <a:lnTo>
                        <a:pt x="47" y="104"/>
                      </a:lnTo>
                      <a:lnTo>
                        <a:pt x="58" y="108"/>
                      </a:lnTo>
                      <a:lnTo>
                        <a:pt x="45" y="84"/>
                      </a:lnTo>
                      <a:lnTo>
                        <a:pt x="53" y="84"/>
                      </a:lnTo>
                      <a:lnTo>
                        <a:pt x="44" y="67"/>
                      </a:lnTo>
                      <a:lnTo>
                        <a:pt x="54" y="67"/>
                      </a:lnTo>
                      <a:lnTo>
                        <a:pt x="61" y="75"/>
                      </a:lnTo>
                      <a:lnTo>
                        <a:pt x="86" y="87"/>
                      </a:lnTo>
                      <a:lnTo>
                        <a:pt x="158" y="116"/>
                      </a:lnTo>
                      <a:lnTo>
                        <a:pt x="79" y="81"/>
                      </a:lnTo>
                      <a:lnTo>
                        <a:pt x="61" y="73"/>
                      </a:lnTo>
                      <a:lnTo>
                        <a:pt x="58" y="67"/>
                      </a:lnTo>
                      <a:lnTo>
                        <a:pt x="47" y="55"/>
                      </a:lnTo>
                      <a:lnTo>
                        <a:pt x="54" y="59"/>
                      </a:lnTo>
                      <a:lnTo>
                        <a:pt x="37" y="43"/>
                      </a:lnTo>
                      <a:lnTo>
                        <a:pt x="44" y="48"/>
                      </a:lnTo>
                      <a:lnTo>
                        <a:pt x="60" y="47"/>
                      </a:lnTo>
                      <a:lnTo>
                        <a:pt x="107" y="68"/>
                      </a:lnTo>
                      <a:lnTo>
                        <a:pt x="58" y="48"/>
                      </a:lnTo>
                      <a:lnTo>
                        <a:pt x="44" y="32"/>
                      </a:lnTo>
                      <a:lnTo>
                        <a:pt x="58" y="32"/>
                      </a:lnTo>
                      <a:lnTo>
                        <a:pt x="118" y="32"/>
                      </a:lnTo>
                      <a:lnTo>
                        <a:pt x="204" y="16"/>
                      </a:lnTo>
                      <a:lnTo>
                        <a:pt x="150" y="28"/>
                      </a:lnTo>
                      <a:lnTo>
                        <a:pt x="76" y="35"/>
                      </a:lnTo>
                      <a:lnTo>
                        <a:pt x="54" y="32"/>
                      </a:lnTo>
                      <a:lnTo>
                        <a:pt x="47" y="24"/>
                      </a:lnTo>
                      <a:lnTo>
                        <a:pt x="40" y="13"/>
                      </a:lnTo>
                      <a:lnTo>
                        <a:pt x="24" y="0"/>
                      </a:lnTo>
                      <a:lnTo>
                        <a:pt x="19" y="5"/>
                      </a:lnTo>
                      <a:lnTo>
                        <a:pt x="15" y="1"/>
                      </a:lnTo>
                      <a:lnTo>
                        <a:pt x="0" y="38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087" name="Freeform 63"/>
              <p:cNvSpPr>
                <a:spLocks/>
              </p:cNvSpPr>
              <p:nvPr/>
            </p:nvSpPr>
            <p:spPr bwMode="ltGray">
              <a:xfrm>
                <a:off x="670" y="3640"/>
                <a:ext cx="52" cy="336"/>
              </a:xfrm>
              <a:custGeom>
                <a:avLst/>
                <a:gdLst>
                  <a:gd name="T0" fmla="*/ 10 w 52"/>
                  <a:gd name="T1" fmla="*/ 0 h 336"/>
                  <a:gd name="T2" fmla="*/ 20 w 52"/>
                  <a:gd name="T3" fmla="*/ 25 h 336"/>
                  <a:gd name="T4" fmla="*/ 30 w 52"/>
                  <a:gd name="T5" fmla="*/ 65 h 336"/>
                  <a:gd name="T6" fmla="*/ 40 w 52"/>
                  <a:gd name="T7" fmla="*/ 122 h 336"/>
                  <a:gd name="T8" fmla="*/ 51 w 52"/>
                  <a:gd name="T9" fmla="*/ 193 h 336"/>
                  <a:gd name="T10" fmla="*/ 51 w 52"/>
                  <a:gd name="T11" fmla="*/ 269 h 336"/>
                  <a:gd name="T12" fmla="*/ 45 w 52"/>
                  <a:gd name="T13" fmla="*/ 335 h 336"/>
                  <a:gd name="T14" fmla="*/ 40 w 52"/>
                  <a:gd name="T15" fmla="*/ 335 h 336"/>
                  <a:gd name="T16" fmla="*/ 45 w 52"/>
                  <a:gd name="T17" fmla="*/ 269 h 336"/>
                  <a:gd name="T18" fmla="*/ 45 w 52"/>
                  <a:gd name="T19" fmla="*/ 213 h 336"/>
                  <a:gd name="T20" fmla="*/ 35 w 52"/>
                  <a:gd name="T21" fmla="*/ 152 h 336"/>
                  <a:gd name="T22" fmla="*/ 20 w 52"/>
                  <a:gd name="T23" fmla="*/ 91 h 336"/>
                  <a:gd name="T24" fmla="*/ 0 w 52"/>
                  <a:gd name="T25" fmla="*/ 15 h 336"/>
                  <a:gd name="T26" fmla="*/ 10 w 52"/>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36">
                    <a:moveTo>
                      <a:pt x="10" y="0"/>
                    </a:moveTo>
                    <a:lnTo>
                      <a:pt x="20" y="25"/>
                    </a:lnTo>
                    <a:lnTo>
                      <a:pt x="30" y="65"/>
                    </a:lnTo>
                    <a:lnTo>
                      <a:pt x="40" y="122"/>
                    </a:lnTo>
                    <a:lnTo>
                      <a:pt x="51" y="193"/>
                    </a:lnTo>
                    <a:lnTo>
                      <a:pt x="51" y="269"/>
                    </a:lnTo>
                    <a:lnTo>
                      <a:pt x="45" y="335"/>
                    </a:lnTo>
                    <a:lnTo>
                      <a:pt x="40" y="335"/>
                    </a:lnTo>
                    <a:lnTo>
                      <a:pt x="45" y="269"/>
                    </a:lnTo>
                    <a:lnTo>
                      <a:pt x="45" y="213"/>
                    </a:lnTo>
                    <a:lnTo>
                      <a:pt x="35" y="152"/>
                    </a:lnTo>
                    <a:lnTo>
                      <a:pt x="20" y="91"/>
                    </a:lnTo>
                    <a:lnTo>
                      <a:pt x="0" y="15"/>
                    </a:lnTo>
                    <a:lnTo>
                      <a:pt x="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8" name="Freeform 64"/>
              <p:cNvSpPr>
                <a:spLocks/>
              </p:cNvSpPr>
              <p:nvPr/>
            </p:nvSpPr>
            <p:spPr bwMode="ltGray">
              <a:xfrm>
                <a:off x="493" y="3974"/>
                <a:ext cx="138" cy="162"/>
              </a:xfrm>
              <a:custGeom>
                <a:avLst/>
                <a:gdLst>
                  <a:gd name="T0" fmla="*/ 137 w 138"/>
                  <a:gd name="T1" fmla="*/ 161 h 162"/>
                  <a:gd name="T2" fmla="*/ 116 w 138"/>
                  <a:gd name="T3" fmla="*/ 125 h 162"/>
                  <a:gd name="T4" fmla="*/ 99 w 138"/>
                  <a:gd name="T5" fmla="*/ 85 h 162"/>
                  <a:gd name="T6" fmla="*/ 90 w 138"/>
                  <a:gd name="T7" fmla="*/ 68 h 162"/>
                  <a:gd name="T8" fmla="*/ 77 w 138"/>
                  <a:gd name="T9" fmla="*/ 48 h 162"/>
                  <a:gd name="T10" fmla="*/ 61 w 138"/>
                  <a:gd name="T11" fmla="*/ 27 h 162"/>
                  <a:gd name="T12" fmla="*/ 49 w 138"/>
                  <a:gd name="T13" fmla="*/ 13 h 162"/>
                  <a:gd name="T14" fmla="*/ 39 w 138"/>
                  <a:gd name="T15" fmla="*/ 7 h 162"/>
                  <a:gd name="T16" fmla="*/ 27 w 138"/>
                  <a:gd name="T17" fmla="*/ 2 h 162"/>
                  <a:gd name="T18" fmla="*/ 12 w 138"/>
                  <a:gd name="T19" fmla="*/ 0 h 162"/>
                  <a:gd name="T20" fmla="*/ 6 w 138"/>
                  <a:gd name="T21" fmla="*/ 4 h 162"/>
                  <a:gd name="T22" fmla="*/ 0 w 138"/>
                  <a:gd name="T23"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62">
                    <a:moveTo>
                      <a:pt x="137" y="161"/>
                    </a:moveTo>
                    <a:lnTo>
                      <a:pt x="116" y="125"/>
                    </a:lnTo>
                    <a:lnTo>
                      <a:pt x="99" y="85"/>
                    </a:lnTo>
                    <a:lnTo>
                      <a:pt x="90" y="68"/>
                    </a:lnTo>
                    <a:lnTo>
                      <a:pt x="77" y="48"/>
                    </a:lnTo>
                    <a:lnTo>
                      <a:pt x="61" y="27"/>
                    </a:lnTo>
                    <a:lnTo>
                      <a:pt x="49" y="13"/>
                    </a:lnTo>
                    <a:lnTo>
                      <a:pt x="39" y="7"/>
                    </a:lnTo>
                    <a:lnTo>
                      <a:pt x="27" y="2"/>
                    </a:lnTo>
                    <a:lnTo>
                      <a:pt x="12" y="0"/>
                    </a:lnTo>
                    <a:lnTo>
                      <a:pt x="6" y="4"/>
                    </a:lnTo>
                    <a:lnTo>
                      <a:pt x="0" y="1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89" name="Freeform 65"/>
              <p:cNvSpPr>
                <a:spLocks/>
              </p:cNvSpPr>
              <p:nvPr/>
            </p:nvSpPr>
            <p:spPr bwMode="ltGray">
              <a:xfrm>
                <a:off x="606" y="3386"/>
                <a:ext cx="427" cy="577"/>
              </a:xfrm>
              <a:custGeom>
                <a:avLst/>
                <a:gdLst>
                  <a:gd name="T0" fmla="*/ 287 w 427"/>
                  <a:gd name="T1" fmla="*/ 6 h 577"/>
                  <a:gd name="T2" fmla="*/ 275 w 427"/>
                  <a:gd name="T3" fmla="*/ 24 h 577"/>
                  <a:gd name="T4" fmla="*/ 181 w 427"/>
                  <a:gd name="T5" fmla="*/ 21 h 577"/>
                  <a:gd name="T6" fmla="*/ 218 w 427"/>
                  <a:gd name="T7" fmla="*/ 28 h 577"/>
                  <a:gd name="T8" fmla="*/ 259 w 427"/>
                  <a:gd name="T9" fmla="*/ 39 h 577"/>
                  <a:gd name="T10" fmla="*/ 169 w 427"/>
                  <a:gd name="T11" fmla="*/ 54 h 577"/>
                  <a:gd name="T12" fmla="*/ 238 w 427"/>
                  <a:gd name="T13" fmla="*/ 58 h 577"/>
                  <a:gd name="T14" fmla="*/ 245 w 427"/>
                  <a:gd name="T15" fmla="*/ 76 h 577"/>
                  <a:gd name="T16" fmla="*/ 43 w 427"/>
                  <a:gd name="T17" fmla="*/ 157 h 577"/>
                  <a:gd name="T18" fmla="*/ 230 w 427"/>
                  <a:gd name="T19" fmla="*/ 97 h 577"/>
                  <a:gd name="T20" fmla="*/ 190 w 427"/>
                  <a:gd name="T21" fmla="*/ 130 h 577"/>
                  <a:gd name="T22" fmla="*/ 215 w 427"/>
                  <a:gd name="T23" fmla="*/ 134 h 577"/>
                  <a:gd name="T24" fmla="*/ 181 w 427"/>
                  <a:gd name="T25" fmla="*/ 179 h 577"/>
                  <a:gd name="T26" fmla="*/ 106 w 427"/>
                  <a:gd name="T27" fmla="*/ 229 h 577"/>
                  <a:gd name="T28" fmla="*/ 190 w 427"/>
                  <a:gd name="T29" fmla="*/ 192 h 577"/>
                  <a:gd name="T30" fmla="*/ 121 w 427"/>
                  <a:gd name="T31" fmla="*/ 265 h 577"/>
                  <a:gd name="T32" fmla="*/ 184 w 427"/>
                  <a:gd name="T33" fmla="*/ 218 h 577"/>
                  <a:gd name="T34" fmla="*/ 199 w 427"/>
                  <a:gd name="T35" fmla="*/ 218 h 577"/>
                  <a:gd name="T36" fmla="*/ 174 w 427"/>
                  <a:gd name="T37" fmla="*/ 260 h 577"/>
                  <a:gd name="T38" fmla="*/ 195 w 427"/>
                  <a:gd name="T39" fmla="*/ 260 h 577"/>
                  <a:gd name="T40" fmla="*/ 155 w 427"/>
                  <a:gd name="T41" fmla="*/ 310 h 577"/>
                  <a:gd name="T42" fmla="*/ 177 w 427"/>
                  <a:gd name="T43" fmla="*/ 298 h 577"/>
                  <a:gd name="T44" fmla="*/ 158 w 427"/>
                  <a:gd name="T45" fmla="*/ 344 h 577"/>
                  <a:gd name="T46" fmla="*/ 174 w 427"/>
                  <a:gd name="T47" fmla="*/ 329 h 577"/>
                  <a:gd name="T48" fmla="*/ 193 w 427"/>
                  <a:gd name="T49" fmla="*/ 325 h 577"/>
                  <a:gd name="T50" fmla="*/ 181 w 427"/>
                  <a:gd name="T51" fmla="*/ 359 h 577"/>
                  <a:gd name="T52" fmla="*/ 141 w 427"/>
                  <a:gd name="T53" fmla="*/ 423 h 577"/>
                  <a:gd name="T54" fmla="*/ 193 w 427"/>
                  <a:gd name="T55" fmla="*/ 374 h 577"/>
                  <a:gd name="T56" fmla="*/ 204 w 427"/>
                  <a:gd name="T57" fmla="*/ 365 h 577"/>
                  <a:gd name="T58" fmla="*/ 202 w 427"/>
                  <a:gd name="T59" fmla="*/ 418 h 577"/>
                  <a:gd name="T60" fmla="*/ 218 w 427"/>
                  <a:gd name="T61" fmla="*/ 444 h 577"/>
                  <a:gd name="T62" fmla="*/ 225 w 427"/>
                  <a:gd name="T63" fmla="*/ 414 h 577"/>
                  <a:gd name="T64" fmla="*/ 376 w 427"/>
                  <a:gd name="T65" fmla="*/ 494 h 577"/>
                  <a:gd name="T66" fmla="*/ 238 w 427"/>
                  <a:gd name="T67" fmla="*/ 378 h 577"/>
                  <a:gd name="T68" fmla="*/ 268 w 427"/>
                  <a:gd name="T69" fmla="*/ 402 h 577"/>
                  <a:gd name="T70" fmla="*/ 228 w 427"/>
                  <a:gd name="T71" fmla="*/ 339 h 577"/>
                  <a:gd name="T72" fmla="*/ 394 w 427"/>
                  <a:gd name="T73" fmla="*/ 390 h 577"/>
                  <a:gd name="T74" fmla="*/ 228 w 427"/>
                  <a:gd name="T75" fmla="*/ 319 h 577"/>
                  <a:gd name="T76" fmla="*/ 251 w 427"/>
                  <a:gd name="T77" fmla="*/ 302 h 577"/>
                  <a:gd name="T78" fmla="*/ 232 w 427"/>
                  <a:gd name="T79" fmla="*/ 277 h 577"/>
                  <a:gd name="T80" fmla="*/ 259 w 427"/>
                  <a:gd name="T81" fmla="*/ 277 h 577"/>
                  <a:gd name="T82" fmla="*/ 333 w 427"/>
                  <a:gd name="T83" fmla="*/ 326 h 577"/>
                  <a:gd name="T84" fmla="*/ 262 w 427"/>
                  <a:gd name="T85" fmla="*/ 232 h 577"/>
                  <a:gd name="T86" fmla="*/ 248 w 427"/>
                  <a:gd name="T87" fmla="*/ 198 h 577"/>
                  <a:gd name="T88" fmla="*/ 268 w 427"/>
                  <a:gd name="T89" fmla="*/ 192 h 577"/>
                  <a:gd name="T90" fmla="*/ 264 w 427"/>
                  <a:gd name="T91" fmla="*/ 159 h 577"/>
                  <a:gd name="T92" fmla="*/ 273 w 427"/>
                  <a:gd name="T93" fmla="*/ 155 h 577"/>
                  <a:gd name="T94" fmla="*/ 324 w 427"/>
                  <a:gd name="T95" fmla="*/ 185 h 577"/>
                  <a:gd name="T96" fmla="*/ 284 w 427"/>
                  <a:gd name="T97" fmla="*/ 137 h 577"/>
                  <a:gd name="T98" fmla="*/ 287 w 427"/>
                  <a:gd name="T99" fmla="*/ 96 h 577"/>
                  <a:gd name="T100" fmla="*/ 284 w 427"/>
                  <a:gd name="T101" fmla="*/ 73 h 577"/>
                  <a:gd name="T102" fmla="*/ 327 w 427"/>
                  <a:gd name="T103" fmla="*/ 72 h 577"/>
                  <a:gd name="T104" fmla="*/ 317 w 427"/>
                  <a:gd name="T105" fmla="*/ 39 h 577"/>
                  <a:gd name="T106" fmla="*/ 336 w 427"/>
                  <a:gd name="T107" fmla="*/ 30 h 577"/>
                  <a:gd name="T108" fmla="*/ 330 w 42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577">
                    <a:moveTo>
                      <a:pt x="330" y="0"/>
                    </a:moveTo>
                    <a:lnTo>
                      <a:pt x="313" y="2"/>
                    </a:lnTo>
                    <a:lnTo>
                      <a:pt x="287" y="6"/>
                    </a:lnTo>
                    <a:lnTo>
                      <a:pt x="305" y="9"/>
                    </a:lnTo>
                    <a:lnTo>
                      <a:pt x="290" y="16"/>
                    </a:lnTo>
                    <a:lnTo>
                      <a:pt x="275" y="24"/>
                    </a:lnTo>
                    <a:lnTo>
                      <a:pt x="253" y="27"/>
                    </a:lnTo>
                    <a:lnTo>
                      <a:pt x="218" y="26"/>
                    </a:lnTo>
                    <a:lnTo>
                      <a:pt x="181" y="21"/>
                    </a:lnTo>
                    <a:lnTo>
                      <a:pt x="84" y="26"/>
                    </a:lnTo>
                    <a:lnTo>
                      <a:pt x="177" y="23"/>
                    </a:lnTo>
                    <a:lnTo>
                      <a:pt x="218" y="28"/>
                    </a:lnTo>
                    <a:lnTo>
                      <a:pt x="253" y="27"/>
                    </a:lnTo>
                    <a:lnTo>
                      <a:pt x="275" y="32"/>
                    </a:lnTo>
                    <a:lnTo>
                      <a:pt x="259" y="39"/>
                    </a:lnTo>
                    <a:lnTo>
                      <a:pt x="270" y="42"/>
                    </a:lnTo>
                    <a:lnTo>
                      <a:pt x="238" y="55"/>
                    </a:lnTo>
                    <a:lnTo>
                      <a:pt x="169" y="54"/>
                    </a:lnTo>
                    <a:lnTo>
                      <a:pt x="79" y="100"/>
                    </a:lnTo>
                    <a:lnTo>
                      <a:pt x="169" y="55"/>
                    </a:lnTo>
                    <a:lnTo>
                      <a:pt x="238" y="58"/>
                    </a:lnTo>
                    <a:lnTo>
                      <a:pt x="259" y="60"/>
                    </a:lnTo>
                    <a:lnTo>
                      <a:pt x="222" y="76"/>
                    </a:lnTo>
                    <a:lnTo>
                      <a:pt x="245" y="76"/>
                    </a:lnTo>
                    <a:lnTo>
                      <a:pt x="204" y="93"/>
                    </a:lnTo>
                    <a:lnTo>
                      <a:pt x="128" y="116"/>
                    </a:lnTo>
                    <a:lnTo>
                      <a:pt x="43" y="157"/>
                    </a:lnTo>
                    <a:lnTo>
                      <a:pt x="131" y="119"/>
                    </a:lnTo>
                    <a:lnTo>
                      <a:pt x="207" y="96"/>
                    </a:lnTo>
                    <a:lnTo>
                      <a:pt x="230" y="97"/>
                    </a:lnTo>
                    <a:lnTo>
                      <a:pt x="195" y="111"/>
                    </a:lnTo>
                    <a:lnTo>
                      <a:pt x="218" y="114"/>
                    </a:lnTo>
                    <a:lnTo>
                      <a:pt x="190" y="130"/>
                    </a:lnTo>
                    <a:lnTo>
                      <a:pt x="8" y="270"/>
                    </a:lnTo>
                    <a:lnTo>
                      <a:pt x="190" y="134"/>
                    </a:lnTo>
                    <a:lnTo>
                      <a:pt x="215" y="134"/>
                    </a:lnTo>
                    <a:lnTo>
                      <a:pt x="187" y="155"/>
                    </a:lnTo>
                    <a:lnTo>
                      <a:pt x="207" y="154"/>
                    </a:lnTo>
                    <a:lnTo>
                      <a:pt x="181" y="179"/>
                    </a:lnTo>
                    <a:lnTo>
                      <a:pt x="106" y="228"/>
                    </a:lnTo>
                    <a:lnTo>
                      <a:pt x="28" y="296"/>
                    </a:lnTo>
                    <a:lnTo>
                      <a:pt x="106" y="229"/>
                    </a:lnTo>
                    <a:lnTo>
                      <a:pt x="184" y="182"/>
                    </a:lnTo>
                    <a:lnTo>
                      <a:pt x="207" y="174"/>
                    </a:lnTo>
                    <a:lnTo>
                      <a:pt x="190" y="192"/>
                    </a:lnTo>
                    <a:lnTo>
                      <a:pt x="204" y="190"/>
                    </a:lnTo>
                    <a:lnTo>
                      <a:pt x="181" y="216"/>
                    </a:lnTo>
                    <a:lnTo>
                      <a:pt x="121" y="265"/>
                    </a:lnTo>
                    <a:lnTo>
                      <a:pt x="0" y="331"/>
                    </a:lnTo>
                    <a:lnTo>
                      <a:pt x="118" y="267"/>
                    </a:lnTo>
                    <a:lnTo>
                      <a:pt x="184" y="218"/>
                    </a:lnTo>
                    <a:lnTo>
                      <a:pt x="193" y="218"/>
                    </a:lnTo>
                    <a:lnTo>
                      <a:pt x="81" y="365"/>
                    </a:lnTo>
                    <a:lnTo>
                      <a:pt x="199" y="218"/>
                    </a:lnTo>
                    <a:lnTo>
                      <a:pt x="184" y="237"/>
                    </a:lnTo>
                    <a:lnTo>
                      <a:pt x="199" y="230"/>
                    </a:lnTo>
                    <a:lnTo>
                      <a:pt x="174" y="260"/>
                    </a:lnTo>
                    <a:lnTo>
                      <a:pt x="98" y="329"/>
                    </a:lnTo>
                    <a:lnTo>
                      <a:pt x="174" y="265"/>
                    </a:lnTo>
                    <a:lnTo>
                      <a:pt x="195" y="260"/>
                    </a:lnTo>
                    <a:lnTo>
                      <a:pt x="174" y="280"/>
                    </a:lnTo>
                    <a:lnTo>
                      <a:pt x="84" y="414"/>
                    </a:lnTo>
                    <a:lnTo>
                      <a:pt x="155" y="310"/>
                    </a:lnTo>
                    <a:lnTo>
                      <a:pt x="181" y="280"/>
                    </a:lnTo>
                    <a:lnTo>
                      <a:pt x="195" y="277"/>
                    </a:lnTo>
                    <a:lnTo>
                      <a:pt x="177" y="298"/>
                    </a:lnTo>
                    <a:lnTo>
                      <a:pt x="193" y="295"/>
                    </a:lnTo>
                    <a:lnTo>
                      <a:pt x="169" y="320"/>
                    </a:lnTo>
                    <a:lnTo>
                      <a:pt x="158" y="344"/>
                    </a:lnTo>
                    <a:lnTo>
                      <a:pt x="40" y="421"/>
                    </a:lnTo>
                    <a:lnTo>
                      <a:pt x="161" y="346"/>
                    </a:lnTo>
                    <a:lnTo>
                      <a:pt x="174" y="329"/>
                    </a:lnTo>
                    <a:lnTo>
                      <a:pt x="190" y="325"/>
                    </a:lnTo>
                    <a:lnTo>
                      <a:pt x="161" y="369"/>
                    </a:lnTo>
                    <a:lnTo>
                      <a:pt x="193" y="325"/>
                    </a:lnTo>
                    <a:lnTo>
                      <a:pt x="174" y="346"/>
                    </a:lnTo>
                    <a:lnTo>
                      <a:pt x="195" y="341"/>
                    </a:lnTo>
                    <a:lnTo>
                      <a:pt x="181" y="359"/>
                    </a:lnTo>
                    <a:lnTo>
                      <a:pt x="141" y="423"/>
                    </a:lnTo>
                    <a:lnTo>
                      <a:pt x="100" y="461"/>
                    </a:lnTo>
                    <a:lnTo>
                      <a:pt x="141" y="423"/>
                    </a:lnTo>
                    <a:lnTo>
                      <a:pt x="184" y="362"/>
                    </a:lnTo>
                    <a:lnTo>
                      <a:pt x="199" y="359"/>
                    </a:lnTo>
                    <a:lnTo>
                      <a:pt x="193" y="374"/>
                    </a:lnTo>
                    <a:lnTo>
                      <a:pt x="161" y="414"/>
                    </a:lnTo>
                    <a:lnTo>
                      <a:pt x="195" y="378"/>
                    </a:lnTo>
                    <a:lnTo>
                      <a:pt x="204" y="365"/>
                    </a:lnTo>
                    <a:lnTo>
                      <a:pt x="190" y="398"/>
                    </a:lnTo>
                    <a:lnTo>
                      <a:pt x="207" y="392"/>
                    </a:lnTo>
                    <a:lnTo>
                      <a:pt x="202" y="418"/>
                    </a:lnTo>
                    <a:lnTo>
                      <a:pt x="213" y="406"/>
                    </a:lnTo>
                    <a:lnTo>
                      <a:pt x="222" y="416"/>
                    </a:lnTo>
                    <a:lnTo>
                      <a:pt x="218" y="444"/>
                    </a:lnTo>
                    <a:lnTo>
                      <a:pt x="144" y="576"/>
                    </a:lnTo>
                    <a:lnTo>
                      <a:pt x="225" y="444"/>
                    </a:lnTo>
                    <a:lnTo>
                      <a:pt x="225" y="414"/>
                    </a:lnTo>
                    <a:lnTo>
                      <a:pt x="225" y="396"/>
                    </a:lnTo>
                    <a:lnTo>
                      <a:pt x="243" y="406"/>
                    </a:lnTo>
                    <a:lnTo>
                      <a:pt x="376" y="494"/>
                    </a:lnTo>
                    <a:lnTo>
                      <a:pt x="235" y="398"/>
                    </a:lnTo>
                    <a:lnTo>
                      <a:pt x="225" y="374"/>
                    </a:lnTo>
                    <a:lnTo>
                      <a:pt x="238" y="378"/>
                    </a:lnTo>
                    <a:lnTo>
                      <a:pt x="218" y="349"/>
                    </a:lnTo>
                    <a:lnTo>
                      <a:pt x="235" y="360"/>
                    </a:lnTo>
                    <a:lnTo>
                      <a:pt x="268" y="402"/>
                    </a:lnTo>
                    <a:lnTo>
                      <a:pt x="238" y="357"/>
                    </a:lnTo>
                    <a:lnTo>
                      <a:pt x="225" y="339"/>
                    </a:lnTo>
                    <a:lnTo>
                      <a:pt x="228" y="339"/>
                    </a:lnTo>
                    <a:lnTo>
                      <a:pt x="245" y="349"/>
                    </a:lnTo>
                    <a:lnTo>
                      <a:pt x="278" y="372"/>
                    </a:lnTo>
                    <a:lnTo>
                      <a:pt x="394" y="390"/>
                    </a:lnTo>
                    <a:lnTo>
                      <a:pt x="275" y="369"/>
                    </a:lnTo>
                    <a:lnTo>
                      <a:pt x="238" y="341"/>
                    </a:lnTo>
                    <a:lnTo>
                      <a:pt x="228" y="319"/>
                    </a:lnTo>
                    <a:lnTo>
                      <a:pt x="245" y="319"/>
                    </a:lnTo>
                    <a:lnTo>
                      <a:pt x="228" y="298"/>
                    </a:lnTo>
                    <a:lnTo>
                      <a:pt x="251" y="302"/>
                    </a:lnTo>
                    <a:lnTo>
                      <a:pt x="330" y="344"/>
                    </a:lnTo>
                    <a:lnTo>
                      <a:pt x="251" y="301"/>
                    </a:lnTo>
                    <a:lnTo>
                      <a:pt x="232" y="277"/>
                    </a:lnTo>
                    <a:lnTo>
                      <a:pt x="253" y="283"/>
                    </a:lnTo>
                    <a:lnTo>
                      <a:pt x="238" y="264"/>
                    </a:lnTo>
                    <a:lnTo>
                      <a:pt x="259" y="277"/>
                    </a:lnTo>
                    <a:lnTo>
                      <a:pt x="245" y="247"/>
                    </a:lnTo>
                    <a:lnTo>
                      <a:pt x="262" y="262"/>
                    </a:lnTo>
                    <a:lnTo>
                      <a:pt x="333" y="326"/>
                    </a:lnTo>
                    <a:lnTo>
                      <a:pt x="259" y="262"/>
                    </a:lnTo>
                    <a:lnTo>
                      <a:pt x="243" y="225"/>
                    </a:lnTo>
                    <a:lnTo>
                      <a:pt x="262" y="232"/>
                    </a:lnTo>
                    <a:lnTo>
                      <a:pt x="379" y="268"/>
                    </a:lnTo>
                    <a:lnTo>
                      <a:pt x="262" y="230"/>
                    </a:lnTo>
                    <a:lnTo>
                      <a:pt x="248" y="198"/>
                    </a:lnTo>
                    <a:lnTo>
                      <a:pt x="264" y="203"/>
                    </a:lnTo>
                    <a:lnTo>
                      <a:pt x="251" y="185"/>
                    </a:lnTo>
                    <a:lnTo>
                      <a:pt x="268" y="192"/>
                    </a:lnTo>
                    <a:lnTo>
                      <a:pt x="322" y="281"/>
                    </a:lnTo>
                    <a:lnTo>
                      <a:pt x="264" y="183"/>
                    </a:lnTo>
                    <a:lnTo>
                      <a:pt x="264" y="159"/>
                    </a:lnTo>
                    <a:lnTo>
                      <a:pt x="281" y="170"/>
                    </a:lnTo>
                    <a:lnTo>
                      <a:pt x="317" y="221"/>
                    </a:lnTo>
                    <a:lnTo>
                      <a:pt x="273" y="155"/>
                    </a:lnTo>
                    <a:lnTo>
                      <a:pt x="268" y="134"/>
                    </a:lnTo>
                    <a:lnTo>
                      <a:pt x="281" y="144"/>
                    </a:lnTo>
                    <a:lnTo>
                      <a:pt x="324" y="185"/>
                    </a:lnTo>
                    <a:lnTo>
                      <a:pt x="426" y="208"/>
                    </a:lnTo>
                    <a:lnTo>
                      <a:pt x="322" y="182"/>
                    </a:lnTo>
                    <a:lnTo>
                      <a:pt x="284" y="137"/>
                    </a:lnTo>
                    <a:lnTo>
                      <a:pt x="278" y="109"/>
                    </a:lnTo>
                    <a:lnTo>
                      <a:pt x="295" y="122"/>
                    </a:lnTo>
                    <a:lnTo>
                      <a:pt x="287" y="96"/>
                    </a:lnTo>
                    <a:lnTo>
                      <a:pt x="354" y="165"/>
                    </a:lnTo>
                    <a:lnTo>
                      <a:pt x="290" y="93"/>
                    </a:lnTo>
                    <a:lnTo>
                      <a:pt x="284" y="73"/>
                    </a:lnTo>
                    <a:lnTo>
                      <a:pt x="305" y="88"/>
                    </a:lnTo>
                    <a:lnTo>
                      <a:pt x="302" y="57"/>
                    </a:lnTo>
                    <a:lnTo>
                      <a:pt x="327" y="72"/>
                    </a:lnTo>
                    <a:lnTo>
                      <a:pt x="420" y="127"/>
                    </a:lnTo>
                    <a:lnTo>
                      <a:pt x="327" y="70"/>
                    </a:lnTo>
                    <a:lnTo>
                      <a:pt x="317" y="39"/>
                    </a:lnTo>
                    <a:lnTo>
                      <a:pt x="330" y="46"/>
                    </a:lnTo>
                    <a:lnTo>
                      <a:pt x="322" y="24"/>
                    </a:lnTo>
                    <a:lnTo>
                      <a:pt x="336" y="30"/>
                    </a:lnTo>
                    <a:lnTo>
                      <a:pt x="339" y="12"/>
                    </a:lnTo>
                    <a:lnTo>
                      <a:pt x="336" y="5"/>
                    </a:lnTo>
                    <a:lnTo>
                      <a:pt x="33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0" name="Freeform 66"/>
              <p:cNvSpPr>
                <a:spLocks/>
              </p:cNvSpPr>
              <p:nvPr/>
            </p:nvSpPr>
            <p:spPr bwMode="ltGray">
              <a:xfrm>
                <a:off x="877" y="3692"/>
                <a:ext cx="158" cy="263"/>
              </a:xfrm>
              <a:custGeom>
                <a:avLst/>
                <a:gdLst>
                  <a:gd name="T0" fmla="*/ 157 w 158"/>
                  <a:gd name="T1" fmla="*/ 94 h 263"/>
                  <a:gd name="T2" fmla="*/ 140 w 158"/>
                  <a:gd name="T3" fmla="*/ 9 h 263"/>
                  <a:gd name="T4" fmla="*/ 119 w 158"/>
                  <a:gd name="T5" fmla="*/ 1 h 263"/>
                  <a:gd name="T6" fmla="*/ 102 w 158"/>
                  <a:gd name="T7" fmla="*/ 0 h 263"/>
                  <a:gd name="T8" fmla="*/ 75 w 158"/>
                  <a:gd name="T9" fmla="*/ 3 h 263"/>
                  <a:gd name="T10" fmla="*/ 59 w 158"/>
                  <a:gd name="T11" fmla="*/ 13 h 263"/>
                  <a:gd name="T12" fmla="*/ 40 w 158"/>
                  <a:gd name="T13" fmla="*/ 26 h 263"/>
                  <a:gd name="T14" fmla="*/ 22 w 158"/>
                  <a:gd name="T15" fmla="*/ 49 h 263"/>
                  <a:gd name="T16" fmla="*/ 12 w 158"/>
                  <a:gd name="T17" fmla="*/ 82 h 263"/>
                  <a:gd name="T18" fmla="*/ 7 w 158"/>
                  <a:gd name="T19" fmla="*/ 110 h 263"/>
                  <a:gd name="T20" fmla="*/ 0 w 158"/>
                  <a:gd name="T21" fmla="*/ 149 h 263"/>
                  <a:gd name="T22" fmla="*/ 0 w 158"/>
                  <a:gd name="T23" fmla="*/ 174 h 263"/>
                  <a:gd name="T24" fmla="*/ 12 w 158"/>
                  <a:gd name="T25" fmla="*/ 209 h 263"/>
                  <a:gd name="T26" fmla="*/ 35 w 158"/>
                  <a:gd name="T27" fmla="*/ 238 h 263"/>
                  <a:gd name="T28" fmla="*/ 59 w 158"/>
                  <a:gd name="T29" fmla="*/ 262 h 263"/>
                  <a:gd name="T30" fmla="*/ 46 w 158"/>
                  <a:gd name="T31" fmla="*/ 226 h 263"/>
                  <a:gd name="T32" fmla="*/ 40 w 158"/>
                  <a:gd name="T33" fmla="*/ 193 h 263"/>
                  <a:gd name="T34" fmla="*/ 43 w 158"/>
                  <a:gd name="T35" fmla="*/ 158 h 263"/>
                  <a:gd name="T36" fmla="*/ 46 w 158"/>
                  <a:gd name="T37" fmla="*/ 128 h 263"/>
                  <a:gd name="T38" fmla="*/ 51 w 158"/>
                  <a:gd name="T39" fmla="*/ 97 h 263"/>
                  <a:gd name="T40" fmla="*/ 59 w 158"/>
                  <a:gd name="T41" fmla="*/ 70 h 263"/>
                  <a:gd name="T42" fmla="*/ 61 w 158"/>
                  <a:gd name="T43" fmla="*/ 49 h 263"/>
                  <a:gd name="T44" fmla="*/ 71 w 158"/>
                  <a:gd name="T45" fmla="*/ 27 h 263"/>
                  <a:gd name="T46" fmla="*/ 94 w 158"/>
                  <a:gd name="T47" fmla="*/ 10 h 263"/>
                  <a:gd name="T48" fmla="*/ 114 w 158"/>
                  <a:gd name="T49" fmla="*/ 11 h 263"/>
                  <a:gd name="T50" fmla="*/ 135 w 158"/>
                  <a:gd name="T51" fmla="*/ 59 h 263"/>
                  <a:gd name="T52" fmla="*/ 150 w 158"/>
                  <a:gd name="T53" fmla="*/ 70 h 263"/>
                  <a:gd name="T54" fmla="*/ 157 w 158"/>
                  <a:gd name="T55"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263">
                    <a:moveTo>
                      <a:pt x="157" y="94"/>
                    </a:moveTo>
                    <a:lnTo>
                      <a:pt x="140" y="9"/>
                    </a:lnTo>
                    <a:lnTo>
                      <a:pt x="119" y="1"/>
                    </a:lnTo>
                    <a:lnTo>
                      <a:pt x="102" y="0"/>
                    </a:lnTo>
                    <a:lnTo>
                      <a:pt x="75" y="3"/>
                    </a:lnTo>
                    <a:lnTo>
                      <a:pt x="59" y="13"/>
                    </a:lnTo>
                    <a:lnTo>
                      <a:pt x="40" y="26"/>
                    </a:lnTo>
                    <a:lnTo>
                      <a:pt x="22" y="49"/>
                    </a:lnTo>
                    <a:lnTo>
                      <a:pt x="12" y="82"/>
                    </a:lnTo>
                    <a:lnTo>
                      <a:pt x="7" y="110"/>
                    </a:lnTo>
                    <a:lnTo>
                      <a:pt x="0" y="149"/>
                    </a:lnTo>
                    <a:lnTo>
                      <a:pt x="0" y="174"/>
                    </a:lnTo>
                    <a:lnTo>
                      <a:pt x="12" y="209"/>
                    </a:lnTo>
                    <a:lnTo>
                      <a:pt x="35" y="238"/>
                    </a:lnTo>
                    <a:lnTo>
                      <a:pt x="59" y="262"/>
                    </a:lnTo>
                    <a:lnTo>
                      <a:pt x="46" y="226"/>
                    </a:lnTo>
                    <a:lnTo>
                      <a:pt x="40" y="193"/>
                    </a:lnTo>
                    <a:lnTo>
                      <a:pt x="43" y="158"/>
                    </a:lnTo>
                    <a:lnTo>
                      <a:pt x="46" y="128"/>
                    </a:lnTo>
                    <a:lnTo>
                      <a:pt x="51" y="97"/>
                    </a:lnTo>
                    <a:lnTo>
                      <a:pt x="59" y="70"/>
                    </a:lnTo>
                    <a:lnTo>
                      <a:pt x="61" y="49"/>
                    </a:lnTo>
                    <a:lnTo>
                      <a:pt x="71" y="27"/>
                    </a:lnTo>
                    <a:lnTo>
                      <a:pt x="94" y="10"/>
                    </a:lnTo>
                    <a:lnTo>
                      <a:pt x="114" y="11"/>
                    </a:lnTo>
                    <a:lnTo>
                      <a:pt x="135" y="59"/>
                    </a:lnTo>
                    <a:lnTo>
                      <a:pt x="150" y="70"/>
                    </a:lnTo>
                    <a:lnTo>
                      <a:pt x="157" y="9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1" name="Freeform 67"/>
              <p:cNvSpPr>
                <a:spLocks/>
              </p:cNvSpPr>
              <p:nvPr/>
            </p:nvSpPr>
            <p:spPr bwMode="ltGray">
              <a:xfrm>
                <a:off x="1002" y="3501"/>
                <a:ext cx="176" cy="322"/>
              </a:xfrm>
              <a:custGeom>
                <a:avLst/>
                <a:gdLst>
                  <a:gd name="T0" fmla="*/ 3 w 176"/>
                  <a:gd name="T1" fmla="*/ 51 h 322"/>
                  <a:gd name="T2" fmla="*/ 40 w 176"/>
                  <a:gd name="T3" fmla="*/ 0 h 322"/>
                  <a:gd name="T4" fmla="*/ 63 w 176"/>
                  <a:gd name="T5" fmla="*/ 1 h 322"/>
                  <a:gd name="T6" fmla="*/ 83 w 176"/>
                  <a:gd name="T7" fmla="*/ 4 h 322"/>
                  <a:gd name="T8" fmla="*/ 99 w 176"/>
                  <a:gd name="T9" fmla="*/ 18 h 322"/>
                  <a:gd name="T10" fmla="*/ 139 w 176"/>
                  <a:gd name="T11" fmla="*/ 59 h 322"/>
                  <a:gd name="T12" fmla="*/ 152 w 176"/>
                  <a:gd name="T13" fmla="*/ 77 h 322"/>
                  <a:gd name="T14" fmla="*/ 161 w 176"/>
                  <a:gd name="T15" fmla="*/ 96 h 322"/>
                  <a:gd name="T16" fmla="*/ 171 w 176"/>
                  <a:gd name="T17" fmla="*/ 150 h 322"/>
                  <a:gd name="T18" fmla="*/ 175 w 176"/>
                  <a:gd name="T19" fmla="*/ 167 h 322"/>
                  <a:gd name="T20" fmla="*/ 171 w 176"/>
                  <a:gd name="T21" fmla="*/ 188 h 322"/>
                  <a:gd name="T22" fmla="*/ 164 w 176"/>
                  <a:gd name="T23" fmla="*/ 210 h 322"/>
                  <a:gd name="T24" fmla="*/ 148 w 176"/>
                  <a:gd name="T25" fmla="*/ 244 h 322"/>
                  <a:gd name="T26" fmla="*/ 136 w 176"/>
                  <a:gd name="T27" fmla="*/ 267 h 322"/>
                  <a:gd name="T28" fmla="*/ 115 w 176"/>
                  <a:gd name="T29" fmla="*/ 291 h 322"/>
                  <a:gd name="T30" fmla="*/ 76 w 176"/>
                  <a:gd name="T31" fmla="*/ 321 h 322"/>
                  <a:gd name="T32" fmla="*/ 96 w 176"/>
                  <a:gd name="T33" fmla="*/ 283 h 322"/>
                  <a:gd name="T34" fmla="*/ 113 w 176"/>
                  <a:gd name="T35" fmla="*/ 249 h 322"/>
                  <a:gd name="T36" fmla="*/ 123 w 176"/>
                  <a:gd name="T37" fmla="*/ 217 h 322"/>
                  <a:gd name="T38" fmla="*/ 118 w 176"/>
                  <a:gd name="T39" fmla="*/ 188 h 322"/>
                  <a:gd name="T40" fmla="*/ 115 w 176"/>
                  <a:gd name="T41" fmla="*/ 167 h 322"/>
                  <a:gd name="T42" fmla="*/ 123 w 176"/>
                  <a:gd name="T43" fmla="*/ 141 h 322"/>
                  <a:gd name="T44" fmla="*/ 126 w 176"/>
                  <a:gd name="T45" fmla="*/ 119 h 322"/>
                  <a:gd name="T46" fmla="*/ 109 w 176"/>
                  <a:gd name="T47" fmla="*/ 77 h 322"/>
                  <a:gd name="T48" fmla="*/ 106 w 176"/>
                  <a:gd name="T49" fmla="*/ 54 h 322"/>
                  <a:gd name="T50" fmla="*/ 92 w 176"/>
                  <a:gd name="T51" fmla="*/ 37 h 322"/>
                  <a:gd name="T52" fmla="*/ 63 w 176"/>
                  <a:gd name="T53" fmla="*/ 13 h 322"/>
                  <a:gd name="T54" fmla="*/ 49 w 176"/>
                  <a:gd name="T55" fmla="*/ 32 h 322"/>
                  <a:gd name="T56" fmla="*/ 0 w 176"/>
                  <a:gd name="T57" fmla="*/ 61 h 322"/>
                  <a:gd name="T58" fmla="*/ 3 w 176"/>
                  <a:gd name="T59" fmla="*/ 5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322">
                    <a:moveTo>
                      <a:pt x="3" y="51"/>
                    </a:moveTo>
                    <a:lnTo>
                      <a:pt x="40" y="0"/>
                    </a:lnTo>
                    <a:lnTo>
                      <a:pt x="63" y="1"/>
                    </a:lnTo>
                    <a:lnTo>
                      <a:pt x="83" y="4"/>
                    </a:lnTo>
                    <a:lnTo>
                      <a:pt x="99" y="18"/>
                    </a:lnTo>
                    <a:lnTo>
                      <a:pt x="139" y="59"/>
                    </a:lnTo>
                    <a:lnTo>
                      <a:pt x="152" y="77"/>
                    </a:lnTo>
                    <a:lnTo>
                      <a:pt x="161" y="96"/>
                    </a:lnTo>
                    <a:lnTo>
                      <a:pt x="171" y="150"/>
                    </a:lnTo>
                    <a:lnTo>
                      <a:pt x="175" y="167"/>
                    </a:lnTo>
                    <a:lnTo>
                      <a:pt x="171" y="188"/>
                    </a:lnTo>
                    <a:lnTo>
                      <a:pt x="164" y="210"/>
                    </a:lnTo>
                    <a:lnTo>
                      <a:pt x="148" y="244"/>
                    </a:lnTo>
                    <a:lnTo>
                      <a:pt x="136" y="267"/>
                    </a:lnTo>
                    <a:lnTo>
                      <a:pt x="115" y="291"/>
                    </a:lnTo>
                    <a:lnTo>
                      <a:pt x="76" y="321"/>
                    </a:lnTo>
                    <a:lnTo>
                      <a:pt x="96" y="283"/>
                    </a:lnTo>
                    <a:lnTo>
                      <a:pt x="113" y="249"/>
                    </a:lnTo>
                    <a:lnTo>
                      <a:pt x="123" y="217"/>
                    </a:lnTo>
                    <a:lnTo>
                      <a:pt x="118" y="188"/>
                    </a:lnTo>
                    <a:lnTo>
                      <a:pt x="115" y="167"/>
                    </a:lnTo>
                    <a:lnTo>
                      <a:pt x="123" y="141"/>
                    </a:lnTo>
                    <a:lnTo>
                      <a:pt x="126" y="119"/>
                    </a:lnTo>
                    <a:lnTo>
                      <a:pt x="109" y="77"/>
                    </a:lnTo>
                    <a:lnTo>
                      <a:pt x="106" y="54"/>
                    </a:lnTo>
                    <a:lnTo>
                      <a:pt x="92" y="37"/>
                    </a:lnTo>
                    <a:lnTo>
                      <a:pt x="63" y="13"/>
                    </a:lnTo>
                    <a:lnTo>
                      <a:pt x="49" y="32"/>
                    </a:lnTo>
                    <a:lnTo>
                      <a:pt x="0" y="61"/>
                    </a:lnTo>
                    <a:lnTo>
                      <a:pt x="3" y="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grpSp>
          <p:nvGrpSpPr>
            <p:cNvPr id="1135" name="Group 111"/>
            <p:cNvGrpSpPr>
              <a:grpSpLocks/>
            </p:cNvGrpSpPr>
            <p:nvPr/>
          </p:nvGrpSpPr>
          <p:grpSpPr bwMode="auto">
            <a:xfrm>
              <a:off x="4495" y="3328"/>
              <a:ext cx="1280" cy="996"/>
              <a:chOff x="4495" y="3328"/>
              <a:chExt cx="1280" cy="996"/>
            </a:xfrm>
          </p:grpSpPr>
          <p:grpSp>
            <p:nvGrpSpPr>
              <p:cNvPr id="1108" name="Group 84"/>
              <p:cNvGrpSpPr>
                <a:grpSpLocks/>
              </p:cNvGrpSpPr>
              <p:nvPr/>
            </p:nvGrpSpPr>
            <p:grpSpPr bwMode="auto">
              <a:xfrm>
                <a:off x="4636" y="3328"/>
                <a:ext cx="1056" cy="993"/>
                <a:chOff x="4636" y="3328"/>
                <a:chExt cx="1056" cy="993"/>
              </a:xfrm>
            </p:grpSpPr>
            <p:sp>
              <p:nvSpPr>
                <p:cNvPr id="1093" name="Freeform 69"/>
                <p:cNvSpPr>
                  <a:spLocks/>
                </p:cNvSpPr>
                <p:nvPr/>
              </p:nvSpPr>
              <p:spPr bwMode="ltGray">
                <a:xfrm>
                  <a:off x="5544" y="3891"/>
                  <a:ext cx="148" cy="230"/>
                </a:xfrm>
                <a:custGeom>
                  <a:avLst/>
                  <a:gdLst>
                    <a:gd name="T0" fmla="*/ 0 w 148"/>
                    <a:gd name="T1" fmla="*/ 229 h 230"/>
                    <a:gd name="T2" fmla="*/ 21 w 148"/>
                    <a:gd name="T3" fmla="*/ 177 h 230"/>
                    <a:gd name="T4" fmla="*/ 40 w 148"/>
                    <a:gd name="T5" fmla="*/ 121 h 230"/>
                    <a:gd name="T6" fmla="*/ 49 w 148"/>
                    <a:gd name="T7" fmla="*/ 96 h 230"/>
                    <a:gd name="T8" fmla="*/ 62 w 148"/>
                    <a:gd name="T9" fmla="*/ 68 h 230"/>
                    <a:gd name="T10" fmla="*/ 80 w 148"/>
                    <a:gd name="T11" fmla="*/ 37 h 230"/>
                    <a:gd name="T12" fmla="*/ 94 w 148"/>
                    <a:gd name="T13" fmla="*/ 18 h 230"/>
                    <a:gd name="T14" fmla="*/ 104 w 148"/>
                    <a:gd name="T15" fmla="*/ 9 h 230"/>
                    <a:gd name="T16" fmla="*/ 118 w 148"/>
                    <a:gd name="T17" fmla="*/ 2 h 230"/>
                    <a:gd name="T18" fmla="*/ 132 w 148"/>
                    <a:gd name="T19" fmla="*/ 0 h 230"/>
                    <a:gd name="T20" fmla="*/ 139 w 148"/>
                    <a:gd name="T21" fmla="*/ 6 h 230"/>
                    <a:gd name="T22" fmla="*/ 147 w 148"/>
                    <a:gd name="T2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0">
                      <a:moveTo>
                        <a:pt x="0" y="229"/>
                      </a:moveTo>
                      <a:lnTo>
                        <a:pt x="21" y="177"/>
                      </a:lnTo>
                      <a:lnTo>
                        <a:pt x="40" y="121"/>
                      </a:lnTo>
                      <a:lnTo>
                        <a:pt x="49" y="96"/>
                      </a:lnTo>
                      <a:lnTo>
                        <a:pt x="62" y="68"/>
                      </a:lnTo>
                      <a:lnTo>
                        <a:pt x="80" y="37"/>
                      </a:lnTo>
                      <a:lnTo>
                        <a:pt x="94" y="18"/>
                      </a:lnTo>
                      <a:lnTo>
                        <a:pt x="104" y="9"/>
                      </a:lnTo>
                      <a:lnTo>
                        <a:pt x="118" y="2"/>
                      </a:lnTo>
                      <a:lnTo>
                        <a:pt x="132" y="0"/>
                      </a:lnTo>
                      <a:lnTo>
                        <a:pt x="139" y="6"/>
                      </a:lnTo>
                      <a:lnTo>
                        <a:pt x="147" y="2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4" name="Freeform 70"/>
                <p:cNvSpPr>
                  <a:spLocks/>
                </p:cNvSpPr>
                <p:nvPr/>
              </p:nvSpPr>
              <p:spPr bwMode="ltGray">
                <a:xfrm>
                  <a:off x="5072" y="3830"/>
                  <a:ext cx="117" cy="390"/>
                </a:xfrm>
                <a:custGeom>
                  <a:avLst/>
                  <a:gdLst>
                    <a:gd name="T0" fmla="*/ 116 w 117"/>
                    <a:gd name="T1" fmla="*/ 389 h 390"/>
                    <a:gd name="T2" fmla="*/ 93 w 117"/>
                    <a:gd name="T3" fmla="*/ 156 h 390"/>
                    <a:gd name="T4" fmla="*/ 75 w 117"/>
                    <a:gd name="T5" fmla="*/ 40 h 390"/>
                    <a:gd name="T6" fmla="*/ 69 w 117"/>
                    <a:gd name="T7" fmla="*/ 16 h 390"/>
                    <a:gd name="T8" fmla="*/ 60 w 117"/>
                    <a:gd name="T9" fmla="*/ 4 h 390"/>
                    <a:gd name="T10" fmla="*/ 43 w 117"/>
                    <a:gd name="T11" fmla="*/ 0 h 390"/>
                    <a:gd name="T12" fmla="*/ 28 w 117"/>
                    <a:gd name="T13" fmla="*/ 4 h 390"/>
                    <a:gd name="T14" fmla="*/ 13 w 117"/>
                    <a:gd name="T15" fmla="*/ 17 h 390"/>
                    <a:gd name="T16" fmla="*/ 0 w 117"/>
                    <a:gd name="T17" fmla="*/ 3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90">
                      <a:moveTo>
                        <a:pt x="116" y="389"/>
                      </a:moveTo>
                      <a:lnTo>
                        <a:pt x="93" y="156"/>
                      </a:lnTo>
                      <a:lnTo>
                        <a:pt x="75" y="40"/>
                      </a:lnTo>
                      <a:lnTo>
                        <a:pt x="69" y="16"/>
                      </a:lnTo>
                      <a:lnTo>
                        <a:pt x="60" y="4"/>
                      </a:lnTo>
                      <a:lnTo>
                        <a:pt x="43" y="0"/>
                      </a:lnTo>
                      <a:lnTo>
                        <a:pt x="28" y="4"/>
                      </a:lnTo>
                      <a:lnTo>
                        <a:pt x="13" y="17"/>
                      </a:lnTo>
                      <a:lnTo>
                        <a:pt x="0" y="3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5" name="Freeform 71"/>
                <p:cNvSpPr>
                  <a:spLocks/>
                </p:cNvSpPr>
                <p:nvPr/>
              </p:nvSpPr>
              <p:spPr bwMode="ltGray">
                <a:xfrm>
                  <a:off x="5086" y="3328"/>
                  <a:ext cx="158" cy="988"/>
                </a:xfrm>
                <a:custGeom>
                  <a:avLst/>
                  <a:gdLst>
                    <a:gd name="T0" fmla="*/ 156 w 158"/>
                    <a:gd name="T1" fmla="*/ 987 h 988"/>
                    <a:gd name="T2" fmla="*/ 157 w 158"/>
                    <a:gd name="T3" fmla="*/ 844 h 988"/>
                    <a:gd name="T4" fmla="*/ 157 w 158"/>
                    <a:gd name="T5" fmla="*/ 778 h 988"/>
                    <a:gd name="T6" fmla="*/ 153 w 158"/>
                    <a:gd name="T7" fmla="*/ 732 h 988"/>
                    <a:gd name="T8" fmla="*/ 151 w 158"/>
                    <a:gd name="T9" fmla="*/ 676 h 988"/>
                    <a:gd name="T10" fmla="*/ 152 w 158"/>
                    <a:gd name="T11" fmla="*/ 618 h 988"/>
                    <a:gd name="T12" fmla="*/ 150 w 158"/>
                    <a:gd name="T13" fmla="*/ 569 h 988"/>
                    <a:gd name="T14" fmla="*/ 146 w 158"/>
                    <a:gd name="T15" fmla="*/ 526 h 988"/>
                    <a:gd name="T16" fmla="*/ 141 w 158"/>
                    <a:gd name="T17" fmla="*/ 448 h 988"/>
                    <a:gd name="T18" fmla="*/ 133 w 158"/>
                    <a:gd name="T19" fmla="*/ 363 h 988"/>
                    <a:gd name="T20" fmla="*/ 123 w 158"/>
                    <a:gd name="T21" fmla="*/ 277 h 988"/>
                    <a:gd name="T22" fmla="*/ 115 w 158"/>
                    <a:gd name="T23" fmla="*/ 185 h 988"/>
                    <a:gd name="T24" fmla="*/ 109 w 158"/>
                    <a:gd name="T25" fmla="*/ 131 h 988"/>
                    <a:gd name="T26" fmla="*/ 103 w 158"/>
                    <a:gd name="T27" fmla="*/ 109 h 988"/>
                    <a:gd name="T28" fmla="*/ 88 w 158"/>
                    <a:gd name="T29" fmla="*/ 72 h 988"/>
                    <a:gd name="T30" fmla="*/ 76 w 158"/>
                    <a:gd name="T31" fmla="*/ 45 h 988"/>
                    <a:gd name="T32" fmla="*/ 60 w 158"/>
                    <a:gd name="T33" fmla="*/ 23 h 988"/>
                    <a:gd name="T34" fmla="*/ 44 w 158"/>
                    <a:gd name="T35" fmla="*/ 5 h 988"/>
                    <a:gd name="T36" fmla="*/ 33 w 158"/>
                    <a:gd name="T37" fmla="*/ 0 h 988"/>
                    <a:gd name="T38" fmla="*/ 18 w 158"/>
                    <a:gd name="T39" fmla="*/ 0 h 988"/>
                    <a:gd name="T40" fmla="*/ 6 w 158"/>
                    <a:gd name="T41" fmla="*/ 5 h 988"/>
                    <a:gd name="T42" fmla="*/ 0 w 158"/>
                    <a:gd name="T43" fmla="*/ 16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988">
                      <a:moveTo>
                        <a:pt x="156" y="987"/>
                      </a:moveTo>
                      <a:lnTo>
                        <a:pt x="157" y="844"/>
                      </a:lnTo>
                      <a:lnTo>
                        <a:pt x="157" y="778"/>
                      </a:lnTo>
                      <a:lnTo>
                        <a:pt x="153" y="732"/>
                      </a:lnTo>
                      <a:lnTo>
                        <a:pt x="151" y="676"/>
                      </a:lnTo>
                      <a:lnTo>
                        <a:pt x="152" y="618"/>
                      </a:lnTo>
                      <a:lnTo>
                        <a:pt x="150" y="569"/>
                      </a:lnTo>
                      <a:lnTo>
                        <a:pt x="146" y="526"/>
                      </a:lnTo>
                      <a:lnTo>
                        <a:pt x="141" y="448"/>
                      </a:lnTo>
                      <a:lnTo>
                        <a:pt x="133" y="363"/>
                      </a:lnTo>
                      <a:lnTo>
                        <a:pt x="123" y="277"/>
                      </a:lnTo>
                      <a:lnTo>
                        <a:pt x="115" y="185"/>
                      </a:lnTo>
                      <a:lnTo>
                        <a:pt x="109" y="131"/>
                      </a:lnTo>
                      <a:lnTo>
                        <a:pt x="103" y="109"/>
                      </a:lnTo>
                      <a:lnTo>
                        <a:pt x="88" y="72"/>
                      </a:lnTo>
                      <a:lnTo>
                        <a:pt x="76" y="45"/>
                      </a:lnTo>
                      <a:lnTo>
                        <a:pt x="60" y="23"/>
                      </a:lnTo>
                      <a:lnTo>
                        <a:pt x="44" y="5"/>
                      </a:lnTo>
                      <a:lnTo>
                        <a:pt x="33" y="0"/>
                      </a:lnTo>
                      <a:lnTo>
                        <a:pt x="18" y="0"/>
                      </a:lnTo>
                      <a:lnTo>
                        <a:pt x="6" y="5"/>
                      </a:lnTo>
                      <a:lnTo>
                        <a:pt x="0" y="1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6" name="Freeform 72"/>
                <p:cNvSpPr>
                  <a:spLocks/>
                </p:cNvSpPr>
                <p:nvPr/>
              </p:nvSpPr>
              <p:spPr bwMode="ltGray">
                <a:xfrm>
                  <a:off x="5072" y="3692"/>
                  <a:ext cx="163" cy="317"/>
                </a:xfrm>
                <a:custGeom>
                  <a:avLst/>
                  <a:gdLst>
                    <a:gd name="T0" fmla="*/ 162 w 163"/>
                    <a:gd name="T1" fmla="*/ 316 h 317"/>
                    <a:gd name="T2" fmla="*/ 138 w 163"/>
                    <a:gd name="T3" fmla="*/ 245 h 317"/>
                    <a:gd name="T4" fmla="*/ 117 w 163"/>
                    <a:gd name="T5" fmla="*/ 167 h 317"/>
                    <a:gd name="T6" fmla="*/ 106 w 163"/>
                    <a:gd name="T7" fmla="*/ 133 h 317"/>
                    <a:gd name="T8" fmla="*/ 92 w 163"/>
                    <a:gd name="T9" fmla="*/ 94 h 317"/>
                    <a:gd name="T10" fmla="*/ 72 w 163"/>
                    <a:gd name="T11" fmla="*/ 52 h 317"/>
                    <a:gd name="T12" fmla="*/ 57 w 163"/>
                    <a:gd name="T13" fmla="*/ 26 h 317"/>
                    <a:gd name="T14" fmla="*/ 46 w 163"/>
                    <a:gd name="T15" fmla="*/ 14 h 317"/>
                    <a:gd name="T16" fmla="*/ 32 w 163"/>
                    <a:gd name="T17" fmla="*/ 4 h 317"/>
                    <a:gd name="T18" fmla="*/ 15 w 163"/>
                    <a:gd name="T19" fmla="*/ 0 h 317"/>
                    <a:gd name="T20" fmla="*/ 8 w 163"/>
                    <a:gd name="T21" fmla="*/ 9 h 317"/>
                    <a:gd name="T22" fmla="*/ 0 w 163"/>
                    <a:gd name="T23" fmla="*/ 2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17">
                      <a:moveTo>
                        <a:pt x="162" y="316"/>
                      </a:moveTo>
                      <a:lnTo>
                        <a:pt x="138" y="245"/>
                      </a:lnTo>
                      <a:lnTo>
                        <a:pt x="117" y="167"/>
                      </a:lnTo>
                      <a:lnTo>
                        <a:pt x="106" y="133"/>
                      </a:lnTo>
                      <a:lnTo>
                        <a:pt x="92" y="94"/>
                      </a:lnTo>
                      <a:lnTo>
                        <a:pt x="72" y="52"/>
                      </a:lnTo>
                      <a:lnTo>
                        <a:pt x="57" y="26"/>
                      </a:lnTo>
                      <a:lnTo>
                        <a:pt x="46" y="14"/>
                      </a:lnTo>
                      <a:lnTo>
                        <a:pt x="32" y="4"/>
                      </a:lnTo>
                      <a:lnTo>
                        <a:pt x="15" y="0"/>
                      </a:lnTo>
                      <a:lnTo>
                        <a:pt x="8" y="9"/>
                      </a:lnTo>
                      <a:lnTo>
                        <a:pt x="0" y="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7" name="Freeform 73"/>
                <p:cNvSpPr>
                  <a:spLocks/>
                </p:cNvSpPr>
                <p:nvPr/>
              </p:nvSpPr>
              <p:spPr bwMode="ltGray">
                <a:xfrm>
                  <a:off x="5357" y="3974"/>
                  <a:ext cx="157" cy="347"/>
                </a:xfrm>
                <a:custGeom>
                  <a:avLst/>
                  <a:gdLst>
                    <a:gd name="T0" fmla="*/ 156 w 157"/>
                    <a:gd name="T1" fmla="*/ 346 h 347"/>
                    <a:gd name="T2" fmla="*/ 133 w 157"/>
                    <a:gd name="T3" fmla="*/ 313 h 347"/>
                    <a:gd name="T4" fmla="*/ 123 w 157"/>
                    <a:gd name="T5" fmla="*/ 292 h 347"/>
                    <a:gd name="T6" fmla="*/ 117 w 157"/>
                    <a:gd name="T7" fmla="*/ 275 h 347"/>
                    <a:gd name="T8" fmla="*/ 82 w 157"/>
                    <a:gd name="T9" fmla="*/ 116 h 347"/>
                    <a:gd name="T10" fmla="*/ 64 w 157"/>
                    <a:gd name="T11" fmla="*/ 65 h 347"/>
                    <a:gd name="T12" fmla="*/ 50 w 157"/>
                    <a:gd name="T13" fmla="*/ 32 h 347"/>
                    <a:gd name="T14" fmla="*/ 39 w 157"/>
                    <a:gd name="T15" fmla="*/ 17 h 347"/>
                    <a:gd name="T16" fmla="*/ 27 w 157"/>
                    <a:gd name="T17" fmla="*/ 4 h 347"/>
                    <a:gd name="T18" fmla="*/ 13 w 157"/>
                    <a:gd name="T19" fmla="*/ 0 h 347"/>
                    <a:gd name="T20" fmla="*/ 4 w 157"/>
                    <a:gd name="T21" fmla="*/ 3 h 347"/>
                    <a:gd name="T22" fmla="*/ 0 w 157"/>
                    <a:gd name="T23"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347">
                      <a:moveTo>
                        <a:pt x="156" y="346"/>
                      </a:moveTo>
                      <a:lnTo>
                        <a:pt x="133" y="313"/>
                      </a:lnTo>
                      <a:lnTo>
                        <a:pt x="123" y="292"/>
                      </a:lnTo>
                      <a:lnTo>
                        <a:pt x="117" y="275"/>
                      </a:lnTo>
                      <a:lnTo>
                        <a:pt x="82" y="116"/>
                      </a:lnTo>
                      <a:lnTo>
                        <a:pt x="64" y="65"/>
                      </a:lnTo>
                      <a:lnTo>
                        <a:pt x="50" y="32"/>
                      </a:lnTo>
                      <a:lnTo>
                        <a:pt x="39" y="17"/>
                      </a:lnTo>
                      <a:lnTo>
                        <a:pt x="27" y="4"/>
                      </a:lnTo>
                      <a:lnTo>
                        <a:pt x="13" y="0"/>
                      </a:lnTo>
                      <a:lnTo>
                        <a:pt x="4" y="3"/>
                      </a:lnTo>
                      <a:lnTo>
                        <a:pt x="0" y="2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8" name="Freeform 74"/>
                <p:cNvSpPr>
                  <a:spLocks/>
                </p:cNvSpPr>
                <p:nvPr/>
              </p:nvSpPr>
              <p:spPr bwMode="ltGray">
                <a:xfrm>
                  <a:off x="4948" y="3692"/>
                  <a:ext cx="340" cy="526"/>
                </a:xfrm>
                <a:custGeom>
                  <a:avLst/>
                  <a:gdLst>
                    <a:gd name="T0" fmla="*/ 339 w 340"/>
                    <a:gd name="T1" fmla="*/ 525 h 526"/>
                    <a:gd name="T2" fmla="*/ 329 w 340"/>
                    <a:gd name="T3" fmla="*/ 483 h 526"/>
                    <a:gd name="T4" fmla="*/ 222 w 340"/>
                    <a:gd name="T5" fmla="*/ 198 h 526"/>
                    <a:gd name="T6" fmla="*/ 175 w 340"/>
                    <a:gd name="T7" fmla="*/ 110 h 526"/>
                    <a:gd name="T8" fmla="*/ 161 w 340"/>
                    <a:gd name="T9" fmla="*/ 80 h 526"/>
                    <a:gd name="T10" fmla="*/ 143 w 340"/>
                    <a:gd name="T11" fmla="*/ 47 h 526"/>
                    <a:gd name="T12" fmla="*/ 121 w 340"/>
                    <a:gd name="T13" fmla="*/ 23 h 526"/>
                    <a:gd name="T14" fmla="*/ 102 w 340"/>
                    <a:gd name="T15" fmla="*/ 9 h 526"/>
                    <a:gd name="T16" fmla="*/ 77 w 340"/>
                    <a:gd name="T17" fmla="*/ 0 h 526"/>
                    <a:gd name="T18" fmla="*/ 53 w 340"/>
                    <a:gd name="T19" fmla="*/ 0 h 526"/>
                    <a:gd name="T20" fmla="*/ 35 w 340"/>
                    <a:gd name="T21" fmla="*/ 9 h 526"/>
                    <a:gd name="T22" fmla="*/ 0 w 340"/>
                    <a:gd name="T23" fmla="*/ 5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526">
                      <a:moveTo>
                        <a:pt x="339" y="525"/>
                      </a:moveTo>
                      <a:lnTo>
                        <a:pt x="329" y="483"/>
                      </a:lnTo>
                      <a:lnTo>
                        <a:pt x="222" y="198"/>
                      </a:lnTo>
                      <a:lnTo>
                        <a:pt x="175" y="110"/>
                      </a:lnTo>
                      <a:lnTo>
                        <a:pt x="161" y="80"/>
                      </a:lnTo>
                      <a:lnTo>
                        <a:pt x="143" y="47"/>
                      </a:lnTo>
                      <a:lnTo>
                        <a:pt x="121" y="23"/>
                      </a:lnTo>
                      <a:lnTo>
                        <a:pt x="102" y="9"/>
                      </a:lnTo>
                      <a:lnTo>
                        <a:pt x="77" y="0"/>
                      </a:lnTo>
                      <a:lnTo>
                        <a:pt x="53" y="0"/>
                      </a:lnTo>
                      <a:lnTo>
                        <a:pt x="35" y="9"/>
                      </a:lnTo>
                      <a:lnTo>
                        <a:pt x="0"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099" name="Freeform 75"/>
                <p:cNvSpPr>
                  <a:spLocks/>
                </p:cNvSpPr>
                <p:nvPr/>
              </p:nvSpPr>
              <p:spPr bwMode="ltGray">
                <a:xfrm>
                  <a:off x="5183" y="3343"/>
                  <a:ext cx="338" cy="870"/>
                </a:xfrm>
                <a:custGeom>
                  <a:avLst/>
                  <a:gdLst>
                    <a:gd name="T0" fmla="*/ 0 w 338"/>
                    <a:gd name="T1" fmla="*/ 869 h 870"/>
                    <a:gd name="T2" fmla="*/ 89 w 338"/>
                    <a:gd name="T3" fmla="*/ 622 h 870"/>
                    <a:gd name="T4" fmla="*/ 137 w 338"/>
                    <a:gd name="T5" fmla="*/ 499 h 870"/>
                    <a:gd name="T6" fmla="*/ 179 w 338"/>
                    <a:gd name="T7" fmla="*/ 381 h 870"/>
                    <a:gd name="T8" fmla="*/ 205 w 338"/>
                    <a:gd name="T9" fmla="*/ 299 h 870"/>
                    <a:gd name="T10" fmla="*/ 217 w 338"/>
                    <a:gd name="T11" fmla="*/ 256 h 870"/>
                    <a:gd name="T12" fmla="*/ 225 w 338"/>
                    <a:gd name="T13" fmla="*/ 209 h 870"/>
                    <a:gd name="T14" fmla="*/ 235 w 338"/>
                    <a:gd name="T15" fmla="*/ 166 h 870"/>
                    <a:gd name="T16" fmla="*/ 251 w 338"/>
                    <a:gd name="T17" fmla="*/ 114 h 870"/>
                    <a:gd name="T18" fmla="*/ 269 w 338"/>
                    <a:gd name="T19" fmla="*/ 68 h 870"/>
                    <a:gd name="T20" fmla="*/ 292 w 338"/>
                    <a:gd name="T21" fmla="*/ 27 h 870"/>
                    <a:gd name="T22" fmla="*/ 309 w 338"/>
                    <a:gd name="T23" fmla="*/ 2 h 870"/>
                    <a:gd name="T24" fmla="*/ 320 w 338"/>
                    <a:gd name="T25" fmla="*/ 0 h 870"/>
                    <a:gd name="T26" fmla="*/ 331 w 338"/>
                    <a:gd name="T27" fmla="*/ 12 h 870"/>
                    <a:gd name="T28" fmla="*/ 337 w 338"/>
                    <a:gd name="T29" fmla="*/ 58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870">
                      <a:moveTo>
                        <a:pt x="0" y="869"/>
                      </a:moveTo>
                      <a:lnTo>
                        <a:pt x="89" y="622"/>
                      </a:lnTo>
                      <a:lnTo>
                        <a:pt x="137" y="499"/>
                      </a:lnTo>
                      <a:lnTo>
                        <a:pt x="179" y="381"/>
                      </a:lnTo>
                      <a:lnTo>
                        <a:pt x="205" y="299"/>
                      </a:lnTo>
                      <a:lnTo>
                        <a:pt x="217" y="256"/>
                      </a:lnTo>
                      <a:lnTo>
                        <a:pt x="225" y="209"/>
                      </a:lnTo>
                      <a:lnTo>
                        <a:pt x="235" y="166"/>
                      </a:lnTo>
                      <a:lnTo>
                        <a:pt x="251" y="114"/>
                      </a:lnTo>
                      <a:lnTo>
                        <a:pt x="269" y="68"/>
                      </a:lnTo>
                      <a:lnTo>
                        <a:pt x="292" y="27"/>
                      </a:lnTo>
                      <a:lnTo>
                        <a:pt x="309" y="2"/>
                      </a:lnTo>
                      <a:lnTo>
                        <a:pt x="320" y="0"/>
                      </a:lnTo>
                      <a:lnTo>
                        <a:pt x="331" y="12"/>
                      </a:lnTo>
                      <a:lnTo>
                        <a:pt x="337"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0" name="Freeform 76"/>
                <p:cNvSpPr>
                  <a:spLocks/>
                </p:cNvSpPr>
                <p:nvPr/>
              </p:nvSpPr>
              <p:spPr bwMode="ltGray">
                <a:xfrm>
                  <a:off x="5266" y="3703"/>
                  <a:ext cx="248" cy="299"/>
                </a:xfrm>
                <a:custGeom>
                  <a:avLst/>
                  <a:gdLst>
                    <a:gd name="T0" fmla="*/ 0 w 248"/>
                    <a:gd name="T1" fmla="*/ 298 h 299"/>
                    <a:gd name="T2" fmla="*/ 46 w 248"/>
                    <a:gd name="T3" fmla="*/ 233 h 299"/>
                    <a:gd name="T4" fmla="*/ 75 w 248"/>
                    <a:gd name="T5" fmla="*/ 159 h 299"/>
                    <a:gd name="T6" fmla="*/ 90 w 248"/>
                    <a:gd name="T7" fmla="*/ 126 h 299"/>
                    <a:gd name="T8" fmla="*/ 111 w 248"/>
                    <a:gd name="T9" fmla="*/ 87 h 299"/>
                    <a:gd name="T10" fmla="*/ 140 w 248"/>
                    <a:gd name="T11" fmla="*/ 47 h 299"/>
                    <a:gd name="T12" fmla="*/ 161 w 248"/>
                    <a:gd name="T13" fmla="*/ 23 h 299"/>
                    <a:gd name="T14" fmla="*/ 176 w 248"/>
                    <a:gd name="T15" fmla="*/ 11 h 299"/>
                    <a:gd name="T16" fmla="*/ 199 w 248"/>
                    <a:gd name="T17" fmla="*/ 1 h 299"/>
                    <a:gd name="T18" fmla="*/ 223 w 248"/>
                    <a:gd name="T19" fmla="*/ 0 h 299"/>
                    <a:gd name="T20" fmla="*/ 233 w 248"/>
                    <a:gd name="T21" fmla="*/ 14 h 299"/>
                    <a:gd name="T22" fmla="*/ 247 w 248"/>
                    <a:gd name="T2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299">
                      <a:moveTo>
                        <a:pt x="0" y="298"/>
                      </a:moveTo>
                      <a:lnTo>
                        <a:pt x="46" y="233"/>
                      </a:lnTo>
                      <a:lnTo>
                        <a:pt x="75" y="159"/>
                      </a:lnTo>
                      <a:lnTo>
                        <a:pt x="90" y="126"/>
                      </a:lnTo>
                      <a:lnTo>
                        <a:pt x="111" y="87"/>
                      </a:lnTo>
                      <a:lnTo>
                        <a:pt x="140" y="47"/>
                      </a:lnTo>
                      <a:lnTo>
                        <a:pt x="161" y="23"/>
                      </a:lnTo>
                      <a:lnTo>
                        <a:pt x="176" y="11"/>
                      </a:lnTo>
                      <a:lnTo>
                        <a:pt x="199" y="1"/>
                      </a:lnTo>
                      <a:lnTo>
                        <a:pt x="223" y="0"/>
                      </a:lnTo>
                      <a:lnTo>
                        <a:pt x="233" y="14"/>
                      </a:lnTo>
                      <a:lnTo>
                        <a:pt x="247" y="3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1" name="Freeform 77"/>
                <p:cNvSpPr>
                  <a:spLocks/>
                </p:cNvSpPr>
                <p:nvPr/>
              </p:nvSpPr>
              <p:spPr bwMode="ltGray">
                <a:xfrm>
                  <a:off x="5164" y="3809"/>
                  <a:ext cx="119" cy="146"/>
                </a:xfrm>
                <a:custGeom>
                  <a:avLst/>
                  <a:gdLst>
                    <a:gd name="T0" fmla="*/ 0 w 119"/>
                    <a:gd name="T1" fmla="*/ 0 h 146"/>
                    <a:gd name="T2" fmla="*/ 19 w 119"/>
                    <a:gd name="T3" fmla="*/ 9 h 146"/>
                    <a:gd name="T4" fmla="*/ 44 w 119"/>
                    <a:gd name="T5" fmla="*/ 19 h 146"/>
                    <a:gd name="T6" fmla="*/ 65 w 119"/>
                    <a:gd name="T7" fmla="*/ 40 h 146"/>
                    <a:gd name="T8" fmla="*/ 85 w 119"/>
                    <a:gd name="T9" fmla="*/ 57 h 146"/>
                    <a:gd name="T10" fmla="*/ 101 w 119"/>
                    <a:gd name="T11" fmla="*/ 75 h 146"/>
                    <a:gd name="T12" fmla="*/ 109 w 119"/>
                    <a:gd name="T13" fmla="*/ 91 h 146"/>
                    <a:gd name="T14" fmla="*/ 115 w 119"/>
                    <a:gd name="T15" fmla="*/ 105 h 146"/>
                    <a:gd name="T16" fmla="*/ 118 w 119"/>
                    <a:gd name="T17" fmla="*/ 125 h 146"/>
                    <a:gd name="T18" fmla="*/ 118 w 119"/>
                    <a:gd name="T1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46">
                      <a:moveTo>
                        <a:pt x="0" y="0"/>
                      </a:moveTo>
                      <a:lnTo>
                        <a:pt x="19" y="9"/>
                      </a:lnTo>
                      <a:lnTo>
                        <a:pt x="44" y="19"/>
                      </a:lnTo>
                      <a:lnTo>
                        <a:pt x="65" y="40"/>
                      </a:lnTo>
                      <a:lnTo>
                        <a:pt x="85" y="57"/>
                      </a:lnTo>
                      <a:lnTo>
                        <a:pt x="101" y="75"/>
                      </a:lnTo>
                      <a:lnTo>
                        <a:pt x="109" y="91"/>
                      </a:lnTo>
                      <a:lnTo>
                        <a:pt x="115" y="105"/>
                      </a:lnTo>
                      <a:lnTo>
                        <a:pt x="118" y="125"/>
                      </a:lnTo>
                      <a:lnTo>
                        <a:pt x="118" y="14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2" name="Freeform 78"/>
                <p:cNvSpPr>
                  <a:spLocks/>
                </p:cNvSpPr>
                <p:nvPr/>
              </p:nvSpPr>
              <p:spPr bwMode="ltGray">
                <a:xfrm>
                  <a:off x="5545" y="3616"/>
                  <a:ext cx="100" cy="574"/>
                </a:xfrm>
                <a:custGeom>
                  <a:avLst/>
                  <a:gdLst>
                    <a:gd name="T0" fmla="*/ 0 w 100"/>
                    <a:gd name="T1" fmla="*/ 573 h 574"/>
                    <a:gd name="T2" fmla="*/ 0 w 100"/>
                    <a:gd name="T3" fmla="*/ 519 h 574"/>
                    <a:gd name="T4" fmla="*/ 0 w 100"/>
                    <a:gd name="T5" fmla="*/ 479 h 574"/>
                    <a:gd name="T6" fmla="*/ 2 w 100"/>
                    <a:gd name="T7" fmla="*/ 450 h 574"/>
                    <a:gd name="T8" fmla="*/ 3 w 100"/>
                    <a:gd name="T9" fmla="*/ 416 h 574"/>
                    <a:gd name="T10" fmla="*/ 3 w 100"/>
                    <a:gd name="T11" fmla="*/ 380 h 574"/>
                    <a:gd name="T12" fmla="*/ 4 w 100"/>
                    <a:gd name="T13" fmla="*/ 351 h 574"/>
                    <a:gd name="T14" fmla="*/ 6 w 100"/>
                    <a:gd name="T15" fmla="*/ 323 h 574"/>
                    <a:gd name="T16" fmla="*/ 9 w 100"/>
                    <a:gd name="T17" fmla="*/ 276 h 574"/>
                    <a:gd name="T18" fmla="*/ 14 w 100"/>
                    <a:gd name="T19" fmla="*/ 223 h 574"/>
                    <a:gd name="T20" fmla="*/ 21 w 100"/>
                    <a:gd name="T21" fmla="*/ 170 h 574"/>
                    <a:gd name="T22" fmla="*/ 26 w 100"/>
                    <a:gd name="T23" fmla="*/ 114 h 574"/>
                    <a:gd name="T24" fmla="*/ 30 w 100"/>
                    <a:gd name="T25" fmla="*/ 80 h 574"/>
                    <a:gd name="T26" fmla="*/ 33 w 100"/>
                    <a:gd name="T27" fmla="*/ 67 h 574"/>
                    <a:gd name="T28" fmla="*/ 42 w 100"/>
                    <a:gd name="T29" fmla="*/ 44 h 574"/>
                    <a:gd name="T30" fmla="*/ 51 w 100"/>
                    <a:gd name="T31" fmla="*/ 28 h 574"/>
                    <a:gd name="T32" fmla="*/ 61 w 100"/>
                    <a:gd name="T33" fmla="*/ 14 h 574"/>
                    <a:gd name="T34" fmla="*/ 71 w 100"/>
                    <a:gd name="T35" fmla="*/ 3 h 574"/>
                    <a:gd name="T36" fmla="*/ 77 w 100"/>
                    <a:gd name="T37" fmla="*/ 0 h 574"/>
                    <a:gd name="T38" fmla="*/ 87 w 100"/>
                    <a:gd name="T39" fmla="*/ 0 h 574"/>
                    <a:gd name="T40" fmla="*/ 95 w 100"/>
                    <a:gd name="T41" fmla="*/ 4 h 574"/>
                    <a:gd name="T42" fmla="*/ 99 w 100"/>
                    <a:gd name="T43" fmla="*/ 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574">
                      <a:moveTo>
                        <a:pt x="0" y="573"/>
                      </a:moveTo>
                      <a:lnTo>
                        <a:pt x="0" y="519"/>
                      </a:lnTo>
                      <a:lnTo>
                        <a:pt x="0" y="479"/>
                      </a:lnTo>
                      <a:lnTo>
                        <a:pt x="2" y="450"/>
                      </a:lnTo>
                      <a:lnTo>
                        <a:pt x="3" y="416"/>
                      </a:lnTo>
                      <a:lnTo>
                        <a:pt x="3" y="380"/>
                      </a:lnTo>
                      <a:lnTo>
                        <a:pt x="4" y="351"/>
                      </a:lnTo>
                      <a:lnTo>
                        <a:pt x="6" y="323"/>
                      </a:lnTo>
                      <a:lnTo>
                        <a:pt x="9" y="276"/>
                      </a:lnTo>
                      <a:lnTo>
                        <a:pt x="14" y="223"/>
                      </a:lnTo>
                      <a:lnTo>
                        <a:pt x="21" y="170"/>
                      </a:lnTo>
                      <a:lnTo>
                        <a:pt x="26" y="114"/>
                      </a:lnTo>
                      <a:lnTo>
                        <a:pt x="30" y="80"/>
                      </a:lnTo>
                      <a:lnTo>
                        <a:pt x="33" y="67"/>
                      </a:lnTo>
                      <a:lnTo>
                        <a:pt x="42" y="44"/>
                      </a:lnTo>
                      <a:lnTo>
                        <a:pt x="51" y="28"/>
                      </a:lnTo>
                      <a:lnTo>
                        <a:pt x="61" y="14"/>
                      </a:lnTo>
                      <a:lnTo>
                        <a:pt x="71" y="3"/>
                      </a:lnTo>
                      <a:lnTo>
                        <a:pt x="77" y="0"/>
                      </a:lnTo>
                      <a:lnTo>
                        <a:pt x="87" y="0"/>
                      </a:lnTo>
                      <a:lnTo>
                        <a:pt x="95" y="4"/>
                      </a:lnTo>
                      <a:lnTo>
                        <a:pt x="99"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3" name="Freeform 79"/>
                <p:cNvSpPr>
                  <a:spLocks/>
                </p:cNvSpPr>
                <p:nvPr/>
              </p:nvSpPr>
              <p:spPr bwMode="ltGray">
                <a:xfrm>
                  <a:off x="5433" y="3986"/>
                  <a:ext cx="124" cy="161"/>
                </a:xfrm>
                <a:custGeom>
                  <a:avLst/>
                  <a:gdLst>
                    <a:gd name="T0" fmla="*/ 123 w 124"/>
                    <a:gd name="T1" fmla="*/ 160 h 161"/>
                    <a:gd name="T2" fmla="*/ 104 w 124"/>
                    <a:gd name="T3" fmla="*/ 124 h 161"/>
                    <a:gd name="T4" fmla="*/ 89 w 124"/>
                    <a:gd name="T5" fmla="*/ 84 h 161"/>
                    <a:gd name="T6" fmla="*/ 81 w 124"/>
                    <a:gd name="T7" fmla="*/ 67 h 161"/>
                    <a:gd name="T8" fmla="*/ 70 w 124"/>
                    <a:gd name="T9" fmla="*/ 47 h 161"/>
                    <a:gd name="T10" fmla="*/ 55 w 124"/>
                    <a:gd name="T11" fmla="*/ 26 h 161"/>
                    <a:gd name="T12" fmla="*/ 44 w 124"/>
                    <a:gd name="T13" fmla="*/ 13 h 161"/>
                    <a:gd name="T14" fmla="*/ 35 w 124"/>
                    <a:gd name="T15" fmla="*/ 7 h 161"/>
                    <a:gd name="T16" fmla="*/ 24 w 124"/>
                    <a:gd name="T17" fmla="*/ 1 h 161"/>
                    <a:gd name="T18" fmla="*/ 11 w 124"/>
                    <a:gd name="T19" fmla="*/ 0 h 161"/>
                    <a:gd name="T20" fmla="*/ 5 w 124"/>
                    <a:gd name="T21" fmla="*/ 4 h 161"/>
                    <a:gd name="T22" fmla="*/ 0 w 124"/>
                    <a:gd name="T2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61">
                      <a:moveTo>
                        <a:pt x="123" y="160"/>
                      </a:moveTo>
                      <a:lnTo>
                        <a:pt x="104" y="124"/>
                      </a:lnTo>
                      <a:lnTo>
                        <a:pt x="89" y="84"/>
                      </a:lnTo>
                      <a:lnTo>
                        <a:pt x="81" y="67"/>
                      </a:lnTo>
                      <a:lnTo>
                        <a:pt x="70" y="47"/>
                      </a:lnTo>
                      <a:lnTo>
                        <a:pt x="55" y="26"/>
                      </a:lnTo>
                      <a:lnTo>
                        <a:pt x="44" y="13"/>
                      </a:lnTo>
                      <a:lnTo>
                        <a:pt x="35" y="7"/>
                      </a:lnTo>
                      <a:lnTo>
                        <a:pt x="24" y="1"/>
                      </a:lnTo>
                      <a:lnTo>
                        <a:pt x="11" y="0"/>
                      </a:lnTo>
                      <a:lnTo>
                        <a:pt x="5" y="4"/>
                      </a:lnTo>
                      <a:lnTo>
                        <a:pt x="0" y="1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4" name="Freeform 80"/>
                <p:cNvSpPr>
                  <a:spLocks/>
                </p:cNvSpPr>
                <p:nvPr/>
              </p:nvSpPr>
              <p:spPr bwMode="ltGray">
                <a:xfrm>
                  <a:off x="5472" y="3794"/>
                  <a:ext cx="84" cy="400"/>
                </a:xfrm>
                <a:custGeom>
                  <a:avLst/>
                  <a:gdLst>
                    <a:gd name="T0" fmla="*/ 82 w 84"/>
                    <a:gd name="T1" fmla="*/ 399 h 400"/>
                    <a:gd name="T2" fmla="*/ 83 w 84"/>
                    <a:gd name="T3" fmla="*/ 361 h 400"/>
                    <a:gd name="T4" fmla="*/ 83 w 84"/>
                    <a:gd name="T5" fmla="*/ 333 h 400"/>
                    <a:gd name="T6" fmla="*/ 81 w 84"/>
                    <a:gd name="T7" fmla="*/ 314 h 400"/>
                    <a:gd name="T8" fmla="*/ 80 w 84"/>
                    <a:gd name="T9" fmla="*/ 289 h 400"/>
                    <a:gd name="T10" fmla="*/ 80 w 84"/>
                    <a:gd name="T11" fmla="*/ 264 h 400"/>
                    <a:gd name="T12" fmla="*/ 79 w 84"/>
                    <a:gd name="T13" fmla="*/ 244 h 400"/>
                    <a:gd name="T14" fmla="*/ 77 w 84"/>
                    <a:gd name="T15" fmla="*/ 225 h 400"/>
                    <a:gd name="T16" fmla="*/ 74 w 84"/>
                    <a:gd name="T17" fmla="*/ 191 h 400"/>
                    <a:gd name="T18" fmla="*/ 70 w 84"/>
                    <a:gd name="T19" fmla="*/ 155 h 400"/>
                    <a:gd name="T20" fmla="*/ 65 w 84"/>
                    <a:gd name="T21" fmla="*/ 119 h 400"/>
                    <a:gd name="T22" fmla="*/ 61 w 84"/>
                    <a:gd name="T23" fmla="*/ 79 h 400"/>
                    <a:gd name="T24" fmla="*/ 57 w 84"/>
                    <a:gd name="T25" fmla="*/ 55 h 400"/>
                    <a:gd name="T26" fmla="*/ 54 w 84"/>
                    <a:gd name="T27" fmla="*/ 46 h 400"/>
                    <a:gd name="T28" fmla="*/ 47 w 84"/>
                    <a:gd name="T29" fmla="*/ 31 h 400"/>
                    <a:gd name="T30" fmla="*/ 39 w 84"/>
                    <a:gd name="T31" fmla="*/ 19 h 400"/>
                    <a:gd name="T32" fmla="*/ 31 w 84"/>
                    <a:gd name="T33" fmla="*/ 10 h 400"/>
                    <a:gd name="T34" fmla="*/ 23 w 84"/>
                    <a:gd name="T35" fmla="*/ 2 h 400"/>
                    <a:gd name="T36" fmla="*/ 17 w 84"/>
                    <a:gd name="T37" fmla="*/ 0 h 400"/>
                    <a:gd name="T38" fmla="*/ 9 w 84"/>
                    <a:gd name="T39" fmla="*/ 0 h 400"/>
                    <a:gd name="T40" fmla="*/ 2 w 84"/>
                    <a:gd name="T41" fmla="*/ 3 h 400"/>
                    <a:gd name="T42" fmla="*/ 0 w 84"/>
                    <a:gd name="T43" fmla="*/ 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400">
                      <a:moveTo>
                        <a:pt x="82" y="399"/>
                      </a:moveTo>
                      <a:lnTo>
                        <a:pt x="83" y="361"/>
                      </a:lnTo>
                      <a:lnTo>
                        <a:pt x="83" y="333"/>
                      </a:lnTo>
                      <a:lnTo>
                        <a:pt x="81" y="314"/>
                      </a:lnTo>
                      <a:lnTo>
                        <a:pt x="80" y="289"/>
                      </a:lnTo>
                      <a:lnTo>
                        <a:pt x="80" y="264"/>
                      </a:lnTo>
                      <a:lnTo>
                        <a:pt x="79" y="244"/>
                      </a:lnTo>
                      <a:lnTo>
                        <a:pt x="77" y="225"/>
                      </a:lnTo>
                      <a:lnTo>
                        <a:pt x="74" y="191"/>
                      </a:lnTo>
                      <a:lnTo>
                        <a:pt x="70" y="155"/>
                      </a:lnTo>
                      <a:lnTo>
                        <a:pt x="65" y="119"/>
                      </a:lnTo>
                      <a:lnTo>
                        <a:pt x="61" y="79"/>
                      </a:lnTo>
                      <a:lnTo>
                        <a:pt x="57" y="55"/>
                      </a:lnTo>
                      <a:lnTo>
                        <a:pt x="54" y="46"/>
                      </a:lnTo>
                      <a:lnTo>
                        <a:pt x="47" y="31"/>
                      </a:lnTo>
                      <a:lnTo>
                        <a:pt x="39" y="19"/>
                      </a:lnTo>
                      <a:lnTo>
                        <a:pt x="31" y="10"/>
                      </a:lnTo>
                      <a:lnTo>
                        <a:pt x="23" y="2"/>
                      </a:lnTo>
                      <a:lnTo>
                        <a:pt x="17" y="0"/>
                      </a:lnTo>
                      <a:lnTo>
                        <a:pt x="9" y="0"/>
                      </a:lnTo>
                      <a:lnTo>
                        <a:pt x="2" y="3"/>
                      </a:lnTo>
                      <a:lnTo>
                        <a:pt x="0" y="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5" name="Freeform 81"/>
                <p:cNvSpPr>
                  <a:spLocks/>
                </p:cNvSpPr>
                <p:nvPr/>
              </p:nvSpPr>
              <p:spPr bwMode="ltGray">
                <a:xfrm>
                  <a:off x="5547" y="4043"/>
                  <a:ext cx="131" cy="151"/>
                </a:xfrm>
                <a:custGeom>
                  <a:avLst/>
                  <a:gdLst>
                    <a:gd name="T0" fmla="*/ 0 w 131"/>
                    <a:gd name="T1" fmla="*/ 150 h 151"/>
                    <a:gd name="T2" fmla="*/ 19 w 131"/>
                    <a:gd name="T3" fmla="*/ 135 h 151"/>
                    <a:gd name="T4" fmla="*/ 26 w 131"/>
                    <a:gd name="T5" fmla="*/ 126 h 151"/>
                    <a:gd name="T6" fmla="*/ 32 w 131"/>
                    <a:gd name="T7" fmla="*/ 119 h 151"/>
                    <a:gd name="T8" fmla="*/ 60 w 131"/>
                    <a:gd name="T9" fmla="*/ 50 h 151"/>
                    <a:gd name="T10" fmla="*/ 76 w 131"/>
                    <a:gd name="T11" fmla="*/ 28 h 151"/>
                    <a:gd name="T12" fmla="*/ 87 w 131"/>
                    <a:gd name="T13" fmla="*/ 14 h 151"/>
                    <a:gd name="T14" fmla="*/ 96 w 131"/>
                    <a:gd name="T15" fmla="*/ 7 h 151"/>
                    <a:gd name="T16" fmla="*/ 107 w 131"/>
                    <a:gd name="T17" fmla="*/ 2 h 151"/>
                    <a:gd name="T18" fmla="*/ 118 w 131"/>
                    <a:gd name="T19" fmla="*/ 0 h 151"/>
                    <a:gd name="T20" fmla="*/ 125 w 131"/>
                    <a:gd name="T21" fmla="*/ 1 h 151"/>
                    <a:gd name="T22" fmla="*/ 130 w 131"/>
                    <a:gd name="T23" fmla="*/ 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1">
                      <a:moveTo>
                        <a:pt x="0" y="150"/>
                      </a:moveTo>
                      <a:lnTo>
                        <a:pt x="19" y="135"/>
                      </a:lnTo>
                      <a:lnTo>
                        <a:pt x="26" y="126"/>
                      </a:lnTo>
                      <a:lnTo>
                        <a:pt x="32" y="119"/>
                      </a:lnTo>
                      <a:lnTo>
                        <a:pt x="60" y="50"/>
                      </a:lnTo>
                      <a:lnTo>
                        <a:pt x="76" y="28"/>
                      </a:lnTo>
                      <a:lnTo>
                        <a:pt x="87" y="14"/>
                      </a:lnTo>
                      <a:lnTo>
                        <a:pt x="96" y="7"/>
                      </a:lnTo>
                      <a:lnTo>
                        <a:pt x="107" y="2"/>
                      </a:lnTo>
                      <a:lnTo>
                        <a:pt x="118" y="0"/>
                      </a:lnTo>
                      <a:lnTo>
                        <a:pt x="125" y="1"/>
                      </a:lnTo>
                      <a:lnTo>
                        <a:pt x="130"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6" name="Freeform 82"/>
                <p:cNvSpPr>
                  <a:spLocks/>
                </p:cNvSpPr>
                <p:nvPr/>
              </p:nvSpPr>
              <p:spPr bwMode="ltGray">
                <a:xfrm>
                  <a:off x="4636" y="3710"/>
                  <a:ext cx="304" cy="525"/>
                </a:xfrm>
                <a:custGeom>
                  <a:avLst/>
                  <a:gdLst>
                    <a:gd name="T0" fmla="*/ 303 w 304"/>
                    <a:gd name="T1" fmla="*/ 524 h 525"/>
                    <a:gd name="T2" fmla="*/ 292 w 304"/>
                    <a:gd name="T3" fmla="*/ 462 h 525"/>
                    <a:gd name="T4" fmla="*/ 278 w 304"/>
                    <a:gd name="T5" fmla="*/ 396 h 525"/>
                    <a:gd name="T6" fmla="*/ 266 w 304"/>
                    <a:gd name="T7" fmla="*/ 344 h 525"/>
                    <a:gd name="T8" fmla="*/ 253 w 304"/>
                    <a:gd name="T9" fmla="*/ 297 h 525"/>
                    <a:gd name="T10" fmla="*/ 236 w 304"/>
                    <a:gd name="T11" fmla="*/ 257 h 525"/>
                    <a:gd name="T12" fmla="*/ 220 w 304"/>
                    <a:gd name="T13" fmla="*/ 213 h 525"/>
                    <a:gd name="T14" fmla="*/ 197 w 304"/>
                    <a:gd name="T15" fmla="*/ 176 h 525"/>
                    <a:gd name="T16" fmla="*/ 148 w 304"/>
                    <a:gd name="T17" fmla="*/ 102 h 525"/>
                    <a:gd name="T18" fmla="*/ 134 w 304"/>
                    <a:gd name="T19" fmla="*/ 80 h 525"/>
                    <a:gd name="T20" fmla="*/ 124 w 304"/>
                    <a:gd name="T21" fmla="*/ 70 h 525"/>
                    <a:gd name="T22" fmla="*/ 100 w 304"/>
                    <a:gd name="T23" fmla="*/ 42 h 525"/>
                    <a:gd name="T24" fmla="*/ 87 w 304"/>
                    <a:gd name="T25" fmla="*/ 28 h 525"/>
                    <a:gd name="T26" fmla="*/ 71 w 304"/>
                    <a:gd name="T27" fmla="*/ 18 h 525"/>
                    <a:gd name="T28" fmla="*/ 47 w 304"/>
                    <a:gd name="T29" fmla="*/ 6 h 525"/>
                    <a:gd name="T30" fmla="*/ 30 w 304"/>
                    <a:gd name="T31" fmla="*/ 0 h 525"/>
                    <a:gd name="T32" fmla="*/ 18 w 304"/>
                    <a:gd name="T33" fmla="*/ 0 h 525"/>
                    <a:gd name="T34" fmla="*/ 7 w 304"/>
                    <a:gd name="T35" fmla="*/ 3 h 525"/>
                    <a:gd name="T36" fmla="*/ 0 w 304"/>
                    <a:gd name="T37" fmla="*/ 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525">
                      <a:moveTo>
                        <a:pt x="303" y="524"/>
                      </a:moveTo>
                      <a:lnTo>
                        <a:pt x="292" y="462"/>
                      </a:lnTo>
                      <a:lnTo>
                        <a:pt x="278" y="396"/>
                      </a:lnTo>
                      <a:lnTo>
                        <a:pt x="266" y="344"/>
                      </a:lnTo>
                      <a:lnTo>
                        <a:pt x="253" y="297"/>
                      </a:lnTo>
                      <a:lnTo>
                        <a:pt x="236" y="257"/>
                      </a:lnTo>
                      <a:lnTo>
                        <a:pt x="220" y="213"/>
                      </a:lnTo>
                      <a:lnTo>
                        <a:pt x="197" y="176"/>
                      </a:lnTo>
                      <a:lnTo>
                        <a:pt x="148" y="102"/>
                      </a:lnTo>
                      <a:lnTo>
                        <a:pt x="134" y="80"/>
                      </a:lnTo>
                      <a:lnTo>
                        <a:pt x="124" y="70"/>
                      </a:lnTo>
                      <a:lnTo>
                        <a:pt x="100" y="42"/>
                      </a:lnTo>
                      <a:lnTo>
                        <a:pt x="87" y="28"/>
                      </a:lnTo>
                      <a:lnTo>
                        <a:pt x="71" y="18"/>
                      </a:lnTo>
                      <a:lnTo>
                        <a:pt x="47" y="6"/>
                      </a:lnTo>
                      <a:lnTo>
                        <a:pt x="30" y="0"/>
                      </a:lnTo>
                      <a:lnTo>
                        <a:pt x="18" y="0"/>
                      </a:lnTo>
                      <a:lnTo>
                        <a:pt x="7" y="3"/>
                      </a:lnTo>
                      <a:lnTo>
                        <a:pt x="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07" name="Freeform 83"/>
                <p:cNvSpPr>
                  <a:spLocks/>
                </p:cNvSpPr>
                <p:nvPr/>
              </p:nvSpPr>
              <p:spPr bwMode="ltGray">
                <a:xfrm>
                  <a:off x="4834" y="3768"/>
                  <a:ext cx="126" cy="432"/>
                </a:xfrm>
                <a:custGeom>
                  <a:avLst/>
                  <a:gdLst>
                    <a:gd name="T0" fmla="*/ 125 w 126"/>
                    <a:gd name="T1" fmla="*/ 431 h 432"/>
                    <a:gd name="T2" fmla="*/ 57 w 126"/>
                    <a:gd name="T3" fmla="*/ 16 h 432"/>
                    <a:gd name="T4" fmla="*/ 52 w 126"/>
                    <a:gd name="T5" fmla="*/ 10 h 432"/>
                    <a:gd name="T6" fmla="*/ 45 w 126"/>
                    <a:gd name="T7" fmla="*/ 3 h 432"/>
                    <a:gd name="T8" fmla="*/ 38 w 126"/>
                    <a:gd name="T9" fmla="*/ 1 h 432"/>
                    <a:gd name="T10" fmla="*/ 27 w 126"/>
                    <a:gd name="T11" fmla="*/ 0 h 432"/>
                    <a:gd name="T12" fmla="*/ 19 w 126"/>
                    <a:gd name="T13" fmla="*/ 1 h 432"/>
                    <a:gd name="T14" fmla="*/ 12 w 126"/>
                    <a:gd name="T15" fmla="*/ 6 h 432"/>
                    <a:gd name="T16" fmla="*/ 4 w 126"/>
                    <a:gd name="T17" fmla="*/ 14 h 432"/>
                    <a:gd name="T18" fmla="*/ 0 w 126"/>
                    <a:gd name="T19" fmla="*/ 2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32">
                      <a:moveTo>
                        <a:pt x="125" y="431"/>
                      </a:moveTo>
                      <a:lnTo>
                        <a:pt x="57" y="16"/>
                      </a:lnTo>
                      <a:lnTo>
                        <a:pt x="52" y="10"/>
                      </a:lnTo>
                      <a:lnTo>
                        <a:pt x="45" y="3"/>
                      </a:lnTo>
                      <a:lnTo>
                        <a:pt x="38" y="1"/>
                      </a:lnTo>
                      <a:lnTo>
                        <a:pt x="27" y="0"/>
                      </a:lnTo>
                      <a:lnTo>
                        <a:pt x="19" y="1"/>
                      </a:lnTo>
                      <a:lnTo>
                        <a:pt x="12" y="6"/>
                      </a:lnTo>
                      <a:lnTo>
                        <a:pt x="4" y="14"/>
                      </a:lnTo>
                      <a:lnTo>
                        <a:pt x="0" y="2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sp>
            <p:nvSpPr>
              <p:cNvPr id="1109" name="Freeform 85"/>
              <p:cNvSpPr>
                <a:spLocks/>
              </p:cNvSpPr>
              <p:nvPr/>
            </p:nvSpPr>
            <p:spPr bwMode="ltGray">
              <a:xfrm>
                <a:off x="5031" y="3712"/>
                <a:ext cx="46" cy="270"/>
              </a:xfrm>
              <a:custGeom>
                <a:avLst/>
                <a:gdLst>
                  <a:gd name="T0" fmla="*/ 45 w 46"/>
                  <a:gd name="T1" fmla="*/ 0 h 270"/>
                  <a:gd name="T2" fmla="*/ 28 w 46"/>
                  <a:gd name="T3" fmla="*/ 17 h 270"/>
                  <a:gd name="T4" fmla="*/ 19 w 46"/>
                  <a:gd name="T5" fmla="*/ 51 h 270"/>
                  <a:gd name="T6" fmla="*/ 9 w 46"/>
                  <a:gd name="T7" fmla="*/ 96 h 270"/>
                  <a:gd name="T8" fmla="*/ 0 w 46"/>
                  <a:gd name="T9" fmla="*/ 153 h 270"/>
                  <a:gd name="T10" fmla="*/ 0 w 46"/>
                  <a:gd name="T11" fmla="*/ 215 h 270"/>
                  <a:gd name="T12" fmla="*/ 5 w 46"/>
                  <a:gd name="T13" fmla="*/ 269 h 270"/>
                  <a:gd name="T14" fmla="*/ 9 w 46"/>
                  <a:gd name="T15" fmla="*/ 269 h 270"/>
                  <a:gd name="T16" fmla="*/ 5 w 46"/>
                  <a:gd name="T17" fmla="*/ 215 h 270"/>
                  <a:gd name="T18" fmla="*/ 5 w 46"/>
                  <a:gd name="T19" fmla="*/ 169 h 270"/>
                  <a:gd name="T20" fmla="*/ 14 w 46"/>
                  <a:gd name="T21" fmla="*/ 121 h 270"/>
                  <a:gd name="T22" fmla="*/ 28 w 46"/>
                  <a:gd name="T23" fmla="*/ 71 h 270"/>
                  <a:gd name="T24" fmla="*/ 44 w 46"/>
                  <a:gd name="T25" fmla="*/ 7 h 270"/>
                  <a:gd name="T26" fmla="*/ 45 w 46"/>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0">
                    <a:moveTo>
                      <a:pt x="45" y="0"/>
                    </a:moveTo>
                    <a:lnTo>
                      <a:pt x="28" y="17"/>
                    </a:lnTo>
                    <a:lnTo>
                      <a:pt x="19" y="51"/>
                    </a:lnTo>
                    <a:lnTo>
                      <a:pt x="9" y="96"/>
                    </a:lnTo>
                    <a:lnTo>
                      <a:pt x="0" y="153"/>
                    </a:lnTo>
                    <a:lnTo>
                      <a:pt x="0" y="215"/>
                    </a:lnTo>
                    <a:lnTo>
                      <a:pt x="5" y="269"/>
                    </a:lnTo>
                    <a:lnTo>
                      <a:pt x="9" y="269"/>
                    </a:lnTo>
                    <a:lnTo>
                      <a:pt x="5" y="215"/>
                    </a:lnTo>
                    <a:lnTo>
                      <a:pt x="5" y="169"/>
                    </a:lnTo>
                    <a:lnTo>
                      <a:pt x="14" y="121"/>
                    </a:lnTo>
                    <a:lnTo>
                      <a:pt x="28" y="71"/>
                    </a:lnTo>
                    <a:lnTo>
                      <a:pt x="44" y="7"/>
                    </a:lnTo>
                    <a:lnTo>
                      <a:pt x="4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0" name="Freeform 86"/>
              <p:cNvSpPr>
                <a:spLocks/>
              </p:cNvSpPr>
              <p:nvPr/>
            </p:nvSpPr>
            <p:spPr bwMode="ltGray">
              <a:xfrm>
                <a:off x="5499" y="3719"/>
                <a:ext cx="72" cy="278"/>
              </a:xfrm>
              <a:custGeom>
                <a:avLst/>
                <a:gdLst>
                  <a:gd name="T0" fmla="*/ 14 w 72"/>
                  <a:gd name="T1" fmla="*/ 0 h 278"/>
                  <a:gd name="T2" fmla="*/ 28 w 72"/>
                  <a:gd name="T3" fmla="*/ 21 h 278"/>
                  <a:gd name="T4" fmla="*/ 42 w 72"/>
                  <a:gd name="T5" fmla="*/ 55 h 278"/>
                  <a:gd name="T6" fmla="*/ 56 w 72"/>
                  <a:gd name="T7" fmla="*/ 101 h 278"/>
                  <a:gd name="T8" fmla="*/ 71 w 72"/>
                  <a:gd name="T9" fmla="*/ 159 h 278"/>
                  <a:gd name="T10" fmla="*/ 71 w 72"/>
                  <a:gd name="T11" fmla="*/ 222 h 278"/>
                  <a:gd name="T12" fmla="*/ 64 w 72"/>
                  <a:gd name="T13" fmla="*/ 277 h 278"/>
                  <a:gd name="T14" fmla="*/ 56 w 72"/>
                  <a:gd name="T15" fmla="*/ 277 h 278"/>
                  <a:gd name="T16" fmla="*/ 64 w 72"/>
                  <a:gd name="T17" fmla="*/ 222 h 278"/>
                  <a:gd name="T18" fmla="*/ 64 w 72"/>
                  <a:gd name="T19" fmla="*/ 176 h 278"/>
                  <a:gd name="T20" fmla="*/ 49 w 72"/>
                  <a:gd name="T21" fmla="*/ 125 h 278"/>
                  <a:gd name="T22" fmla="*/ 28 w 72"/>
                  <a:gd name="T23" fmla="*/ 75 h 278"/>
                  <a:gd name="T24" fmla="*/ 0 w 72"/>
                  <a:gd name="T25" fmla="*/ 13 h 278"/>
                  <a:gd name="T26" fmla="*/ 14 w 72"/>
                  <a:gd name="T2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78">
                    <a:moveTo>
                      <a:pt x="14" y="0"/>
                    </a:moveTo>
                    <a:lnTo>
                      <a:pt x="28" y="21"/>
                    </a:lnTo>
                    <a:lnTo>
                      <a:pt x="42" y="55"/>
                    </a:lnTo>
                    <a:lnTo>
                      <a:pt x="56" y="101"/>
                    </a:lnTo>
                    <a:lnTo>
                      <a:pt x="71" y="159"/>
                    </a:lnTo>
                    <a:lnTo>
                      <a:pt x="71" y="222"/>
                    </a:lnTo>
                    <a:lnTo>
                      <a:pt x="64" y="277"/>
                    </a:lnTo>
                    <a:lnTo>
                      <a:pt x="56" y="277"/>
                    </a:lnTo>
                    <a:lnTo>
                      <a:pt x="64" y="222"/>
                    </a:lnTo>
                    <a:lnTo>
                      <a:pt x="64" y="176"/>
                    </a:lnTo>
                    <a:lnTo>
                      <a:pt x="49" y="125"/>
                    </a:lnTo>
                    <a:lnTo>
                      <a:pt x="28" y="75"/>
                    </a:lnTo>
                    <a:lnTo>
                      <a:pt x="0" y="13"/>
                    </a:lnTo>
                    <a:lnTo>
                      <a:pt x="1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1" name="Freeform 87"/>
              <p:cNvSpPr>
                <a:spLocks/>
              </p:cNvSpPr>
              <p:nvPr/>
            </p:nvSpPr>
            <p:spPr bwMode="ltGray">
              <a:xfrm>
                <a:off x="4955" y="3844"/>
                <a:ext cx="196" cy="332"/>
              </a:xfrm>
              <a:custGeom>
                <a:avLst/>
                <a:gdLst>
                  <a:gd name="T0" fmla="*/ 114 w 196"/>
                  <a:gd name="T1" fmla="*/ 8 h 332"/>
                  <a:gd name="T2" fmla="*/ 97 w 196"/>
                  <a:gd name="T3" fmla="*/ 21 h 332"/>
                  <a:gd name="T4" fmla="*/ 61 w 196"/>
                  <a:gd name="T5" fmla="*/ 35 h 332"/>
                  <a:gd name="T6" fmla="*/ 75 w 196"/>
                  <a:gd name="T7" fmla="*/ 32 h 332"/>
                  <a:gd name="T8" fmla="*/ 80 w 196"/>
                  <a:gd name="T9" fmla="*/ 41 h 332"/>
                  <a:gd name="T10" fmla="*/ 75 w 196"/>
                  <a:gd name="T11" fmla="*/ 48 h 332"/>
                  <a:gd name="T12" fmla="*/ 55 w 196"/>
                  <a:gd name="T13" fmla="*/ 64 h 332"/>
                  <a:gd name="T14" fmla="*/ 55 w 196"/>
                  <a:gd name="T15" fmla="*/ 68 h 332"/>
                  <a:gd name="T16" fmla="*/ 69 w 196"/>
                  <a:gd name="T17" fmla="*/ 68 h 332"/>
                  <a:gd name="T18" fmla="*/ 64 w 196"/>
                  <a:gd name="T19" fmla="*/ 73 h 332"/>
                  <a:gd name="T20" fmla="*/ 55 w 196"/>
                  <a:gd name="T21" fmla="*/ 89 h 332"/>
                  <a:gd name="T22" fmla="*/ 64 w 196"/>
                  <a:gd name="T23" fmla="*/ 86 h 332"/>
                  <a:gd name="T24" fmla="*/ 67 w 196"/>
                  <a:gd name="T25" fmla="*/ 97 h 332"/>
                  <a:gd name="T26" fmla="*/ 19 w 196"/>
                  <a:gd name="T27" fmla="*/ 124 h 332"/>
                  <a:gd name="T28" fmla="*/ 50 w 196"/>
                  <a:gd name="T29" fmla="*/ 116 h 332"/>
                  <a:gd name="T30" fmla="*/ 38 w 196"/>
                  <a:gd name="T31" fmla="*/ 132 h 332"/>
                  <a:gd name="T32" fmla="*/ 25 w 196"/>
                  <a:gd name="T33" fmla="*/ 135 h 332"/>
                  <a:gd name="T34" fmla="*/ 58 w 196"/>
                  <a:gd name="T35" fmla="*/ 116 h 332"/>
                  <a:gd name="T36" fmla="*/ 67 w 196"/>
                  <a:gd name="T37" fmla="*/ 124 h 332"/>
                  <a:gd name="T38" fmla="*/ 41 w 196"/>
                  <a:gd name="T39" fmla="*/ 149 h 332"/>
                  <a:gd name="T40" fmla="*/ 22 w 196"/>
                  <a:gd name="T41" fmla="*/ 165 h 332"/>
                  <a:gd name="T42" fmla="*/ 45 w 196"/>
                  <a:gd name="T43" fmla="*/ 155 h 332"/>
                  <a:gd name="T44" fmla="*/ 52 w 196"/>
                  <a:gd name="T45" fmla="*/ 162 h 332"/>
                  <a:gd name="T46" fmla="*/ 41 w 196"/>
                  <a:gd name="T47" fmla="*/ 181 h 332"/>
                  <a:gd name="T48" fmla="*/ 25 w 196"/>
                  <a:gd name="T49" fmla="*/ 193 h 332"/>
                  <a:gd name="T50" fmla="*/ 30 w 196"/>
                  <a:gd name="T51" fmla="*/ 198 h 332"/>
                  <a:gd name="T52" fmla="*/ 33 w 196"/>
                  <a:gd name="T53" fmla="*/ 206 h 332"/>
                  <a:gd name="T54" fmla="*/ 30 w 196"/>
                  <a:gd name="T55" fmla="*/ 208 h 332"/>
                  <a:gd name="T56" fmla="*/ 27 w 196"/>
                  <a:gd name="T57" fmla="*/ 217 h 332"/>
                  <a:gd name="T58" fmla="*/ 30 w 196"/>
                  <a:gd name="T59" fmla="*/ 225 h 332"/>
                  <a:gd name="T60" fmla="*/ 5 w 196"/>
                  <a:gd name="T61" fmla="*/ 257 h 332"/>
                  <a:gd name="T62" fmla="*/ 36 w 196"/>
                  <a:gd name="T63" fmla="*/ 238 h 332"/>
                  <a:gd name="T64" fmla="*/ 64 w 196"/>
                  <a:gd name="T65" fmla="*/ 331 h 332"/>
                  <a:gd name="T66" fmla="*/ 41 w 196"/>
                  <a:gd name="T67" fmla="*/ 249 h 332"/>
                  <a:gd name="T68" fmla="*/ 55 w 196"/>
                  <a:gd name="T69" fmla="*/ 227 h 332"/>
                  <a:gd name="T70" fmla="*/ 58 w 196"/>
                  <a:gd name="T71" fmla="*/ 217 h 332"/>
                  <a:gd name="T72" fmla="*/ 67 w 196"/>
                  <a:gd name="T73" fmla="*/ 236 h 332"/>
                  <a:gd name="T74" fmla="*/ 64 w 196"/>
                  <a:gd name="T75" fmla="*/ 200 h 332"/>
                  <a:gd name="T76" fmla="*/ 83 w 196"/>
                  <a:gd name="T77" fmla="*/ 246 h 332"/>
                  <a:gd name="T78" fmla="*/ 92 w 196"/>
                  <a:gd name="T79" fmla="*/ 249 h 332"/>
                  <a:gd name="T80" fmla="*/ 69 w 196"/>
                  <a:gd name="T81" fmla="*/ 217 h 332"/>
                  <a:gd name="T82" fmla="*/ 75 w 196"/>
                  <a:gd name="T83" fmla="*/ 179 h 332"/>
                  <a:gd name="T84" fmla="*/ 134 w 196"/>
                  <a:gd name="T85" fmla="*/ 287 h 332"/>
                  <a:gd name="T86" fmla="*/ 80 w 196"/>
                  <a:gd name="T87" fmla="*/ 187 h 332"/>
                  <a:gd name="T88" fmla="*/ 86 w 196"/>
                  <a:gd name="T89" fmla="*/ 143 h 332"/>
                  <a:gd name="T90" fmla="*/ 114 w 196"/>
                  <a:gd name="T91" fmla="*/ 206 h 332"/>
                  <a:gd name="T92" fmla="*/ 94 w 196"/>
                  <a:gd name="T93" fmla="*/ 146 h 332"/>
                  <a:gd name="T94" fmla="*/ 119 w 196"/>
                  <a:gd name="T95" fmla="*/ 238 h 332"/>
                  <a:gd name="T96" fmla="*/ 97 w 196"/>
                  <a:gd name="T97" fmla="*/ 116 h 332"/>
                  <a:gd name="T98" fmla="*/ 102 w 196"/>
                  <a:gd name="T99" fmla="*/ 86 h 332"/>
                  <a:gd name="T100" fmla="*/ 136 w 196"/>
                  <a:gd name="T101" fmla="*/ 137 h 332"/>
                  <a:gd name="T102" fmla="*/ 136 w 196"/>
                  <a:gd name="T103" fmla="*/ 137 h 332"/>
                  <a:gd name="T104" fmla="*/ 111 w 196"/>
                  <a:gd name="T105" fmla="*/ 92 h 332"/>
                  <a:gd name="T106" fmla="*/ 114 w 196"/>
                  <a:gd name="T107" fmla="*/ 68 h 332"/>
                  <a:gd name="T108" fmla="*/ 122 w 196"/>
                  <a:gd name="T109" fmla="*/ 79 h 332"/>
                  <a:gd name="T110" fmla="*/ 195 w 196"/>
                  <a:gd name="T111" fmla="*/ 127 h 332"/>
                  <a:gd name="T112" fmla="*/ 119 w 196"/>
                  <a:gd name="T113" fmla="*/ 70 h 332"/>
                  <a:gd name="T114" fmla="*/ 134 w 196"/>
                  <a:gd name="T115" fmla="*/ 64 h 332"/>
                  <a:gd name="T116" fmla="*/ 178 w 196"/>
                  <a:gd name="T117" fmla="*/ 119 h 332"/>
                  <a:gd name="T118" fmla="*/ 128 w 196"/>
                  <a:gd name="T119" fmla="*/ 32 h 332"/>
                  <a:gd name="T120" fmla="*/ 125 w 196"/>
                  <a:gd name="T121" fmla="*/ 16 h 332"/>
                  <a:gd name="T122" fmla="*/ 139 w 196"/>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332">
                    <a:moveTo>
                      <a:pt x="128" y="2"/>
                    </a:moveTo>
                    <a:lnTo>
                      <a:pt x="119" y="2"/>
                    </a:lnTo>
                    <a:lnTo>
                      <a:pt x="114" y="8"/>
                    </a:lnTo>
                    <a:lnTo>
                      <a:pt x="108" y="14"/>
                    </a:lnTo>
                    <a:lnTo>
                      <a:pt x="106" y="16"/>
                    </a:lnTo>
                    <a:lnTo>
                      <a:pt x="97" y="21"/>
                    </a:lnTo>
                    <a:lnTo>
                      <a:pt x="88" y="29"/>
                    </a:lnTo>
                    <a:lnTo>
                      <a:pt x="80" y="32"/>
                    </a:lnTo>
                    <a:lnTo>
                      <a:pt x="61" y="35"/>
                    </a:lnTo>
                    <a:lnTo>
                      <a:pt x="13" y="35"/>
                    </a:lnTo>
                    <a:lnTo>
                      <a:pt x="61" y="37"/>
                    </a:lnTo>
                    <a:lnTo>
                      <a:pt x="75" y="32"/>
                    </a:lnTo>
                    <a:lnTo>
                      <a:pt x="83" y="35"/>
                    </a:lnTo>
                    <a:lnTo>
                      <a:pt x="72" y="41"/>
                    </a:lnTo>
                    <a:lnTo>
                      <a:pt x="80" y="41"/>
                    </a:lnTo>
                    <a:lnTo>
                      <a:pt x="72" y="48"/>
                    </a:lnTo>
                    <a:lnTo>
                      <a:pt x="11" y="94"/>
                    </a:lnTo>
                    <a:lnTo>
                      <a:pt x="75" y="48"/>
                    </a:lnTo>
                    <a:lnTo>
                      <a:pt x="72" y="54"/>
                    </a:lnTo>
                    <a:lnTo>
                      <a:pt x="64" y="62"/>
                    </a:lnTo>
                    <a:lnTo>
                      <a:pt x="55" y="64"/>
                    </a:lnTo>
                    <a:lnTo>
                      <a:pt x="38" y="68"/>
                    </a:lnTo>
                    <a:lnTo>
                      <a:pt x="11" y="62"/>
                    </a:lnTo>
                    <a:lnTo>
                      <a:pt x="55" y="68"/>
                    </a:lnTo>
                    <a:lnTo>
                      <a:pt x="64" y="62"/>
                    </a:lnTo>
                    <a:lnTo>
                      <a:pt x="72" y="59"/>
                    </a:lnTo>
                    <a:lnTo>
                      <a:pt x="69" y="68"/>
                    </a:lnTo>
                    <a:lnTo>
                      <a:pt x="64" y="70"/>
                    </a:lnTo>
                    <a:lnTo>
                      <a:pt x="9" y="97"/>
                    </a:lnTo>
                    <a:lnTo>
                      <a:pt x="64" y="73"/>
                    </a:lnTo>
                    <a:lnTo>
                      <a:pt x="69" y="73"/>
                    </a:lnTo>
                    <a:lnTo>
                      <a:pt x="64" y="81"/>
                    </a:lnTo>
                    <a:lnTo>
                      <a:pt x="55" y="89"/>
                    </a:lnTo>
                    <a:lnTo>
                      <a:pt x="9" y="105"/>
                    </a:lnTo>
                    <a:lnTo>
                      <a:pt x="61" y="86"/>
                    </a:lnTo>
                    <a:lnTo>
                      <a:pt x="64" y="86"/>
                    </a:lnTo>
                    <a:lnTo>
                      <a:pt x="67" y="89"/>
                    </a:lnTo>
                    <a:lnTo>
                      <a:pt x="55" y="99"/>
                    </a:lnTo>
                    <a:lnTo>
                      <a:pt x="67" y="97"/>
                    </a:lnTo>
                    <a:lnTo>
                      <a:pt x="52" y="111"/>
                    </a:lnTo>
                    <a:lnTo>
                      <a:pt x="41" y="119"/>
                    </a:lnTo>
                    <a:lnTo>
                      <a:pt x="19" y="124"/>
                    </a:lnTo>
                    <a:lnTo>
                      <a:pt x="9" y="124"/>
                    </a:lnTo>
                    <a:lnTo>
                      <a:pt x="27" y="122"/>
                    </a:lnTo>
                    <a:lnTo>
                      <a:pt x="50" y="116"/>
                    </a:lnTo>
                    <a:lnTo>
                      <a:pt x="55" y="113"/>
                    </a:lnTo>
                    <a:lnTo>
                      <a:pt x="50" y="122"/>
                    </a:lnTo>
                    <a:lnTo>
                      <a:pt x="38" y="132"/>
                    </a:lnTo>
                    <a:lnTo>
                      <a:pt x="19" y="137"/>
                    </a:lnTo>
                    <a:lnTo>
                      <a:pt x="0" y="143"/>
                    </a:lnTo>
                    <a:lnTo>
                      <a:pt x="25" y="135"/>
                    </a:lnTo>
                    <a:lnTo>
                      <a:pt x="41" y="127"/>
                    </a:lnTo>
                    <a:lnTo>
                      <a:pt x="55" y="119"/>
                    </a:lnTo>
                    <a:lnTo>
                      <a:pt x="58" y="116"/>
                    </a:lnTo>
                    <a:lnTo>
                      <a:pt x="55" y="124"/>
                    </a:lnTo>
                    <a:lnTo>
                      <a:pt x="61" y="122"/>
                    </a:lnTo>
                    <a:lnTo>
                      <a:pt x="67" y="124"/>
                    </a:lnTo>
                    <a:lnTo>
                      <a:pt x="55" y="132"/>
                    </a:lnTo>
                    <a:lnTo>
                      <a:pt x="55" y="137"/>
                    </a:lnTo>
                    <a:lnTo>
                      <a:pt x="41" y="149"/>
                    </a:lnTo>
                    <a:lnTo>
                      <a:pt x="46" y="149"/>
                    </a:lnTo>
                    <a:lnTo>
                      <a:pt x="41" y="155"/>
                    </a:lnTo>
                    <a:lnTo>
                      <a:pt x="22" y="165"/>
                    </a:lnTo>
                    <a:lnTo>
                      <a:pt x="5" y="168"/>
                    </a:lnTo>
                    <a:lnTo>
                      <a:pt x="30" y="162"/>
                    </a:lnTo>
                    <a:lnTo>
                      <a:pt x="45" y="155"/>
                    </a:lnTo>
                    <a:lnTo>
                      <a:pt x="52" y="151"/>
                    </a:lnTo>
                    <a:lnTo>
                      <a:pt x="52" y="160"/>
                    </a:lnTo>
                    <a:lnTo>
                      <a:pt x="52" y="162"/>
                    </a:lnTo>
                    <a:lnTo>
                      <a:pt x="45" y="173"/>
                    </a:lnTo>
                    <a:lnTo>
                      <a:pt x="36" y="181"/>
                    </a:lnTo>
                    <a:lnTo>
                      <a:pt x="41" y="181"/>
                    </a:lnTo>
                    <a:lnTo>
                      <a:pt x="33" y="187"/>
                    </a:lnTo>
                    <a:lnTo>
                      <a:pt x="5" y="200"/>
                    </a:lnTo>
                    <a:lnTo>
                      <a:pt x="25" y="193"/>
                    </a:lnTo>
                    <a:lnTo>
                      <a:pt x="38" y="187"/>
                    </a:lnTo>
                    <a:lnTo>
                      <a:pt x="38" y="195"/>
                    </a:lnTo>
                    <a:lnTo>
                      <a:pt x="30" y="198"/>
                    </a:lnTo>
                    <a:lnTo>
                      <a:pt x="38" y="195"/>
                    </a:lnTo>
                    <a:lnTo>
                      <a:pt x="38" y="200"/>
                    </a:lnTo>
                    <a:lnTo>
                      <a:pt x="33" y="206"/>
                    </a:lnTo>
                    <a:lnTo>
                      <a:pt x="9" y="214"/>
                    </a:lnTo>
                    <a:lnTo>
                      <a:pt x="30" y="206"/>
                    </a:lnTo>
                    <a:lnTo>
                      <a:pt x="30" y="208"/>
                    </a:lnTo>
                    <a:lnTo>
                      <a:pt x="33" y="211"/>
                    </a:lnTo>
                    <a:lnTo>
                      <a:pt x="9" y="231"/>
                    </a:lnTo>
                    <a:lnTo>
                      <a:pt x="27" y="217"/>
                    </a:lnTo>
                    <a:lnTo>
                      <a:pt x="33" y="214"/>
                    </a:lnTo>
                    <a:lnTo>
                      <a:pt x="36" y="219"/>
                    </a:lnTo>
                    <a:lnTo>
                      <a:pt x="30" y="225"/>
                    </a:lnTo>
                    <a:lnTo>
                      <a:pt x="36" y="222"/>
                    </a:lnTo>
                    <a:lnTo>
                      <a:pt x="30" y="238"/>
                    </a:lnTo>
                    <a:lnTo>
                      <a:pt x="5" y="257"/>
                    </a:lnTo>
                    <a:lnTo>
                      <a:pt x="30" y="238"/>
                    </a:lnTo>
                    <a:lnTo>
                      <a:pt x="27" y="246"/>
                    </a:lnTo>
                    <a:lnTo>
                      <a:pt x="36" y="238"/>
                    </a:lnTo>
                    <a:lnTo>
                      <a:pt x="36" y="246"/>
                    </a:lnTo>
                    <a:lnTo>
                      <a:pt x="38" y="284"/>
                    </a:lnTo>
                    <a:lnTo>
                      <a:pt x="64" y="331"/>
                    </a:lnTo>
                    <a:lnTo>
                      <a:pt x="38" y="282"/>
                    </a:lnTo>
                    <a:lnTo>
                      <a:pt x="38" y="263"/>
                    </a:lnTo>
                    <a:lnTo>
                      <a:pt x="41" y="249"/>
                    </a:lnTo>
                    <a:lnTo>
                      <a:pt x="45" y="238"/>
                    </a:lnTo>
                    <a:lnTo>
                      <a:pt x="50" y="219"/>
                    </a:lnTo>
                    <a:lnTo>
                      <a:pt x="55" y="227"/>
                    </a:lnTo>
                    <a:lnTo>
                      <a:pt x="92" y="331"/>
                    </a:lnTo>
                    <a:lnTo>
                      <a:pt x="58" y="227"/>
                    </a:lnTo>
                    <a:lnTo>
                      <a:pt x="58" y="217"/>
                    </a:lnTo>
                    <a:lnTo>
                      <a:pt x="64" y="222"/>
                    </a:lnTo>
                    <a:lnTo>
                      <a:pt x="69" y="322"/>
                    </a:lnTo>
                    <a:lnTo>
                      <a:pt x="67" y="236"/>
                    </a:lnTo>
                    <a:lnTo>
                      <a:pt x="64" y="219"/>
                    </a:lnTo>
                    <a:lnTo>
                      <a:pt x="61" y="214"/>
                    </a:lnTo>
                    <a:lnTo>
                      <a:pt x="64" y="200"/>
                    </a:lnTo>
                    <a:lnTo>
                      <a:pt x="67" y="211"/>
                    </a:lnTo>
                    <a:lnTo>
                      <a:pt x="75" y="233"/>
                    </a:lnTo>
                    <a:lnTo>
                      <a:pt x="83" y="246"/>
                    </a:lnTo>
                    <a:lnTo>
                      <a:pt x="106" y="266"/>
                    </a:lnTo>
                    <a:lnTo>
                      <a:pt x="153" y="301"/>
                    </a:lnTo>
                    <a:lnTo>
                      <a:pt x="92" y="249"/>
                    </a:lnTo>
                    <a:lnTo>
                      <a:pt x="80" y="236"/>
                    </a:lnTo>
                    <a:lnTo>
                      <a:pt x="75" y="227"/>
                    </a:lnTo>
                    <a:lnTo>
                      <a:pt x="69" y="217"/>
                    </a:lnTo>
                    <a:lnTo>
                      <a:pt x="72" y="187"/>
                    </a:lnTo>
                    <a:lnTo>
                      <a:pt x="75" y="195"/>
                    </a:lnTo>
                    <a:lnTo>
                      <a:pt x="75" y="179"/>
                    </a:lnTo>
                    <a:lnTo>
                      <a:pt x="75" y="173"/>
                    </a:lnTo>
                    <a:lnTo>
                      <a:pt x="80" y="187"/>
                    </a:lnTo>
                    <a:lnTo>
                      <a:pt x="134" y="287"/>
                    </a:lnTo>
                    <a:lnTo>
                      <a:pt x="88" y="206"/>
                    </a:lnTo>
                    <a:lnTo>
                      <a:pt x="83" y="198"/>
                    </a:lnTo>
                    <a:lnTo>
                      <a:pt x="80" y="187"/>
                    </a:lnTo>
                    <a:lnTo>
                      <a:pt x="80" y="157"/>
                    </a:lnTo>
                    <a:lnTo>
                      <a:pt x="83" y="160"/>
                    </a:lnTo>
                    <a:lnTo>
                      <a:pt x="86" y="143"/>
                    </a:lnTo>
                    <a:lnTo>
                      <a:pt x="94" y="149"/>
                    </a:lnTo>
                    <a:lnTo>
                      <a:pt x="136" y="260"/>
                    </a:lnTo>
                    <a:lnTo>
                      <a:pt x="114" y="206"/>
                    </a:lnTo>
                    <a:lnTo>
                      <a:pt x="106" y="181"/>
                    </a:lnTo>
                    <a:lnTo>
                      <a:pt x="94" y="160"/>
                    </a:lnTo>
                    <a:lnTo>
                      <a:pt x="94" y="146"/>
                    </a:lnTo>
                    <a:lnTo>
                      <a:pt x="92" y="124"/>
                    </a:lnTo>
                    <a:lnTo>
                      <a:pt x="97" y="127"/>
                    </a:lnTo>
                    <a:lnTo>
                      <a:pt x="119" y="238"/>
                    </a:lnTo>
                    <a:lnTo>
                      <a:pt x="94" y="119"/>
                    </a:lnTo>
                    <a:lnTo>
                      <a:pt x="94" y="108"/>
                    </a:lnTo>
                    <a:lnTo>
                      <a:pt x="97" y="116"/>
                    </a:lnTo>
                    <a:lnTo>
                      <a:pt x="97" y="92"/>
                    </a:lnTo>
                    <a:lnTo>
                      <a:pt x="102" y="99"/>
                    </a:lnTo>
                    <a:lnTo>
                      <a:pt x="102" y="86"/>
                    </a:lnTo>
                    <a:lnTo>
                      <a:pt x="111" y="94"/>
                    </a:lnTo>
                    <a:lnTo>
                      <a:pt x="122" y="122"/>
                    </a:lnTo>
                    <a:lnTo>
                      <a:pt x="136" y="137"/>
                    </a:lnTo>
                    <a:lnTo>
                      <a:pt x="161" y="165"/>
                    </a:lnTo>
                    <a:lnTo>
                      <a:pt x="175" y="189"/>
                    </a:lnTo>
                    <a:lnTo>
                      <a:pt x="136" y="137"/>
                    </a:lnTo>
                    <a:lnTo>
                      <a:pt x="125" y="124"/>
                    </a:lnTo>
                    <a:lnTo>
                      <a:pt x="114" y="105"/>
                    </a:lnTo>
                    <a:lnTo>
                      <a:pt x="111" y="92"/>
                    </a:lnTo>
                    <a:lnTo>
                      <a:pt x="106" y="68"/>
                    </a:lnTo>
                    <a:lnTo>
                      <a:pt x="108" y="70"/>
                    </a:lnTo>
                    <a:lnTo>
                      <a:pt x="114" y="68"/>
                    </a:lnTo>
                    <a:lnTo>
                      <a:pt x="111" y="56"/>
                    </a:lnTo>
                    <a:lnTo>
                      <a:pt x="116" y="68"/>
                    </a:lnTo>
                    <a:lnTo>
                      <a:pt x="122" y="79"/>
                    </a:lnTo>
                    <a:lnTo>
                      <a:pt x="136" y="89"/>
                    </a:lnTo>
                    <a:lnTo>
                      <a:pt x="156" y="99"/>
                    </a:lnTo>
                    <a:lnTo>
                      <a:pt x="195" y="127"/>
                    </a:lnTo>
                    <a:lnTo>
                      <a:pt x="130" y="86"/>
                    </a:lnTo>
                    <a:lnTo>
                      <a:pt x="122" y="75"/>
                    </a:lnTo>
                    <a:lnTo>
                      <a:pt x="119" y="70"/>
                    </a:lnTo>
                    <a:lnTo>
                      <a:pt x="119" y="43"/>
                    </a:lnTo>
                    <a:lnTo>
                      <a:pt x="125" y="52"/>
                    </a:lnTo>
                    <a:lnTo>
                      <a:pt x="134" y="64"/>
                    </a:lnTo>
                    <a:lnTo>
                      <a:pt x="150" y="86"/>
                    </a:lnTo>
                    <a:lnTo>
                      <a:pt x="172" y="108"/>
                    </a:lnTo>
                    <a:lnTo>
                      <a:pt x="178" y="119"/>
                    </a:lnTo>
                    <a:lnTo>
                      <a:pt x="125" y="62"/>
                    </a:lnTo>
                    <a:lnTo>
                      <a:pt x="125" y="46"/>
                    </a:lnTo>
                    <a:lnTo>
                      <a:pt x="128" y="32"/>
                    </a:lnTo>
                    <a:lnTo>
                      <a:pt x="125" y="23"/>
                    </a:lnTo>
                    <a:lnTo>
                      <a:pt x="122" y="21"/>
                    </a:lnTo>
                    <a:lnTo>
                      <a:pt x="125" y="16"/>
                    </a:lnTo>
                    <a:lnTo>
                      <a:pt x="128" y="8"/>
                    </a:lnTo>
                    <a:lnTo>
                      <a:pt x="134" y="2"/>
                    </a:lnTo>
                    <a:lnTo>
                      <a:pt x="139" y="0"/>
                    </a:lnTo>
                    <a:lnTo>
                      <a:pt x="128"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2" name="Freeform 88"/>
              <p:cNvSpPr>
                <a:spLocks/>
              </p:cNvSpPr>
              <p:nvPr/>
            </p:nvSpPr>
            <p:spPr bwMode="ltGray">
              <a:xfrm>
                <a:off x="5091" y="3509"/>
                <a:ext cx="122" cy="289"/>
              </a:xfrm>
              <a:custGeom>
                <a:avLst/>
                <a:gdLst>
                  <a:gd name="T0" fmla="*/ 121 w 122"/>
                  <a:gd name="T1" fmla="*/ 103 h 289"/>
                  <a:gd name="T2" fmla="*/ 108 w 122"/>
                  <a:gd name="T3" fmla="*/ 10 h 289"/>
                  <a:gd name="T4" fmla="*/ 92 w 122"/>
                  <a:gd name="T5" fmla="*/ 1 h 289"/>
                  <a:gd name="T6" fmla="*/ 79 w 122"/>
                  <a:gd name="T7" fmla="*/ 0 h 289"/>
                  <a:gd name="T8" fmla="*/ 58 w 122"/>
                  <a:gd name="T9" fmla="*/ 4 h 289"/>
                  <a:gd name="T10" fmla="*/ 45 w 122"/>
                  <a:gd name="T11" fmla="*/ 14 h 289"/>
                  <a:gd name="T12" fmla="*/ 31 w 122"/>
                  <a:gd name="T13" fmla="*/ 28 h 289"/>
                  <a:gd name="T14" fmla="*/ 17 w 122"/>
                  <a:gd name="T15" fmla="*/ 54 h 289"/>
                  <a:gd name="T16" fmla="*/ 9 w 122"/>
                  <a:gd name="T17" fmla="*/ 90 h 289"/>
                  <a:gd name="T18" fmla="*/ 5 w 122"/>
                  <a:gd name="T19" fmla="*/ 121 h 289"/>
                  <a:gd name="T20" fmla="*/ 0 w 122"/>
                  <a:gd name="T21" fmla="*/ 164 h 289"/>
                  <a:gd name="T22" fmla="*/ 0 w 122"/>
                  <a:gd name="T23" fmla="*/ 192 h 289"/>
                  <a:gd name="T24" fmla="*/ 9 w 122"/>
                  <a:gd name="T25" fmla="*/ 230 h 289"/>
                  <a:gd name="T26" fmla="*/ 27 w 122"/>
                  <a:gd name="T27" fmla="*/ 262 h 289"/>
                  <a:gd name="T28" fmla="*/ 45 w 122"/>
                  <a:gd name="T29" fmla="*/ 288 h 289"/>
                  <a:gd name="T30" fmla="*/ 35 w 122"/>
                  <a:gd name="T31" fmla="*/ 249 h 289"/>
                  <a:gd name="T32" fmla="*/ 31 w 122"/>
                  <a:gd name="T33" fmla="*/ 212 h 289"/>
                  <a:gd name="T34" fmla="*/ 33 w 122"/>
                  <a:gd name="T35" fmla="*/ 174 h 289"/>
                  <a:gd name="T36" fmla="*/ 35 w 122"/>
                  <a:gd name="T37" fmla="*/ 141 h 289"/>
                  <a:gd name="T38" fmla="*/ 39 w 122"/>
                  <a:gd name="T39" fmla="*/ 107 h 289"/>
                  <a:gd name="T40" fmla="*/ 45 w 122"/>
                  <a:gd name="T41" fmla="*/ 76 h 289"/>
                  <a:gd name="T42" fmla="*/ 47 w 122"/>
                  <a:gd name="T43" fmla="*/ 53 h 289"/>
                  <a:gd name="T44" fmla="*/ 55 w 122"/>
                  <a:gd name="T45" fmla="*/ 30 h 289"/>
                  <a:gd name="T46" fmla="*/ 73 w 122"/>
                  <a:gd name="T47" fmla="*/ 11 h 289"/>
                  <a:gd name="T48" fmla="*/ 88 w 122"/>
                  <a:gd name="T49" fmla="*/ 13 h 289"/>
                  <a:gd name="T50" fmla="*/ 103 w 122"/>
                  <a:gd name="T51" fmla="*/ 65 h 289"/>
                  <a:gd name="T52" fmla="*/ 116 w 122"/>
                  <a:gd name="T53" fmla="*/ 76 h 289"/>
                  <a:gd name="T54" fmla="*/ 121 w 122"/>
                  <a:gd name="T55" fmla="*/ 10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289">
                    <a:moveTo>
                      <a:pt x="121" y="103"/>
                    </a:moveTo>
                    <a:lnTo>
                      <a:pt x="108" y="10"/>
                    </a:lnTo>
                    <a:lnTo>
                      <a:pt x="92" y="1"/>
                    </a:lnTo>
                    <a:lnTo>
                      <a:pt x="79" y="0"/>
                    </a:lnTo>
                    <a:lnTo>
                      <a:pt x="58" y="4"/>
                    </a:lnTo>
                    <a:lnTo>
                      <a:pt x="45" y="14"/>
                    </a:lnTo>
                    <a:lnTo>
                      <a:pt x="31" y="28"/>
                    </a:lnTo>
                    <a:lnTo>
                      <a:pt x="17" y="54"/>
                    </a:lnTo>
                    <a:lnTo>
                      <a:pt x="9" y="90"/>
                    </a:lnTo>
                    <a:lnTo>
                      <a:pt x="5" y="121"/>
                    </a:lnTo>
                    <a:lnTo>
                      <a:pt x="0" y="164"/>
                    </a:lnTo>
                    <a:lnTo>
                      <a:pt x="0" y="192"/>
                    </a:lnTo>
                    <a:lnTo>
                      <a:pt x="9" y="230"/>
                    </a:lnTo>
                    <a:lnTo>
                      <a:pt x="27" y="262"/>
                    </a:lnTo>
                    <a:lnTo>
                      <a:pt x="45" y="288"/>
                    </a:lnTo>
                    <a:lnTo>
                      <a:pt x="35" y="249"/>
                    </a:lnTo>
                    <a:lnTo>
                      <a:pt x="31" y="212"/>
                    </a:lnTo>
                    <a:lnTo>
                      <a:pt x="33" y="174"/>
                    </a:lnTo>
                    <a:lnTo>
                      <a:pt x="35" y="141"/>
                    </a:lnTo>
                    <a:lnTo>
                      <a:pt x="39" y="107"/>
                    </a:lnTo>
                    <a:lnTo>
                      <a:pt x="45" y="76"/>
                    </a:lnTo>
                    <a:lnTo>
                      <a:pt x="47" y="53"/>
                    </a:lnTo>
                    <a:lnTo>
                      <a:pt x="55" y="30"/>
                    </a:lnTo>
                    <a:lnTo>
                      <a:pt x="73" y="11"/>
                    </a:lnTo>
                    <a:lnTo>
                      <a:pt x="88" y="13"/>
                    </a:lnTo>
                    <a:lnTo>
                      <a:pt x="103" y="65"/>
                    </a:lnTo>
                    <a:lnTo>
                      <a:pt x="116" y="76"/>
                    </a:lnTo>
                    <a:lnTo>
                      <a:pt x="121" y="10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3" name="Freeform 89"/>
              <p:cNvSpPr>
                <a:spLocks/>
              </p:cNvSpPr>
              <p:nvPr/>
            </p:nvSpPr>
            <p:spPr bwMode="ltGray">
              <a:xfrm>
                <a:off x="4882" y="3332"/>
                <a:ext cx="266" cy="590"/>
              </a:xfrm>
              <a:custGeom>
                <a:avLst/>
                <a:gdLst>
                  <a:gd name="T0" fmla="*/ 178 w 266"/>
                  <a:gd name="T1" fmla="*/ 6 h 590"/>
                  <a:gd name="T2" fmla="*/ 171 w 266"/>
                  <a:gd name="T3" fmla="*/ 25 h 590"/>
                  <a:gd name="T4" fmla="*/ 112 w 266"/>
                  <a:gd name="T5" fmla="*/ 21 h 590"/>
                  <a:gd name="T6" fmla="*/ 135 w 266"/>
                  <a:gd name="T7" fmla="*/ 29 h 590"/>
                  <a:gd name="T8" fmla="*/ 161 w 266"/>
                  <a:gd name="T9" fmla="*/ 40 h 590"/>
                  <a:gd name="T10" fmla="*/ 105 w 266"/>
                  <a:gd name="T11" fmla="*/ 55 h 590"/>
                  <a:gd name="T12" fmla="*/ 148 w 266"/>
                  <a:gd name="T13" fmla="*/ 60 h 590"/>
                  <a:gd name="T14" fmla="*/ 152 w 266"/>
                  <a:gd name="T15" fmla="*/ 77 h 590"/>
                  <a:gd name="T16" fmla="*/ 26 w 266"/>
                  <a:gd name="T17" fmla="*/ 160 h 590"/>
                  <a:gd name="T18" fmla="*/ 143 w 266"/>
                  <a:gd name="T19" fmla="*/ 100 h 590"/>
                  <a:gd name="T20" fmla="*/ 118 w 266"/>
                  <a:gd name="T21" fmla="*/ 134 h 590"/>
                  <a:gd name="T22" fmla="*/ 134 w 266"/>
                  <a:gd name="T23" fmla="*/ 137 h 590"/>
                  <a:gd name="T24" fmla="*/ 112 w 266"/>
                  <a:gd name="T25" fmla="*/ 184 h 590"/>
                  <a:gd name="T26" fmla="*/ 66 w 266"/>
                  <a:gd name="T27" fmla="*/ 234 h 590"/>
                  <a:gd name="T28" fmla="*/ 118 w 266"/>
                  <a:gd name="T29" fmla="*/ 197 h 590"/>
                  <a:gd name="T30" fmla="*/ 75 w 266"/>
                  <a:gd name="T31" fmla="*/ 271 h 590"/>
                  <a:gd name="T32" fmla="*/ 115 w 266"/>
                  <a:gd name="T33" fmla="*/ 223 h 590"/>
                  <a:gd name="T34" fmla="*/ 124 w 266"/>
                  <a:gd name="T35" fmla="*/ 223 h 590"/>
                  <a:gd name="T36" fmla="*/ 108 w 266"/>
                  <a:gd name="T37" fmla="*/ 266 h 590"/>
                  <a:gd name="T38" fmla="*/ 121 w 266"/>
                  <a:gd name="T39" fmla="*/ 266 h 590"/>
                  <a:gd name="T40" fmla="*/ 97 w 266"/>
                  <a:gd name="T41" fmla="*/ 317 h 590"/>
                  <a:gd name="T42" fmla="*/ 111 w 266"/>
                  <a:gd name="T43" fmla="*/ 304 h 590"/>
                  <a:gd name="T44" fmla="*/ 98 w 266"/>
                  <a:gd name="T45" fmla="*/ 352 h 590"/>
                  <a:gd name="T46" fmla="*/ 108 w 266"/>
                  <a:gd name="T47" fmla="*/ 336 h 590"/>
                  <a:gd name="T48" fmla="*/ 120 w 266"/>
                  <a:gd name="T49" fmla="*/ 331 h 590"/>
                  <a:gd name="T50" fmla="*/ 112 w 266"/>
                  <a:gd name="T51" fmla="*/ 367 h 590"/>
                  <a:gd name="T52" fmla="*/ 88 w 266"/>
                  <a:gd name="T53" fmla="*/ 432 h 590"/>
                  <a:gd name="T54" fmla="*/ 120 w 266"/>
                  <a:gd name="T55" fmla="*/ 382 h 590"/>
                  <a:gd name="T56" fmla="*/ 127 w 266"/>
                  <a:gd name="T57" fmla="*/ 373 h 590"/>
                  <a:gd name="T58" fmla="*/ 125 w 266"/>
                  <a:gd name="T59" fmla="*/ 427 h 590"/>
                  <a:gd name="T60" fmla="*/ 135 w 266"/>
                  <a:gd name="T61" fmla="*/ 454 h 590"/>
                  <a:gd name="T62" fmla="*/ 139 w 266"/>
                  <a:gd name="T63" fmla="*/ 424 h 590"/>
                  <a:gd name="T64" fmla="*/ 234 w 266"/>
                  <a:gd name="T65" fmla="*/ 504 h 590"/>
                  <a:gd name="T66" fmla="*/ 148 w 266"/>
                  <a:gd name="T67" fmla="*/ 387 h 590"/>
                  <a:gd name="T68" fmla="*/ 167 w 266"/>
                  <a:gd name="T69" fmla="*/ 412 h 590"/>
                  <a:gd name="T70" fmla="*/ 141 w 266"/>
                  <a:gd name="T71" fmla="*/ 346 h 590"/>
                  <a:gd name="T72" fmla="*/ 245 w 266"/>
                  <a:gd name="T73" fmla="*/ 398 h 590"/>
                  <a:gd name="T74" fmla="*/ 141 w 266"/>
                  <a:gd name="T75" fmla="*/ 327 h 590"/>
                  <a:gd name="T76" fmla="*/ 156 w 266"/>
                  <a:gd name="T77" fmla="*/ 310 h 590"/>
                  <a:gd name="T78" fmla="*/ 144 w 266"/>
                  <a:gd name="T79" fmla="*/ 283 h 590"/>
                  <a:gd name="T80" fmla="*/ 161 w 266"/>
                  <a:gd name="T81" fmla="*/ 283 h 590"/>
                  <a:gd name="T82" fmla="*/ 208 w 266"/>
                  <a:gd name="T83" fmla="*/ 333 h 590"/>
                  <a:gd name="T84" fmla="*/ 162 w 266"/>
                  <a:gd name="T85" fmla="*/ 238 h 590"/>
                  <a:gd name="T86" fmla="*/ 153 w 266"/>
                  <a:gd name="T87" fmla="*/ 202 h 590"/>
                  <a:gd name="T88" fmla="*/ 167 w 266"/>
                  <a:gd name="T89" fmla="*/ 196 h 590"/>
                  <a:gd name="T90" fmla="*/ 164 w 266"/>
                  <a:gd name="T91" fmla="*/ 163 h 590"/>
                  <a:gd name="T92" fmla="*/ 170 w 266"/>
                  <a:gd name="T93" fmla="*/ 158 h 590"/>
                  <a:gd name="T94" fmla="*/ 201 w 266"/>
                  <a:gd name="T95" fmla="*/ 189 h 590"/>
                  <a:gd name="T96" fmla="*/ 176 w 266"/>
                  <a:gd name="T97" fmla="*/ 140 h 590"/>
                  <a:gd name="T98" fmla="*/ 178 w 266"/>
                  <a:gd name="T99" fmla="*/ 98 h 590"/>
                  <a:gd name="T100" fmla="*/ 176 w 266"/>
                  <a:gd name="T101" fmla="*/ 75 h 590"/>
                  <a:gd name="T102" fmla="*/ 204 w 266"/>
                  <a:gd name="T103" fmla="*/ 74 h 590"/>
                  <a:gd name="T104" fmla="*/ 197 w 266"/>
                  <a:gd name="T105" fmla="*/ 40 h 590"/>
                  <a:gd name="T106" fmla="*/ 209 w 266"/>
                  <a:gd name="T107" fmla="*/ 32 h 590"/>
                  <a:gd name="T108" fmla="*/ 205 w 266"/>
                  <a:gd name="T10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590">
                    <a:moveTo>
                      <a:pt x="205" y="0"/>
                    </a:moveTo>
                    <a:lnTo>
                      <a:pt x="195" y="1"/>
                    </a:lnTo>
                    <a:lnTo>
                      <a:pt x="178" y="6"/>
                    </a:lnTo>
                    <a:lnTo>
                      <a:pt x="190" y="9"/>
                    </a:lnTo>
                    <a:lnTo>
                      <a:pt x="181" y="16"/>
                    </a:lnTo>
                    <a:lnTo>
                      <a:pt x="171" y="25"/>
                    </a:lnTo>
                    <a:lnTo>
                      <a:pt x="157" y="28"/>
                    </a:lnTo>
                    <a:lnTo>
                      <a:pt x="135" y="27"/>
                    </a:lnTo>
                    <a:lnTo>
                      <a:pt x="112" y="21"/>
                    </a:lnTo>
                    <a:lnTo>
                      <a:pt x="52" y="27"/>
                    </a:lnTo>
                    <a:lnTo>
                      <a:pt x="111" y="23"/>
                    </a:lnTo>
                    <a:lnTo>
                      <a:pt x="135" y="29"/>
                    </a:lnTo>
                    <a:lnTo>
                      <a:pt x="157" y="28"/>
                    </a:lnTo>
                    <a:lnTo>
                      <a:pt x="171" y="33"/>
                    </a:lnTo>
                    <a:lnTo>
                      <a:pt x="161" y="40"/>
                    </a:lnTo>
                    <a:lnTo>
                      <a:pt x="167" y="43"/>
                    </a:lnTo>
                    <a:lnTo>
                      <a:pt x="148" y="56"/>
                    </a:lnTo>
                    <a:lnTo>
                      <a:pt x="105" y="55"/>
                    </a:lnTo>
                    <a:lnTo>
                      <a:pt x="50" y="102"/>
                    </a:lnTo>
                    <a:lnTo>
                      <a:pt x="105" y="56"/>
                    </a:lnTo>
                    <a:lnTo>
                      <a:pt x="148" y="60"/>
                    </a:lnTo>
                    <a:lnTo>
                      <a:pt x="161" y="61"/>
                    </a:lnTo>
                    <a:lnTo>
                      <a:pt x="138" y="77"/>
                    </a:lnTo>
                    <a:lnTo>
                      <a:pt x="152" y="77"/>
                    </a:lnTo>
                    <a:lnTo>
                      <a:pt x="127" y="95"/>
                    </a:lnTo>
                    <a:lnTo>
                      <a:pt x="80" y="119"/>
                    </a:lnTo>
                    <a:lnTo>
                      <a:pt x="26" y="160"/>
                    </a:lnTo>
                    <a:lnTo>
                      <a:pt x="82" y="122"/>
                    </a:lnTo>
                    <a:lnTo>
                      <a:pt x="129" y="98"/>
                    </a:lnTo>
                    <a:lnTo>
                      <a:pt x="143" y="100"/>
                    </a:lnTo>
                    <a:lnTo>
                      <a:pt x="121" y="114"/>
                    </a:lnTo>
                    <a:lnTo>
                      <a:pt x="135" y="117"/>
                    </a:lnTo>
                    <a:lnTo>
                      <a:pt x="118" y="134"/>
                    </a:lnTo>
                    <a:lnTo>
                      <a:pt x="4" y="276"/>
                    </a:lnTo>
                    <a:lnTo>
                      <a:pt x="118" y="137"/>
                    </a:lnTo>
                    <a:lnTo>
                      <a:pt x="134" y="137"/>
                    </a:lnTo>
                    <a:lnTo>
                      <a:pt x="116" y="158"/>
                    </a:lnTo>
                    <a:lnTo>
                      <a:pt x="129" y="158"/>
                    </a:lnTo>
                    <a:lnTo>
                      <a:pt x="112" y="184"/>
                    </a:lnTo>
                    <a:lnTo>
                      <a:pt x="66" y="233"/>
                    </a:lnTo>
                    <a:lnTo>
                      <a:pt x="18" y="303"/>
                    </a:lnTo>
                    <a:lnTo>
                      <a:pt x="66" y="234"/>
                    </a:lnTo>
                    <a:lnTo>
                      <a:pt x="115" y="186"/>
                    </a:lnTo>
                    <a:lnTo>
                      <a:pt x="129" y="178"/>
                    </a:lnTo>
                    <a:lnTo>
                      <a:pt x="118" y="197"/>
                    </a:lnTo>
                    <a:lnTo>
                      <a:pt x="127" y="194"/>
                    </a:lnTo>
                    <a:lnTo>
                      <a:pt x="112" y="220"/>
                    </a:lnTo>
                    <a:lnTo>
                      <a:pt x="75" y="271"/>
                    </a:lnTo>
                    <a:lnTo>
                      <a:pt x="0" y="338"/>
                    </a:lnTo>
                    <a:lnTo>
                      <a:pt x="73" y="273"/>
                    </a:lnTo>
                    <a:lnTo>
                      <a:pt x="115" y="223"/>
                    </a:lnTo>
                    <a:lnTo>
                      <a:pt x="120" y="223"/>
                    </a:lnTo>
                    <a:lnTo>
                      <a:pt x="50" y="373"/>
                    </a:lnTo>
                    <a:lnTo>
                      <a:pt x="124" y="223"/>
                    </a:lnTo>
                    <a:lnTo>
                      <a:pt x="115" y="243"/>
                    </a:lnTo>
                    <a:lnTo>
                      <a:pt x="124" y="236"/>
                    </a:lnTo>
                    <a:lnTo>
                      <a:pt x="108" y="266"/>
                    </a:lnTo>
                    <a:lnTo>
                      <a:pt x="60" y="336"/>
                    </a:lnTo>
                    <a:lnTo>
                      <a:pt x="108" y="271"/>
                    </a:lnTo>
                    <a:lnTo>
                      <a:pt x="121" y="266"/>
                    </a:lnTo>
                    <a:lnTo>
                      <a:pt x="108" y="286"/>
                    </a:lnTo>
                    <a:lnTo>
                      <a:pt x="52" y="424"/>
                    </a:lnTo>
                    <a:lnTo>
                      <a:pt x="97" y="317"/>
                    </a:lnTo>
                    <a:lnTo>
                      <a:pt x="112" y="286"/>
                    </a:lnTo>
                    <a:lnTo>
                      <a:pt x="121" y="283"/>
                    </a:lnTo>
                    <a:lnTo>
                      <a:pt x="111" y="304"/>
                    </a:lnTo>
                    <a:lnTo>
                      <a:pt x="120" y="302"/>
                    </a:lnTo>
                    <a:lnTo>
                      <a:pt x="105" y="328"/>
                    </a:lnTo>
                    <a:lnTo>
                      <a:pt x="98" y="352"/>
                    </a:lnTo>
                    <a:lnTo>
                      <a:pt x="25" y="430"/>
                    </a:lnTo>
                    <a:lnTo>
                      <a:pt x="100" y="353"/>
                    </a:lnTo>
                    <a:lnTo>
                      <a:pt x="108" y="336"/>
                    </a:lnTo>
                    <a:lnTo>
                      <a:pt x="118" y="331"/>
                    </a:lnTo>
                    <a:lnTo>
                      <a:pt x="100" y="377"/>
                    </a:lnTo>
                    <a:lnTo>
                      <a:pt x="120" y="331"/>
                    </a:lnTo>
                    <a:lnTo>
                      <a:pt x="108" y="353"/>
                    </a:lnTo>
                    <a:lnTo>
                      <a:pt x="121" y="348"/>
                    </a:lnTo>
                    <a:lnTo>
                      <a:pt x="112" y="367"/>
                    </a:lnTo>
                    <a:lnTo>
                      <a:pt x="88" y="432"/>
                    </a:lnTo>
                    <a:lnTo>
                      <a:pt x="62" y="471"/>
                    </a:lnTo>
                    <a:lnTo>
                      <a:pt x="88" y="432"/>
                    </a:lnTo>
                    <a:lnTo>
                      <a:pt x="115" y="370"/>
                    </a:lnTo>
                    <a:lnTo>
                      <a:pt x="124" y="367"/>
                    </a:lnTo>
                    <a:lnTo>
                      <a:pt x="120" y="382"/>
                    </a:lnTo>
                    <a:lnTo>
                      <a:pt x="100" y="424"/>
                    </a:lnTo>
                    <a:lnTo>
                      <a:pt x="121" y="387"/>
                    </a:lnTo>
                    <a:lnTo>
                      <a:pt x="127" y="373"/>
                    </a:lnTo>
                    <a:lnTo>
                      <a:pt x="118" y="406"/>
                    </a:lnTo>
                    <a:lnTo>
                      <a:pt x="129" y="400"/>
                    </a:lnTo>
                    <a:lnTo>
                      <a:pt x="125" y="427"/>
                    </a:lnTo>
                    <a:lnTo>
                      <a:pt x="132" y="416"/>
                    </a:lnTo>
                    <a:lnTo>
                      <a:pt x="138" y="425"/>
                    </a:lnTo>
                    <a:lnTo>
                      <a:pt x="135" y="454"/>
                    </a:lnTo>
                    <a:lnTo>
                      <a:pt x="89" y="589"/>
                    </a:lnTo>
                    <a:lnTo>
                      <a:pt x="139" y="454"/>
                    </a:lnTo>
                    <a:lnTo>
                      <a:pt x="139" y="424"/>
                    </a:lnTo>
                    <a:lnTo>
                      <a:pt x="139" y="406"/>
                    </a:lnTo>
                    <a:lnTo>
                      <a:pt x="150" y="416"/>
                    </a:lnTo>
                    <a:lnTo>
                      <a:pt x="234" y="504"/>
                    </a:lnTo>
                    <a:lnTo>
                      <a:pt x="146" y="406"/>
                    </a:lnTo>
                    <a:lnTo>
                      <a:pt x="139" y="382"/>
                    </a:lnTo>
                    <a:lnTo>
                      <a:pt x="148" y="387"/>
                    </a:lnTo>
                    <a:lnTo>
                      <a:pt x="135" y="356"/>
                    </a:lnTo>
                    <a:lnTo>
                      <a:pt x="146" y="369"/>
                    </a:lnTo>
                    <a:lnTo>
                      <a:pt x="167" y="412"/>
                    </a:lnTo>
                    <a:lnTo>
                      <a:pt x="148" y="365"/>
                    </a:lnTo>
                    <a:lnTo>
                      <a:pt x="139" y="346"/>
                    </a:lnTo>
                    <a:lnTo>
                      <a:pt x="141" y="346"/>
                    </a:lnTo>
                    <a:lnTo>
                      <a:pt x="152" y="356"/>
                    </a:lnTo>
                    <a:lnTo>
                      <a:pt x="173" y="380"/>
                    </a:lnTo>
                    <a:lnTo>
                      <a:pt x="245" y="398"/>
                    </a:lnTo>
                    <a:lnTo>
                      <a:pt x="171" y="377"/>
                    </a:lnTo>
                    <a:lnTo>
                      <a:pt x="148" y="348"/>
                    </a:lnTo>
                    <a:lnTo>
                      <a:pt x="141" y="327"/>
                    </a:lnTo>
                    <a:lnTo>
                      <a:pt x="152" y="327"/>
                    </a:lnTo>
                    <a:lnTo>
                      <a:pt x="141" y="304"/>
                    </a:lnTo>
                    <a:lnTo>
                      <a:pt x="156" y="310"/>
                    </a:lnTo>
                    <a:lnTo>
                      <a:pt x="205" y="352"/>
                    </a:lnTo>
                    <a:lnTo>
                      <a:pt x="156" y="308"/>
                    </a:lnTo>
                    <a:lnTo>
                      <a:pt x="144" y="283"/>
                    </a:lnTo>
                    <a:lnTo>
                      <a:pt x="157" y="290"/>
                    </a:lnTo>
                    <a:lnTo>
                      <a:pt x="148" y="270"/>
                    </a:lnTo>
                    <a:lnTo>
                      <a:pt x="161" y="283"/>
                    </a:lnTo>
                    <a:lnTo>
                      <a:pt x="152" y="253"/>
                    </a:lnTo>
                    <a:lnTo>
                      <a:pt x="162" y="268"/>
                    </a:lnTo>
                    <a:lnTo>
                      <a:pt x="208" y="333"/>
                    </a:lnTo>
                    <a:lnTo>
                      <a:pt x="161" y="268"/>
                    </a:lnTo>
                    <a:lnTo>
                      <a:pt x="150" y="229"/>
                    </a:lnTo>
                    <a:lnTo>
                      <a:pt x="162" y="238"/>
                    </a:lnTo>
                    <a:lnTo>
                      <a:pt x="236" y="275"/>
                    </a:lnTo>
                    <a:lnTo>
                      <a:pt x="162" y="236"/>
                    </a:lnTo>
                    <a:lnTo>
                      <a:pt x="153" y="202"/>
                    </a:lnTo>
                    <a:lnTo>
                      <a:pt x="164" y="207"/>
                    </a:lnTo>
                    <a:lnTo>
                      <a:pt x="156" y="189"/>
                    </a:lnTo>
                    <a:lnTo>
                      <a:pt x="167" y="196"/>
                    </a:lnTo>
                    <a:lnTo>
                      <a:pt x="200" y="288"/>
                    </a:lnTo>
                    <a:lnTo>
                      <a:pt x="164" y="188"/>
                    </a:lnTo>
                    <a:lnTo>
                      <a:pt x="164" y="163"/>
                    </a:lnTo>
                    <a:lnTo>
                      <a:pt x="175" y="173"/>
                    </a:lnTo>
                    <a:lnTo>
                      <a:pt x="197" y="226"/>
                    </a:lnTo>
                    <a:lnTo>
                      <a:pt x="170" y="158"/>
                    </a:lnTo>
                    <a:lnTo>
                      <a:pt x="167" y="137"/>
                    </a:lnTo>
                    <a:lnTo>
                      <a:pt x="175" y="147"/>
                    </a:lnTo>
                    <a:lnTo>
                      <a:pt x="201" y="189"/>
                    </a:lnTo>
                    <a:lnTo>
                      <a:pt x="265" y="213"/>
                    </a:lnTo>
                    <a:lnTo>
                      <a:pt x="200" y="186"/>
                    </a:lnTo>
                    <a:lnTo>
                      <a:pt x="176" y="140"/>
                    </a:lnTo>
                    <a:lnTo>
                      <a:pt x="173" y="112"/>
                    </a:lnTo>
                    <a:lnTo>
                      <a:pt x="184" y="126"/>
                    </a:lnTo>
                    <a:lnTo>
                      <a:pt x="178" y="98"/>
                    </a:lnTo>
                    <a:lnTo>
                      <a:pt x="220" y="169"/>
                    </a:lnTo>
                    <a:lnTo>
                      <a:pt x="181" y="95"/>
                    </a:lnTo>
                    <a:lnTo>
                      <a:pt x="176" y="75"/>
                    </a:lnTo>
                    <a:lnTo>
                      <a:pt x="190" y="90"/>
                    </a:lnTo>
                    <a:lnTo>
                      <a:pt x="187" y="58"/>
                    </a:lnTo>
                    <a:lnTo>
                      <a:pt x="204" y="74"/>
                    </a:lnTo>
                    <a:lnTo>
                      <a:pt x="261" y="129"/>
                    </a:lnTo>
                    <a:lnTo>
                      <a:pt x="204" y="72"/>
                    </a:lnTo>
                    <a:lnTo>
                      <a:pt x="197" y="40"/>
                    </a:lnTo>
                    <a:lnTo>
                      <a:pt x="205" y="48"/>
                    </a:lnTo>
                    <a:lnTo>
                      <a:pt x="200" y="25"/>
                    </a:lnTo>
                    <a:lnTo>
                      <a:pt x="209" y="32"/>
                    </a:lnTo>
                    <a:lnTo>
                      <a:pt x="211" y="13"/>
                    </a:lnTo>
                    <a:lnTo>
                      <a:pt x="209" y="4"/>
                    </a:lnTo>
                    <a:lnTo>
                      <a:pt x="20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4" name="Freeform 90"/>
              <p:cNvSpPr>
                <a:spLocks/>
              </p:cNvSpPr>
              <p:nvPr/>
            </p:nvSpPr>
            <p:spPr bwMode="ltGray">
              <a:xfrm>
                <a:off x="5200" y="3441"/>
                <a:ext cx="112" cy="329"/>
              </a:xfrm>
              <a:custGeom>
                <a:avLst/>
                <a:gdLst>
                  <a:gd name="T0" fmla="*/ 2 w 112"/>
                  <a:gd name="T1" fmla="*/ 52 h 329"/>
                  <a:gd name="T2" fmla="*/ 25 w 112"/>
                  <a:gd name="T3" fmla="*/ 0 h 329"/>
                  <a:gd name="T4" fmla="*/ 40 w 112"/>
                  <a:gd name="T5" fmla="*/ 1 h 329"/>
                  <a:gd name="T6" fmla="*/ 53 w 112"/>
                  <a:gd name="T7" fmla="*/ 4 h 329"/>
                  <a:gd name="T8" fmla="*/ 62 w 112"/>
                  <a:gd name="T9" fmla="*/ 18 h 329"/>
                  <a:gd name="T10" fmla="*/ 87 w 112"/>
                  <a:gd name="T11" fmla="*/ 60 h 329"/>
                  <a:gd name="T12" fmla="*/ 96 w 112"/>
                  <a:gd name="T13" fmla="*/ 79 h 329"/>
                  <a:gd name="T14" fmla="*/ 102 w 112"/>
                  <a:gd name="T15" fmla="*/ 98 h 329"/>
                  <a:gd name="T16" fmla="*/ 108 w 112"/>
                  <a:gd name="T17" fmla="*/ 154 h 329"/>
                  <a:gd name="T18" fmla="*/ 111 w 112"/>
                  <a:gd name="T19" fmla="*/ 170 h 329"/>
                  <a:gd name="T20" fmla="*/ 108 w 112"/>
                  <a:gd name="T21" fmla="*/ 192 h 329"/>
                  <a:gd name="T22" fmla="*/ 104 w 112"/>
                  <a:gd name="T23" fmla="*/ 215 h 329"/>
                  <a:gd name="T24" fmla="*/ 94 w 112"/>
                  <a:gd name="T25" fmla="*/ 250 h 329"/>
                  <a:gd name="T26" fmla="*/ 86 w 112"/>
                  <a:gd name="T27" fmla="*/ 272 h 329"/>
                  <a:gd name="T28" fmla="*/ 73 w 112"/>
                  <a:gd name="T29" fmla="*/ 297 h 329"/>
                  <a:gd name="T30" fmla="*/ 48 w 112"/>
                  <a:gd name="T31" fmla="*/ 328 h 329"/>
                  <a:gd name="T32" fmla="*/ 61 w 112"/>
                  <a:gd name="T33" fmla="*/ 290 h 329"/>
                  <a:gd name="T34" fmla="*/ 72 w 112"/>
                  <a:gd name="T35" fmla="*/ 254 h 329"/>
                  <a:gd name="T36" fmla="*/ 77 w 112"/>
                  <a:gd name="T37" fmla="*/ 222 h 329"/>
                  <a:gd name="T38" fmla="*/ 75 w 112"/>
                  <a:gd name="T39" fmla="*/ 192 h 329"/>
                  <a:gd name="T40" fmla="*/ 73 w 112"/>
                  <a:gd name="T41" fmla="*/ 170 h 329"/>
                  <a:gd name="T42" fmla="*/ 77 w 112"/>
                  <a:gd name="T43" fmla="*/ 144 h 329"/>
                  <a:gd name="T44" fmla="*/ 80 w 112"/>
                  <a:gd name="T45" fmla="*/ 122 h 329"/>
                  <a:gd name="T46" fmla="*/ 69 w 112"/>
                  <a:gd name="T47" fmla="*/ 79 h 329"/>
                  <a:gd name="T48" fmla="*/ 67 w 112"/>
                  <a:gd name="T49" fmla="*/ 56 h 329"/>
                  <a:gd name="T50" fmla="*/ 58 w 112"/>
                  <a:gd name="T51" fmla="*/ 37 h 329"/>
                  <a:gd name="T52" fmla="*/ 40 w 112"/>
                  <a:gd name="T53" fmla="*/ 14 h 329"/>
                  <a:gd name="T54" fmla="*/ 31 w 112"/>
                  <a:gd name="T55" fmla="*/ 32 h 329"/>
                  <a:gd name="T56" fmla="*/ 0 w 112"/>
                  <a:gd name="T57" fmla="*/ 62 h 329"/>
                  <a:gd name="T58" fmla="*/ 2 w 112"/>
                  <a:gd name="T59" fmla="*/ 5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329">
                    <a:moveTo>
                      <a:pt x="2" y="52"/>
                    </a:moveTo>
                    <a:lnTo>
                      <a:pt x="25" y="0"/>
                    </a:lnTo>
                    <a:lnTo>
                      <a:pt x="40" y="1"/>
                    </a:lnTo>
                    <a:lnTo>
                      <a:pt x="53" y="4"/>
                    </a:lnTo>
                    <a:lnTo>
                      <a:pt x="62" y="18"/>
                    </a:lnTo>
                    <a:lnTo>
                      <a:pt x="87" y="60"/>
                    </a:lnTo>
                    <a:lnTo>
                      <a:pt x="96" y="79"/>
                    </a:lnTo>
                    <a:lnTo>
                      <a:pt x="102" y="98"/>
                    </a:lnTo>
                    <a:lnTo>
                      <a:pt x="108" y="154"/>
                    </a:lnTo>
                    <a:lnTo>
                      <a:pt x="111" y="170"/>
                    </a:lnTo>
                    <a:lnTo>
                      <a:pt x="108" y="192"/>
                    </a:lnTo>
                    <a:lnTo>
                      <a:pt x="104" y="215"/>
                    </a:lnTo>
                    <a:lnTo>
                      <a:pt x="94" y="250"/>
                    </a:lnTo>
                    <a:lnTo>
                      <a:pt x="86" y="272"/>
                    </a:lnTo>
                    <a:lnTo>
                      <a:pt x="73" y="297"/>
                    </a:lnTo>
                    <a:lnTo>
                      <a:pt x="48" y="328"/>
                    </a:lnTo>
                    <a:lnTo>
                      <a:pt x="61" y="290"/>
                    </a:lnTo>
                    <a:lnTo>
                      <a:pt x="72" y="254"/>
                    </a:lnTo>
                    <a:lnTo>
                      <a:pt x="77" y="222"/>
                    </a:lnTo>
                    <a:lnTo>
                      <a:pt x="75" y="192"/>
                    </a:lnTo>
                    <a:lnTo>
                      <a:pt x="73" y="170"/>
                    </a:lnTo>
                    <a:lnTo>
                      <a:pt x="77" y="144"/>
                    </a:lnTo>
                    <a:lnTo>
                      <a:pt x="80" y="122"/>
                    </a:lnTo>
                    <a:lnTo>
                      <a:pt x="69" y="79"/>
                    </a:lnTo>
                    <a:lnTo>
                      <a:pt x="67" y="56"/>
                    </a:lnTo>
                    <a:lnTo>
                      <a:pt x="58" y="37"/>
                    </a:lnTo>
                    <a:lnTo>
                      <a:pt x="40" y="14"/>
                    </a:lnTo>
                    <a:lnTo>
                      <a:pt x="31" y="32"/>
                    </a:lnTo>
                    <a:lnTo>
                      <a:pt x="0" y="62"/>
                    </a:lnTo>
                    <a:lnTo>
                      <a:pt x="2" y="5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5" name="Freeform 91"/>
              <p:cNvSpPr>
                <a:spLocks/>
              </p:cNvSpPr>
              <p:nvPr/>
            </p:nvSpPr>
            <p:spPr bwMode="ltGray">
              <a:xfrm>
                <a:off x="5316" y="3988"/>
                <a:ext cx="46" cy="336"/>
              </a:xfrm>
              <a:custGeom>
                <a:avLst/>
                <a:gdLst>
                  <a:gd name="T0" fmla="*/ 35 w 46"/>
                  <a:gd name="T1" fmla="*/ 0 h 336"/>
                  <a:gd name="T2" fmla="*/ 32 w 46"/>
                  <a:gd name="T3" fmla="*/ 6 h 336"/>
                  <a:gd name="T4" fmla="*/ 18 w 46"/>
                  <a:gd name="T5" fmla="*/ 66 h 336"/>
                  <a:gd name="T6" fmla="*/ 9 w 46"/>
                  <a:gd name="T7" fmla="*/ 122 h 336"/>
                  <a:gd name="T8" fmla="*/ 0 w 46"/>
                  <a:gd name="T9" fmla="*/ 192 h 336"/>
                  <a:gd name="T10" fmla="*/ 0 w 46"/>
                  <a:gd name="T11" fmla="*/ 268 h 336"/>
                  <a:gd name="T12" fmla="*/ 4 w 46"/>
                  <a:gd name="T13" fmla="*/ 335 h 336"/>
                  <a:gd name="T14" fmla="*/ 9 w 46"/>
                  <a:gd name="T15" fmla="*/ 335 h 336"/>
                  <a:gd name="T16" fmla="*/ 4 w 46"/>
                  <a:gd name="T17" fmla="*/ 268 h 336"/>
                  <a:gd name="T18" fmla="*/ 4 w 46"/>
                  <a:gd name="T19" fmla="*/ 212 h 336"/>
                  <a:gd name="T20" fmla="*/ 13 w 46"/>
                  <a:gd name="T21" fmla="*/ 151 h 336"/>
                  <a:gd name="T22" fmla="*/ 26 w 46"/>
                  <a:gd name="T23" fmla="*/ 91 h 336"/>
                  <a:gd name="T24" fmla="*/ 45 w 46"/>
                  <a:gd name="T25" fmla="*/ 14 h 336"/>
                  <a:gd name="T26" fmla="*/ 35 w 46"/>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6">
                    <a:moveTo>
                      <a:pt x="35" y="0"/>
                    </a:moveTo>
                    <a:lnTo>
                      <a:pt x="32" y="6"/>
                    </a:lnTo>
                    <a:lnTo>
                      <a:pt x="18" y="66"/>
                    </a:lnTo>
                    <a:lnTo>
                      <a:pt x="9" y="122"/>
                    </a:lnTo>
                    <a:lnTo>
                      <a:pt x="0" y="192"/>
                    </a:lnTo>
                    <a:lnTo>
                      <a:pt x="0" y="268"/>
                    </a:lnTo>
                    <a:lnTo>
                      <a:pt x="4" y="335"/>
                    </a:lnTo>
                    <a:lnTo>
                      <a:pt x="9" y="335"/>
                    </a:lnTo>
                    <a:lnTo>
                      <a:pt x="4" y="268"/>
                    </a:lnTo>
                    <a:lnTo>
                      <a:pt x="4" y="212"/>
                    </a:lnTo>
                    <a:lnTo>
                      <a:pt x="13" y="151"/>
                    </a:lnTo>
                    <a:lnTo>
                      <a:pt x="26" y="91"/>
                    </a:lnTo>
                    <a:lnTo>
                      <a:pt x="45" y="14"/>
                    </a:lnTo>
                    <a:lnTo>
                      <a:pt x="3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6" name="Freeform 92"/>
              <p:cNvSpPr>
                <a:spLocks/>
              </p:cNvSpPr>
              <p:nvPr/>
            </p:nvSpPr>
            <p:spPr bwMode="ltGray">
              <a:xfrm>
                <a:off x="5690" y="3903"/>
                <a:ext cx="41" cy="203"/>
              </a:xfrm>
              <a:custGeom>
                <a:avLst/>
                <a:gdLst>
                  <a:gd name="T0" fmla="*/ 8 w 41"/>
                  <a:gd name="T1" fmla="*/ 0 h 203"/>
                  <a:gd name="T2" fmla="*/ 16 w 41"/>
                  <a:gd name="T3" fmla="*/ 14 h 203"/>
                  <a:gd name="T4" fmla="*/ 23 w 41"/>
                  <a:gd name="T5" fmla="*/ 39 h 203"/>
                  <a:gd name="T6" fmla="*/ 31 w 41"/>
                  <a:gd name="T7" fmla="*/ 73 h 203"/>
                  <a:gd name="T8" fmla="*/ 40 w 41"/>
                  <a:gd name="T9" fmla="*/ 116 h 203"/>
                  <a:gd name="T10" fmla="*/ 40 w 41"/>
                  <a:gd name="T11" fmla="*/ 161 h 203"/>
                  <a:gd name="T12" fmla="*/ 35 w 41"/>
                  <a:gd name="T13" fmla="*/ 202 h 203"/>
                  <a:gd name="T14" fmla="*/ 31 w 41"/>
                  <a:gd name="T15" fmla="*/ 202 h 203"/>
                  <a:gd name="T16" fmla="*/ 35 w 41"/>
                  <a:gd name="T17" fmla="*/ 161 h 203"/>
                  <a:gd name="T18" fmla="*/ 35 w 41"/>
                  <a:gd name="T19" fmla="*/ 128 h 203"/>
                  <a:gd name="T20" fmla="*/ 27 w 41"/>
                  <a:gd name="T21" fmla="*/ 91 h 203"/>
                  <a:gd name="T22" fmla="*/ 16 w 41"/>
                  <a:gd name="T23" fmla="*/ 55 h 203"/>
                  <a:gd name="T24" fmla="*/ 0 w 41"/>
                  <a:gd name="T25" fmla="*/ 9 h 203"/>
                  <a:gd name="T26" fmla="*/ 8 w 41"/>
                  <a:gd name="T2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03">
                    <a:moveTo>
                      <a:pt x="8" y="0"/>
                    </a:moveTo>
                    <a:lnTo>
                      <a:pt x="16" y="14"/>
                    </a:lnTo>
                    <a:lnTo>
                      <a:pt x="23" y="39"/>
                    </a:lnTo>
                    <a:lnTo>
                      <a:pt x="31" y="73"/>
                    </a:lnTo>
                    <a:lnTo>
                      <a:pt x="40" y="116"/>
                    </a:lnTo>
                    <a:lnTo>
                      <a:pt x="40" y="161"/>
                    </a:lnTo>
                    <a:lnTo>
                      <a:pt x="35" y="202"/>
                    </a:lnTo>
                    <a:lnTo>
                      <a:pt x="31" y="202"/>
                    </a:lnTo>
                    <a:lnTo>
                      <a:pt x="35" y="161"/>
                    </a:lnTo>
                    <a:lnTo>
                      <a:pt x="35" y="128"/>
                    </a:lnTo>
                    <a:lnTo>
                      <a:pt x="27" y="91"/>
                    </a:lnTo>
                    <a:lnTo>
                      <a:pt x="16" y="55"/>
                    </a:lnTo>
                    <a:lnTo>
                      <a:pt x="0" y="9"/>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7" name="Freeform 93"/>
              <p:cNvSpPr>
                <a:spLocks/>
              </p:cNvSpPr>
              <p:nvPr/>
            </p:nvSpPr>
            <p:spPr bwMode="ltGray">
              <a:xfrm>
                <a:off x="5485" y="3795"/>
                <a:ext cx="71" cy="202"/>
              </a:xfrm>
              <a:custGeom>
                <a:avLst/>
                <a:gdLst>
                  <a:gd name="T0" fmla="*/ 68 w 71"/>
                  <a:gd name="T1" fmla="*/ 31 h 202"/>
                  <a:gd name="T2" fmla="*/ 53 w 71"/>
                  <a:gd name="T3" fmla="*/ 0 h 202"/>
                  <a:gd name="T4" fmla="*/ 44 w 71"/>
                  <a:gd name="T5" fmla="*/ 0 h 202"/>
                  <a:gd name="T6" fmla="*/ 36 w 71"/>
                  <a:gd name="T7" fmla="*/ 2 h 202"/>
                  <a:gd name="T8" fmla="*/ 30 w 71"/>
                  <a:gd name="T9" fmla="*/ 10 h 202"/>
                  <a:gd name="T10" fmla="*/ 14 w 71"/>
                  <a:gd name="T11" fmla="*/ 37 h 202"/>
                  <a:gd name="T12" fmla="*/ 8 w 71"/>
                  <a:gd name="T13" fmla="*/ 48 h 202"/>
                  <a:gd name="T14" fmla="*/ 5 w 71"/>
                  <a:gd name="T15" fmla="*/ 60 h 202"/>
                  <a:gd name="T16" fmla="*/ 0 w 71"/>
                  <a:gd name="T17" fmla="*/ 94 h 202"/>
                  <a:gd name="T18" fmla="*/ 0 w 71"/>
                  <a:gd name="T19" fmla="*/ 104 h 202"/>
                  <a:gd name="T20" fmla="*/ 0 w 71"/>
                  <a:gd name="T21" fmla="*/ 117 h 202"/>
                  <a:gd name="T22" fmla="*/ 4 w 71"/>
                  <a:gd name="T23" fmla="*/ 131 h 202"/>
                  <a:gd name="T24" fmla="*/ 9 w 71"/>
                  <a:gd name="T25" fmla="*/ 153 h 202"/>
                  <a:gd name="T26" fmla="*/ 15 w 71"/>
                  <a:gd name="T27" fmla="*/ 167 h 202"/>
                  <a:gd name="T28" fmla="*/ 23 w 71"/>
                  <a:gd name="T29" fmla="*/ 182 h 202"/>
                  <a:gd name="T30" fmla="*/ 39 w 71"/>
                  <a:gd name="T31" fmla="*/ 201 h 202"/>
                  <a:gd name="T32" fmla="*/ 31 w 71"/>
                  <a:gd name="T33" fmla="*/ 177 h 202"/>
                  <a:gd name="T34" fmla="*/ 24 w 71"/>
                  <a:gd name="T35" fmla="*/ 156 h 202"/>
                  <a:gd name="T36" fmla="*/ 21 w 71"/>
                  <a:gd name="T37" fmla="*/ 136 h 202"/>
                  <a:gd name="T38" fmla="*/ 22 w 71"/>
                  <a:gd name="T39" fmla="*/ 117 h 202"/>
                  <a:gd name="T40" fmla="*/ 23 w 71"/>
                  <a:gd name="T41" fmla="*/ 104 h 202"/>
                  <a:gd name="T42" fmla="*/ 21 w 71"/>
                  <a:gd name="T43" fmla="*/ 88 h 202"/>
                  <a:gd name="T44" fmla="*/ 19 w 71"/>
                  <a:gd name="T45" fmla="*/ 74 h 202"/>
                  <a:gd name="T46" fmla="*/ 25 w 71"/>
                  <a:gd name="T47" fmla="*/ 48 h 202"/>
                  <a:gd name="T48" fmla="*/ 27 w 71"/>
                  <a:gd name="T49" fmla="*/ 34 h 202"/>
                  <a:gd name="T50" fmla="*/ 32 w 71"/>
                  <a:gd name="T51" fmla="*/ 23 h 202"/>
                  <a:gd name="T52" fmla="*/ 44 w 71"/>
                  <a:gd name="T53" fmla="*/ 8 h 202"/>
                  <a:gd name="T54" fmla="*/ 50 w 71"/>
                  <a:gd name="T55" fmla="*/ 19 h 202"/>
                  <a:gd name="T56" fmla="*/ 70 w 71"/>
                  <a:gd name="T57" fmla="*/ 37 h 202"/>
                  <a:gd name="T58" fmla="*/ 68 w 71"/>
                  <a:gd name="T59" fmla="*/ 3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02">
                    <a:moveTo>
                      <a:pt x="68" y="31"/>
                    </a:moveTo>
                    <a:lnTo>
                      <a:pt x="53" y="0"/>
                    </a:lnTo>
                    <a:lnTo>
                      <a:pt x="44" y="0"/>
                    </a:lnTo>
                    <a:lnTo>
                      <a:pt x="36" y="2"/>
                    </a:lnTo>
                    <a:lnTo>
                      <a:pt x="30" y="10"/>
                    </a:lnTo>
                    <a:lnTo>
                      <a:pt x="14" y="37"/>
                    </a:lnTo>
                    <a:lnTo>
                      <a:pt x="8" y="48"/>
                    </a:lnTo>
                    <a:lnTo>
                      <a:pt x="5" y="60"/>
                    </a:lnTo>
                    <a:lnTo>
                      <a:pt x="0" y="94"/>
                    </a:lnTo>
                    <a:lnTo>
                      <a:pt x="0" y="104"/>
                    </a:lnTo>
                    <a:lnTo>
                      <a:pt x="0" y="117"/>
                    </a:lnTo>
                    <a:lnTo>
                      <a:pt x="4" y="131"/>
                    </a:lnTo>
                    <a:lnTo>
                      <a:pt x="9" y="153"/>
                    </a:lnTo>
                    <a:lnTo>
                      <a:pt x="15" y="167"/>
                    </a:lnTo>
                    <a:lnTo>
                      <a:pt x="23" y="182"/>
                    </a:lnTo>
                    <a:lnTo>
                      <a:pt x="39" y="201"/>
                    </a:lnTo>
                    <a:lnTo>
                      <a:pt x="31" y="177"/>
                    </a:lnTo>
                    <a:lnTo>
                      <a:pt x="24" y="156"/>
                    </a:lnTo>
                    <a:lnTo>
                      <a:pt x="21" y="136"/>
                    </a:lnTo>
                    <a:lnTo>
                      <a:pt x="22" y="117"/>
                    </a:lnTo>
                    <a:lnTo>
                      <a:pt x="23" y="104"/>
                    </a:lnTo>
                    <a:lnTo>
                      <a:pt x="21" y="88"/>
                    </a:lnTo>
                    <a:lnTo>
                      <a:pt x="19" y="74"/>
                    </a:lnTo>
                    <a:lnTo>
                      <a:pt x="25" y="48"/>
                    </a:lnTo>
                    <a:lnTo>
                      <a:pt x="27" y="34"/>
                    </a:lnTo>
                    <a:lnTo>
                      <a:pt x="32" y="23"/>
                    </a:lnTo>
                    <a:lnTo>
                      <a:pt x="44" y="8"/>
                    </a:lnTo>
                    <a:lnTo>
                      <a:pt x="50" y="19"/>
                    </a:lnTo>
                    <a:lnTo>
                      <a:pt x="70" y="37"/>
                    </a:lnTo>
                    <a:lnTo>
                      <a:pt x="68" y="3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8" name="Freeform 94"/>
              <p:cNvSpPr>
                <a:spLocks/>
              </p:cNvSpPr>
              <p:nvPr/>
            </p:nvSpPr>
            <p:spPr bwMode="ltGray">
              <a:xfrm>
                <a:off x="5603" y="3616"/>
                <a:ext cx="172" cy="364"/>
              </a:xfrm>
              <a:custGeom>
                <a:avLst/>
                <a:gdLst>
                  <a:gd name="T0" fmla="*/ 56 w 172"/>
                  <a:gd name="T1" fmla="*/ 4 h 364"/>
                  <a:gd name="T2" fmla="*/ 60 w 172"/>
                  <a:gd name="T3" fmla="*/ 15 h 364"/>
                  <a:gd name="T4" fmla="*/ 98 w 172"/>
                  <a:gd name="T5" fmla="*/ 13 h 364"/>
                  <a:gd name="T6" fmla="*/ 83 w 172"/>
                  <a:gd name="T7" fmla="*/ 18 h 364"/>
                  <a:gd name="T8" fmla="*/ 67 w 172"/>
                  <a:gd name="T9" fmla="*/ 24 h 364"/>
                  <a:gd name="T10" fmla="*/ 103 w 172"/>
                  <a:gd name="T11" fmla="*/ 33 h 364"/>
                  <a:gd name="T12" fmla="*/ 75 w 172"/>
                  <a:gd name="T13" fmla="*/ 37 h 364"/>
                  <a:gd name="T14" fmla="*/ 72 w 172"/>
                  <a:gd name="T15" fmla="*/ 47 h 364"/>
                  <a:gd name="T16" fmla="*/ 153 w 172"/>
                  <a:gd name="T17" fmla="*/ 98 h 364"/>
                  <a:gd name="T18" fmla="*/ 79 w 172"/>
                  <a:gd name="T19" fmla="*/ 61 h 364"/>
                  <a:gd name="T20" fmla="*/ 95 w 172"/>
                  <a:gd name="T21" fmla="*/ 83 h 364"/>
                  <a:gd name="T22" fmla="*/ 84 w 172"/>
                  <a:gd name="T23" fmla="*/ 84 h 364"/>
                  <a:gd name="T24" fmla="*/ 98 w 172"/>
                  <a:gd name="T25" fmla="*/ 113 h 364"/>
                  <a:gd name="T26" fmla="*/ 128 w 172"/>
                  <a:gd name="T27" fmla="*/ 144 h 364"/>
                  <a:gd name="T28" fmla="*/ 95 w 172"/>
                  <a:gd name="T29" fmla="*/ 121 h 364"/>
                  <a:gd name="T30" fmla="*/ 123 w 172"/>
                  <a:gd name="T31" fmla="*/ 167 h 364"/>
                  <a:gd name="T32" fmla="*/ 97 w 172"/>
                  <a:gd name="T33" fmla="*/ 137 h 364"/>
                  <a:gd name="T34" fmla="*/ 91 w 172"/>
                  <a:gd name="T35" fmla="*/ 137 h 364"/>
                  <a:gd name="T36" fmla="*/ 100 w 172"/>
                  <a:gd name="T37" fmla="*/ 164 h 364"/>
                  <a:gd name="T38" fmla="*/ 92 w 172"/>
                  <a:gd name="T39" fmla="*/ 164 h 364"/>
                  <a:gd name="T40" fmla="*/ 109 w 172"/>
                  <a:gd name="T41" fmla="*/ 195 h 364"/>
                  <a:gd name="T42" fmla="*/ 99 w 172"/>
                  <a:gd name="T43" fmla="*/ 187 h 364"/>
                  <a:gd name="T44" fmla="*/ 107 w 172"/>
                  <a:gd name="T45" fmla="*/ 217 h 364"/>
                  <a:gd name="T46" fmla="*/ 100 w 172"/>
                  <a:gd name="T47" fmla="*/ 207 h 364"/>
                  <a:gd name="T48" fmla="*/ 93 w 172"/>
                  <a:gd name="T49" fmla="*/ 204 h 364"/>
                  <a:gd name="T50" fmla="*/ 98 w 172"/>
                  <a:gd name="T51" fmla="*/ 226 h 364"/>
                  <a:gd name="T52" fmla="*/ 114 w 172"/>
                  <a:gd name="T53" fmla="*/ 265 h 364"/>
                  <a:gd name="T54" fmla="*/ 93 w 172"/>
                  <a:gd name="T55" fmla="*/ 235 h 364"/>
                  <a:gd name="T56" fmla="*/ 88 w 172"/>
                  <a:gd name="T57" fmla="*/ 230 h 364"/>
                  <a:gd name="T58" fmla="*/ 90 w 172"/>
                  <a:gd name="T59" fmla="*/ 263 h 364"/>
                  <a:gd name="T60" fmla="*/ 83 w 172"/>
                  <a:gd name="T61" fmla="*/ 279 h 364"/>
                  <a:gd name="T62" fmla="*/ 80 w 172"/>
                  <a:gd name="T63" fmla="*/ 260 h 364"/>
                  <a:gd name="T64" fmla="*/ 19 w 172"/>
                  <a:gd name="T65" fmla="*/ 311 h 364"/>
                  <a:gd name="T66" fmla="*/ 75 w 172"/>
                  <a:gd name="T67" fmla="*/ 238 h 364"/>
                  <a:gd name="T68" fmla="*/ 64 w 172"/>
                  <a:gd name="T69" fmla="*/ 254 h 364"/>
                  <a:gd name="T70" fmla="*/ 80 w 172"/>
                  <a:gd name="T71" fmla="*/ 214 h 364"/>
                  <a:gd name="T72" fmla="*/ 12 w 172"/>
                  <a:gd name="T73" fmla="*/ 245 h 364"/>
                  <a:gd name="T74" fmla="*/ 80 w 172"/>
                  <a:gd name="T75" fmla="*/ 200 h 364"/>
                  <a:gd name="T76" fmla="*/ 71 w 172"/>
                  <a:gd name="T77" fmla="*/ 190 h 364"/>
                  <a:gd name="T78" fmla="*/ 77 w 172"/>
                  <a:gd name="T79" fmla="*/ 174 h 364"/>
                  <a:gd name="T80" fmla="*/ 67 w 172"/>
                  <a:gd name="T81" fmla="*/ 174 h 364"/>
                  <a:gd name="T82" fmla="*/ 37 w 172"/>
                  <a:gd name="T83" fmla="*/ 205 h 364"/>
                  <a:gd name="T84" fmla="*/ 66 w 172"/>
                  <a:gd name="T85" fmla="*/ 146 h 364"/>
                  <a:gd name="T86" fmla="*/ 71 w 172"/>
                  <a:gd name="T87" fmla="*/ 125 h 364"/>
                  <a:gd name="T88" fmla="*/ 64 w 172"/>
                  <a:gd name="T89" fmla="*/ 121 h 364"/>
                  <a:gd name="T90" fmla="*/ 65 w 172"/>
                  <a:gd name="T91" fmla="*/ 100 h 364"/>
                  <a:gd name="T92" fmla="*/ 61 w 172"/>
                  <a:gd name="T93" fmla="*/ 97 h 364"/>
                  <a:gd name="T94" fmla="*/ 40 w 172"/>
                  <a:gd name="T95" fmla="*/ 116 h 364"/>
                  <a:gd name="T96" fmla="*/ 57 w 172"/>
                  <a:gd name="T97" fmla="*/ 87 h 364"/>
                  <a:gd name="T98" fmla="*/ 56 w 172"/>
                  <a:gd name="T99" fmla="*/ 60 h 364"/>
                  <a:gd name="T100" fmla="*/ 57 w 172"/>
                  <a:gd name="T101" fmla="*/ 46 h 364"/>
                  <a:gd name="T102" fmla="*/ 39 w 172"/>
                  <a:gd name="T103" fmla="*/ 45 h 364"/>
                  <a:gd name="T104" fmla="*/ 44 w 172"/>
                  <a:gd name="T105" fmla="*/ 24 h 364"/>
                  <a:gd name="T106" fmla="*/ 36 w 172"/>
                  <a:gd name="T107" fmla="*/ 19 h 364"/>
                  <a:gd name="T108" fmla="*/ 38 w 172"/>
                  <a:gd name="T10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364">
                    <a:moveTo>
                      <a:pt x="38" y="0"/>
                    </a:moveTo>
                    <a:lnTo>
                      <a:pt x="45" y="0"/>
                    </a:lnTo>
                    <a:lnTo>
                      <a:pt x="56" y="4"/>
                    </a:lnTo>
                    <a:lnTo>
                      <a:pt x="48" y="5"/>
                    </a:lnTo>
                    <a:lnTo>
                      <a:pt x="54" y="10"/>
                    </a:lnTo>
                    <a:lnTo>
                      <a:pt x="60" y="15"/>
                    </a:lnTo>
                    <a:lnTo>
                      <a:pt x="69" y="17"/>
                    </a:lnTo>
                    <a:lnTo>
                      <a:pt x="83" y="16"/>
                    </a:lnTo>
                    <a:lnTo>
                      <a:pt x="98" y="13"/>
                    </a:lnTo>
                    <a:lnTo>
                      <a:pt x="137" y="16"/>
                    </a:lnTo>
                    <a:lnTo>
                      <a:pt x="99" y="13"/>
                    </a:lnTo>
                    <a:lnTo>
                      <a:pt x="83" y="18"/>
                    </a:lnTo>
                    <a:lnTo>
                      <a:pt x="69" y="17"/>
                    </a:lnTo>
                    <a:lnTo>
                      <a:pt x="60" y="20"/>
                    </a:lnTo>
                    <a:lnTo>
                      <a:pt x="67" y="24"/>
                    </a:lnTo>
                    <a:lnTo>
                      <a:pt x="62" y="27"/>
                    </a:lnTo>
                    <a:lnTo>
                      <a:pt x="75" y="35"/>
                    </a:lnTo>
                    <a:lnTo>
                      <a:pt x="103" y="33"/>
                    </a:lnTo>
                    <a:lnTo>
                      <a:pt x="139" y="62"/>
                    </a:lnTo>
                    <a:lnTo>
                      <a:pt x="103" y="35"/>
                    </a:lnTo>
                    <a:lnTo>
                      <a:pt x="75" y="37"/>
                    </a:lnTo>
                    <a:lnTo>
                      <a:pt x="67" y="37"/>
                    </a:lnTo>
                    <a:lnTo>
                      <a:pt x="82" y="47"/>
                    </a:lnTo>
                    <a:lnTo>
                      <a:pt x="72" y="47"/>
                    </a:lnTo>
                    <a:lnTo>
                      <a:pt x="88" y="59"/>
                    </a:lnTo>
                    <a:lnTo>
                      <a:pt x="118" y="73"/>
                    </a:lnTo>
                    <a:lnTo>
                      <a:pt x="153" y="98"/>
                    </a:lnTo>
                    <a:lnTo>
                      <a:pt x="118" y="75"/>
                    </a:lnTo>
                    <a:lnTo>
                      <a:pt x="87" y="60"/>
                    </a:lnTo>
                    <a:lnTo>
                      <a:pt x="79" y="61"/>
                    </a:lnTo>
                    <a:lnTo>
                      <a:pt x="92" y="69"/>
                    </a:lnTo>
                    <a:lnTo>
                      <a:pt x="83" y="72"/>
                    </a:lnTo>
                    <a:lnTo>
                      <a:pt x="95" y="83"/>
                    </a:lnTo>
                    <a:lnTo>
                      <a:pt x="167" y="170"/>
                    </a:lnTo>
                    <a:lnTo>
                      <a:pt x="95" y="84"/>
                    </a:lnTo>
                    <a:lnTo>
                      <a:pt x="84" y="84"/>
                    </a:lnTo>
                    <a:lnTo>
                      <a:pt x="95" y="97"/>
                    </a:lnTo>
                    <a:lnTo>
                      <a:pt x="87" y="97"/>
                    </a:lnTo>
                    <a:lnTo>
                      <a:pt x="98" y="113"/>
                    </a:lnTo>
                    <a:lnTo>
                      <a:pt x="128" y="144"/>
                    </a:lnTo>
                    <a:lnTo>
                      <a:pt x="159" y="186"/>
                    </a:lnTo>
                    <a:lnTo>
                      <a:pt x="128" y="144"/>
                    </a:lnTo>
                    <a:lnTo>
                      <a:pt x="97" y="114"/>
                    </a:lnTo>
                    <a:lnTo>
                      <a:pt x="87" y="111"/>
                    </a:lnTo>
                    <a:lnTo>
                      <a:pt x="95" y="121"/>
                    </a:lnTo>
                    <a:lnTo>
                      <a:pt x="88" y="119"/>
                    </a:lnTo>
                    <a:lnTo>
                      <a:pt x="98" y="136"/>
                    </a:lnTo>
                    <a:lnTo>
                      <a:pt x="123" y="167"/>
                    </a:lnTo>
                    <a:lnTo>
                      <a:pt x="171" y="209"/>
                    </a:lnTo>
                    <a:lnTo>
                      <a:pt x="123" y="168"/>
                    </a:lnTo>
                    <a:lnTo>
                      <a:pt x="97" y="137"/>
                    </a:lnTo>
                    <a:lnTo>
                      <a:pt x="93" y="137"/>
                    </a:lnTo>
                    <a:lnTo>
                      <a:pt x="138" y="230"/>
                    </a:lnTo>
                    <a:lnTo>
                      <a:pt x="91" y="137"/>
                    </a:lnTo>
                    <a:lnTo>
                      <a:pt x="97" y="149"/>
                    </a:lnTo>
                    <a:lnTo>
                      <a:pt x="91" y="145"/>
                    </a:lnTo>
                    <a:lnTo>
                      <a:pt x="100" y="164"/>
                    </a:lnTo>
                    <a:lnTo>
                      <a:pt x="132" y="207"/>
                    </a:lnTo>
                    <a:lnTo>
                      <a:pt x="100" y="167"/>
                    </a:lnTo>
                    <a:lnTo>
                      <a:pt x="92" y="164"/>
                    </a:lnTo>
                    <a:lnTo>
                      <a:pt x="100" y="176"/>
                    </a:lnTo>
                    <a:lnTo>
                      <a:pt x="137" y="260"/>
                    </a:lnTo>
                    <a:lnTo>
                      <a:pt x="109" y="195"/>
                    </a:lnTo>
                    <a:lnTo>
                      <a:pt x="98" y="176"/>
                    </a:lnTo>
                    <a:lnTo>
                      <a:pt x="92" y="174"/>
                    </a:lnTo>
                    <a:lnTo>
                      <a:pt x="99" y="187"/>
                    </a:lnTo>
                    <a:lnTo>
                      <a:pt x="93" y="186"/>
                    </a:lnTo>
                    <a:lnTo>
                      <a:pt x="103" y="202"/>
                    </a:lnTo>
                    <a:lnTo>
                      <a:pt x="107" y="217"/>
                    </a:lnTo>
                    <a:lnTo>
                      <a:pt x="155" y="265"/>
                    </a:lnTo>
                    <a:lnTo>
                      <a:pt x="106" y="218"/>
                    </a:lnTo>
                    <a:lnTo>
                      <a:pt x="100" y="207"/>
                    </a:lnTo>
                    <a:lnTo>
                      <a:pt x="95" y="204"/>
                    </a:lnTo>
                    <a:lnTo>
                      <a:pt x="106" y="232"/>
                    </a:lnTo>
                    <a:lnTo>
                      <a:pt x="93" y="204"/>
                    </a:lnTo>
                    <a:lnTo>
                      <a:pt x="100" y="218"/>
                    </a:lnTo>
                    <a:lnTo>
                      <a:pt x="92" y="214"/>
                    </a:lnTo>
                    <a:lnTo>
                      <a:pt x="98" y="226"/>
                    </a:lnTo>
                    <a:lnTo>
                      <a:pt x="114" y="265"/>
                    </a:lnTo>
                    <a:lnTo>
                      <a:pt x="130" y="290"/>
                    </a:lnTo>
                    <a:lnTo>
                      <a:pt x="114" y="265"/>
                    </a:lnTo>
                    <a:lnTo>
                      <a:pt x="97" y="228"/>
                    </a:lnTo>
                    <a:lnTo>
                      <a:pt x="91" y="226"/>
                    </a:lnTo>
                    <a:lnTo>
                      <a:pt x="93" y="235"/>
                    </a:lnTo>
                    <a:lnTo>
                      <a:pt x="106" y="260"/>
                    </a:lnTo>
                    <a:lnTo>
                      <a:pt x="92" y="238"/>
                    </a:lnTo>
                    <a:lnTo>
                      <a:pt x="88" y="230"/>
                    </a:lnTo>
                    <a:lnTo>
                      <a:pt x="95" y="251"/>
                    </a:lnTo>
                    <a:lnTo>
                      <a:pt x="87" y="246"/>
                    </a:lnTo>
                    <a:lnTo>
                      <a:pt x="90" y="263"/>
                    </a:lnTo>
                    <a:lnTo>
                      <a:pt x="85" y="255"/>
                    </a:lnTo>
                    <a:lnTo>
                      <a:pt x="82" y="262"/>
                    </a:lnTo>
                    <a:lnTo>
                      <a:pt x="83" y="279"/>
                    </a:lnTo>
                    <a:lnTo>
                      <a:pt x="113" y="363"/>
                    </a:lnTo>
                    <a:lnTo>
                      <a:pt x="80" y="279"/>
                    </a:lnTo>
                    <a:lnTo>
                      <a:pt x="80" y="260"/>
                    </a:lnTo>
                    <a:lnTo>
                      <a:pt x="80" y="250"/>
                    </a:lnTo>
                    <a:lnTo>
                      <a:pt x="74" y="255"/>
                    </a:lnTo>
                    <a:lnTo>
                      <a:pt x="19" y="311"/>
                    </a:lnTo>
                    <a:lnTo>
                      <a:pt x="76" y="251"/>
                    </a:lnTo>
                    <a:lnTo>
                      <a:pt x="80" y="235"/>
                    </a:lnTo>
                    <a:lnTo>
                      <a:pt x="75" y="238"/>
                    </a:lnTo>
                    <a:lnTo>
                      <a:pt x="83" y="219"/>
                    </a:lnTo>
                    <a:lnTo>
                      <a:pt x="76" y="227"/>
                    </a:lnTo>
                    <a:lnTo>
                      <a:pt x="64" y="254"/>
                    </a:lnTo>
                    <a:lnTo>
                      <a:pt x="75" y="225"/>
                    </a:lnTo>
                    <a:lnTo>
                      <a:pt x="80" y="214"/>
                    </a:lnTo>
                    <a:lnTo>
                      <a:pt x="80" y="214"/>
                    </a:lnTo>
                    <a:lnTo>
                      <a:pt x="72" y="219"/>
                    </a:lnTo>
                    <a:lnTo>
                      <a:pt x="59" y="234"/>
                    </a:lnTo>
                    <a:lnTo>
                      <a:pt x="12" y="245"/>
                    </a:lnTo>
                    <a:lnTo>
                      <a:pt x="60" y="232"/>
                    </a:lnTo>
                    <a:lnTo>
                      <a:pt x="75" y="214"/>
                    </a:lnTo>
                    <a:lnTo>
                      <a:pt x="80" y="200"/>
                    </a:lnTo>
                    <a:lnTo>
                      <a:pt x="72" y="200"/>
                    </a:lnTo>
                    <a:lnTo>
                      <a:pt x="80" y="187"/>
                    </a:lnTo>
                    <a:lnTo>
                      <a:pt x="71" y="190"/>
                    </a:lnTo>
                    <a:lnTo>
                      <a:pt x="38" y="217"/>
                    </a:lnTo>
                    <a:lnTo>
                      <a:pt x="71" y="190"/>
                    </a:lnTo>
                    <a:lnTo>
                      <a:pt x="77" y="174"/>
                    </a:lnTo>
                    <a:lnTo>
                      <a:pt x="69" y="178"/>
                    </a:lnTo>
                    <a:lnTo>
                      <a:pt x="75" y="166"/>
                    </a:lnTo>
                    <a:lnTo>
                      <a:pt x="67" y="174"/>
                    </a:lnTo>
                    <a:lnTo>
                      <a:pt x="72" y="155"/>
                    </a:lnTo>
                    <a:lnTo>
                      <a:pt x="66" y="165"/>
                    </a:lnTo>
                    <a:lnTo>
                      <a:pt x="37" y="205"/>
                    </a:lnTo>
                    <a:lnTo>
                      <a:pt x="67" y="165"/>
                    </a:lnTo>
                    <a:lnTo>
                      <a:pt x="74" y="141"/>
                    </a:lnTo>
                    <a:lnTo>
                      <a:pt x="66" y="146"/>
                    </a:lnTo>
                    <a:lnTo>
                      <a:pt x="19" y="169"/>
                    </a:lnTo>
                    <a:lnTo>
                      <a:pt x="66" y="145"/>
                    </a:lnTo>
                    <a:lnTo>
                      <a:pt x="71" y="125"/>
                    </a:lnTo>
                    <a:lnTo>
                      <a:pt x="65" y="128"/>
                    </a:lnTo>
                    <a:lnTo>
                      <a:pt x="71" y="116"/>
                    </a:lnTo>
                    <a:lnTo>
                      <a:pt x="64" y="121"/>
                    </a:lnTo>
                    <a:lnTo>
                      <a:pt x="41" y="177"/>
                    </a:lnTo>
                    <a:lnTo>
                      <a:pt x="65" y="116"/>
                    </a:lnTo>
                    <a:lnTo>
                      <a:pt x="65" y="100"/>
                    </a:lnTo>
                    <a:lnTo>
                      <a:pt x="57" y="107"/>
                    </a:lnTo>
                    <a:lnTo>
                      <a:pt x="44" y="139"/>
                    </a:lnTo>
                    <a:lnTo>
                      <a:pt x="61" y="97"/>
                    </a:lnTo>
                    <a:lnTo>
                      <a:pt x="64" y="84"/>
                    </a:lnTo>
                    <a:lnTo>
                      <a:pt x="57" y="90"/>
                    </a:lnTo>
                    <a:lnTo>
                      <a:pt x="40" y="116"/>
                    </a:lnTo>
                    <a:lnTo>
                      <a:pt x="0" y="130"/>
                    </a:lnTo>
                    <a:lnTo>
                      <a:pt x="41" y="114"/>
                    </a:lnTo>
                    <a:lnTo>
                      <a:pt x="57" y="87"/>
                    </a:lnTo>
                    <a:lnTo>
                      <a:pt x="59" y="69"/>
                    </a:lnTo>
                    <a:lnTo>
                      <a:pt x="52" y="77"/>
                    </a:lnTo>
                    <a:lnTo>
                      <a:pt x="56" y="60"/>
                    </a:lnTo>
                    <a:lnTo>
                      <a:pt x="28" y="104"/>
                    </a:lnTo>
                    <a:lnTo>
                      <a:pt x="54" y="59"/>
                    </a:lnTo>
                    <a:lnTo>
                      <a:pt x="57" y="46"/>
                    </a:lnTo>
                    <a:lnTo>
                      <a:pt x="48" y="55"/>
                    </a:lnTo>
                    <a:lnTo>
                      <a:pt x="49" y="36"/>
                    </a:lnTo>
                    <a:lnTo>
                      <a:pt x="39" y="45"/>
                    </a:lnTo>
                    <a:lnTo>
                      <a:pt x="2" y="79"/>
                    </a:lnTo>
                    <a:lnTo>
                      <a:pt x="39" y="44"/>
                    </a:lnTo>
                    <a:lnTo>
                      <a:pt x="44" y="24"/>
                    </a:lnTo>
                    <a:lnTo>
                      <a:pt x="38" y="30"/>
                    </a:lnTo>
                    <a:lnTo>
                      <a:pt x="41" y="15"/>
                    </a:lnTo>
                    <a:lnTo>
                      <a:pt x="36" y="19"/>
                    </a:lnTo>
                    <a:lnTo>
                      <a:pt x="34" y="8"/>
                    </a:lnTo>
                    <a:lnTo>
                      <a:pt x="36" y="3"/>
                    </a:lnTo>
                    <a:lnTo>
                      <a:pt x="3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19" name="Freeform 95"/>
              <p:cNvSpPr>
                <a:spLocks/>
              </p:cNvSpPr>
              <p:nvPr/>
            </p:nvSpPr>
            <p:spPr bwMode="ltGray">
              <a:xfrm>
                <a:off x="5400" y="3995"/>
                <a:ext cx="35" cy="142"/>
              </a:xfrm>
              <a:custGeom>
                <a:avLst/>
                <a:gdLst>
                  <a:gd name="T0" fmla="*/ 27 w 35"/>
                  <a:gd name="T1" fmla="*/ 0 h 142"/>
                  <a:gd name="T2" fmla="*/ 20 w 35"/>
                  <a:gd name="T3" fmla="*/ 10 h 142"/>
                  <a:gd name="T4" fmla="*/ 13 w 35"/>
                  <a:gd name="T5" fmla="*/ 28 h 142"/>
                  <a:gd name="T6" fmla="*/ 6 w 35"/>
                  <a:gd name="T7" fmla="*/ 51 h 142"/>
                  <a:gd name="T8" fmla="*/ 0 w 35"/>
                  <a:gd name="T9" fmla="*/ 80 h 142"/>
                  <a:gd name="T10" fmla="*/ 0 w 35"/>
                  <a:gd name="T11" fmla="*/ 112 h 142"/>
                  <a:gd name="T12" fmla="*/ 3 w 35"/>
                  <a:gd name="T13" fmla="*/ 141 h 142"/>
                  <a:gd name="T14" fmla="*/ 6 w 35"/>
                  <a:gd name="T15" fmla="*/ 141 h 142"/>
                  <a:gd name="T16" fmla="*/ 3 w 35"/>
                  <a:gd name="T17" fmla="*/ 112 h 142"/>
                  <a:gd name="T18" fmla="*/ 3 w 35"/>
                  <a:gd name="T19" fmla="*/ 89 h 142"/>
                  <a:gd name="T20" fmla="*/ 9 w 35"/>
                  <a:gd name="T21" fmla="*/ 64 h 142"/>
                  <a:gd name="T22" fmla="*/ 20 w 35"/>
                  <a:gd name="T23" fmla="*/ 38 h 142"/>
                  <a:gd name="T24" fmla="*/ 34 w 35"/>
                  <a:gd name="T25" fmla="*/ 6 h 142"/>
                  <a:gd name="T26" fmla="*/ 27 w 35"/>
                  <a:gd name="T2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42">
                    <a:moveTo>
                      <a:pt x="27" y="0"/>
                    </a:moveTo>
                    <a:lnTo>
                      <a:pt x="20" y="10"/>
                    </a:lnTo>
                    <a:lnTo>
                      <a:pt x="13" y="28"/>
                    </a:lnTo>
                    <a:lnTo>
                      <a:pt x="6" y="51"/>
                    </a:lnTo>
                    <a:lnTo>
                      <a:pt x="0" y="80"/>
                    </a:lnTo>
                    <a:lnTo>
                      <a:pt x="0" y="112"/>
                    </a:lnTo>
                    <a:lnTo>
                      <a:pt x="3" y="141"/>
                    </a:lnTo>
                    <a:lnTo>
                      <a:pt x="6" y="141"/>
                    </a:lnTo>
                    <a:lnTo>
                      <a:pt x="3" y="112"/>
                    </a:lnTo>
                    <a:lnTo>
                      <a:pt x="3" y="89"/>
                    </a:lnTo>
                    <a:lnTo>
                      <a:pt x="9" y="64"/>
                    </a:lnTo>
                    <a:lnTo>
                      <a:pt x="20" y="38"/>
                    </a:lnTo>
                    <a:lnTo>
                      <a:pt x="34" y="6"/>
                    </a:lnTo>
                    <a:lnTo>
                      <a:pt x="2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0" name="Freeform 96"/>
              <p:cNvSpPr>
                <a:spLocks/>
              </p:cNvSpPr>
              <p:nvPr/>
            </p:nvSpPr>
            <p:spPr bwMode="ltGray">
              <a:xfrm>
                <a:off x="5547" y="3919"/>
                <a:ext cx="59" cy="141"/>
              </a:xfrm>
              <a:custGeom>
                <a:avLst/>
                <a:gdLst>
                  <a:gd name="T0" fmla="*/ 1 w 59"/>
                  <a:gd name="T1" fmla="*/ 22 h 141"/>
                  <a:gd name="T2" fmla="*/ 13 w 59"/>
                  <a:gd name="T3" fmla="*/ 0 h 141"/>
                  <a:gd name="T4" fmla="*/ 21 w 59"/>
                  <a:gd name="T5" fmla="*/ 0 h 141"/>
                  <a:gd name="T6" fmla="*/ 27 w 59"/>
                  <a:gd name="T7" fmla="*/ 1 h 141"/>
                  <a:gd name="T8" fmla="*/ 33 w 59"/>
                  <a:gd name="T9" fmla="*/ 7 h 141"/>
                  <a:gd name="T10" fmla="*/ 46 w 59"/>
                  <a:gd name="T11" fmla="*/ 25 h 141"/>
                  <a:gd name="T12" fmla="*/ 50 w 59"/>
                  <a:gd name="T13" fmla="*/ 33 h 141"/>
                  <a:gd name="T14" fmla="*/ 53 w 59"/>
                  <a:gd name="T15" fmla="*/ 42 h 141"/>
                  <a:gd name="T16" fmla="*/ 57 w 59"/>
                  <a:gd name="T17" fmla="*/ 65 h 141"/>
                  <a:gd name="T18" fmla="*/ 58 w 59"/>
                  <a:gd name="T19" fmla="*/ 73 h 141"/>
                  <a:gd name="T20" fmla="*/ 57 w 59"/>
                  <a:gd name="T21" fmla="*/ 82 h 141"/>
                  <a:gd name="T22" fmla="*/ 54 w 59"/>
                  <a:gd name="T23" fmla="*/ 92 h 141"/>
                  <a:gd name="T24" fmla="*/ 49 w 59"/>
                  <a:gd name="T25" fmla="*/ 107 h 141"/>
                  <a:gd name="T26" fmla="*/ 44 w 59"/>
                  <a:gd name="T27" fmla="*/ 116 h 141"/>
                  <a:gd name="T28" fmla="*/ 38 w 59"/>
                  <a:gd name="T29" fmla="*/ 126 h 141"/>
                  <a:gd name="T30" fmla="*/ 25 w 59"/>
                  <a:gd name="T31" fmla="*/ 140 h 141"/>
                  <a:gd name="T32" fmla="*/ 32 w 59"/>
                  <a:gd name="T33" fmla="*/ 123 h 141"/>
                  <a:gd name="T34" fmla="*/ 37 w 59"/>
                  <a:gd name="T35" fmla="*/ 108 h 141"/>
                  <a:gd name="T36" fmla="*/ 40 w 59"/>
                  <a:gd name="T37" fmla="*/ 95 h 141"/>
                  <a:gd name="T38" fmla="*/ 39 w 59"/>
                  <a:gd name="T39" fmla="*/ 82 h 141"/>
                  <a:gd name="T40" fmla="*/ 38 w 59"/>
                  <a:gd name="T41" fmla="*/ 73 h 141"/>
                  <a:gd name="T42" fmla="*/ 40 w 59"/>
                  <a:gd name="T43" fmla="*/ 61 h 141"/>
                  <a:gd name="T44" fmla="*/ 42 w 59"/>
                  <a:gd name="T45" fmla="*/ 51 h 141"/>
                  <a:gd name="T46" fmla="*/ 36 w 59"/>
                  <a:gd name="T47" fmla="*/ 33 h 141"/>
                  <a:gd name="T48" fmla="*/ 35 w 59"/>
                  <a:gd name="T49" fmla="*/ 23 h 141"/>
                  <a:gd name="T50" fmla="*/ 30 w 59"/>
                  <a:gd name="T51" fmla="*/ 15 h 141"/>
                  <a:gd name="T52" fmla="*/ 21 w 59"/>
                  <a:gd name="T53" fmla="*/ 5 h 141"/>
                  <a:gd name="T54" fmla="*/ 16 w 59"/>
                  <a:gd name="T55" fmla="*/ 14 h 141"/>
                  <a:gd name="T56" fmla="*/ 0 w 59"/>
                  <a:gd name="T57" fmla="*/ 26 h 141"/>
                  <a:gd name="T58" fmla="*/ 1 w 59"/>
                  <a:gd name="T59"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41">
                    <a:moveTo>
                      <a:pt x="1" y="22"/>
                    </a:moveTo>
                    <a:lnTo>
                      <a:pt x="13" y="0"/>
                    </a:lnTo>
                    <a:lnTo>
                      <a:pt x="21" y="0"/>
                    </a:lnTo>
                    <a:lnTo>
                      <a:pt x="27" y="1"/>
                    </a:lnTo>
                    <a:lnTo>
                      <a:pt x="33" y="7"/>
                    </a:lnTo>
                    <a:lnTo>
                      <a:pt x="46" y="25"/>
                    </a:lnTo>
                    <a:lnTo>
                      <a:pt x="50" y="33"/>
                    </a:lnTo>
                    <a:lnTo>
                      <a:pt x="53" y="42"/>
                    </a:lnTo>
                    <a:lnTo>
                      <a:pt x="57" y="65"/>
                    </a:lnTo>
                    <a:lnTo>
                      <a:pt x="58" y="73"/>
                    </a:lnTo>
                    <a:lnTo>
                      <a:pt x="57" y="82"/>
                    </a:lnTo>
                    <a:lnTo>
                      <a:pt x="54" y="92"/>
                    </a:lnTo>
                    <a:lnTo>
                      <a:pt x="49" y="107"/>
                    </a:lnTo>
                    <a:lnTo>
                      <a:pt x="44" y="116"/>
                    </a:lnTo>
                    <a:lnTo>
                      <a:pt x="38" y="126"/>
                    </a:lnTo>
                    <a:lnTo>
                      <a:pt x="25" y="140"/>
                    </a:lnTo>
                    <a:lnTo>
                      <a:pt x="32" y="123"/>
                    </a:lnTo>
                    <a:lnTo>
                      <a:pt x="37" y="108"/>
                    </a:lnTo>
                    <a:lnTo>
                      <a:pt x="40" y="95"/>
                    </a:lnTo>
                    <a:lnTo>
                      <a:pt x="39" y="82"/>
                    </a:lnTo>
                    <a:lnTo>
                      <a:pt x="38" y="73"/>
                    </a:lnTo>
                    <a:lnTo>
                      <a:pt x="40" y="61"/>
                    </a:lnTo>
                    <a:lnTo>
                      <a:pt x="42" y="51"/>
                    </a:lnTo>
                    <a:lnTo>
                      <a:pt x="36" y="33"/>
                    </a:lnTo>
                    <a:lnTo>
                      <a:pt x="35" y="23"/>
                    </a:lnTo>
                    <a:lnTo>
                      <a:pt x="30" y="15"/>
                    </a:lnTo>
                    <a:lnTo>
                      <a:pt x="21" y="5"/>
                    </a:lnTo>
                    <a:lnTo>
                      <a:pt x="16" y="14"/>
                    </a:lnTo>
                    <a:lnTo>
                      <a:pt x="0" y="26"/>
                    </a:lnTo>
                    <a:lnTo>
                      <a:pt x="1" y="2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1" name="Freeform 97"/>
              <p:cNvSpPr>
                <a:spLocks/>
              </p:cNvSpPr>
              <p:nvPr/>
            </p:nvSpPr>
            <p:spPr bwMode="ltGray">
              <a:xfrm>
                <a:off x="5364" y="3794"/>
                <a:ext cx="144" cy="255"/>
              </a:xfrm>
              <a:custGeom>
                <a:avLst/>
                <a:gdLst>
                  <a:gd name="T0" fmla="*/ 96 w 144"/>
                  <a:gd name="T1" fmla="*/ 3 h 255"/>
                  <a:gd name="T2" fmla="*/ 92 w 144"/>
                  <a:gd name="T3" fmla="*/ 10 h 255"/>
                  <a:gd name="T4" fmla="*/ 60 w 144"/>
                  <a:gd name="T5" fmla="*/ 9 h 255"/>
                  <a:gd name="T6" fmla="*/ 73 w 144"/>
                  <a:gd name="T7" fmla="*/ 13 h 255"/>
                  <a:gd name="T8" fmla="*/ 86 w 144"/>
                  <a:gd name="T9" fmla="*/ 17 h 255"/>
                  <a:gd name="T10" fmla="*/ 56 w 144"/>
                  <a:gd name="T11" fmla="*/ 23 h 255"/>
                  <a:gd name="T12" fmla="*/ 79 w 144"/>
                  <a:gd name="T13" fmla="*/ 26 h 255"/>
                  <a:gd name="T14" fmla="*/ 82 w 144"/>
                  <a:gd name="T15" fmla="*/ 32 h 255"/>
                  <a:gd name="T16" fmla="*/ 14 w 144"/>
                  <a:gd name="T17" fmla="*/ 69 h 255"/>
                  <a:gd name="T18" fmla="*/ 77 w 144"/>
                  <a:gd name="T19" fmla="*/ 42 h 255"/>
                  <a:gd name="T20" fmla="*/ 64 w 144"/>
                  <a:gd name="T21" fmla="*/ 58 h 255"/>
                  <a:gd name="T22" fmla="*/ 72 w 144"/>
                  <a:gd name="T23" fmla="*/ 59 h 255"/>
                  <a:gd name="T24" fmla="*/ 60 w 144"/>
                  <a:gd name="T25" fmla="*/ 79 h 255"/>
                  <a:gd name="T26" fmla="*/ 35 w 144"/>
                  <a:gd name="T27" fmla="*/ 100 h 255"/>
                  <a:gd name="T28" fmla="*/ 64 w 144"/>
                  <a:gd name="T29" fmla="*/ 84 h 255"/>
                  <a:gd name="T30" fmla="*/ 40 w 144"/>
                  <a:gd name="T31" fmla="*/ 117 h 255"/>
                  <a:gd name="T32" fmla="*/ 61 w 144"/>
                  <a:gd name="T33" fmla="*/ 95 h 255"/>
                  <a:gd name="T34" fmla="*/ 66 w 144"/>
                  <a:gd name="T35" fmla="*/ 95 h 255"/>
                  <a:gd name="T36" fmla="*/ 59 w 144"/>
                  <a:gd name="T37" fmla="*/ 115 h 255"/>
                  <a:gd name="T38" fmla="*/ 65 w 144"/>
                  <a:gd name="T39" fmla="*/ 115 h 255"/>
                  <a:gd name="T40" fmla="*/ 51 w 144"/>
                  <a:gd name="T41" fmla="*/ 136 h 255"/>
                  <a:gd name="T42" fmla="*/ 59 w 144"/>
                  <a:gd name="T43" fmla="*/ 131 h 255"/>
                  <a:gd name="T44" fmla="*/ 53 w 144"/>
                  <a:gd name="T45" fmla="*/ 151 h 255"/>
                  <a:gd name="T46" fmla="*/ 59 w 144"/>
                  <a:gd name="T47" fmla="*/ 145 h 255"/>
                  <a:gd name="T48" fmla="*/ 64 w 144"/>
                  <a:gd name="T49" fmla="*/ 143 h 255"/>
                  <a:gd name="T50" fmla="*/ 60 w 144"/>
                  <a:gd name="T51" fmla="*/ 158 h 255"/>
                  <a:gd name="T52" fmla="*/ 47 w 144"/>
                  <a:gd name="T53" fmla="*/ 186 h 255"/>
                  <a:gd name="T54" fmla="*/ 64 w 144"/>
                  <a:gd name="T55" fmla="*/ 164 h 255"/>
                  <a:gd name="T56" fmla="*/ 69 w 144"/>
                  <a:gd name="T57" fmla="*/ 160 h 255"/>
                  <a:gd name="T58" fmla="*/ 67 w 144"/>
                  <a:gd name="T59" fmla="*/ 184 h 255"/>
                  <a:gd name="T60" fmla="*/ 73 w 144"/>
                  <a:gd name="T61" fmla="*/ 195 h 255"/>
                  <a:gd name="T62" fmla="*/ 74 w 144"/>
                  <a:gd name="T63" fmla="*/ 183 h 255"/>
                  <a:gd name="T64" fmla="*/ 126 w 144"/>
                  <a:gd name="T65" fmla="*/ 217 h 255"/>
                  <a:gd name="T66" fmla="*/ 79 w 144"/>
                  <a:gd name="T67" fmla="*/ 166 h 255"/>
                  <a:gd name="T68" fmla="*/ 89 w 144"/>
                  <a:gd name="T69" fmla="*/ 178 h 255"/>
                  <a:gd name="T70" fmla="*/ 76 w 144"/>
                  <a:gd name="T71" fmla="*/ 149 h 255"/>
                  <a:gd name="T72" fmla="*/ 132 w 144"/>
                  <a:gd name="T73" fmla="*/ 171 h 255"/>
                  <a:gd name="T74" fmla="*/ 76 w 144"/>
                  <a:gd name="T75" fmla="*/ 141 h 255"/>
                  <a:gd name="T76" fmla="*/ 83 w 144"/>
                  <a:gd name="T77" fmla="*/ 133 h 255"/>
                  <a:gd name="T78" fmla="*/ 78 w 144"/>
                  <a:gd name="T79" fmla="*/ 122 h 255"/>
                  <a:gd name="T80" fmla="*/ 86 w 144"/>
                  <a:gd name="T81" fmla="*/ 122 h 255"/>
                  <a:gd name="T82" fmla="*/ 112 w 144"/>
                  <a:gd name="T83" fmla="*/ 143 h 255"/>
                  <a:gd name="T84" fmla="*/ 87 w 144"/>
                  <a:gd name="T85" fmla="*/ 102 h 255"/>
                  <a:gd name="T86" fmla="*/ 83 w 144"/>
                  <a:gd name="T87" fmla="*/ 87 h 255"/>
                  <a:gd name="T88" fmla="*/ 89 w 144"/>
                  <a:gd name="T89" fmla="*/ 84 h 255"/>
                  <a:gd name="T90" fmla="*/ 88 w 144"/>
                  <a:gd name="T91" fmla="*/ 70 h 255"/>
                  <a:gd name="T92" fmla="*/ 91 w 144"/>
                  <a:gd name="T93" fmla="*/ 68 h 255"/>
                  <a:gd name="T94" fmla="*/ 108 w 144"/>
                  <a:gd name="T95" fmla="*/ 81 h 255"/>
                  <a:gd name="T96" fmla="*/ 95 w 144"/>
                  <a:gd name="T97" fmla="*/ 61 h 255"/>
                  <a:gd name="T98" fmla="*/ 96 w 144"/>
                  <a:gd name="T99" fmla="*/ 42 h 255"/>
                  <a:gd name="T100" fmla="*/ 95 w 144"/>
                  <a:gd name="T101" fmla="*/ 32 h 255"/>
                  <a:gd name="T102" fmla="*/ 109 w 144"/>
                  <a:gd name="T103" fmla="*/ 32 h 255"/>
                  <a:gd name="T104" fmla="*/ 105 w 144"/>
                  <a:gd name="T105" fmla="*/ 17 h 255"/>
                  <a:gd name="T106" fmla="*/ 113 w 144"/>
                  <a:gd name="T107" fmla="*/ 14 h 255"/>
                  <a:gd name="T108" fmla="*/ 110 w 144"/>
                  <a:gd name="T10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55">
                    <a:moveTo>
                      <a:pt x="110" y="0"/>
                    </a:moveTo>
                    <a:lnTo>
                      <a:pt x="104" y="0"/>
                    </a:lnTo>
                    <a:lnTo>
                      <a:pt x="96" y="3"/>
                    </a:lnTo>
                    <a:lnTo>
                      <a:pt x="102" y="4"/>
                    </a:lnTo>
                    <a:lnTo>
                      <a:pt x="97" y="7"/>
                    </a:lnTo>
                    <a:lnTo>
                      <a:pt x="92" y="10"/>
                    </a:lnTo>
                    <a:lnTo>
                      <a:pt x="84" y="12"/>
                    </a:lnTo>
                    <a:lnTo>
                      <a:pt x="73" y="11"/>
                    </a:lnTo>
                    <a:lnTo>
                      <a:pt x="60" y="9"/>
                    </a:lnTo>
                    <a:lnTo>
                      <a:pt x="28" y="11"/>
                    </a:lnTo>
                    <a:lnTo>
                      <a:pt x="59" y="9"/>
                    </a:lnTo>
                    <a:lnTo>
                      <a:pt x="73" y="13"/>
                    </a:lnTo>
                    <a:lnTo>
                      <a:pt x="84" y="12"/>
                    </a:lnTo>
                    <a:lnTo>
                      <a:pt x="92" y="14"/>
                    </a:lnTo>
                    <a:lnTo>
                      <a:pt x="86" y="17"/>
                    </a:lnTo>
                    <a:lnTo>
                      <a:pt x="90" y="18"/>
                    </a:lnTo>
                    <a:lnTo>
                      <a:pt x="79" y="24"/>
                    </a:lnTo>
                    <a:lnTo>
                      <a:pt x="56" y="23"/>
                    </a:lnTo>
                    <a:lnTo>
                      <a:pt x="26" y="43"/>
                    </a:lnTo>
                    <a:lnTo>
                      <a:pt x="56" y="24"/>
                    </a:lnTo>
                    <a:lnTo>
                      <a:pt x="79" y="26"/>
                    </a:lnTo>
                    <a:lnTo>
                      <a:pt x="86" y="26"/>
                    </a:lnTo>
                    <a:lnTo>
                      <a:pt x="73" y="32"/>
                    </a:lnTo>
                    <a:lnTo>
                      <a:pt x="82" y="32"/>
                    </a:lnTo>
                    <a:lnTo>
                      <a:pt x="69" y="41"/>
                    </a:lnTo>
                    <a:lnTo>
                      <a:pt x="43" y="51"/>
                    </a:lnTo>
                    <a:lnTo>
                      <a:pt x="14" y="69"/>
                    </a:lnTo>
                    <a:lnTo>
                      <a:pt x="44" y="52"/>
                    </a:lnTo>
                    <a:lnTo>
                      <a:pt x="69" y="42"/>
                    </a:lnTo>
                    <a:lnTo>
                      <a:pt x="77" y="42"/>
                    </a:lnTo>
                    <a:lnTo>
                      <a:pt x="65" y="48"/>
                    </a:lnTo>
                    <a:lnTo>
                      <a:pt x="73" y="50"/>
                    </a:lnTo>
                    <a:lnTo>
                      <a:pt x="64" y="58"/>
                    </a:lnTo>
                    <a:lnTo>
                      <a:pt x="2" y="119"/>
                    </a:lnTo>
                    <a:lnTo>
                      <a:pt x="64" y="59"/>
                    </a:lnTo>
                    <a:lnTo>
                      <a:pt x="72" y="59"/>
                    </a:lnTo>
                    <a:lnTo>
                      <a:pt x="63" y="68"/>
                    </a:lnTo>
                    <a:lnTo>
                      <a:pt x="69" y="67"/>
                    </a:lnTo>
                    <a:lnTo>
                      <a:pt x="60" y="79"/>
                    </a:lnTo>
                    <a:lnTo>
                      <a:pt x="35" y="100"/>
                    </a:lnTo>
                    <a:lnTo>
                      <a:pt x="9" y="131"/>
                    </a:lnTo>
                    <a:lnTo>
                      <a:pt x="35" y="100"/>
                    </a:lnTo>
                    <a:lnTo>
                      <a:pt x="61" y="79"/>
                    </a:lnTo>
                    <a:lnTo>
                      <a:pt x="69" y="77"/>
                    </a:lnTo>
                    <a:lnTo>
                      <a:pt x="64" y="84"/>
                    </a:lnTo>
                    <a:lnTo>
                      <a:pt x="69" y="84"/>
                    </a:lnTo>
                    <a:lnTo>
                      <a:pt x="60" y="95"/>
                    </a:lnTo>
                    <a:lnTo>
                      <a:pt x="40" y="117"/>
                    </a:lnTo>
                    <a:lnTo>
                      <a:pt x="0" y="145"/>
                    </a:lnTo>
                    <a:lnTo>
                      <a:pt x="39" y="117"/>
                    </a:lnTo>
                    <a:lnTo>
                      <a:pt x="61" y="95"/>
                    </a:lnTo>
                    <a:lnTo>
                      <a:pt x="64" y="95"/>
                    </a:lnTo>
                    <a:lnTo>
                      <a:pt x="27" y="160"/>
                    </a:lnTo>
                    <a:lnTo>
                      <a:pt x="66" y="95"/>
                    </a:lnTo>
                    <a:lnTo>
                      <a:pt x="61" y="104"/>
                    </a:lnTo>
                    <a:lnTo>
                      <a:pt x="66" y="101"/>
                    </a:lnTo>
                    <a:lnTo>
                      <a:pt x="59" y="115"/>
                    </a:lnTo>
                    <a:lnTo>
                      <a:pt x="32" y="145"/>
                    </a:lnTo>
                    <a:lnTo>
                      <a:pt x="59" y="117"/>
                    </a:lnTo>
                    <a:lnTo>
                      <a:pt x="65" y="115"/>
                    </a:lnTo>
                    <a:lnTo>
                      <a:pt x="59" y="123"/>
                    </a:lnTo>
                    <a:lnTo>
                      <a:pt x="27" y="183"/>
                    </a:lnTo>
                    <a:lnTo>
                      <a:pt x="51" y="136"/>
                    </a:lnTo>
                    <a:lnTo>
                      <a:pt x="60" y="123"/>
                    </a:lnTo>
                    <a:lnTo>
                      <a:pt x="65" y="122"/>
                    </a:lnTo>
                    <a:lnTo>
                      <a:pt x="59" y="131"/>
                    </a:lnTo>
                    <a:lnTo>
                      <a:pt x="64" y="130"/>
                    </a:lnTo>
                    <a:lnTo>
                      <a:pt x="56" y="141"/>
                    </a:lnTo>
                    <a:lnTo>
                      <a:pt x="53" y="151"/>
                    </a:lnTo>
                    <a:lnTo>
                      <a:pt x="13" y="185"/>
                    </a:lnTo>
                    <a:lnTo>
                      <a:pt x="54" y="152"/>
                    </a:lnTo>
                    <a:lnTo>
                      <a:pt x="59" y="145"/>
                    </a:lnTo>
                    <a:lnTo>
                      <a:pt x="64" y="143"/>
                    </a:lnTo>
                    <a:lnTo>
                      <a:pt x="54" y="162"/>
                    </a:lnTo>
                    <a:lnTo>
                      <a:pt x="64" y="143"/>
                    </a:lnTo>
                    <a:lnTo>
                      <a:pt x="59" y="152"/>
                    </a:lnTo>
                    <a:lnTo>
                      <a:pt x="65" y="150"/>
                    </a:lnTo>
                    <a:lnTo>
                      <a:pt x="60" y="158"/>
                    </a:lnTo>
                    <a:lnTo>
                      <a:pt x="47" y="186"/>
                    </a:lnTo>
                    <a:lnTo>
                      <a:pt x="34" y="202"/>
                    </a:lnTo>
                    <a:lnTo>
                      <a:pt x="47" y="186"/>
                    </a:lnTo>
                    <a:lnTo>
                      <a:pt x="61" y="159"/>
                    </a:lnTo>
                    <a:lnTo>
                      <a:pt x="66" y="158"/>
                    </a:lnTo>
                    <a:lnTo>
                      <a:pt x="64" y="164"/>
                    </a:lnTo>
                    <a:lnTo>
                      <a:pt x="54" y="183"/>
                    </a:lnTo>
                    <a:lnTo>
                      <a:pt x="65" y="166"/>
                    </a:lnTo>
                    <a:lnTo>
                      <a:pt x="69" y="160"/>
                    </a:lnTo>
                    <a:lnTo>
                      <a:pt x="64" y="175"/>
                    </a:lnTo>
                    <a:lnTo>
                      <a:pt x="69" y="173"/>
                    </a:lnTo>
                    <a:lnTo>
                      <a:pt x="67" y="184"/>
                    </a:lnTo>
                    <a:lnTo>
                      <a:pt x="71" y="179"/>
                    </a:lnTo>
                    <a:lnTo>
                      <a:pt x="73" y="183"/>
                    </a:lnTo>
                    <a:lnTo>
                      <a:pt x="73" y="195"/>
                    </a:lnTo>
                    <a:lnTo>
                      <a:pt x="48" y="254"/>
                    </a:lnTo>
                    <a:lnTo>
                      <a:pt x="74" y="195"/>
                    </a:lnTo>
                    <a:lnTo>
                      <a:pt x="74" y="183"/>
                    </a:lnTo>
                    <a:lnTo>
                      <a:pt x="74" y="174"/>
                    </a:lnTo>
                    <a:lnTo>
                      <a:pt x="80" y="179"/>
                    </a:lnTo>
                    <a:lnTo>
                      <a:pt x="126" y="217"/>
                    </a:lnTo>
                    <a:lnTo>
                      <a:pt x="78" y="175"/>
                    </a:lnTo>
                    <a:lnTo>
                      <a:pt x="74" y="164"/>
                    </a:lnTo>
                    <a:lnTo>
                      <a:pt x="79" y="166"/>
                    </a:lnTo>
                    <a:lnTo>
                      <a:pt x="73" y="153"/>
                    </a:lnTo>
                    <a:lnTo>
                      <a:pt x="78" y="159"/>
                    </a:lnTo>
                    <a:lnTo>
                      <a:pt x="89" y="178"/>
                    </a:lnTo>
                    <a:lnTo>
                      <a:pt x="79" y="157"/>
                    </a:lnTo>
                    <a:lnTo>
                      <a:pt x="74" y="149"/>
                    </a:lnTo>
                    <a:lnTo>
                      <a:pt x="76" y="149"/>
                    </a:lnTo>
                    <a:lnTo>
                      <a:pt x="82" y="153"/>
                    </a:lnTo>
                    <a:lnTo>
                      <a:pt x="93" y="164"/>
                    </a:lnTo>
                    <a:lnTo>
                      <a:pt x="132" y="171"/>
                    </a:lnTo>
                    <a:lnTo>
                      <a:pt x="92" y="162"/>
                    </a:lnTo>
                    <a:lnTo>
                      <a:pt x="79" y="150"/>
                    </a:lnTo>
                    <a:lnTo>
                      <a:pt x="76" y="141"/>
                    </a:lnTo>
                    <a:lnTo>
                      <a:pt x="82" y="141"/>
                    </a:lnTo>
                    <a:lnTo>
                      <a:pt x="76" y="131"/>
                    </a:lnTo>
                    <a:lnTo>
                      <a:pt x="83" y="133"/>
                    </a:lnTo>
                    <a:lnTo>
                      <a:pt x="110" y="151"/>
                    </a:lnTo>
                    <a:lnTo>
                      <a:pt x="83" y="132"/>
                    </a:lnTo>
                    <a:lnTo>
                      <a:pt x="78" y="122"/>
                    </a:lnTo>
                    <a:lnTo>
                      <a:pt x="84" y="125"/>
                    </a:lnTo>
                    <a:lnTo>
                      <a:pt x="79" y="116"/>
                    </a:lnTo>
                    <a:lnTo>
                      <a:pt x="86" y="122"/>
                    </a:lnTo>
                    <a:lnTo>
                      <a:pt x="82" y="108"/>
                    </a:lnTo>
                    <a:lnTo>
                      <a:pt x="87" y="115"/>
                    </a:lnTo>
                    <a:lnTo>
                      <a:pt x="112" y="143"/>
                    </a:lnTo>
                    <a:lnTo>
                      <a:pt x="86" y="115"/>
                    </a:lnTo>
                    <a:lnTo>
                      <a:pt x="80" y="98"/>
                    </a:lnTo>
                    <a:lnTo>
                      <a:pt x="87" y="102"/>
                    </a:lnTo>
                    <a:lnTo>
                      <a:pt x="127" y="118"/>
                    </a:lnTo>
                    <a:lnTo>
                      <a:pt x="87" y="101"/>
                    </a:lnTo>
                    <a:lnTo>
                      <a:pt x="83" y="87"/>
                    </a:lnTo>
                    <a:lnTo>
                      <a:pt x="88" y="89"/>
                    </a:lnTo>
                    <a:lnTo>
                      <a:pt x="83" y="81"/>
                    </a:lnTo>
                    <a:lnTo>
                      <a:pt x="89" y="84"/>
                    </a:lnTo>
                    <a:lnTo>
                      <a:pt x="108" y="124"/>
                    </a:lnTo>
                    <a:lnTo>
                      <a:pt x="88" y="80"/>
                    </a:lnTo>
                    <a:lnTo>
                      <a:pt x="88" y="70"/>
                    </a:lnTo>
                    <a:lnTo>
                      <a:pt x="94" y="75"/>
                    </a:lnTo>
                    <a:lnTo>
                      <a:pt x="105" y="97"/>
                    </a:lnTo>
                    <a:lnTo>
                      <a:pt x="91" y="68"/>
                    </a:lnTo>
                    <a:lnTo>
                      <a:pt x="89" y="59"/>
                    </a:lnTo>
                    <a:lnTo>
                      <a:pt x="94" y="63"/>
                    </a:lnTo>
                    <a:lnTo>
                      <a:pt x="108" y="81"/>
                    </a:lnTo>
                    <a:lnTo>
                      <a:pt x="143" y="91"/>
                    </a:lnTo>
                    <a:lnTo>
                      <a:pt x="108" y="79"/>
                    </a:lnTo>
                    <a:lnTo>
                      <a:pt x="95" y="61"/>
                    </a:lnTo>
                    <a:lnTo>
                      <a:pt x="93" y="48"/>
                    </a:lnTo>
                    <a:lnTo>
                      <a:pt x="99" y="54"/>
                    </a:lnTo>
                    <a:lnTo>
                      <a:pt x="96" y="42"/>
                    </a:lnTo>
                    <a:lnTo>
                      <a:pt x="118" y="73"/>
                    </a:lnTo>
                    <a:lnTo>
                      <a:pt x="97" y="41"/>
                    </a:lnTo>
                    <a:lnTo>
                      <a:pt x="95" y="32"/>
                    </a:lnTo>
                    <a:lnTo>
                      <a:pt x="102" y="39"/>
                    </a:lnTo>
                    <a:lnTo>
                      <a:pt x="101" y="25"/>
                    </a:lnTo>
                    <a:lnTo>
                      <a:pt x="109" y="32"/>
                    </a:lnTo>
                    <a:lnTo>
                      <a:pt x="141" y="56"/>
                    </a:lnTo>
                    <a:lnTo>
                      <a:pt x="109" y="31"/>
                    </a:lnTo>
                    <a:lnTo>
                      <a:pt x="105" y="17"/>
                    </a:lnTo>
                    <a:lnTo>
                      <a:pt x="110" y="21"/>
                    </a:lnTo>
                    <a:lnTo>
                      <a:pt x="108" y="10"/>
                    </a:lnTo>
                    <a:lnTo>
                      <a:pt x="113" y="14"/>
                    </a:lnTo>
                    <a:lnTo>
                      <a:pt x="113" y="5"/>
                    </a:lnTo>
                    <a:lnTo>
                      <a:pt x="113" y="2"/>
                    </a:lnTo>
                    <a:lnTo>
                      <a:pt x="1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2" name="Freeform 98"/>
              <p:cNvSpPr>
                <a:spLocks/>
              </p:cNvSpPr>
              <p:nvPr/>
            </p:nvSpPr>
            <p:spPr bwMode="ltGray">
              <a:xfrm>
                <a:off x="5673" y="4049"/>
                <a:ext cx="38" cy="146"/>
              </a:xfrm>
              <a:custGeom>
                <a:avLst/>
                <a:gdLst>
                  <a:gd name="T0" fmla="*/ 7 w 38"/>
                  <a:gd name="T1" fmla="*/ 0 h 146"/>
                  <a:gd name="T2" fmla="*/ 9 w 38"/>
                  <a:gd name="T3" fmla="*/ 2 h 146"/>
                  <a:gd name="T4" fmla="*/ 22 w 38"/>
                  <a:gd name="T5" fmla="*/ 28 h 146"/>
                  <a:gd name="T6" fmla="*/ 29 w 38"/>
                  <a:gd name="T7" fmla="*/ 52 h 146"/>
                  <a:gd name="T8" fmla="*/ 37 w 38"/>
                  <a:gd name="T9" fmla="*/ 83 h 146"/>
                  <a:gd name="T10" fmla="*/ 37 w 38"/>
                  <a:gd name="T11" fmla="*/ 116 h 146"/>
                  <a:gd name="T12" fmla="*/ 32 w 38"/>
                  <a:gd name="T13" fmla="*/ 145 h 146"/>
                  <a:gd name="T14" fmla="*/ 29 w 38"/>
                  <a:gd name="T15" fmla="*/ 145 h 146"/>
                  <a:gd name="T16" fmla="*/ 32 w 38"/>
                  <a:gd name="T17" fmla="*/ 116 h 146"/>
                  <a:gd name="T18" fmla="*/ 32 w 38"/>
                  <a:gd name="T19" fmla="*/ 92 h 146"/>
                  <a:gd name="T20" fmla="*/ 25 w 38"/>
                  <a:gd name="T21" fmla="*/ 65 h 146"/>
                  <a:gd name="T22" fmla="*/ 14 w 38"/>
                  <a:gd name="T23" fmla="*/ 39 h 146"/>
                  <a:gd name="T24" fmla="*/ 0 w 38"/>
                  <a:gd name="T25" fmla="*/ 6 h 146"/>
                  <a:gd name="T26" fmla="*/ 7 w 3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46">
                    <a:moveTo>
                      <a:pt x="7" y="0"/>
                    </a:moveTo>
                    <a:lnTo>
                      <a:pt x="9" y="2"/>
                    </a:lnTo>
                    <a:lnTo>
                      <a:pt x="22" y="28"/>
                    </a:lnTo>
                    <a:lnTo>
                      <a:pt x="29" y="52"/>
                    </a:lnTo>
                    <a:lnTo>
                      <a:pt x="37" y="83"/>
                    </a:lnTo>
                    <a:lnTo>
                      <a:pt x="37" y="116"/>
                    </a:lnTo>
                    <a:lnTo>
                      <a:pt x="32" y="145"/>
                    </a:lnTo>
                    <a:lnTo>
                      <a:pt x="29" y="145"/>
                    </a:lnTo>
                    <a:lnTo>
                      <a:pt x="32" y="116"/>
                    </a:lnTo>
                    <a:lnTo>
                      <a:pt x="32" y="92"/>
                    </a:lnTo>
                    <a:lnTo>
                      <a:pt x="25" y="65"/>
                    </a:lnTo>
                    <a:lnTo>
                      <a:pt x="14" y="39"/>
                    </a:lnTo>
                    <a:lnTo>
                      <a:pt x="0" y="6"/>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3" name="Freeform 99"/>
              <p:cNvSpPr>
                <a:spLocks/>
              </p:cNvSpPr>
              <p:nvPr/>
            </p:nvSpPr>
            <p:spPr bwMode="ltGray">
              <a:xfrm>
                <a:off x="4807" y="3785"/>
                <a:ext cx="34" cy="249"/>
              </a:xfrm>
              <a:custGeom>
                <a:avLst/>
                <a:gdLst>
                  <a:gd name="T0" fmla="*/ 26 w 34"/>
                  <a:gd name="T1" fmla="*/ 0 h 249"/>
                  <a:gd name="T2" fmla="*/ 33 w 34"/>
                  <a:gd name="T3" fmla="*/ 9 h 249"/>
                  <a:gd name="T4" fmla="*/ 23 w 34"/>
                  <a:gd name="T5" fmla="*/ 103 h 249"/>
                  <a:gd name="T6" fmla="*/ 24 w 34"/>
                  <a:gd name="T7" fmla="*/ 130 h 249"/>
                  <a:gd name="T8" fmla="*/ 28 w 34"/>
                  <a:gd name="T9" fmla="*/ 248 h 249"/>
                  <a:gd name="T10" fmla="*/ 8 w 34"/>
                  <a:gd name="T11" fmla="*/ 154 h 249"/>
                  <a:gd name="T12" fmla="*/ 4 w 34"/>
                  <a:gd name="T13" fmla="*/ 127 h 249"/>
                  <a:gd name="T14" fmla="*/ 1 w 34"/>
                  <a:gd name="T15" fmla="*/ 105 h 249"/>
                  <a:gd name="T16" fmla="*/ 0 w 34"/>
                  <a:gd name="T17" fmla="*/ 84 h 249"/>
                  <a:gd name="T18" fmla="*/ 4 w 34"/>
                  <a:gd name="T19" fmla="*/ 62 h 249"/>
                  <a:gd name="T20" fmla="*/ 8 w 34"/>
                  <a:gd name="T21" fmla="*/ 35 h 249"/>
                  <a:gd name="T22" fmla="*/ 26 w 34"/>
                  <a:gd name="T2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9">
                    <a:moveTo>
                      <a:pt x="26" y="0"/>
                    </a:moveTo>
                    <a:lnTo>
                      <a:pt x="33" y="9"/>
                    </a:lnTo>
                    <a:lnTo>
                      <a:pt x="23" y="103"/>
                    </a:lnTo>
                    <a:lnTo>
                      <a:pt x="24" y="130"/>
                    </a:lnTo>
                    <a:lnTo>
                      <a:pt x="28" y="248"/>
                    </a:lnTo>
                    <a:lnTo>
                      <a:pt x="8" y="154"/>
                    </a:lnTo>
                    <a:lnTo>
                      <a:pt x="4" y="127"/>
                    </a:lnTo>
                    <a:lnTo>
                      <a:pt x="1" y="105"/>
                    </a:lnTo>
                    <a:lnTo>
                      <a:pt x="0" y="84"/>
                    </a:lnTo>
                    <a:lnTo>
                      <a:pt x="4" y="62"/>
                    </a:lnTo>
                    <a:lnTo>
                      <a:pt x="8" y="35"/>
                    </a:lnTo>
                    <a:lnTo>
                      <a:pt x="26"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4" name="Freeform 100"/>
              <p:cNvSpPr>
                <a:spLocks/>
              </p:cNvSpPr>
              <p:nvPr/>
            </p:nvSpPr>
            <p:spPr bwMode="ltGray">
              <a:xfrm>
                <a:off x="4495" y="3709"/>
                <a:ext cx="207" cy="349"/>
              </a:xfrm>
              <a:custGeom>
                <a:avLst/>
                <a:gdLst>
                  <a:gd name="T0" fmla="*/ 115 w 207"/>
                  <a:gd name="T1" fmla="*/ 13 h 349"/>
                  <a:gd name="T2" fmla="*/ 107 w 207"/>
                  <a:gd name="T3" fmla="*/ 26 h 349"/>
                  <a:gd name="T4" fmla="*/ 38 w 207"/>
                  <a:gd name="T5" fmla="*/ 35 h 349"/>
                  <a:gd name="T6" fmla="*/ 102 w 207"/>
                  <a:gd name="T7" fmla="*/ 35 h 349"/>
                  <a:gd name="T8" fmla="*/ 83 w 207"/>
                  <a:gd name="T9" fmla="*/ 60 h 349"/>
                  <a:gd name="T10" fmla="*/ 73 w 207"/>
                  <a:gd name="T11" fmla="*/ 74 h 349"/>
                  <a:gd name="T12" fmla="*/ 82 w 207"/>
                  <a:gd name="T13" fmla="*/ 75 h 349"/>
                  <a:gd name="T14" fmla="*/ 50 w 207"/>
                  <a:gd name="T15" fmla="*/ 96 h 349"/>
                  <a:gd name="T16" fmla="*/ 74 w 207"/>
                  <a:gd name="T17" fmla="*/ 96 h 349"/>
                  <a:gd name="T18" fmla="*/ 67 w 207"/>
                  <a:gd name="T19" fmla="*/ 105 h 349"/>
                  <a:gd name="T20" fmla="*/ 73 w 207"/>
                  <a:gd name="T21" fmla="*/ 111 h 349"/>
                  <a:gd name="T22" fmla="*/ 13 w 207"/>
                  <a:gd name="T23" fmla="*/ 148 h 349"/>
                  <a:gd name="T24" fmla="*/ 69 w 207"/>
                  <a:gd name="T25" fmla="*/ 139 h 349"/>
                  <a:gd name="T26" fmla="*/ 74 w 207"/>
                  <a:gd name="T27" fmla="*/ 150 h 349"/>
                  <a:gd name="T28" fmla="*/ 28 w 207"/>
                  <a:gd name="T29" fmla="*/ 184 h 349"/>
                  <a:gd name="T30" fmla="*/ 45 w 207"/>
                  <a:gd name="T31" fmla="*/ 178 h 349"/>
                  <a:gd name="T32" fmla="*/ 59 w 207"/>
                  <a:gd name="T33" fmla="*/ 186 h 349"/>
                  <a:gd name="T34" fmla="*/ 0 w 207"/>
                  <a:gd name="T35" fmla="*/ 251 h 349"/>
                  <a:gd name="T36" fmla="*/ 51 w 207"/>
                  <a:gd name="T37" fmla="*/ 215 h 349"/>
                  <a:gd name="T38" fmla="*/ 58 w 207"/>
                  <a:gd name="T39" fmla="*/ 228 h 349"/>
                  <a:gd name="T40" fmla="*/ 45 w 207"/>
                  <a:gd name="T41" fmla="*/ 243 h 349"/>
                  <a:gd name="T42" fmla="*/ 53 w 207"/>
                  <a:gd name="T43" fmla="*/ 254 h 349"/>
                  <a:gd name="T44" fmla="*/ 46 w 207"/>
                  <a:gd name="T45" fmla="*/ 278 h 349"/>
                  <a:gd name="T46" fmla="*/ 39 w 207"/>
                  <a:gd name="T47" fmla="*/ 328 h 349"/>
                  <a:gd name="T48" fmla="*/ 58 w 207"/>
                  <a:gd name="T49" fmla="*/ 287 h 349"/>
                  <a:gd name="T50" fmla="*/ 95 w 207"/>
                  <a:gd name="T51" fmla="*/ 347 h 349"/>
                  <a:gd name="T52" fmla="*/ 82 w 207"/>
                  <a:gd name="T53" fmla="*/ 264 h 349"/>
                  <a:gd name="T54" fmla="*/ 77 w 207"/>
                  <a:gd name="T55" fmla="*/ 236 h 349"/>
                  <a:gd name="T56" fmla="*/ 164 w 207"/>
                  <a:gd name="T57" fmla="*/ 347 h 349"/>
                  <a:gd name="T58" fmla="*/ 84 w 207"/>
                  <a:gd name="T59" fmla="*/ 220 h 349"/>
                  <a:gd name="T60" fmla="*/ 95 w 207"/>
                  <a:gd name="T61" fmla="*/ 215 h 349"/>
                  <a:gd name="T62" fmla="*/ 104 w 207"/>
                  <a:gd name="T63" fmla="*/ 240 h 349"/>
                  <a:gd name="T64" fmla="*/ 99 w 207"/>
                  <a:gd name="T65" fmla="*/ 193 h 349"/>
                  <a:gd name="T66" fmla="*/ 146 w 207"/>
                  <a:gd name="T67" fmla="*/ 301 h 349"/>
                  <a:gd name="T68" fmla="*/ 112 w 207"/>
                  <a:gd name="T69" fmla="*/ 157 h 349"/>
                  <a:gd name="T70" fmla="*/ 106 w 207"/>
                  <a:gd name="T71" fmla="*/ 134 h 349"/>
                  <a:gd name="T72" fmla="*/ 109 w 207"/>
                  <a:gd name="T73" fmla="*/ 114 h 349"/>
                  <a:gd name="T74" fmla="*/ 115 w 207"/>
                  <a:gd name="T75" fmla="*/ 96 h 349"/>
                  <a:gd name="T76" fmla="*/ 175 w 207"/>
                  <a:gd name="T77" fmla="*/ 192 h 349"/>
                  <a:gd name="T78" fmla="*/ 136 w 207"/>
                  <a:gd name="T79" fmla="*/ 137 h 349"/>
                  <a:gd name="T80" fmla="*/ 128 w 207"/>
                  <a:gd name="T81" fmla="*/ 84 h 349"/>
                  <a:gd name="T82" fmla="*/ 138 w 207"/>
                  <a:gd name="T83" fmla="*/ 93 h 349"/>
                  <a:gd name="T84" fmla="*/ 133 w 207"/>
                  <a:gd name="T85" fmla="*/ 75 h 349"/>
                  <a:gd name="T86" fmla="*/ 146 w 207"/>
                  <a:gd name="T87" fmla="*/ 75 h 349"/>
                  <a:gd name="T88" fmla="*/ 140 w 207"/>
                  <a:gd name="T89" fmla="*/ 50 h 349"/>
                  <a:gd name="T90" fmla="*/ 145 w 207"/>
                  <a:gd name="T91" fmla="*/ 27 h 349"/>
                  <a:gd name="T92" fmla="*/ 134 w 207"/>
                  <a:gd name="T93" fmla="*/ 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49">
                    <a:moveTo>
                      <a:pt x="140" y="0"/>
                    </a:moveTo>
                    <a:lnTo>
                      <a:pt x="130" y="10"/>
                    </a:lnTo>
                    <a:lnTo>
                      <a:pt x="115" y="13"/>
                    </a:lnTo>
                    <a:lnTo>
                      <a:pt x="107" y="16"/>
                    </a:lnTo>
                    <a:lnTo>
                      <a:pt x="98" y="25"/>
                    </a:lnTo>
                    <a:lnTo>
                      <a:pt x="107" y="26"/>
                    </a:lnTo>
                    <a:lnTo>
                      <a:pt x="95" y="32"/>
                    </a:lnTo>
                    <a:lnTo>
                      <a:pt x="78" y="35"/>
                    </a:lnTo>
                    <a:lnTo>
                      <a:pt x="38" y="35"/>
                    </a:lnTo>
                    <a:lnTo>
                      <a:pt x="79" y="37"/>
                    </a:lnTo>
                    <a:lnTo>
                      <a:pt x="95" y="32"/>
                    </a:lnTo>
                    <a:lnTo>
                      <a:pt x="102" y="35"/>
                    </a:lnTo>
                    <a:lnTo>
                      <a:pt x="84" y="46"/>
                    </a:lnTo>
                    <a:lnTo>
                      <a:pt x="97" y="50"/>
                    </a:lnTo>
                    <a:lnTo>
                      <a:pt x="83" y="60"/>
                    </a:lnTo>
                    <a:lnTo>
                      <a:pt x="73" y="71"/>
                    </a:lnTo>
                    <a:lnTo>
                      <a:pt x="11" y="75"/>
                    </a:lnTo>
                    <a:lnTo>
                      <a:pt x="73" y="74"/>
                    </a:lnTo>
                    <a:lnTo>
                      <a:pt x="83" y="64"/>
                    </a:lnTo>
                    <a:lnTo>
                      <a:pt x="93" y="66"/>
                    </a:lnTo>
                    <a:lnTo>
                      <a:pt x="82" y="75"/>
                    </a:lnTo>
                    <a:lnTo>
                      <a:pt x="50" y="95"/>
                    </a:lnTo>
                    <a:lnTo>
                      <a:pt x="16" y="101"/>
                    </a:lnTo>
                    <a:lnTo>
                      <a:pt x="50" y="96"/>
                    </a:lnTo>
                    <a:lnTo>
                      <a:pt x="82" y="79"/>
                    </a:lnTo>
                    <a:lnTo>
                      <a:pt x="88" y="84"/>
                    </a:lnTo>
                    <a:lnTo>
                      <a:pt x="74" y="96"/>
                    </a:lnTo>
                    <a:lnTo>
                      <a:pt x="67" y="104"/>
                    </a:lnTo>
                    <a:lnTo>
                      <a:pt x="24" y="120"/>
                    </a:lnTo>
                    <a:lnTo>
                      <a:pt x="67" y="105"/>
                    </a:lnTo>
                    <a:lnTo>
                      <a:pt x="74" y="98"/>
                    </a:lnTo>
                    <a:lnTo>
                      <a:pt x="85" y="100"/>
                    </a:lnTo>
                    <a:lnTo>
                      <a:pt x="73" y="111"/>
                    </a:lnTo>
                    <a:lnTo>
                      <a:pt x="83" y="112"/>
                    </a:lnTo>
                    <a:lnTo>
                      <a:pt x="64" y="125"/>
                    </a:lnTo>
                    <a:lnTo>
                      <a:pt x="13" y="148"/>
                    </a:lnTo>
                    <a:lnTo>
                      <a:pt x="64" y="128"/>
                    </a:lnTo>
                    <a:lnTo>
                      <a:pt x="81" y="126"/>
                    </a:lnTo>
                    <a:lnTo>
                      <a:pt x="69" y="139"/>
                    </a:lnTo>
                    <a:lnTo>
                      <a:pt x="78" y="137"/>
                    </a:lnTo>
                    <a:lnTo>
                      <a:pt x="64" y="152"/>
                    </a:lnTo>
                    <a:lnTo>
                      <a:pt x="74" y="150"/>
                    </a:lnTo>
                    <a:lnTo>
                      <a:pt x="63" y="164"/>
                    </a:lnTo>
                    <a:lnTo>
                      <a:pt x="45" y="176"/>
                    </a:lnTo>
                    <a:lnTo>
                      <a:pt x="28" y="184"/>
                    </a:lnTo>
                    <a:lnTo>
                      <a:pt x="4" y="186"/>
                    </a:lnTo>
                    <a:lnTo>
                      <a:pt x="28" y="186"/>
                    </a:lnTo>
                    <a:lnTo>
                      <a:pt x="45" y="178"/>
                    </a:lnTo>
                    <a:lnTo>
                      <a:pt x="63" y="168"/>
                    </a:lnTo>
                    <a:lnTo>
                      <a:pt x="74" y="170"/>
                    </a:lnTo>
                    <a:lnTo>
                      <a:pt x="59" y="186"/>
                    </a:lnTo>
                    <a:lnTo>
                      <a:pt x="70" y="186"/>
                    </a:lnTo>
                    <a:lnTo>
                      <a:pt x="56" y="199"/>
                    </a:lnTo>
                    <a:lnTo>
                      <a:pt x="0" y="251"/>
                    </a:lnTo>
                    <a:lnTo>
                      <a:pt x="57" y="200"/>
                    </a:lnTo>
                    <a:lnTo>
                      <a:pt x="66" y="202"/>
                    </a:lnTo>
                    <a:lnTo>
                      <a:pt x="51" y="215"/>
                    </a:lnTo>
                    <a:lnTo>
                      <a:pt x="60" y="218"/>
                    </a:lnTo>
                    <a:lnTo>
                      <a:pt x="47" y="231"/>
                    </a:lnTo>
                    <a:lnTo>
                      <a:pt x="58" y="228"/>
                    </a:lnTo>
                    <a:lnTo>
                      <a:pt x="24" y="270"/>
                    </a:lnTo>
                    <a:lnTo>
                      <a:pt x="59" y="231"/>
                    </a:lnTo>
                    <a:lnTo>
                      <a:pt x="45" y="243"/>
                    </a:lnTo>
                    <a:lnTo>
                      <a:pt x="55" y="243"/>
                    </a:lnTo>
                    <a:lnTo>
                      <a:pt x="45" y="257"/>
                    </a:lnTo>
                    <a:lnTo>
                      <a:pt x="53" y="254"/>
                    </a:lnTo>
                    <a:lnTo>
                      <a:pt x="42" y="270"/>
                    </a:lnTo>
                    <a:lnTo>
                      <a:pt x="53" y="259"/>
                    </a:lnTo>
                    <a:lnTo>
                      <a:pt x="46" y="278"/>
                    </a:lnTo>
                    <a:lnTo>
                      <a:pt x="38" y="328"/>
                    </a:lnTo>
                    <a:lnTo>
                      <a:pt x="42" y="348"/>
                    </a:lnTo>
                    <a:lnTo>
                      <a:pt x="39" y="328"/>
                    </a:lnTo>
                    <a:lnTo>
                      <a:pt x="47" y="279"/>
                    </a:lnTo>
                    <a:lnTo>
                      <a:pt x="56" y="273"/>
                    </a:lnTo>
                    <a:lnTo>
                      <a:pt x="58" y="287"/>
                    </a:lnTo>
                    <a:lnTo>
                      <a:pt x="64" y="270"/>
                    </a:lnTo>
                    <a:lnTo>
                      <a:pt x="71" y="276"/>
                    </a:lnTo>
                    <a:lnTo>
                      <a:pt x="95" y="347"/>
                    </a:lnTo>
                    <a:lnTo>
                      <a:pt x="73" y="270"/>
                    </a:lnTo>
                    <a:lnTo>
                      <a:pt x="73" y="254"/>
                    </a:lnTo>
                    <a:lnTo>
                      <a:pt x="82" y="264"/>
                    </a:lnTo>
                    <a:lnTo>
                      <a:pt x="82" y="315"/>
                    </a:lnTo>
                    <a:lnTo>
                      <a:pt x="82" y="259"/>
                    </a:lnTo>
                    <a:lnTo>
                      <a:pt x="77" y="236"/>
                    </a:lnTo>
                    <a:lnTo>
                      <a:pt x="86" y="248"/>
                    </a:lnTo>
                    <a:lnTo>
                      <a:pt x="102" y="287"/>
                    </a:lnTo>
                    <a:lnTo>
                      <a:pt x="164" y="347"/>
                    </a:lnTo>
                    <a:lnTo>
                      <a:pt x="103" y="285"/>
                    </a:lnTo>
                    <a:lnTo>
                      <a:pt x="86" y="245"/>
                    </a:lnTo>
                    <a:lnTo>
                      <a:pt x="84" y="220"/>
                    </a:lnTo>
                    <a:lnTo>
                      <a:pt x="93" y="232"/>
                    </a:lnTo>
                    <a:lnTo>
                      <a:pt x="88" y="204"/>
                    </a:lnTo>
                    <a:lnTo>
                      <a:pt x="95" y="215"/>
                    </a:lnTo>
                    <a:lnTo>
                      <a:pt x="103" y="241"/>
                    </a:lnTo>
                    <a:lnTo>
                      <a:pt x="140" y="329"/>
                    </a:lnTo>
                    <a:lnTo>
                      <a:pt x="104" y="240"/>
                    </a:lnTo>
                    <a:lnTo>
                      <a:pt x="95" y="215"/>
                    </a:lnTo>
                    <a:lnTo>
                      <a:pt x="93" y="184"/>
                    </a:lnTo>
                    <a:lnTo>
                      <a:pt x="99" y="193"/>
                    </a:lnTo>
                    <a:lnTo>
                      <a:pt x="98" y="172"/>
                    </a:lnTo>
                    <a:lnTo>
                      <a:pt x="104" y="178"/>
                    </a:lnTo>
                    <a:lnTo>
                      <a:pt x="146" y="301"/>
                    </a:lnTo>
                    <a:lnTo>
                      <a:pt x="107" y="175"/>
                    </a:lnTo>
                    <a:lnTo>
                      <a:pt x="104" y="150"/>
                    </a:lnTo>
                    <a:lnTo>
                      <a:pt x="112" y="157"/>
                    </a:lnTo>
                    <a:lnTo>
                      <a:pt x="125" y="251"/>
                    </a:lnTo>
                    <a:lnTo>
                      <a:pt x="114" y="153"/>
                    </a:lnTo>
                    <a:lnTo>
                      <a:pt x="106" y="134"/>
                    </a:lnTo>
                    <a:lnTo>
                      <a:pt x="106" y="127"/>
                    </a:lnTo>
                    <a:lnTo>
                      <a:pt x="112" y="140"/>
                    </a:lnTo>
                    <a:lnTo>
                      <a:pt x="109" y="114"/>
                    </a:lnTo>
                    <a:lnTo>
                      <a:pt x="111" y="106"/>
                    </a:lnTo>
                    <a:lnTo>
                      <a:pt x="115" y="121"/>
                    </a:lnTo>
                    <a:lnTo>
                      <a:pt x="115" y="96"/>
                    </a:lnTo>
                    <a:lnTo>
                      <a:pt x="122" y="101"/>
                    </a:lnTo>
                    <a:lnTo>
                      <a:pt x="135" y="139"/>
                    </a:lnTo>
                    <a:lnTo>
                      <a:pt x="175" y="192"/>
                    </a:lnTo>
                    <a:lnTo>
                      <a:pt x="188" y="228"/>
                    </a:lnTo>
                    <a:lnTo>
                      <a:pt x="175" y="189"/>
                    </a:lnTo>
                    <a:lnTo>
                      <a:pt x="136" y="137"/>
                    </a:lnTo>
                    <a:lnTo>
                      <a:pt x="123" y="99"/>
                    </a:lnTo>
                    <a:lnTo>
                      <a:pt x="120" y="75"/>
                    </a:lnTo>
                    <a:lnTo>
                      <a:pt x="128" y="84"/>
                    </a:lnTo>
                    <a:lnTo>
                      <a:pt x="125" y="61"/>
                    </a:lnTo>
                    <a:lnTo>
                      <a:pt x="132" y="75"/>
                    </a:lnTo>
                    <a:lnTo>
                      <a:pt x="138" y="93"/>
                    </a:lnTo>
                    <a:lnTo>
                      <a:pt x="206" y="146"/>
                    </a:lnTo>
                    <a:lnTo>
                      <a:pt x="140" y="93"/>
                    </a:lnTo>
                    <a:lnTo>
                      <a:pt x="133" y="75"/>
                    </a:lnTo>
                    <a:lnTo>
                      <a:pt x="134" y="44"/>
                    </a:lnTo>
                    <a:lnTo>
                      <a:pt x="138" y="52"/>
                    </a:lnTo>
                    <a:lnTo>
                      <a:pt x="146" y="75"/>
                    </a:lnTo>
                    <a:lnTo>
                      <a:pt x="191" y="129"/>
                    </a:lnTo>
                    <a:lnTo>
                      <a:pt x="146" y="73"/>
                    </a:lnTo>
                    <a:lnTo>
                      <a:pt x="140" y="50"/>
                    </a:lnTo>
                    <a:lnTo>
                      <a:pt x="137" y="28"/>
                    </a:lnTo>
                    <a:lnTo>
                      <a:pt x="148" y="40"/>
                    </a:lnTo>
                    <a:lnTo>
                      <a:pt x="145" y="27"/>
                    </a:lnTo>
                    <a:lnTo>
                      <a:pt x="142" y="19"/>
                    </a:lnTo>
                    <a:lnTo>
                      <a:pt x="140" y="13"/>
                    </a:lnTo>
                    <a:lnTo>
                      <a:pt x="134" y="10"/>
                    </a:lnTo>
                    <a:lnTo>
                      <a:pt x="14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5" name="Freeform 101"/>
              <p:cNvSpPr>
                <a:spLocks/>
              </p:cNvSpPr>
              <p:nvPr/>
            </p:nvSpPr>
            <p:spPr bwMode="ltGray">
              <a:xfrm>
                <a:off x="4679" y="3766"/>
                <a:ext cx="99" cy="243"/>
              </a:xfrm>
              <a:custGeom>
                <a:avLst/>
                <a:gdLst>
                  <a:gd name="T0" fmla="*/ 96 w 99"/>
                  <a:gd name="T1" fmla="*/ 25 h 243"/>
                  <a:gd name="T2" fmla="*/ 61 w 99"/>
                  <a:gd name="T3" fmla="*/ 0 h 243"/>
                  <a:gd name="T4" fmla="*/ 51 w 99"/>
                  <a:gd name="T5" fmla="*/ 0 h 243"/>
                  <a:gd name="T6" fmla="*/ 42 w 99"/>
                  <a:gd name="T7" fmla="*/ 3 h 243"/>
                  <a:gd name="T8" fmla="*/ 34 w 99"/>
                  <a:gd name="T9" fmla="*/ 13 h 243"/>
                  <a:gd name="T10" fmla="*/ 16 w 99"/>
                  <a:gd name="T11" fmla="*/ 45 h 243"/>
                  <a:gd name="T12" fmla="*/ 10 w 99"/>
                  <a:gd name="T13" fmla="*/ 58 h 243"/>
                  <a:gd name="T14" fmla="*/ 5 w 99"/>
                  <a:gd name="T15" fmla="*/ 71 h 243"/>
                  <a:gd name="T16" fmla="*/ 1 w 99"/>
                  <a:gd name="T17" fmla="*/ 113 h 243"/>
                  <a:gd name="T18" fmla="*/ 0 w 99"/>
                  <a:gd name="T19" fmla="*/ 126 h 243"/>
                  <a:gd name="T20" fmla="*/ 1 w 99"/>
                  <a:gd name="T21" fmla="*/ 142 h 243"/>
                  <a:gd name="T22" fmla="*/ 4 w 99"/>
                  <a:gd name="T23" fmla="*/ 158 h 243"/>
                  <a:gd name="T24" fmla="*/ 11 w 99"/>
                  <a:gd name="T25" fmla="*/ 185 h 243"/>
                  <a:gd name="T26" fmla="*/ 18 w 99"/>
                  <a:gd name="T27" fmla="*/ 201 h 243"/>
                  <a:gd name="T28" fmla="*/ 27 w 99"/>
                  <a:gd name="T29" fmla="*/ 219 h 243"/>
                  <a:gd name="T30" fmla="*/ 45 w 99"/>
                  <a:gd name="T31" fmla="*/ 242 h 243"/>
                  <a:gd name="T32" fmla="*/ 36 w 99"/>
                  <a:gd name="T33" fmla="*/ 213 h 243"/>
                  <a:gd name="T34" fmla="*/ 28 w 99"/>
                  <a:gd name="T35" fmla="*/ 187 h 243"/>
                  <a:gd name="T36" fmla="*/ 23 w 99"/>
                  <a:gd name="T37" fmla="*/ 164 h 243"/>
                  <a:gd name="T38" fmla="*/ 25 w 99"/>
                  <a:gd name="T39" fmla="*/ 142 h 243"/>
                  <a:gd name="T40" fmla="*/ 27 w 99"/>
                  <a:gd name="T41" fmla="*/ 126 h 243"/>
                  <a:gd name="T42" fmla="*/ 23 w 99"/>
                  <a:gd name="T43" fmla="*/ 107 h 243"/>
                  <a:gd name="T44" fmla="*/ 22 w 99"/>
                  <a:gd name="T45" fmla="*/ 90 h 243"/>
                  <a:gd name="T46" fmla="*/ 29 w 99"/>
                  <a:gd name="T47" fmla="*/ 58 h 243"/>
                  <a:gd name="T48" fmla="*/ 31 w 99"/>
                  <a:gd name="T49" fmla="*/ 42 h 243"/>
                  <a:gd name="T50" fmla="*/ 37 w 99"/>
                  <a:gd name="T51" fmla="*/ 28 h 243"/>
                  <a:gd name="T52" fmla="*/ 51 w 99"/>
                  <a:gd name="T53" fmla="*/ 10 h 243"/>
                  <a:gd name="T54" fmla="*/ 65 w 99"/>
                  <a:gd name="T55" fmla="*/ 10 h 243"/>
                  <a:gd name="T56" fmla="*/ 98 w 99"/>
                  <a:gd name="T57" fmla="*/ 33 h 243"/>
                  <a:gd name="T58" fmla="*/ 96 w 99"/>
                  <a:gd name="T59" fmla="*/ 2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243">
                    <a:moveTo>
                      <a:pt x="96" y="25"/>
                    </a:moveTo>
                    <a:lnTo>
                      <a:pt x="61" y="0"/>
                    </a:lnTo>
                    <a:lnTo>
                      <a:pt x="51" y="0"/>
                    </a:lnTo>
                    <a:lnTo>
                      <a:pt x="42" y="3"/>
                    </a:lnTo>
                    <a:lnTo>
                      <a:pt x="34" y="13"/>
                    </a:lnTo>
                    <a:lnTo>
                      <a:pt x="16" y="45"/>
                    </a:lnTo>
                    <a:lnTo>
                      <a:pt x="10" y="58"/>
                    </a:lnTo>
                    <a:lnTo>
                      <a:pt x="5" y="71"/>
                    </a:lnTo>
                    <a:lnTo>
                      <a:pt x="1" y="113"/>
                    </a:lnTo>
                    <a:lnTo>
                      <a:pt x="0" y="126"/>
                    </a:lnTo>
                    <a:lnTo>
                      <a:pt x="1" y="142"/>
                    </a:lnTo>
                    <a:lnTo>
                      <a:pt x="4" y="158"/>
                    </a:lnTo>
                    <a:lnTo>
                      <a:pt x="11" y="185"/>
                    </a:lnTo>
                    <a:lnTo>
                      <a:pt x="18" y="201"/>
                    </a:lnTo>
                    <a:lnTo>
                      <a:pt x="27" y="219"/>
                    </a:lnTo>
                    <a:lnTo>
                      <a:pt x="45" y="242"/>
                    </a:lnTo>
                    <a:lnTo>
                      <a:pt x="36" y="213"/>
                    </a:lnTo>
                    <a:lnTo>
                      <a:pt x="28" y="187"/>
                    </a:lnTo>
                    <a:lnTo>
                      <a:pt x="23" y="164"/>
                    </a:lnTo>
                    <a:lnTo>
                      <a:pt x="25" y="142"/>
                    </a:lnTo>
                    <a:lnTo>
                      <a:pt x="27" y="126"/>
                    </a:lnTo>
                    <a:lnTo>
                      <a:pt x="23" y="107"/>
                    </a:lnTo>
                    <a:lnTo>
                      <a:pt x="22" y="90"/>
                    </a:lnTo>
                    <a:lnTo>
                      <a:pt x="29" y="58"/>
                    </a:lnTo>
                    <a:lnTo>
                      <a:pt x="31" y="42"/>
                    </a:lnTo>
                    <a:lnTo>
                      <a:pt x="37" y="28"/>
                    </a:lnTo>
                    <a:lnTo>
                      <a:pt x="51" y="10"/>
                    </a:lnTo>
                    <a:lnTo>
                      <a:pt x="65" y="10"/>
                    </a:lnTo>
                    <a:lnTo>
                      <a:pt x="98" y="33"/>
                    </a:lnTo>
                    <a:lnTo>
                      <a:pt x="96"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6" name="Freeform 102"/>
              <p:cNvSpPr>
                <a:spLocks/>
              </p:cNvSpPr>
              <p:nvPr/>
            </p:nvSpPr>
            <p:spPr bwMode="ltGray">
              <a:xfrm>
                <a:off x="4901" y="3651"/>
                <a:ext cx="181" cy="262"/>
              </a:xfrm>
              <a:custGeom>
                <a:avLst/>
                <a:gdLst>
                  <a:gd name="T0" fmla="*/ 126 w 181"/>
                  <a:gd name="T1" fmla="*/ 261 h 262"/>
                  <a:gd name="T2" fmla="*/ 140 w 181"/>
                  <a:gd name="T3" fmla="*/ 216 h 262"/>
                  <a:gd name="T4" fmla="*/ 145 w 181"/>
                  <a:gd name="T5" fmla="*/ 197 h 262"/>
                  <a:gd name="T6" fmla="*/ 157 w 181"/>
                  <a:gd name="T7" fmla="*/ 173 h 262"/>
                  <a:gd name="T8" fmla="*/ 170 w 181"/>
                  <a:gd name="T9" fmla="*/ 151 h 262"/>
                  <a:gd name="T10" fmla="*/ 178 w 181"/>
                  <a:gd name="T11" fmla="*/ 137 h 262"/>
                  <a:gd name="T12" fmla="*/ 180 w 181"/>
                  <a:gd name="T13" fmla="*/ 124 h 262"/>
                  <a:gd name="T14" fmla="*/ 175 w 181"/>
                  <a:gd name="T15" fmla="*/ 104 h 262"/>
                  <a:gd name="T16" fmla="*/ 174 w 181"/>
                  <a:gd name="T17" fmla="*/ 85 h 262"/>
                  <a:gd name="T18" fmla="*/ 154 w 181"/>
                  <a:gd name="T19" fmla="*/ 35 h 262"/>
                  <a:gd name="T20" fmla="*/ 145 w 181"/>
                  <a:gd name="T21" fmla="*/ 23 h 262"/>
                  <a:gd name="T22" fmla="*/ 129 w 181"/>
                  <a:gd name="T23" fmla="*/ 10 h 262"/>
                  <a:gd name="T24" fmla="*/ 114 w 181"/>
                  <a:gd name="T25" fmla="*/ 2 h 262"/>
                  <a:gd name="T26" fmla="*/ 96 w 181"/>
                  <a:gd name="T27" fmla="*/ 0 h 262"/>
                  <a:gd name="T28" fmla="*/ 81 w 181"/>
                  <a:gd name="T29" fmla="*/ 5 h 262"/>
                  <a:gd name="T30" fmla="*/ 64 w 181"/>
                  <a:gd name="T31" fmla="*/ 10 h 262"/>
                  <a:gd name="T32" fmla="*/ 45 w 181"/>
                  <a:gd name="T33" fmla="*/ 26 h 262"/>
                  <a:gd name="T34" fmla="*/ 38 w 181"/>
                  <a:gd name="T35" fmla="*/ 37 h 262"/>
                  <a:gd name="T36" fmla="*/ 27 w 181"/>
                  <a:gd name="T37" fmla="*/ 52 h 262"/>
                  <a:gd name="T38" fmla="*/ 18 w 181"/>
                  <a:gd name="T39" fmla="*/ 66 h 262"/>
                  <a:gd name="T40" fmla="*/ 1 w 181"/>
                  <a:gd name="T41" fmla="*/ 135 h 262"/>
                  <a:gd name="T42" fmla="*/ 0 w 181"/>
                  <a:gd name="T43" fmla="*/ 148 h 262"/>
                  <a:gd name="T44" fmla="*/ 4 w 181"/>
                  <a:gd name="T45" fmla="*/ 170 h 262"/>
                  <a:gd name="T46" fmla="*/ 13 w 181"/>
                  <a:gd name="T47" fmla="*/ 235 h 262"/>
                  <a:gd name="T48" fmla="*/ 12 w 181"/>
                  <a:gd name="T49" fmla="*/ 171 h 262"/>
                  <a:gd name="T50" fmla="*/ 18 w 181"/>
                  <a:gd name="T51" fmla="*/ 144 h 262"/>
                  <a:gd name="T52" fmla="*/ 21 w 181"/>
                  <a:gd name="T53" fmla="*/ 127 h 262"/>
                  <a:gd name="T54" fmla="*/ 29 w 181"/>
                  <a:gd name="T55" fmla="*/ 104 h 262"/>
                  <a:gd name="T56" fmla="*/ 35 w 181"/>
                  <a:gd name="T57" fmla="*/ 82 h 262"/>
                  <a:gd name="T58" fmla="*/ 47 w 181"/>
                  <a:gd name="T59" fmla="*/ 59 h 262"/>
                  <a:gd name="T60" fmla="*/ 60 w 181"/>
                  <a:gd name="T61" fmla="*/ 39 h 262"/>
                  <a:gd name="T62" fmla="*/ 70 w 181"/>
                  <a:gd name="T63" fmla="*/ 21 h 262"/>
                  <a:gd name="T64" fmla="*/ 81 w 181"/>
                  <a:gd name="T65" fmla="*/ 10 h 262"/>
                  <a:gd name="T66" fmla="*/ 95 w 181"/>
                  <a:gd name="T67" fmla="*/ 6 h 262"/>
                  <a:gd name="T68" fmla="*/ 107 w 181"/>
                  <a:gd name="T69" fmla="*/ 10 h 262"/>
                  <a:gd name="T70" fmla="*/ 115 w 181"/>
                  <a:gd name="T71" fmla="*/ 19 h 262"/>
                  <a:gd name="T72" fmla="*/ 121 w 181"/>
                  <a:gd name="T73" fmla="*/ 37 h 262"/>
                  <a:gd name="T74" fmla="*/ 121 w 181"/>
                  <a:gd name="T75" fmla="*/ 50 h 262"/>
                  <a:gd name="T76" fmla="*/ 125 w 181"/>
                  <a:gd name="T77" fmla="*/ 74 h 262"/>
                  <a:gd name="T78" fmla="*/ 130 w 181"/>
                  <a:gd name="T79" fmla="*/ 89 h 262"/>
                  <a:gd name="T80" fmla="*/ 143 w 181"/>
                  <a:gd name="T81" fmla="*/ 112 h 262"/>
                  <a:gd name="T82" fmla="*/ 145 w 181"/>
                  <a:gd name="T83" fmla="*/ 124 h 262"/>
                  <a:gd name="T84" fmla="*/ 147 w 181"/>
                  <a:gd name="T85" fmla="*/ 136 h 262"/>
                  <a:gd name="T86" fmla="*/ 147 w 181"/>
                  <a:gd name="T87" fmla="*/ 153 h 262"/>
                  <a:gd name="T88" fmla="*/ 125 w 181"/>
                  <a:gd name="T89" fmla="*/ 212 h 262"/>
                  <a:gd name="T90" fmla="*/ 126 w 181"/>
                  <a:gd name="T91" fmla="*/ 26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2">
                    <a:moveTo>
                      <a:pt x="126" y="261"/>
                    </a:moveTo>
                    <a:lnTo>
                      <a:pt x="140" y="216"/>
                    </a:lnTo>
                    <a:lnTo>
                      <a:pt x="145" y="197"/>
                    </a:lnTo>
                    <a:lnTo>
                      <a:pt x="157" y="173"/>
                    </a:lnTo>
                    <a:lnTo>
                      <a:pt x="170" y="151"/>
                    </a:lnTo>
                    <a:lnTo>
                      <a:pt x="178" y="137"/>
                    </a:lnTo>
                    <a:lnTo>
                      <a:pt x="180" y="124"/>
                    </a:lnTo>
                    <a:lnTo>
                      <a:pt x="175" y="104"/>
                    </a:lnTo>
                    <a:lnTo>
                      <a:pt x="174" y="85"/>
                    </a:lnTo>
                    <a:lnTo>
                      <a:pt x="154" y="35"/>
                    </a:lnTo>
                    <a:lnTo>
                      <a:pt x="145" y="23"/>
                    </a:lnTo>
                    <a:lnTo>
                      <a:pt x="129" y="10"/>
                    </a:lnTo>
                    <a:lnTo>
                      <a:pt x="114" y="2"/>
                    </a:lnTo>
                    <a:lnTo>
                      <a:pt x="96" y="0"/>
                    </a:lnTo>
                    <a:lnTo>
                      <a:pt x="81" y="5"/>
                    </a:lnTo>
                    <a:lnTo>
                      <a:pt x="64" y="10"/>
                    </a:lnTo>
                    <a:lnTo>
                      <a:pt x="45" y="26"/>
                    </a:lnTo>
                    <a:lnTo>
                      <a:pt x="38" y="37"/>
                    </a:lnTo>
                    <a:lnTo>
                      <a:pt x="27" y="52"/>
                    </a:lnTo>
                    <a:lnTo>
                      <a:pt x="18" y="66"/>
                    </a:lnTo>
                    <a:lnTo>
                      <a:pt x="1" y="135"/>
                    </a:lnTo>
                    <a:lnTo>
                      <a:pt x="0" y="148"/>
                    </a:lnTo>
                    <a:lnTo>
                      <a:pt x="4" y="170"/>
                    </a:lnTo>
                    <a:lnTo>
                      <a:pt x="13" y="235"/>
                    </a:lnTo>
                    <a:lnTo>
                      <a:pt x="12" y="171"/>
                    </a:lnTo>
                    <a:lnTo>
                      <a:pt x="18" y="144"/>
                    </a:lnTo>
                    <a:lnTo>
                      <a:pt x="21" y="127"/>
                    </a:lnTo>
                    <a:lnTo>
                      <a:pt x="29" y="104"/>
                    </a:lnTo>
                    <a:lnTo>
                      <a:pt x="35" y="82"/>
                    </a:lnTo>
                    <a:lnTo>
                      <a:pt x="47" y="59"/>
                    </a:lnTo>
                    <a:lnTo>
                      <a:pt x="60" y="39"/>
                    </a:lnTo>
                    <a:lnTo>
                      <a:pt x="70" y="21"/>
                    </a:lnTo>
                    <a:lnTo>
                      <a:pt x="81" y="10"/>
                    </a:lnTo>
                    <a:lnTo>
                      <a:pt x="95" y="6"/>
                    </a:lnTo>
                    <a:lnTo>
                      <a:pt x="107" y="10"/>
                    </a:lnTo>
                    <a:lnTo>
                      <a:pt x="115" y="19"/>
                    </a:lnTo>
                    <a:lnTo>
                      <a:pt x="121" y="37"/>
                    </a:lnTo>
                    <a:lnTo>
                      <a:pt x="121" y="50"/>
                    </a:lnTo>
                    <a:lnTo>
                      <a:pt x="125" y="74"/>
                    </a:lnTo>
                    <a:lnTo>
                      <a:pt x="130" y="89"/>
                    </a:lnTo>
                    <a:lnTo>
                      <a:pt x="143" y="112"/>
                    </a:lnTo>
                    <a:lnTo>
                      <a:pt x="145" y="124"/>
                    </a:lnTo>
                    <a:lnTo>
                      <a:pt x="147" y="136"/>
                    </a:lnTo>
                    <a:lnTo>
                      <a:pt x="147" y="153"/>
                    </a:lnTo>
                    <a:lnTo>
                      <a:pt x="125" y="212"/>
                    </a:lnTo>
                    <a:lnTo>
                      <a:pt x="126" y="26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7" name="Freeform 103"/>
              <p:cNvSpPr>
                <a:spLocks/>
              </p:cNvSpPr>
              <p:nvPr/>
            </p:nvSpPr>
            <p:spPr bwMode="ltGray">
              <a:xfrm>
                <a:off x="4732" y="3948"/>
                <a:ext cx="149" cy="237"/>
              </a:xfrm>
              <a:custGeom>
                <a:avLst/>
                <a:gdLst>
                  <a:gd name="T0" fmla="*/ 144 w 149"/>
                  <a:gd name="T1" fmla="*/ 37 h 237"/>
                  <a:gd name="T2" fmla="*/ 114 w 149"/>
                  <a:gd name="T3" fmla="*/ 0 h 237"/>
                  <a:gd name="T4" fmla="*/ 94 w 149"/>
                  <a:gd name="T5" fmla="*/ 0 h 237"/>
                  <a:gd name="T6" fmla="*/ 77 w 149"/>
                  <a:gd name="T7" fmla="*/ 3 h 237"/>
                  <a:gd name="T8" fmla="*/ 63 w 149"/>
                  <a:gd name="T9" fmla="*/ 13 h 237"/>
                  <a:gd name="T10" fmla="*/ 30 w 149"/>
                  <a:gd name="T11" fmla="*/ 43 h 237"/>
                  <a:gd name="T12" fmla="*/ 19 w 149"/>
                  <a:gd name="T13" fmla="*/ 57 h 237"/>
                  <a:gd name="T14" fmla="*/ 10 w 149"/>
                  <a:gd name="T15" fmla="*/ 70 h 237"/>
                  <a:gd name="T16" fmla="*/ 3 w 149"/>
                  <a:gd name="T17" fmla="*/ 111 h 237"/>
                  <a:gd name="T18" fmla="*/ 0 w 149"/>
                  <a:gd name="T19" fmla="*/ 122 h 237"/>
                  <a:gd name="T20" fmla="*/ 3 w 149"/>
                  <a:gd name="T21" fmla="*/ 138 h 237"/>
                  <a:gd name="T22" fmla="*/ 8 w 149"/>
                  <a:gd name="T23" fmla="*/ 154 h 237"/>
                  <a:gd name="T24" fmla="*/ 22 w 149"/>
                  <a:gd name="T25" fmla="*/ 180 h 237"/>
                  <a:gd name="T26" fmla="*/ 33 w 149"/>
                  <a:gd name="T27" fmla="*/ 196 h 237"/>
                  <a:gd name="T28" fmla="*/ 49 w 149"/>
                  <a:gd name="T29" fmla="*/ 214 h 237"/>
                  <a:gd name="T30" fmla="*/ 83 w 149"/>
                  <a:gd name="T31" fmla="*/ 236 h 237"/>
                  <a:gd name="T32" fmla="*/ 66 w 149"/>
                  <a:gd name="T33" fmla="*/ 208 h 237"/>
                  <a:gd name="T34" fmla="*/ 52 w 149"/>
                  <a:gd name="T35" fmla="*/ 183 h 237"/>
                  <a:gd name="T36" fmla="*/ 43 w 149"/>
                  <a:gd name="T37" fmla="*/ 160 h 237"/>
                  <a:gd name="T38" fmla="*/ 47 w 149"/>
                  <a:gd name="T39" fmla="*/ 138 h 237"/>
                  <a:gd name="T40" fmla="*/ 49 w 149"/>
                  <a:gd name="T41" fmla="*/ 122 h 237"/>
                  <a:gd name="T42" fmla="*/ 43 w 149"/>
                  <a:gd name="T43" fmla="*/ 104 h 237"/>
                  <a:gd name="T44" fmla="*/ 41 w 149"/>
                  <a:gd name="T45" fmla="*/ 87 h 237"/>
                  <a:gd name="T46" fmla="*/ 55 w 149"/>
                  <a:gd name="T47" fmla="*/ 57 h 237"/>
                  <a:gd name="T48" fmla="*/ 57 w 149"/>
                  <a:gd name="T49" fmla="*/ 40 h 237"/>
                  <a:gd name="T50" fmla="*/ 69 w 149"/>
                  <a:gd name="T51" fmla="*/ 27 h 237"/>
                  <a:gd name="T52" fmla="*/ 94 w 149"/>
                  <a:gd name="T53" fmla="*/ 9 h 237"/>
                  <a:gd name="T54" fmla="*/ 105 w 149"/>
                  <a:gd name="T55" fmla="*/ 23 h 237"/>
                  <a:gd name="T56" fmla="*/ 148 w 149"/>
                  <a:gd name="T57" fmla="*/ 45 h 237"/>
                  <a:gd name="T58" fmla="*/ 144 w 149"/>
                  <a:gd name="T59" fmla="*/ 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237">
                    <a:moveTo>
                      <a:pt x="144" y="37"/>
                    </a:moveTo>
                    <a:lnTo>
                      <a:pt x="114" y="0"/>
                    </a:lnTo>
                    <a:lnTo>
                      <a:pt x="94" y="0"/>
                    </a:lnTo>
                    <a:lnTo>
                      <a:pt x="77" y="3"/>
                    </a:lnTo>
                    <a:lnTo>
                      <a:pt x="63" y="13"/>
                    </a:lnTo>
                    <a:lnTo>
                      <a:pt x="30" y="43"/>
                    </a:lnTo>
                    <a:lnTo>
                      <a:pt x="19" y="57"/>
                    </a:lnTo>
                    <a:lnTo>
                      <a:pt x="10" y="70"/>
                    </a:lnTo>
                    <a:lnTo>
                      <a:pt x="3" y="111"/>
                    </a:lnTo>
                    <a:lnTo>
                      <a:pt x="0" y="122"/>
                    </a:lnTo>
                    <a:lnTo>
                      <a:pt x="3" y="138"/>
                    </a:lnTo>
                    <a:lnTo>
                      <a:pt x="8" y="154"/>
                    </a:lnTo>
                    <a:lnTo>
                      <a:pt x="22" y="180"/>
                    </a:lnTo>
                    <a:lnTo>
                      <a:pt x="33" y="196"/>
                    </a:lnTo>
                    <a:lnTo>
                      <a:pt x="49" y="214"/>
                    </a:lnTo>
                    <a:lnTo>
                      <a:pt x="83" y="236"/>
                    </a:lnTo>
                    <a:lnTo>
                      <a:pt x="66" y="208"/>
                    </a:lnTo>
                    <a:lnTo>
                      <a:pt x="52" y="183"/>
                    </a:lnTo>
                    <a:lnTo>
                      <a:pt x="43" y="160"/>
                    </a:lnTo>
                    <a:lnTo>
                      <a:pt x="47" y="138"/>
                    </a:lnTo>
                    <a:lnTo>
                      <a:pt x="49" y="122"/>
                    </a:lnTo>
                    <a:lnTo>
                      <a:pt x="43" y="104"/>
                    </a:lnTo>
                    <a:lnTo>
                      <a:pt x="41" y="87"/>
                    </a:lnTo>
                    <a:lnTo>
                      <a:pt x="55" y="57"/>
                    </a:lnTo>
                    <a:lnTo>
                      <a:pt x="57" y="40"/>
                    </a:lnTo>
                    <a:lnTo>
                      <a:pt x="69" y="27"/>
                    </a:lnTo>
                    <a:lnTo>
                      <a:pt x="94" y="9"/>
                    </a:lnTo>
                    <a:lnTo>
                      <a:pt x="105" y="23"/>
                    </a:lnTo>
                    <a:lnTo>
                      <a:pt x="148" y="45"/>
                    </a:lnTo>
                    <a:lnTo>
                      <a:pt x="144" y="3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8" name="Freeform 104"/>
              <p:cNvSpPr>
                <a:spLocks/>
              </p:cNvSpPr>
              <p:nvPr/>
            </p:nvSpPr>
            <p:spPr bwMode="ltGray">
              <a:xfrm>
                <a:off x="4907" y="4027"/>
                <a:ext cx="152" cy="161"/>
              </a:xfrm>
              <a:custGeom>
                <a:avLst/>
                <a:gdLst>
                  <a:gd name="T0" fmla="*/ 3 w 152"/>
                  <a:gd name="T1" fmla="*/ 25 h 161"/>
                  <a:gd name="T2" fmla="*/ 34 w 152"/>
                  <a:gd name="T3" fmla="*/ 0 h 161"/>
                  <a:gd name="T4" fmla="*/ 54 w 152"/>
                  <a:gd name="T5" fmla="*/ 0 h 161"/>
                  <a:gd name="T6" fmla="*/ 72 w 152"/>
                  <a:gd name="T7" fmla="*/ 2 h 161"/>
                  <a:gd name="T8" fmla="*/ 85 w 152"/>
                  <a:gd name="T9" fmla="*/ 9 h 161"/>
                  <a:gd name="T10" fmla="*/ 120 w 152"/>
                  <a:gd name="T11" fmla="*/ 29 h 161"/>
                  <a:gd name="T12" fmla="*/ 131 w 152"/>
                  <a:gd name="T13" fmla="*/ 38 h 161"/>
                  <a:gd name="T14" fmla="*/ 139 w 152"/>
                  <a:gd name="T15" fmla="*/ 47 h 161"/>
                  <a:gd name="T16" fmla="*/ 147 w 152"/>
                  <a:gd name="T17" fmla="*/ 75 h 161"/>
                  <a:gd name="T18" fmla="*/ 151 w 152"/>
                  <a:gd name="T19" fmla="*/ 83 h 161"/>
                  <a:gd name="T20" fmla="*/ 147 w 152"/>
                  <a:gd name="T21" fmla="*/ 94 h 161"/>
                  <a:gd name="T22" fmla="*/ 142 w 152"/>
                  <a:gd name="T23" fmla="*/ 104 h 161"/>
                  <a:gd name="T24" fmla="*/ 128 w 152"/>
                  <a:gd name="T25" fmla="*/ 122 h 161"/>
                  <a:gd name="T26" fmla="*/ 116 w 152"/>
                  <a:gd name="T27" fmla="*/ 133 h 161"/>
                  <a:gd name="T28" fmla="*/ 100 w 152"/>
                  <a:gd name="T29" fmla="*/ 145 h 161"/>
                  <a:gd name="T30" fmla="*/ 65 w 152"/>
                  <a:gd name="T31" fmla="*/ 160 h 161"/>
                  <a:gd name="T32" fmla="*/ 82 w 152"/>
                  <a:gd name="T33" fmla="*/ 141 h 161"/>
                  <a:gd name="T34" fmla="*/ 97 w 152"/>
                  <a:gd name="T35" fmla="*/ 124 h 161"/>
                  <a:gd name="T36" fmla="*/ 106 w 152"/>
                  <a:gd name="T37" fmla="*/ 108 h 161"/>
                  <a:gd name="T38" fmla="*/ 102 w 152"/>
                  <a:gd name="T39" fmla="*/ 94 h 161"/>
                  <a:gd name="T40" fmla="*/ 100 w 152"/>
                  <a:gd name="T41" fmla="*/ 83 h 161"/>
                  <a:gd name="T42" fmla="*/ 106 w 152"/>
                  <a:gd name="T43" fmla="*/ 70 h 161"/>
                  <a:gd name="T44" fmla="*/ 108 w 152"/>
                  <a:gd name="T45" fmla="*/ 59 h 161"/>
                  <a:gd name="T46" fmla="*/ 94 w 152"/>
                  <a:gd name="T47" fmla="*/ 38 h 161"/>
                  <a:gd name="T48" fmla="*/ 91 w 152"/>
                  <a:gd name="T49" fmla="*/ 27 h 161"/>
                  <a:gd name="T50" fmla="*/ 79 w 152"/>
                  <a:gd name="T51" fmla="*/ 18 h 161"/>
                  <a:gd name="T52" fmla="*/ 54 w 152"/>
                  <a:gd name="T53" fmla="*/ 6 h 161"/>
                  <a:gd name="T54" fmla="*/ 43 w 152"/>
                  <a:gd name="T55" fmla="*/ 15 h 161"/>
                  <a:gd name="T56" fmla="*/ 0 w 152"/>
                  <a:gd name="T57" fmla="*/ 30 h 161"/>
                  <a:gd name="T58" fmla="*/ 3 w 152"/>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61">
                    <a:moveTo>
                      <a:pt x="3" y="25"/>
                    </a:moveTo>
                    <a:lnTo>
                      <a:pt x="34" y="0"/>
                    </a:lnTo>
                    <a:lnTo>
                      <a:pt x="54" y="0"/>
                    </a:lnTo>
                    <a:lnTo>
                      <a:pt x="72" y="2"/>
                    </a:lnTo>
                    <a:lnTo>
                      <a:pt x="85" y="9"/>
                    </a:lnTo>
                    <a:lnTo>
                      <a:pt x="120" y="29"/>
                    </a:lnTo>
                    <a:lnTo>
                      <a:pt x="131" y="38"/>
                    </a:lnTo>
                    <a:lnTo>
                      <a:pt x="139" y="47"/>
                    </a:lnTo>
                    <a:lnTo>
                      <a:pt x="147" y="75"/>
                    </a:lnTo>
                    <a:lnTo>
                      <a:pt x="151" y="83"/>
                    </a:lnTo>
                    <a:lnTo>
                      <a:pt x="147" y="94"/>
                    </a:lnTo>
                    <a:lnTo>
                      <a:pt x="142" y="104"/>
                    </a:lnTo>
                    <a:lnTo>
                      <a:pt x="128" y="122"/>
                    </a:lnTo>
                    <a:lnTo>
                      <a:pt x="116" y="133"/>
                    </a:lnTo>
                    <a:lnTo>
                      <a:pt x="100" y="145"/>
                    </a:lnTo>
                    <a:lnTo>
                      <a:pt x="65" y="160"/>
                    </a:lnTo>
                    <a:lnTo>
                      <a:pt x="82" y="141"/>
                    </a:lnTo>
                    <a:lnTo>
                      <a:pt x="97" y="124"/>
                    </a:lnTo>
                    <a:lnTo>
                      <a:pt x="106" y="108"/>
                    </a:lnTo>
                    <a:lnTo>
                      <a:pt x="102" y="94"/>
                    </a:lnTo>
                    <a:lnTo>
                      <a:pt x="100" y="83"/>
                    </a:lnTo>
                    <a:lnTo>
                      <a:pt x="106" y="70"/>
                    </a:lnTo>
                    <a:lnTo>
                      <a:pt x="108" y="59"/>
                    </a:lnTo>
                    <a:lnTo>
                      <a:pt x="94" y="38"/>
                    </a:lnTo>
                    <a:lnTo>
                      <a:pt x="91" y="27"/>
                    </a:lnTo>
                    <a:lnTo>
                      <a:pt x="79" y="18"/>
                    </a:lnTo>
                    <a:lnTo>
                      <a:pt x="54" y="6"/>
                    </a:lnTo>
                    <a:lnTo>
                      <a:pt x="43" y="15"/>
                    </a:lnTo>
                    <a:lnTo>
                      <a:pt x="0" y="30"/>
                    </a:lnTo>
                    <a:lnTo>
                      <a:pt x="3"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29" name="Freeform 105"/>
              <p:cNvSpPr>
                <a:spLocks/>
              </p:cNvSpPr>
              <p:nvPr/>
            </p:nvSpPr>
            <p:spPr bwMode="ltGray">
              <a:xfrm>
                <a:off x="5250" y="3351"/>
                <a:ext cx="288" cy="365"/>
              </a:xfrm>
              <a:custGeom>
                <a:avLst/>
                <a:gdLst>
                  <a:gd name="T0" fmla="*/ 270 w 288"/>
                  <a:gd name="T1" fmla="*/ 8 h 365"/>
                  <a:gd name="T2" fmla="*/ 268 w 288"/>
                  <a:gd name="T3" fmla="*/ 0 h 365"/>
                  <a:gd name="T4" fmla="*/ 248 w 288"/>
                  <a:gd name="T5" fmla="*/ 3 h 365"/>
                  <a:gd name="T6" fmla="*/ 236 w 288"/>
                  <a:gd name="T7" fmla="*/ 13 h 365"/>
                  <a:gd name="T8" fmla="*/ 8 w 288"/>
                  <a:gd name="T9" fmla="*/ 79 h 365"/>
                  <a:gd name="T10" fmla="*/ 211 w 288"/>
                  <a:gd name="T11" fmla="*/ 32 h 365"/>
                  <a:gd name="T12" fmla="*/ 213 w 288"/>
                  <a:gd name="T13" fmla="*/ 41 h 365"/>
                  <a:gd name="T14" fmla="*/ 114 w 288"/>
                  <a:gd name="T15" fmla="*/ 98 h 365"/>
                  <a:gd name="T16" fmla="*/ 237 w 288"/>
                  <a:gd name="T17" fmla="*/ 52 h 365"/>
                  <a:gd name="T18" fmla="*/ 222 w 288"/>
                  <a:gd name="T19" fmla="*/ 71 h 365"/>
                  <a:gd name="T20" fmla="*/ 182 w 288"/>
                  <a:gd name="T21" fmla="*/ 102 h 365"/>
                  <a:gd name="T22" fmla="*/ 62 w 288"/>
                  <a:gd name="T23" fmla="*/ 186 h 365"/>
                  <a:gd name="T24" fmla="*/ 67 w 288"/>
                  <a:gd name="T25" fmla="*/ 179 h 365"/>
                  <a:gd name="T26" fmla="*/ 145 w 288"/>
                  <a:gd name="T27" fmla="*/ 127 h 365"/>
                  <a:gd name="T28" fmla="*/ 207 w 288"/>
                  <a:gd name="T29" fmla="*/ 87 h 365"/>
                  <a:gd name="T30" fmla="*/ 236 w 288"/>
                  <a:gd name="T31" fmla="*/ 68 h 365"/>
                  <a:gd name="T32" fmla="*/ 240 w 288"/>
                  <a:gd name="T33" fmla="*/ 74 h 365"/>
                  <a:gd name="T34" fmla="*/ 207 w 288"/>
                  <a:gd name="T35" fmla="*/ 100 h 365"/>
                  <a:gd name="T36" fmla="*/ 158 w 288"/>
                  <a:gd name="T37" fmla="*/ 135 h 365"/>
                  <a:gd name="T38" fmla="*/ 222 w 288"/>
                  <a:gd name="T39" fmla="*/ 87 h 365"/>
                  <a:gd name="T40" fmla="*/ 240 w 288"/>
                  <a:gd name="T41" fmla="*/ 74 h 365"/>
                  <a:gd name="T42" fmla="*/ 243 w 288"/>
                  <a:gd name="T43" fmla="*/ 88 h 365"/>
                  <a:gd name="T44" fmla="*/ 222 w 288"/>
                  <a:gd name="T45" fmla="*/ 112 h 365"/>
                  <a:gd name="T46" fmla="*/ 158 w 288"/>
                  <a:gd name="T47" fmla="*/ 144 h 365"/>
                  <a:gd name="T48" fmla="*/ 105 w 288"/>
                  <a:gd name="T49" fmla="*/ 173 h 365"/>
                  <a:gd name="T50" fmla="*/ 167 w 288"/>
                  <a:gd name="T51" fmla="*/ 144 h 365"/>
                  <a:gd name="T52" fmla="*/ 231 w 288"/>
                  <a:gd name="T53" fmla="*/ 109 h 365"/>
                  <a:gd name="T54" fmla="*/ 228 w 288"/>
                  <a:gd name="T55" fmla="*/ 121 h 365"/>
                  <a:gd name="T56" fmla="*/ 231 w 288"/>
                  <a:gd name="T57" fmla="*/ 141 h 365"/>
                  <a:gd name="T58" fmla="*/ 221 w 288"/>
                  <a:gd name="T59" fmla="*/ 151 h 365"/>
                  <a:gd name="T60" fmla="*/ 169 w 288"/>
                  <a:gd name="T61" fmla="*/ 180 h 365"/>
                  <a:gd name="T62" fmla="*/ 71 w 288"/>
                  <a:gd name="T63" fmla="*/ 227 h 365"/>
                  <a:gd name="T64" fmla="*/ 86 w 288"/>
                  <a:gd name="T65" fmla="*/ 217 h 365"/>
                  <a:gd name="T66" fmla="*/ 207 w 288"/>
                  <a:gd name="T67" fmla="*/ 160 h 365"/>
                  <a:gd name="T68" fmla="*/ 245 w 288"/>
                  <a:gd name="T69" fmla="*/ 135 h 365"/>
                  <a:gd name="T70" fmla="*/ 148 w 288"/>
                  <a:gd name="T71" fmla="*/ 209 h 365"/>
                  <a:gd name="T72" fmla="*/ 244 w 288"/>
                  <a:gd name="T73" fmla="*/ 158 h 365"/>
                  <a:gd name="T74" fmla="*/ 241 w 288"/>
                  <a:gd name="T75" fmla="*/ 178 h 365"/>
                  <a:gd name="T76" fmla="*/ 193 w 288"/>
                  <a:gd name="T77" fmla="*/ 227 h 365"/>
                  <a:gd name="T78" fmla="*/ 111 w 288"/>
                  <a:gd name="T79" fmla="*/ 261 h 365"/>
                  <a:gd name="T80" fmla="*/ 33 w 288"/>
                  <a:gd name="T81" fmla="*/ 293 h 365"/>
                  <a:gd name="T82" fmla="*/ 149 w 288"/>
                  <a:gd name="T83" fmla="*/ 249 h 365"/>
                  <a:gd name="T84" fmla="*/ 197 w 288"/>
                  <a:gd name="T85" fmla="*/ 224 h 365"/>
                  <a:gd name="T86" fmla="*/ 240 w 288"/>
                  <a:gd name="T87" fmla="*/ 186 h 365"/>
                  <a:gd name="T88" fmla="*/ 236 w 288"/>
                  <a:gd name="T89" fmla="*/ 203 h 365"/>
                  <a:gd name="T90" fmla="*/ 233 w 288"/>
                  <a:gd name="T91" fmla="*/ 219 h 365"/>
                  <a:gd name="T92" fmla="*/ 236 w 288"/>
                  <a:gd name="T93" fmla="*/ 236 h 365"/>
                  <a:gd name="T94" fmla="*/ 193 w 288"/>
                  <a:gd name="T95" fmla="*/ 267 h 365"/>
                  <a:gd name="T96" fmla="*/ 113 w 288"/>
                  <a:gd name="T97" fmla="*/ 296 h 365"/>
                  <a:gd name="T98" fmla="*/ 118 w 288"/>
                  <a:gd name="T99" fmla="*/ 294 h 365"/>
                  <a:gd name="T100" fmla="*/ 217 w 288"/>
                  <a:gd name="T101" fmla="*/ 255 h 365"/>
                  <a:gd name="T102" fmla="*/ 212 w 288"/>
                  <a:gd name="T103" fmla="*/ 265 h 365"/>
                  <a:gd name="T104" fmla="*/ 217 w 288"/>
                  <a:gd name="T105" fmla="*/ 270 h 365"/>
                  <a:gd name="T106" fmla="*/ 222 w 288"/>
                  <a:gd name="T107" fmla="*/ 280 h 365"/>
                  <a:gd name="T108" fmla="*/ 173 w 288"/>
                  <a:gd name="T109" fmla="*/ 309 h 365"/>
                  <a:gd name="T110" fmla="*/ 120 w 288"/>
                  <a:gd name="T111" fmla="*/ 315 h 365"/>
                  <a:gd name="T112" fmla="*/ 217 w 288"/>
                  <a:gd name="T113" fmla="*/ 289 h 365"/>
                  <a:gd name="T114" fmla="*/ 212 w 288"/>
                  <a:gd name="T115" fmla="*/ 304 h 365"/>
                  <a:gd name="T116" fmla="*/ 218 w 288"/>
                  <a:gd name="T117" fmla="*/ 312 h 365"/>
                  <a:gd name="T118" fmla="*/ 105 w 288"/>
                  <a:gd name="T119" fmla="*/ 364 h 365"/>
                  <a:gd name="T120" fmla="*/ 212 w 288"/>
                  <a:gd name="T121" fmla="*/ 325 h 365"/>
                  <a:gd name="T122" fmla="*/ 235 w 288"/>
                  <a:gd name="T123" fmla="*/ 311 h 365"/>
                  <a:gd name="T124" fmla="*/ 249 w 288"/>
                  <a:gd name="T125" fmla="*/ 2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365">
                    <a:moveTo>
                      <a:pt x="266" y="28"/>
                    </a:moveTo>
                    <a:lnTo>
                      <a:pt x="270" y="8"/>
                    </a:lnTo>
                    <a:lnTo>
                      <a:pt x="287" y="6"/>
                    </a:lnTo>
                    <a:lnTo>
                      <a:pt x="268" y="0"/>
                    </a:lnTo>
                    <a:lnTo>
                      <a:pt x="260" y="0"/>
                    </a:lnTo>
                    <a:lnTo>
                      <a:pt x="248" y="3"/>
                    </a:lnTo>
                    <a:lnTo>
                      <a:pt x="247" y="9"/>
                    </a:lnTo>
                    <a:lnTo>
                      <a:pt x="236" y="13"/>
                    </a:lnTo>
                    <a:lnTo>
                      <a:pt x="139" y="65"/>
                    </a:lnTo>
                    <a:lnTo>
                      <a:pt x="8" y="79"/>
                    </a:lnTo>
                    <a:lnTo>
                      <a:pt x="138" y="64"/>
                    </a:lnTo>
                    <a:lnTo>
                      <a:pt x="211" y="32"/>
                    </a:lnTo>
                    <a:lnTo>
                      <a:pt x="236" y="28"/>
                    </a:lnTo>
                    <a:lnTo>
                      <a:pt x="213" y="41"/>
                    </a:lnTo>
                    <a:lnTo>
                      <a:pt x="236" y="42"/>
                    </a:lnTo>
                    <a:lnTo>
                      <a:pt x="114" y="98"/>
                    </a:lnTo>
                    <a:lnTo>
                      <a:pt x="197" y="63"/>
                    </a:lnTo>
                    <a:lnTo>
                      <a:pt x="237" y="52"/>
                    </a:lnTo>
                    <a:lnTo>
                      <a:pt x="236" y="60"/>
                    </a:lnTo>
                    <a:lnTo>
                      <a:pt x="222" y="71"/>
                    </a:lnTo>
                    <a:lnTo>
                      <a:pt x="211" y="81"/>
                    </a:lnTo>
                    <a:lnTo>
                      <a:pt x="182" y="102"/>
                    </a:lnTo>
                    <a:lnTo>
                      <a:pt x="129" y="141"/>
                    </a:lnTo>
                    <a:lnTo>
                      <a:pt x="62" y="186"/>
                    </a:lnTo>
                    <a:lnTo>
                      <a:pt x="9" y="217"/>
                    </a:lnTo>
                    <a:lnTo>
                      <a:pt x="67" y="179"/>
                    </a:lnTo>
                    <a:lnTo>
                      <a:pt x="101" y="156"/>
                    </a:lnTo>
                    <a:lnTo>
                      <a:pt x="145" y="127"/>
                    </a:lnTo>
                    <a:lnTo>
                      <a:pt x="168" y="109"/>
                    </a:lnTo>
                    <a:lnTo>
                      <a:pt x="207" y="87"/>
                    </a:lnTo>
                    <a:lnTo>
                      <a:pt x="222" y="78"/>
                    </a:lnTo>
                    <a:lnTo>
                      <a:pt x="236" y="68"/>
                    </a:lnTo>
                    <a:lnTo>
                      <a:pt x="228" y="70"/>
                    </a:lnTo>
                    <a:lnTo>
                      <a:pt x="240" y="74"/>
                    </a:lnTo>
                    <a:lnTo>
                      <a:pt x="226" y="81"/>
                    </a:lnTo>
                    <a:lnTo>
                      <a:pt x="207" y="100"/>
                    </a:lnTo>
                    <a:lnTo>
                      <a:pt x="185" y="120"/>
                    </a:lnTo>
                    <a:lnTo>
                      <a:pt x="158" y="135"/>
                    </a:lnTo>
                    <a:lnTo>
                      <a:pt x="202" y="102"/>
                    </a:lnTo>
                    <a:lnTo>
                      <a:pt x="222" y="87"/>
                    </a:lnTo>
                    <a:lnTo>
                      <a:pt x="236" y="74"/>
                    </a:lnTo>
                    <a:lnTo>
                      <a:pt x="240" y="74"/>
                    </a:lnTo>
                    <a:lnTo>
                      <a:pt x="230" y="93"/>
                    </a:lnTo>
                    <a:lnTo>
                      <a:pt x="243" y="88"/>
                    </a:lnTo>
                    <a:lnTo>
                      <a:pt x="236" y="100"/>
                    </a:lnTo>
                    <a:lnTo>
                      <a:pt x="222" y="112"/>
                    </a:lnTo>
                    <a:lnTo>
                      <a:pt x="193" y="131"/>
                    </a:lnTo>
                    <a:lnTo>
                      <a:pt x="158" y="144"/>
                    </a:lnTo>
                    <a:lnTo>
                      <a:pt x="129" y="160"/>
                    </a:lnTo>
                    <a:lnTo>
                      <a:pt x="105" y="173"/>
                    </a:lnTo>
                    <a:lnTo>
                      <a:pt x="120" y="167"/>
                    </a:lnTo>
                    <a:lnTo>
                      <a:pt x="167" y="144"/>
                    </a:lnTo>
                    <a:lnTo>
                      <a:pt x="222" y="116"/>
                    </a:lnTo>
                    <a:lnTo>
                      <a:pt x="231" y="109"/>
                    </a:lnTo>
                    <a:lnTo>
                      <a:pt x="240" y="100"/>
                    </a:lnTo>
                    <a:lnTo>
                      <a:pt x="228" y="121"/>
                    </a:lnTo>
                    <a:lnTo>
                      <a:pt x="249" y="113"/>
                    </a:lnTo>
                    <a:lnTo>
                      <a:pt x="231" y="141"/>
                    </a:lnTo>
                    <a:lnTo>
                      <a:pt x="226" y="147"/>
                    </a:lnTo>
                    <a:lnTo>
                      <a:pt x="221" y="151"/>
                    </a:lnTo>
                    <a:lnTo>
                      <a:pt x="196" y="166"/>
                    </a:lnTo>
                    <a:lnTo>
                      <a:pt x="169" y="180"/>
                    </a:lnTo>
                    <a:lnTo>
                      <a:pt x="119" y="205"/>
                    </a:lnTo>
                    <a:lnTo>
                      <a:pt x="71" y="227"/>
                    </a:lnTo>
                    <a:lnTo>
                      <a:pt x="0" y="258"/>
                    </a:lnTo>
                    <a:lnTo>
                      <a:pt x="86" y="217"/>
                    </a:lnTo>
                    <a:lnTo>
                      <a:pt x="173" y="176"/>
                    </a:lnTo>
                    <a:lnTo>
                      <a:pt x="207" y="160"/>
                    </a:lnTo>
                    <a:lnTo>
                      <a:pt x="228" y="143"/>
                    </a:lnTo>
                    <a:lnTo>
                      <a:pt x="245" y="135"/>
                    </a:lnTo>
                    <a:lnTo>
                      <a:pt x="248" y="136"/>
                    </a:lnTo>
                    <a:lnTo>
                      <a:pt x="148" y="209"/>
                    </a:lnTo>
                    <a:lnTo>
                      <a:pt x="225" y="159"/>
                    </a:lnTo>
                    <a:lnTo>
                      <a:pt x="244" y="158"/>
                    </a:lnTo>
                    <a:lnTo>
                      <a:pt x="222" y="184"/>
                    </a:lnTo>
                    <a:lnTo>
                      <a:pt x="241" y="178"/>
                    </a:lnTo>
                    <a:lnTo>
                      <a:pt x="212" y="208"/>
                    </a:lnTo>
                    <a:lnTo>
                      <a:pt x="193" y="227"/>
                    </a:lnTo>
                    <a:lnTo>
                      <a:pt x="158" y="242"/>
                    </a:lnTo>
                    <a:lnTo>
                      <a:pt x="111" y="261"/>
                    </a:lnTo>
                    <a:lnTo>
                      <a:pt x="67" y="280"/>
                    </a:lnTo>
                    <a:lnTo>
                      <a:pt x="33" y="293"/>
                    </a:lnTo>
                    <a:lnTo>
                      <a:pt x="9" y="299"/>
                    </a:lnTo>
                    <a:lnTo>
                      <a:pt x="149" y="249"/>
                    </a:lnTo>
                    <a:lnTo>
                      <a:pt x="181" y="234"/>
                    </a:lnTo>
                    <a:lnTo>
                      <a:pt x="197" y="224"/>
                    </a:lnTo>
                    <a:lnTo>
                      <a:pt x="219" y="205"/>
                    </a:lnTo>
                    <a:lnTo>
                      <a:pt x="240" y="186"/>
                    </a:lnTo>
                    <a:lnTo>
                      <a:pt x="218" y="212"/>
                    </a:lnTo>
                    <a:lnTo>
                      <a:pt x="236" y="203"/>
                    </a:lnTo>
                    <a:lnTo>
                      <a:pt x="217" y="224"/>
                    </a:lnTo>
                    <a:lnTo>
                      <a:pt x="233" y="219"/>
                    </a:lnTo>
                    <a:lnTo>
                      <a:pt x="215" y="244"/>
                    </a:lnTo>
                    <a:lnTo>
                      <a:pt x="236" y="236"/>
                    </a:lnTo>
                    <a:lnTo>
                      <a:pt x="217" y="249"/>
                    </a:lnTo>
                    <a:lnTo>
                      <a:pt x="193" y="267"/>
                    </a:lnTo>
                    <a:lnTo>
                      <a:pt x="173" y="273"/>
                    </a:lnTo>
                    <a:lnTo>
                      <a:pt x="113" y="296"/>
                    </a:lnTo>
                    <a:lnTo>
                      <a:pt x="58" y="309"/>
                    </a:lnTo>
                    <a:lnTo>
                      <a:pt x="118" y="294"/>
                    </a:lnTo>
                    <a:lnTo>
                      <a:pt x="168" y="274"/>
                    </a:lnTo>
                    <a:lnTo>
                      <a:pt x="217" y="255"/>
                    </a:lnTo>
                    <a:lnTo>
                      <a:pt x="231" y="246"/>
                    </a:lnTo>
                    <a:lnTo>
                      <a:pt x="212" y="265"/>
                    </a:lnTo>
                    <a:lnTo>
                      <a:pt x="226" y="261"/>
                    </a:lnTo>
                    <a:lnTo>
                      <a:pt x="217" y="270"/>
                    </a:lnTo>
                    <a:lnTo>
                      <a:pt x="212" y="284"/>
                    </a:lnTo>
                    <a:lnTo>
                      <a:pt x="222" y="280"/>
                    </a:lnTo>
                    <a:lnTo>
                      <a:pt x="209" y="291"/>
                    </a:lnTo>
                    <a:lnTo>
                      <a:pt x="173" y="309"/>
                    </a:lnTo>
                    <a:lnTo>
                      <a:pt x="149" y="312"/>
                    </a:lnTo>
                    <a:lnTo>
                      <a:pt x="120" y="315"/>
                    </a:lnTo>
                    <a:lnTo>
                      <a:pt x="178" y="306"/>
                    </a:lnTo>
                    <a:lnTo>
                      <a:pt x="217" y="289"/>
                    </a:lnTo>
                    <a:lnTo>
                      <a:pt x="226" y="277"/>
                    </a:lnTo>
                    <a:lnTo>
                      <a:pt x="212" y="304"/>
                    </a:lnTo>
                    <a:lnTo>
                      <a:pt x="228" y="298"/>
                    </a:lnTo>
                    <a:lnTo>
                      <a:pt x="218" y="312"/>
                    </a:lnTo>
                    <a:lnTo>
                      <a:pt x="202" y="332"/>
                    </a:lnTo>
                    <a:lnTo>
                      <a:pt x="105" y="364"/>
                    </a:lnTo>
                    <a:lnTo>
                      <a:pt x="203" y="335"/>
                    </a:lnTo>
                    <a:lnTo>
                      <a:pt x="212" y="325"/>
                    </a:lnTo>
                    <a:lnTo>
                      <a:pt x="218" y="318"/>
                    </a:lnTo>
                    <a:lnTo>
                      <a:pt x="235" y="311"/>
                    </a:lnTo>
                    <a:lnTo>
                      <a:pt x="245" y="326"/>
                    </a:lnTo>
                    <a:lnTo>
                      <a:pt x="249" y="298"/>
                    </a:lnTo>
                    <a:lnTo>
                      <a:pt x="266" y="2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30" name="Freeform 106"/>
              <p:cNvSpPr>
                <a:spLocks/>
              </p:cNvSpPr>
              <p:nvPr/>
            </p:nvSpPr>
            <p:spPr bwMode="ltGray">
              <a:xfrm>
                <a:off x="4803" y="3748"/>
                <a:ext cx="255" cy="271"/>
              </a:xfrm>
              <a:custGeom>
                <a:avLst/>
                <a:gdLst>
                  <a:gd name="T0" fmla="*/ 116 w 255"/>
                  <a:gd name="T1" fmla="*/ 7 h 271"/>
                  <a:gd name="T2" fmla="*/ 18 w 255"/>
                  <a:gd name="T3" fmla="*/ 12 h 271"/>
                  <a:gd name="T4" fmla="*/ 108 w 255"/>
                  <a:gd name="T5" fmla="*/ 12 h 271"/>
                  <a:gd name="T6" fmla="*/ 94 w 255"/>
                  <a:gd name="T7" fmla="*/ 23 h 271"/>
                  <a:gd name="T8" fmla="*/ 94 w 255"/>
                  <a:gd name="T9" fmla="*/ 28 h 271"/>
                  <a:gd name="T10" fmla="*/ 50 w 255"/>
                  <a:gd name="T11" fmla="*/ 40 h 271"/>
                  <a:gd name="T12" fmla="*/ 83 w 255"/>
                  <a:gd name="T13" fmla="*/ 36 h 271"/>
                  <a:gd name="T14" fmla="*/ 83 w 255"/>
                  <a:gd name="T15" fmla="*/ 42 h 271"/>
                  <a:gd name="T16" fmla="*/ 90 w 255"/>
                  <a:gd name="T17" fmla="*/ 45 h 271"/>
                  <a:gd name="T18" fmla="*/ 10 w 255"/>
                  <a:gd name="T19" fmla="*/ 73 h 271"/>
                  <a:gd name="T20" fmla="*/ 86 w 255"/>
                  <a:gd name="T21" fmla="*/ 59 h 271"/>
                  <a:gd name="T22" fmla="*/ 68 w 255"/>
                  <a:gd name="T23" fmla="*/ 78 h 271"/>
                  <a:gd name="T24" fmla="*/ 10 w 255"/>
                  <a:gd name="T25" fmla="*/ 90 h 271"/>
                  <a:gd name="T26" fmla="*/ 72 w 255"/>
                  <a:gd name="T27" fmla="*/ 80 h 271"/>
                  <a:gd name="T28" fmla="*/ 25 w 255"/>
                  <a:gd name="T29" fmla="*/ 102 h 271"/>
                  <a:gd name="T30" fmla="*/ 53 w 255"/>
                  <a:gd name="T31" fmla="*/ 92 h 271"/>
                  <a:gd name="T32" fmla="*/ 72 w 255"/>
                  <a:gd name="T33" fmla="*/ 90 h 271"/>
                  <a:gd name="T34" fmla="*/ 72 w 255"/>
                  <a:gd name="T35" fmla="*/ 97 h 271"/>
                  <a:gd name="T36" fmla="*/ 61 w 255"/>
                  <a:gd name="T37" fmla="*/ 111 h 271"/>
                  <a:gd name="T38" fmla="*/ 6 w 255"/>
                  <a:gd name="T39" fmla="*/ 127 h 271"/>
                  <a:gd name="T40" fmla="*/ 68 w 255"/>
                  <a:gd name="T41" fmla="*/ 113 h 271"/>
                  <a:gd name="T42" fmla="*/ 57 w 255"/>
                  <a:gd name="T43" fmla="*/ 132 h 271"/>
                  <a:gd name="T44" fmla="*/ 43 w 255"/>
                  <a:gd name="T45" fmla="*/ 144 h 271"/>
                  <a:gd name="T46" fmla="*/ 50 w 255"/>
                  <a:gd name="T47" fmla="*/ 144 h 271"/>
                  <a:gd name="T48" fmla="*/ 50 w 255"/>
                  <a:gd name="T49" fmla="*/ 151 h 271"/>
                  <a:gd name="T50" fmla="*/ 10 w 255"/>
                  <a:gd name="T51" fmla="*/ 168 h 271"/>
                  <a:gd name="T52" fmla="*/ 43 w 255"/>
                  <a:gd name="T53" fmla="*/ 165 h 271"/>
                  <a:gd name="T54" fmla="*/ 43 w 255"/>
                  <a:gd name="T55" fmla="*/ 168 h 271"/>
                  <a:gd name="T56" fmla="*/ 47 w 255"/>
                  <a:gd name="T57" fmla="*/ 175 h 271"/>
                  <a:gd name="T58" fmla="*/ 38 w 255"/>
                  <a:gd name="T59" fmla="*/ 189 h 271"/>
                  <a:gd name="T60" fmla="*/ 47 w 255"/>
                  <a:gd name="T61" fmla="*/ 196 h 271"/>
                  <a:gd name="T62" fmla="*/ 50 w 255"/>
                  <a:gd name="T63" fmla="*/ 227 h 271"/>
                  <a:gd name="T64" fmla="*/ 57 w 255"/>
                  <a:gd name="T65" fmla="*/ 189 h 271"/>
                  <a:gd name="T66" fmla="*/ 119 w 255"/>
                  <a:gd name="T67" fmla="*/ 270 h 271"/>
                  <a:gd name="T68" fmla="*/ 83 w 255"/>
                  <a:gd name="T69" fmla="*/ 175 h 271"/>
                  <a:gd name="T70" fmla="*/ 83 w 255"/>
                  <a:gd name="T71" fmla="*/ 173 h 271"/>
                  <a:gd name="T72" fmla="*/ 86 w 255"/>
                  <a:gd name="T73" fmla="*/ 165 h 271"/>
                  <a:gd name="T74" fmla="*/ 137 w 255"/>
                  <a:gd name="T75" fmla="*/ 213 h 271"/>
                  <a:gd name="T76" fmla="*/ 104 w 255"/>
                  <a:gd name="T77" fmla="*/ 187 h 271"/>
                  <a:gd name="T78" fmla="*/ 94 w 255"/>
                  <a:gd name="T79" fmla="*/ 144 h 271"/>
                  <a:gd name="T80" fmla="*/ 97 w 255"/>
                  <a:gd name="T81" fmla="*/ 132 h 271"/>
                  <a:gd name="T82" fmla="*/ 116 w 255"/>
                  <a:gd name="T83" fmla="*/ 161 h 271"/>
                  <a:gd name="T84" fmla="*/ 104 w 255"/>
                  <a:gd name="T85" fmla="*/ 118 h 271"/>
                  <a:gd name="T86" fmla="*/ 123 w 255"/>
                  <a:gd name="T87" fmla="*/ 111 h 271"/>
                  <a:gd name="T88" fmla="*/ 137 w 255"/>
                  <a:gd name="T89" fmla="*/ 140 h 271"/>
                  <a:gd name="T90" fmla="*/ 119 w 255"/>
                  <a:gd name="T91" fmla="*/ 90 h 271"/>
                  <a:gd name="T92" fmla="*/ 123 w 255"/>
                  <a:gd name="T93" fmla="*/ 85 h 271"/>
                  <a:gd name="T94" fmla="*/ 127 w 255"/>
                  <a:gd name="T95" fmla="*/ 61 h 271"/>
                  <a:gd name="T96" fmla="*/ 144 w 255"/>
                  <a:gd name="T97" fmla="*/ 64 h 271"/>
                  <a:gd name="T98" fmla="*/ 210 w 255"/>
                  <a:gd name="T99" fmla="*/ 125 h 271"/>
                  <a:gd name="T100" fmla="*/ 163 w 255"/>
                  <a:gd name="T101" fmla="*/ 90 h 271"/>
                  <a:gd name="T102" fmla="*/ 137 w 255"/>
                  <a:gd name="T103" fmla="*/ 40 h 271"/>
                  <a:gd name="T104" fmla="*/ 144 w 255"/>
                  <a:gd name="T105" fmla="*/ 31 h 271"/>
                  <a:gd name="T106" fmla="*/ 177 w 255"/>
                  <a:gd name="T107" fmla="*/ 59 h 271"/>
                  <a:gd name="T108" fmla="*/ 170 w 255"/>
                  <a:gd name="T109" fmla="*/ 56 h 271"/>
                  <a:gd name="T110" fmla="*/ 155 w 255"/>
                  <a:gd name="T111" fmla="*/ 18 h 271"/>
                  <a:gd name="T112" fmla="*/ 195 w 255"/>
                  <a:gd name="T113" fmla="*/ 56 h 271"/>
                  <a:gd name="T114" fmla="*/ 169 w 255"/>
                  <a:gd name="T115" fmla="*/ 37 h 271"/>
                  <a:gd name="T116" fmla="*/ 149 w 255"/>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71">
                    <a:moveTo>
                      <a:pt x="143" y="3"/>
                    </a:moveTo>
                    <a:lnTo>
                      <a:pt x="127" y="0"/>
                    </a:lnTo>
                    <a:lnTo>
                      <a:pt x="116" y="7"/>
                    </a:lnTo>
                    <a:lnTo>
                      <a:pt x="104" y="9"/>
                    </a:lnTo>
                    <a:lnTo>
                      <a:pt x="79" y="12"/>
                    </a:lnTo>
                    <a:lnTo>
                      <a:pt x="18" y="12"/>
                    </a:lnTo>
                    <a:lnTo>
                      <a:pt x="79" y="14"/>
                    </a:lnTo>
                    <a:lnTo>
                      <a:pt x="97" y="9"/>
                    </a:lnTo>
                    <a:lnTo>
                      <a:pt x="108" y="12"/>
                    </a:lnTo>
                    <a:lnTo>
                      <a:pt x="94" y="16"/>
                    </a:lnTo>
                    <a:lnTo>
                      <a:pt x="104" y="16"/>
                    </a:lnTo>
                    <a:lnTo>
                      <a:pt x="94" y="23"/>
                    </a:lnTo>
                    <a:lnTo>
                      <a:pt x="14" y="64"/>
                    </a:lnTo>
                    <a:lnTo>
                      <a:pt x="97" y="23"/>
                    </a:lnTo>
                    <a:lnTo>
                      <a:pt x="94" y="28"/>
                    </a:lnTo>
                    <a:lnTo>
                      <a:pt x="83" y="36"/>
                    </a:lnTo>
                    <a:lnTo>
                      <a:pt x="72" y="37"/>
                    </a:lnTo>
                    <a:lnTo>
                      <a:pt x="50" y="40"/>
                    </a:lnTo>
                    <a:lnTo>
                      <a:pt x="14" y="36"/>
                    </a:lnTo>
                    <a:lnTo>
                      <a:pt x="72" y="40"/>
                    </a:lnTo>
                    <a:lnTo>
                      <a:pt x="83" y="36"/>
                    </a:lnTo>
                    <a:lnTo>
                      <a:pt x="94" y="33"/>
                    </a:lnTo>
                    <a:lnTo>
                      <a:pt x="90" y="40"/>
                    </a:lnTo>
                    <a:lnTo>
                      <a:pt x="83" y="42"/>
                    </a:lnTo>
                    <a:lnTo>
                      <a:pt x="10" y="66"/>
                    </a:lnTo>
                    <a:lnTo>
                      <a:pt x="83" y="45"/>
                    </a:lnTo>
                    <a:lnTo>
                      <a:pt x="90" y="45"/>
                    </a:lnTo>
                    <a:lnTo>
                      <a:pt x="83" y="52"/>
                    </a:lnTo>
                    <a:lnTo>
                      <a:pt x="72" y="59"/>
                    </a:lnTo>
                    <a:lnTo>
                      <a:pt x="10" y="73"/>
                    </a:lnTo>
                    <a:lnTo>
                      <a:pt x="79" y="56"/>
                    </a:lnTo>
                    <a:lnTo>
                      <a:pt x="83" y="56"/>
                    </a:lnTo>
                    <a:lnTo>
                      <a:pt x="86" y="59"/>
                    </a:lnTo>
                    <a:lnTo>
                      <a:pt x="72" y="68"/>
                    </a:lnTo>
                    <a:lnTo>
                      <a:pt x="86" y="66"/>
                    </a:lnTo>
                    <a:lnTo>
                      <a:pt x="68" y="78"/>
                    </a:lnTo>
                    <a:lnTo>
                      <a:pt x="53" y="85"/>
                    </a:lnTo>
                    <a:lnTo>
                      <a:pt x="25" y="90"/>
                    </a:lnTo>
                    <a:lnTo>
                      <a:pt x="10" y="90"/>
                    </a:lnTo>
                    <a:lnTo>
                      <a:pt x="35" y="88"/>
                    </a:lnTo>
                    <a:lnTo>
                      <a:pt x="65" y="82"/>
                    </a:lnTo>
                    <a:lnTo>
                      <a:pt x="72" y="80"/>
                    </a:lnTo>
                    <a:lnTo>
                      <a:pt x="65" y="88"/>
                    </a:lnTo>
                    <a:lnTo>
                      <a:pt x="50" y="97"/>
                    </a:lnTo>
                    <a:lnTo>
                      <a:pt x="25" y="102"/>
                    </a:lnTo>
                    <a:lnTo>
                      <a:pt x="0" y="106"/>
                    </a:lnTo>
                    <a:lnTo>
                      <a:pt x="32" y="99"/>
                    </a:lnTo>
                    <a:lnTo>
                      <a:pt x="53" y="92"/>
                    </a:lnTo>
                    <a:lnTo>
                      <a:pt x="72" y="85"/>
                    </a:lnTo>
                    <a:lnTo>
                      <a:pt x="75" y="82"/>
                    </a:lnTo>
                    <a:lnTo>
                      <a:pt x="72" y="90"/>
                    </a:lnTo>
                    <a:lnTo>
                      <a:pt x="79" y="88"/>
                    </a:lnTo>
                    <a:lnTo>
                      <a:pt x="86" y="90"/>
                    </a:lnTo>
                    <a:lnTo>
                      <a:pt x="72" y="97"/>
                    </a:lnTo>
                    <a:lnTo>
                      <a:pt x="72" y="102"/>
                    </a:lnTo>
                    <a:lnTo>
                      <a:pt x="53" y="111"/>
                    </a:lnTo>
                    <a:lnTo>
                      <a:pt x="61" y="111"/>
                    </a:lnTo>
                    <a:lnTo>
                      <a:pt x="53" y="116"/>
                    </a:lnTo>
                    <a:lnTo>
                      <a:pt x="28" y="125"/>
                    </a:lnTo>
                    <a:lnTo>
                      <a:pt x="6" y="127"/>
                    </a:lnTo>
                    <a:lnTo>
                      <a:pt x="38" y="123"/>
                    </a:lnTo>
                    <a:lnTo>
                      <a:pt x="57" y="116"/>
                    </a:lnTo>
                    <a:lnTo>
                      <a:pt x="68" y="113"/>
                    </a:lnTo>
                    <a:lnTo>
                      <a:pt x="68" y="120"/>
                    </a:lnTo>
                    <a:lnTo>
                      <a:pt x="68" y="123"/>
                    </a:lnTo>
                    <a:lnTo>
                      <a:pt x="57" y="132"/>
                    </a:lnTo>
                    <a:lnTo>
                      <a:pt x="47" y="140"/>
                    </a:lnTo>
                    <a:lnTo>
                      <a:pt x="53" y="140"/>
                    </a:lnTo>
                    <a:lnTo>
                      <a:pt x="43" y="144"/>
                    </a:lnTo>
                    <a:lnTo>
                      <a:pt x="6" y="156"/>
                    </a:lnTo>
                    <a:lnTo>
                      <a:pt x="32" y="149"/>
                    </a:lnTo>
                    <a:lnTo>
                      <a:pt x="50" y="144"/>
                    </a:lnTo>
                    <a:lnTo>
                      <a:pt x="50" y="151"/>
                    </a:lnTo>
                    <a:lnTo>
                      <a:pt x="38" y="153"/>
                    </a:lnTo>
                    <a:lnTo>
                      <a:pt x="50" y="151"/>
                    </a:lnTo>
                    <a:lnTo>
                      <a:pt x="50" y="156"/>
                    </a:lnTo>
                    <a:lnTo>
                      <a:pt x="43" y="161"/>
                    </a:lnTo>
                    <a:lnTo>
                      <a:pt x="10" y="168"/>
                    </a:lnTo>
                    <a:lnTo>
                      <a:pt x="38" y="161"/>
                    </a:lnTo>
                    <a:lnTo>
                      <a:pt x="38" y="163"/>
                    </a:lnTo>
                    <a:lnTo>
                      <a:pt x="43" y="165"/>
                    </a:lnTo>
                    <a:lnTo>
                      <a:pt x="10" y="182"/>
                    </a:lnTo>
                    <a:lnTo>
                      <a:pt x="35" y="170"/>
                    </a:lnTo>
                    <a:lnTo>
                      <a:pt x="43" y="168"/>
                    </a:lnTo>
                    <a:lnTo>
                      <a:pt x="47" y="173"/>
                    </a:lnTo>
                    <a:lnTo>
                      <a:pt x="38" y="177"/>
                    </a:lnTo>
                    <a:lnTo>
                      <a:pt x="47" y="175"/>
                    </a:lnTo>
                    <a:lnTo>
                      <a:pt x="38" y="189"/>
                    </a:lnTo>
                    <a:lnTo>
                      <a:pt x="6" y="205"/>
                    </a:lnTo>
                    <a:lnTo>
                      <a:pt x="38" y="189"/>
                    </a:lnTo>
                    <a:lnTo>
                      <a:pt x="35" y="196"/>
                    </a:lnTo>
                    <a:lnTo>
                      <a:pt x="47" y="189"/>
                    </a:lnTo>
                    <a:lnTo>
                      <a:pt x="47" y="196"/>
                    </a:lnTo>
                    <a:lnTo>
                      <a:pt x="50" y="229"/>
                    </a:lnTo>
                    <a:lnTo>
                      <a:pt x="83" y="270"/>
                    </a:lnTo>
                    <a:lnTo>
                      <a:pt x="50" y="227"/>
                    </a:lnTo>
                    <a:lnTo>
                      <a:pt x="50" y="211"/>
                    </a:lnTo>
                    <a:lnTo>
                      <a:pt x="53" y="198"/>
                    </a:lnTo>
                    <a:lnTo>
                      <a:pt x="57" y="189"/>
                    </a:lnTo>
                    <a:lnTo>
                      <a:pt x="65" y="173"/>
                    </a:lnTo>
                    <a:lnTo>
                      <a:pt x="72" y="180"/>
                    </a:lnTo>
                    <a:lnTo>
                      <a:pt x="119" y="270"/>
                    </a:lnTo>
                    <a:lnTo>
                      <a:pt x="75" y="180"/>
                    </a:lnTo>
                    <a:lnTo>
                      <a:pt x="75" y="170"/>
                    </a:lnTo>
                    <a:lnTo>
                      <a:pt x="83" y="175"/>
                    </a:lnTo>
                    <a:lnTo>
                      <a:pt x="90" y="263"/>
                    </a:lnTo>
                    <a:lnTo>
                      <a:pt x="86" y="187"/>
                    </a:lnTo>
                    <a:lnTo>
                      <a:pt x="83" y="173"/>
                    </a:lnTo>
                    <a:lnTo>
                      <a:pt x="79" y="168"/>
                    </a:lnTo>
                    <a:lnTo>
                      <a:pt x="83" y="156"/>
                    </a:lnTo>
                    <a:lnTo>
                      <a:pt x="86" y="165"/>
                    </a:lnTo>
                    <a:lnTo>
                      <a:pt x="97" y="184"/>
                    </a:lnTo>
                    <a:lnTo>
                      <a:pt x="108" y="196"/>
                    </a:lnTo>
                    <a:lnTo>
                      <a:pt x="137" y="213"/>
                    </a:lnTo>
                    <a:lnTo>
                      <a:pt x="199" y="244"/>
                    </a:lnTo>
                    <a:lnTo>
                      <a:pt x="119" y="198"/>
                    </a:lnTo>
                    <a:lnTo>
                      <a:pt x="104" y="187"/>
                    </a:lnTo>
                    <a:lnTo>
                      <a:pt x="97" y="180"/>
                    </a:lnTo>
                    <a:lnTo>
                      <a:pt x="90" y="170"/>
                    </a:lnTo>
                    <a:lnTo>
                      <a:pt x="94" y="144"/>
                    </a:lnTo>
                    <a:lnTo>
                      <a:pt x="97" y="151"/>
                    </a:lnTo>
                    <a:lnTo>
                      <a:pt x="97" y="137"/>
                    </a:lnTo>
                    <a:lnTo>
                      <a:pt x="97" y="132"/>
                    </a:lnTo>
                    <a:lnTo>
                      <a:pt x="104" y="144"/>
                    </a:lnTo>
                    <a:lnTo>
                      <a:pt x="174" y="232"/>
                    </a:lnTo>
                    <a:lnTo>
                      <a:pt x="116" y="161"/>
                    </a:lnTo>
                    <a:lnTo>
                      <a:pt x="108" y="153"/>
                    </a:lnTo>
                    <a:lnTo>
                      <a:pt x="104" y="144"/>
                    </a:lnTo>
                    <a:lnTo>
                      <a:pt x="104" y="118"/>
                    </a:lnTo>
                    <a:lnTo>
                      <a:pt x="108" y="120"/>
                    </a:lnTo>
                    <a:lnTo>
                      <a:pt x="112" y="106"/>
                    </a:lnTo>
                    <a:lnTo>
                      <a:pt x="123" y="111"/>
                    </a:lnTo>
                    <a:lnTo>
                      <a:pt x="177" y="208"/>
                    </a:lnTo>
                    <a:lnTo>
                      <a:pt x="148" y="161"/>
                    </a:lnTo>
                    <a:lnTo>
                      <a:pt x="137" y="140"/>
                    </a:lnTo>
                    <a:lnTo>
                      <a:pt x="123" y="120"/>
                    </a:lnTo>
                    <a:lnTo>
                      <a:pt x="123" y="108"/>
                    </a:lnTo>
                    <a:lnTo>
                      <a:pt x="119" y="90"/>
                    </a:lnTo>
                    <a:lnTo>
                      <a:pt x="127" y="92"/>
                    </a:lnTo>
                    <a:lnTo>
                      <a:pt x="155" y="189"/>
                    </a:lnTo>
                    <a:lnTo>
                      <a:pt x="123" y="85"/>
                    </a:lnTo>
                    <a:lnTo>
                      <a:pt x="123" y="75"/>
                    </a:lnTo>
                    <a:lnTo>
                      <a:pt x="127" y="82"/>
                    </a:lnTo>
                    <a:lnTo>
                      <a:pt x="127" y="61"/>
                    </a:lnTo>
                    <a:lnTo>
                      <a:pt x="133" y="68"/>
                    </a:lnTo>
                    <a:lnTo>
                      <a:pt x="133" y="56"/>
                    </a:lnTo>
                    <a:lnTo>
                      <a:pt x="144" y="64"/>
                    </a:lnTo>
                    <a:lnTo>
                      <a:pt x="159" y="88"/>
                    </a:lnTo>
                    <a:lnTo>
                      <a:pt x="177" y="102"/>
                    </a:lnTo>
                    <a:lnTo>
                      <a:pt x="210" y="125"/>
                    </a:lnTo>
                    <a:lnTo>
                      <a:pt x="228" y="146"/>
                    </a:lnTo>
                    <a:lnTo>
                      <a:pt x="177" y="102"/>
                    </a:lnTo>
                    <a:lnTo>
                      <a:pt x="163" y="90"/>
                    </a:lnTo>
                    <a:lnTo>
                      <a:pt x="148" y="73"/>
                    </a:lnTo>
                    <a:lnTo>
                      <a:pt x="144" y="61"/>
                    </a:lnTo>
                    <a:lnTo>
                      <a:pt x="137" y="40"/>
                    </a:lnTo>
                    <a:lnTo>
                      <a:pt x="141" y="42"/>
                    </a:lnTo>
                    <a:lnTo>
                      <a:pt x="148" y="40"/>
                    </a:lnTo>
                    <a:lnTo>
                      <a:pt x="144" y="31"/>
                    </a:lnTo>
                    <a:lnTo>
                      <a:pt x="151" y="40"/>
                    </a:lnTo>
                    <a:lnTo>
                      <a:pt x="159" y="49"/>
                    </a:lnTo>
                    <a:lnTo>
                      <a:pt x="177" y="59"/>
                    </a:lnTo>
                    <a:lnTo>
                      <a:pt x="203" y="68"/>
                    </a:lnTo>
                    <a:lnTo>
                      <a:pt x="254" y="92"/>
                    </a:lnTo>
                    <a:lnTo>
                      <a:pt x="170" y="56"/>
                    </a:lnTo>
                    <a:lnTo>
                      <a:pt x="159" y="47"/>
                    </a:lnTo>
                    <a:lnTo>
                      <a:pt x="155" y="42"/>
                    </a:lnTo>
                    <a:lnTo>
                      <a:pt x="155" y="18"/>
                    </a:lnTo>
                    <a:lnTo>
                      <a:pt x="163" y="26"/>
                    </a:lnTo>
                    <a:lnTo>
                      <a:pt x="174" y="37"/>
                    </a:lnTo>
                    <a:lnTo>
                      <a:pt x="195" y="56"/>
                    </a:lnTo>
                    <a:lnTo>
                      <a:pt x="225" y="75"/>
                    </a:lnTo>
                    <a:lnTo>
                      <a:pt x="231" y="85"/>
                    </a:lnTo>
                    <a:lnTo>
                      <a:pt x="169" y="37"/>
                    </a:lnTo>
                    <a:lnTo>
                      <a:pt x="163" y="21"/>
                    </a:lnTo>
                    <a:lnTo>
                      <a:pt x="166" y="9"/>
                    </a:lnTo>
                    <a:lnTo>
                      <a:pt x="149" y="2"/>
                    </a:lnTo>
                    <a:lnTo>
                      <a:pt x="143" y="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31" name="Freeform 107"/>
              <p:cNvSpPr>
                <a:spLocks/>
              </p:cNvSpPr>
              <p:nvPr/>
            </p:nvSpPr>
            <p:spPr bwMode="ltGray">
              <a:xfrm>
                <a:off x="4977" y="3785"/>
                <a:ext cx="212" cy="258"/>
              </a:xfrm>
              <a:custGeom>
                <a:avLst/>
                <a:gdLst>
                  <a:gd name="T0" fmla="*/ 208 w 212"/>
                  <a:gd name="T1" fmla="*/ 39 h 258"/>
                  <a:gd name="T2" fmla="*/ 192 w 212"/>
                  <a:gd name="T3" fmla="*/ 23 h 258"/>
                  <a:gd name="T4" fmla="*/ 186 w 212"/>
                  <a:gd name="T5" fmla="*/ 16 h 258"/>
                  <a:gd name="T6" fmla="*/ 170 w 212"/>
                  <a:gd name="T7" fmla="*/ 10 h 258"/>
                  <a:gd name="T8" fmla="*/ 156 w 212"/>
                  <a:gd name="T9" fmla="*/ 5 h 258"/>
                  <a:gd name="T10" fmla="*/ 136 w 212"/>
                  <a:gd name="T11" fmla="*/ 0 h 258"/>
                  <a:gd name="T12" fmla="*/ 119 w 212"/>
                  <a:gd name="T13" fmla="*/ 0 h 258"/>
                  <a:gd name="T14" fmla="*/ 104 w 212"/>
                  <a:gd name="T15" fmla="*/ 2 h 258"/>
                  <a:gd name="T16" fmla="*/ 86 w 212"/>
                  <a:gd name="T17" fmla="*/ 4 h 258"/>
                  <a:gd name="T18" fmla="*/ 66 w 212"/>
                  <a:gd name="T19" fmla="*/ 9 h 258"/>
                  <a:gd name="T20" fmla="*/ 54 w 212"/>
                  <a:gd name="T21" fmla="*/ 19 h 258"/>
                  <a:gd name="T22" fmla="*/ 42 w 212"/>
                  <a:gd name="T23" fmla="*/ 33 h 258"/>
                  <a:gd name="T24" fmla="*/ 29 w 212"/>
                  <a:gd name="T25" fmla="*/ 43 h 258"/>
                  <a:gd name="T26" fmla="*/ 19 w 212"/>
                  <a:gd name="T27" fmla="*/ 54 h 258"/>
                  <a:gd name="T28" fmla="*/ 8 w 212"/>
                  <a:gd name="T29" fmla="*/ 69 h 258"/>
                  <a:gd name="T30" fmla="*/ 0 w 212"/>
                  <a:gd name="T31" fmla="*/ 99 h 258"/>
                  <a:gd name="T32" fmla="*/ 2 w 212"/>
                  <a:gd name="T33" fmla="*/ 123 h 258"/>
                  <a:gd name="T34" fmla="*/ 12 w 212"/>
                  <a:gd name="T35" fmla="*/ 157 h 258"/>
                  <a:gd name="T36" fmla="*/ 29 w 212"/>
                  <a:gd name="T37" fmla="*/ 186 h 258"/>
                  <a:gd name="T38" fmla="*/ 66 w 212"/>
                  <a:gd name="T39" fmla="*/ 257 h 258"/>
                  <a:gd name="T40" fmla="*/ 52 w 212"/>
                  <a:gd name="T41" fmla="*/ 181 h 258"/>
                  <a:gd name="T42" fmla="*/ 44 w 212"/>
                  <a:gd name="T43" fmla="*/ 156 h 258"/>
                  <a:gd name="T44" fmla="*/ 39 w 212"/>
                  <a:gd name="T45" fmla="*/ 133 h 258"/>
                  <a:gd name="T46" fmla="*/ 37 w 212"/>
                  <a:gd name="T47" fmla="*/ 109 h 258"/>
                  <a:gd name="T48" fmla="*/ 42 w 212"/>
                  <a:gd name="T49" fmla="*/ 81 h 258"/>
                  <a:gd name="T50" fmla="*/ 46 w 212"/>
                  <a:gd name="T51" fmla="*/ 61 h 258"/>
                  <a:gd name="T52" fmla="*/ 56 w 212"/>
                  <a:gd name="T53" fmla="*/ 35 h 258"/>
                  <a:gd name="T54" fmla="*/ 72 w 212"/>
                  <a:gd name="T55" fmla="*/ 23 h 258"/>
                  <a:gd name="T56" fmla="*/ 92 w 212"/>
                  <a:gd name="T57" fmla="*/ 18 h 258"/>
                  <a:gd name="T58" fmla="*/ 144 w 212"/>
                  <a:gd name="T59" fmla="*/ 15 h 258"/>
                  <a:gd name="T60" fmla="*/ 176 w 212"/>
                  <a:gd name="T61" fmla="*/ 23 h 258"/>
                  <a:gd name="T62" fmla="*/ 211 w 212"/>
                  <a:gd name="T63" fmla="*/ 42 h 258"/>
                  <a:gd name="T64" fmla="*/ 208 w 212"/>
                  <a:gd name="T65" fmla="*/ 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2" h="258">
                    <a:moveTo>
                      <a:pt x="208" y="39"/>
                    </a:moveTo>
                    <a:lnTo>
                      <a:pt x="192" y="23"/>
                    </a:lnTo>
                    <a:lnTo>
                      <a:pt x="186" y="16"/>
                    </a:lnTo>
                    <a:lnTo>
                      <a:pt x="170" y="10"/>
                    </a:lnTo>
                    <a:lnTo>
                      <a:pt x="156" y="5"/>
                    </a:lnTo>
                    <a:lnTo>
                      <a:pt x="136" y="0"/>
                    </a:lnTo>
                    <a:lnTo>
                      <a:pt x="119" y="0"/>
                    </a:lnTo>
                    <a:lnTo>
                      <a:pt x="104" y="2"/>
                    </a:lnTo>
                    <a:lnTo>
                      <a:pt x="86" y="4"/>
                    </a:lnTo>
                    <a:lnTo>
                      <a:pt x="66" y="9"/>
                    </a:lnTo>
                    <a:lnTo>
                      <a:pt x="54" y="19"/>
                    </a:lnTo>
                    <a:lnTo>
                      <a:pt x="42" y="33"/>
                    </a:lnTo>
                    <a:lnTo>
                      <a:pt x="29" y="43"/>
                    </a:lnTo>
                    <a:lnTo>
                      <a:pt x="19" y="54"/>
                    </a:lnTo>
                    <a:lnTo>
                      <a:pt x="8" y="69"/>
                    </a:lnTo>
                    <a:lnTo>
                      <a:pt x="0" y="99"/>
                    </a:lnTo>
                    <a:lnTo>
                      <a:pt x="2" y="123"/>
                    </a:lnTo>
                    <a:lnTo>
                      <a:pt x="12" y="157"/>
                    </a:lnTo>
                    <a:lnTo>
                      <a:pt x="29" y="186"/>
                    </a:lnTo>
                    <a:lnTo>
                      <a:pt x="66" y="257"/>
                    </a:lnTo>
                    <a:lnTo>
                      <a:pt x="52" y="181"/>
                    </a:lnTo>
                    <a:lnTo>
                      <a:pt x="44" y="156"/>
                    </a:lnTo>
                    <a:lnTo>
                      <a:pt x="39" y="133"/>
                    </a:lnTo>
                    <a:lnTo>
                      <a:pt x="37" y="109"/>
                    </a:lnTo>
                    <a:lnTo>
                      <a:pt x="42" y="81"/>
                    </a:lnTo>
                    <a:lnTo>
                      <a:pt x="46" y="61"/>
                    </a:lnTo>
                    <a:lnTo>
                      <a:pt x="56" y="35"/>
                    </a:lnTo>
                    <a:lnTo>
                      <a:pt x="72" y="23"/>
                    </a:lnTo>
                    <a:lnTo>
                      <a:pt x="92" y="18"/>
                    </a:lnTo>
                    <a:lnTo>
                      <a:pt x="144" y="15"/>
                    </a:lnTo>
                    <a:lnTo>
                      <a:pt x="176" y="23"/>
                    </a:lnTo>
                    <a:lnTo>
                      <a:pt x="211" y="42"/>
                    </a:lnTo>
                    <a:lnTo>
                      <a:pt x="208"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32" name="Freeform 108"/>
              <p:cNvSpPr>
                <a:spLocks/>
              </p:cNvSpPr>
              <p:nvPr/>
            </p:nvSpPr>
            <p:spPr bwMode="ltGray">
              <a:xfrm>
                <a:off x="5130" y="3603"/>
                <a:ext cx="218" cy="252"/>
              </a:xfrm>
              <a:custGeom>
                <a:avLst/>
                <a:gdLst>
                  <a:gd name="T0" fmla="*/ 63 w 218"/>
                  <a:gd name="T1" fmla="*/ 251 h 252"/>
                  <a:gd name="T2" fmla="*/ 48 w 218"/>
                  <a:gd name="T3" fmla="*/ 207 h 252"/>
                  <a:gd name="T4" fmla="*/ 41 w 218"/>
                  <a:gd name="T5" fmla="*/ 189 h 252"/>
                  <a:gd name="T6" fmla="*/ 26 w 218"/>
                  <a:gd name="T7" fmla="*/ 166 h 252"/>
                  <a:gd name="T8" fmla="*/ 10 w 218"/>
                  <a:gd name="T9" fmla="*/ 145 h 252"/>
                  <a:gd name="T10" fmla="*/ 1 w 218"/>
                  <a:gd name="T11" fmla="*/ 132 h 252"/>
                  <a:gd name="T12" fmla="*/ 0 w 218"/>
                  <a:gd name="T13" fmla="*/ 119 h 252"/>
                  <a:gd name="T14" fmla="*/ 4 w 218"/>
                  <a:gd name="T15" fmla="*/ 100 h 252"/>
                  <a:gd name="T16" fmla="*/ 6 w 218"/>
                  <a:gd name="T17" fmla="*/ 81 h 252"/>
                  <a:gd name="T18" fmla="*/ 30 w 218"/>
                  <a:gd name="T19" fmla="*/ 34 h 252"/>
                  <a:gd name="T20" fmla="*/ 41 w 218"/>
                  <a:gd name="T21" fmla="*/ 23 h 252"/>
                  <a:gd name="T22" fmla="*/ 61 w 218"/>
                  <a:gd name="T23" fmla="*/ 10 h 252"/>
                  <a:gd name="T24" fmla="*/ 78 w 218"/>
                  <a:gd name="T25" fmla="*/ 2 h 252"/>
                  <a:gd name="T26" fmla="*/ 100 w 218"/>
                  <a:gd name="T27" fmla="*/ 0 h 252"/>
                  <a:gd name="T28" fmla="*/ 118 w 218"/>
                  <a:gd name="T29" fmla="*/ 5 h 252"/>
                  <a:gd name="T30" fmla="*/ 140 w 218"/>
                  <a:gd name="T31" fmla="*/ 10 h 252"/>
                  <a:gd name="T32" fmla="*/ 163 w 218"/>
                  <a:gd name="T33" fmla="*/ 25 h 252"/>
                  <a:gd name="T34" fmla="*/ 170 w 218"/>
                  <a:gd name="T35" fmla="*/ 36 h 252"/>
                  <a:gd name="T36" fmla="*/ 184 w 218"/>
                  <a:gd name="T37" fmla="*/ 51 h 252"/>
                  <a:gd name="T38" fmla="*/ 195 w 218"/>
                  <a:gd name="T39" fmla="*/ 64 h 252"/>
                  <a:gd name="T40" fmla="*/ 215 w 218"/>
                  <a:gd name="T41" fmla="*/ 129 h 252"/>
                  <a:gd name="T42" fmla="*/ 217 w 218"/>
                  <a:gd name="T43" fmla="*/ 142 h 252"/>
                  <a:gd name="T44" fmla="*/ 212 w 218"/>
                  <a:gd name="T45" fmla="*/ 164 h 252"/>
                  <a:gd name="T46" fmla="*/ 201 w 218"/>
                  <a:gd name="T47" fmla="*/ 225 h 252"/>
                  <a:gd name="T48" fmla="*/ 202 w 218"/>
                  <a:gd name="T49" fmla="*/ 165 h 252"/>
                  <a:gd name="T50" fmla="*/ 195 w 218"/>
                  <a:gd name="T51" fmla="*/ 138 h 252"/>
                  <a:gd name="T52" fmla="*/ 190 w 218"/>
                  <a:gd name="T53" fmla="*/ 122 h 252"/>
                  <a:gd name="T54" fmla="*/ 182 w 218"/>
                  <a:gd name="T55" fmla="*/ 100 h 252"/>
                  <a:gd name="T56" fmla="*/ 173 w 218"/>
                  <a:gd name="T57" fmla="*/ 79 h 252"/>
                  <a:gd name="T58" fmla="*/ 159 w 218"/>
                  <a:gd name="T59" fmla="*/ 57 h 252"/>
                  <a:gd name="T60" fmla="*/ 144 w 218"/>
                  <a:gd name="T61" fmla="*/ 37 h 252"/>
                  <a:gd name="T62" fmla="*/ 131 w 218"/>
                  <a:gd name="T63" fmla="*/ 20 h 252"/>
                  <a:gd name="T64" fmla="*/ 118 w 218"/>
                  <a:gd name="T65" fmla="*/ 10 h 252"/>
                  <a:gd name="T66" fmla="*/ 103 w 218"/>
                  <a:gd name="T67" fmla="*/ 6 h 252"/>
                  <a:gd name="T68" fmla="*/ 87 w 218"/>
                  <a:gd name="T69" fmla="*/ 10 h 252"/>
                  <a:gd name="T70" fmla="*/ 77 w 218"/>
                  <a:gd name="T71" fmla="*/ 19 h 252"/>
                  <a:gd name="T72" fmla="*/ 70 w 218"/>
                  <a:gd name="T73" fmla="*/ 36 h 252"/>
                  <a:gd name="T74" fmla="*/ 70 w 218"/>
                  <a:gd name="T75" fmla="*/ 48 h 252"/>
                  <a:gd name="T76" fmla="*/ 65 w 218"/>
                  <a:gd name="T77" fmla="*/ 71 h 252"/>
                  <a:gd name="T78" fmla="*/ 58 w 218"/>
                  <a:gd name="T79" fmla="*/ 85 h 252"/>
                  <a:gd name="T80" fmla="*/ 43 w 218"/>
                  <a:gd name="T81" fmla="*/ 108 h 252"/>
                  <a:gd name="T82" fmla="*/ 41 w 218"/>
                  <a:gd name="T83" fmla="*/ 119 h 252"/>
                  <a:gd name="T84" fmla="*/ 38 w 218"/>
                  <a:gd name="T85" fmla="*/ 131 h 252"/>
                  <a:gd name="T86" fmla="*/ 38 w 218"/>
                  <a:gd name="T87" fmla="*/ 147 h 252"/>
                  <a:gd name="T88" fmla="*/ 65 w 218"/>
                  <a:gd name="T89" fmla="*/ 203 h 252"/>
                  <a:gd name="T90" fmla="*/ 63 w 218"/>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52">
                    <a:moveTo>
                      <a:pt x="63" y="251"/>
                    </a:moveTo>
                    <a:lnTo>
                      <a:pt x="48" y="207"/>
                    </a:lnTo>
                    <a:lnTo>
                      <a:pt x="41" y="189"/>
                    </a:lnTo>
                    <a:lnTo>
                      <a:pt x="26" y="166"/>
                    </a:lnTo>
                    <a:lnTo>
                      <a:pt x="10" y="145"/>
                    </a:lnTo>
                    <a:lnTo>
                      <a:pt x="1" y="132"/>
                    </a:lnTo>
                    <a:lnTo>
                      <a:pt x="0" y="119"/>
                    </a:lnTo>
                    <a:lnTo>
                      <a:pt x="4" y="100"/>
                    </a:lnTo>
                    <a:lnTo>
                      <a:pt x="6" y="81"/>
                    </a:lnTo>
                    <a:lnTo>
                      <a:pt x="30" y="34"/>
                    </a:lnTo>
                    <a:lnTo>
                      <a:pt x="41" y="23"/>
                    </a:lnTo>
                    <a:lnTo>
                      <a:pt x="61" y="10"/>
                    </a:lnTo>
                    <a:lnTo>
                      <a:pt x="78" y="2"/>
                    </a:lnTo>
                    <a:lnTo>
                      <a:pt x="100" y="0"/>
                    </a:lnTo>
                    <a:lnTo>
                      <a:pt x="118" y="5"/>
                    </a:lnTo>
                    <a:lnTo>
                      <a:pt x="140" y="10"/>
                    </a:lnTo>
                    <a:lnTo>
                      <a:pt x="163" y="25"/>
                    </a:lnTo>
                    <a:lnTo>
                      <a:pt x="170" y="36"/>
                    </a:lnTo>
                    <a:lnTo>
                      <a:pt x="184" y="51"/>
                    </a:lnTo>
                    <a:lnTo>
                      <a:pt x="195" y="64"/>
                    </a:lnTo>
                    <a:lnTo>
                      <a:pt x="215" y="129"/>
                    </a:lnTo>
                    <a:lnTo>
                      <a:pt x="217" y="142"/>
                    </a:lnTo>
                    <a:lnTo>
                      <a:pt x="212" y="164"/>
                    </a:lnTo>
                    <a:lnTo>
                      <a:pt x="201" y="225"/>
                    </a:lnTo>
                    <a:lnTo>
                      <a:pt x="202" y="165"/>
                    </a:lnTo>
                    <a:lnTo>
                      <a:pt x="195" y="138"/>
                    </a:lnTo>
                    <a:lnTo>
                      <a:pt x="190" y="122"/>
                    </a:lnTo>
                    <a:lnTo>
                      <a:pt x="182" y="100"/>
                    </a:lnTo>
                    <a:lnTo>
                      <a:pt x="173" y="79"/>
                    </a:lnTo>
                    <a:lnTo>
                      <a:pt x="159" y="57"/>
                    </a:lnTo>
                    <a:lnTo>
                      <a:pt x="144" y="37"/>
                    </a:lnTo>
                    <a:lnTo>
                      <a:pt x="131" y="20"/>
                    </a:lnTo>
                    <a:lnTo>
                      <a:pt x="118" y="10"/>
                    </a:lnTo>
                    <a:lnTo>
                      <a:pt x="103" y="6"/>
                    </a:lnTo>
                    <a:lnTo>
                      <a:pt x="87" y="10"/>
                    </a:lnTo>
                    <a:lnTo>
                      <a:pt x="77" y="19"/>
                    </a:lnTo>
                    <a:lnTo>
                      <a:pt x="70" y="36"/>
                    </a:lnTo>
                    <a:lnTo>
                      <a:pt x="70" y="48"/>
                    </a:lnTo>
                    <a:lnTo>
                      <a:pt x="65" y="71"/>
                    </a:lnTo>
                    <a:lnTo>
                      <a:pt x="58" y="85"/>
                    </a:lnTo>
                    <a:lnTo>
                      <a:pt x="43" y="108"/>
                    </a:lnTo>
                    <a:lnTo>
                      <a:pt x="41" y="119"/>
                    </a:lnTo>
                    <a:lnTo>
                      <a:pt x="38" y="131"/>
                    </a:lnTo>
                    <a:lnTo>
                      <a:pt x="38" y="147"/>
                    </a:lnTo>
                    <a:lnTo>
                      <a:pt x="65" y="203"/>
                    </a:lnTo>
                    <a:lnTo>
                      <a:pt x="63" y="2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33" name="Freeform 109"/>
              <p:cNvSpPr>
                <a:spLocks/>
              </p:cNvSpPr>
              <p:nvPr/>
            </p:nvSpPr>
            <p:spPr bwMode="ltGray">
              <a:xfrm>
                <a:off x="5495" y="3351"/>
                <a:ext cx="280" cy="366"/>
              </a:xfrm>
              <a:custGeom>
                <a:avLst/>
                <a:gdLst>
                  <a:gd name="T0" fmla="*/ 1 w 280"/>
                  <a:gd name="T1" fmla="*/ 301 h 366"/>
                  <a:gd name="T2" fmla="*/ 11 w 280"/>
                  <a:gd name="T3" fmla="*/ 289 h 366"/>
                  <a:gd name="T4" fmla="*/ 80 w 280"/>
                  <a:gd name="T5" fmla="*/ 365 h 366"/>
                  <a:gd name="T6" fmla="*/ 25 w 280"/>
                  <a:gd name="T7" fmla="*/ 291 h 366"/>
                  <a:gd name="T8" fmla="*/ 31 w 280"/>
                  <a:gd name="T9" fmla="*/ 283 h 366"/>
                  <a:gd name="T10" fmla="*/ 99 w 280"/>
                  <a:gd name="T11" fmla="*/ 336 h 366"/>
                  <a:gd name="T12" fmla="*/ 28 w 280"/>
                  <a:gd name="T13" fmla="*/ 280 h 366"/>
                  <a:gd name="T14" fmla="*/ 37 w 280"/>
                  <a:gd name="T15" fmla="*/ 267 h 366"/>
                  <a:gd name="T16" fmla="*/ 46 w 280"/>
                  <a:gd name="T17" fmla="*/ 254 h 366"/>
                  <a:gd name="T18" fmla="*/ 41 w 280"/>
                  <a:gd name="T19" fmla="*/ 245 h 366"/>
                  <a:gd name="T20" fmla="*/ 50 w 280"/>
                  <a:gd name="T21" fmla="*/ 239 h 366"/>
                  <a:gd name="T22" fmla="*/ 46 w 280"/>
                  <a:gd name="T23" fmla="*/ 238 h 366"/>
                  <a:gd name="T24" fmla="*/ 46 w 280"/>
                  <a:gd name="T25" fmla="*/ 225 h 366"/>
                  <a:gd name="T26" fmla="*/ 50 w 280"/>
                  <a:gd name="T27" fmla="*/ 216 h 366"/>
                  <a:gd name="T28" fmla="*/ 132 w 280"/>
                  <a:gd name="T29" fmla="*/ 280 h 366"/>
                  <a:gd name="T30" fmla="*/ 46 w 280"/>
                  <a:gd name="T31" fmla="*/ 213 h 366"/>
                  <a:gd name="T32" fmla="*/ 55 w 280"/>
                  <a:gd name="T33" fmla="*/ 213 h 366"/>
                  <a:gd name="T34" fmla="*/ 55 w 280"/>
                  <a:gd name="T35" fmla="*/ 194 h 366"/>
                  <a:gd name="T36" fmla="*/ 159 w 280"/>
                  <a:gd name="T37" fmla="*/ 238 h 366"/>
                  <a:gd name="T38" fmla="*/ 77 w 280"/>
                  <a:gd name="T39" fmla="*/ 208 h 366"/>
                  <a:gd name="T40" fmla="*/ 47 w 280"/>
                  <a:gd name="T41" fmla="*/ 182 h 366"/>
                  <a:gd name="T42" fmla="*/ 50 w 280"/>
                  <a:gd name="T43" fmla="*/ 172 h 366"/>
                  <a:gd name="T44" fmla="*/ 68 w 280"/>
                  <a:gd name="T45" fmla="*/ 180 h 366"/>
                  <a:gd name="T46" fmla="*/ 70 w 280"/>
                  <a:gd name="T47" fmla="*/ 168 h 366"/>
                  <a:gd name="T48" fmla="*/ 146 w 280"/>
                  <a:gd name="T49" fmla="*/ 188 h 366"/>
                  <a:gd name="T50" fmla="*/ 118 w 280"/>
                  <a:gd name="T51" fmla="*/ 178 h 366"/>
                  <a:gd name="T52" fmla="*/ 58 w 280"/>
                  <a:gd name="T53" fmla="*/ 154 h 366"/>
                  <a:gd name="T54" fmla="*/ 55 w 280"/>
                  <a:gd name="T55" fmla="*/ 136 h 366"/>
                  <a:gd name="T56" fmla="*/ 60 w 280"/>
                  <a:gd name="T57" fmla="*/ 126 h 366"/>
                  <a:gd name="T58" fmla="*/ 80 w 280"/>
                  <a:gd name="T59" fmla="*/ 134 h 366"/>
                  <a:gd name="T60" fmla="*/ 76 w 280"/>
                  <a:gd name="T61" fmla="*/ 116 h 366"/>
                  <a:gd name="T62" fmla="*/ 70 w 280"/>
                  <a:gd name="T63" fmla="*/ 105 h 366"/>
                  <a:gd name="T64" fmla="*/ 75 w 280"/>
                  <a:gd name="T65" fmla="*/ 99 h 366"/>
                  <a:gd name="T66" fmla="*/ 155 w 280"/>
                  <a:gd name="T67" fmla="*/ 130 h 366"/>
                  <a:gd name="T68" fmla="*/ 250 w 280"/>
                  <a:gd name="T69" fmla="*/ 154 h 366"/>
                  <a:gd name="T70" fmla="*/ 118 w 280"/>
                  <a:gd name="T71" fmla="*/ 115 h 366"/>
                  <a:gd name="T72" fmla="*/ 75 w 280"/>
                  <a:gd name="T73" fmla="*/ 99 h 366"/>
                  <a:gd name="T74" fmla="*/ 80 w 280"/>
                  <a:gd name="T75" fmla="*/ 89 h 366"/>
                  <a:gd name="T76" fmla="*/ 72 w 280"/>
                  <a:gd name="T77" fmla="*/ 70 h 366"/>
                  <a:gd name="T78" fmla="*/ 75 w 280"/>
                  <a:gd name="T79" fmla="*/ 56 h 366"/>
                  <a:gd name="T80" fmla="*/ 118 w 280"/>
                  <a:gd name="T81" fmla="*/ 72 h 366"/>
                  <a:gd name="T82" fmla="*/ 108 w 280"/>
                  <a:gd name="T83" fmla="*/ 68 h 366"/>
                  <a:gd name="T84" fmla="*/ 80 w 280"/>
                  <a:gd name="T85" fmla="*/ 56 h 366"/>
                  <a:gd name="T86" fmla="*/ 75 w 280"/>
                  <a:gd name="T87" fmla="*/ 49 h 366"/>
                  <a:gd name="T88" fmla="*/ 60 w 280"/>
                  <a:gd name="T89" fmla="*/ 40 h 366"/>
                  <a:gd name="T90" fmla="*/ 146 w 280"/>
                  <a:gd name="T91" fmla="*/ 56 h 366"/>
                  <a:gd name="T92" fmla="*/ 60 w 280"/>
                  <a:gd name="T93" fmla="*/ 27 h 366"/>
                  <a:gd name="T94" fmla="*/ 161 w 280"/>
                  <a:gd name="T95" fmla="*/ 27 h 366"/>
                  <a:gd name="T96" fmla="*/ 206 w 280"/>
                  <a:gd name="T97" fmla="*/ 23 h 366"/>
                  <a:gd name="T98" fmla="*/ 75 w 280"/>
                  <a:gd name="T99" fmla="*/ 27 h 366"/>
                  <a:gd name="T100" fmla="*/ 55 w 280"/>
                  <a:gd name="T101" fmla="*/ 10 h 366"/>
                  <a:gd name="T102" fmla="*/ 26 w 280"/>
                  <a:gd name="T103" fmla="*/ 4 h 366"/>
                  <a:gd name="T104" fmla="*/ 0 w 280"/>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66">
                    <a:moveTo>
                      <a:pt x="0" y="317"/>
                    </a:moveTo>
                    <a:lnTo>
                      <a:pt x="1" y="301"/>
                    </a:lnTo>
                    <a:lnTo>
                      <a:pt x="17" y="310"/>
                    </a:lnTo>
                    <a:lnTo>
                      <a:pt x="11" y="289"/>
                    </a:lnTo>
                    <a:lnTo>
                      <a:pt x="26" y="292"/>
                    </a:lnTo>
                    <a:lnTo>
                      <a:pt x="80" y="365"/>
                    </a:lnTo>
                    <a:lnTo>
                      <a:pt x="31" y="301"/>
                    </a:lnTo>
                    <a:lnTo>
                      <a:pt x="25" y="291"/>
                    </a:lnTo>
                    <a:lnTo>
                      <a:pt x="20" y="280"/>
                    </a:lnTo>
                    <a:lnTo>
                      <a:pt x="31" y="283"/>
                    </a:lnTo>
                    <a:lnTo>
                      <a:pt x="61" y="303"/>
                    </a:lnTo>
                    <a:lnTo>
                      <a:pt x="99" y="336"/>
                    </a:lnTo>
                    <a:lnTo>
                      <a:pt x="46" y="292"/>
                    </a:lnTo>
                    <a:lnTo>
                      <a:pt x="28" y="280"/>
                    </a:lnTo>
                    <a:lnTo>
                      <a:pt x="26" y="262"/>
                    </a:lnTo>
                    <a:lnTo>
                      <a:pt x="37" y="267"/>
                    </a:lnTo>
                    <a:lnTo>
                      <a:pt x="35" y="248"/>
                    </a:lnTo>
                    <a:lnTo>
                      <a:pt x="46" y="254"/>
                    </a:lnTo>
                    <a:lnTo>
                      <a:pt x="94" y="320"/>
                    </a:lnTo>
                    <a:lnTo>
                      <a:pt x="41" y="245"/>
                    </a:lnTo>
                    <a:lnTo>
                      <a:pt x="35" y="232"/>
                    </a:lnTo>
                    <a:lnTo>
                      <a:pt x="50" y="239"/>
                    </a:lnTo>
                    <a:lnTo>
                      <a:pt x="89" y="276"/>
                    </a:lnTo>
                    <a:lnTo>
                      <a:pt x="46" y="238"/>
                    </a:lnTo>
                    <a:lnTo>
                      <a:pt x="31" y="219"/>
                    </a:lnTo>
                    <a:lnTo>
                      <a:pt x="46" y="225"/>
                    </a:lnTo>
                    <a:lnTo>
                      <a:pt x="35" y="213"/>
                    </a:lnTo>
                    <a:lnTo>
                      <a:pt x="50" y="216"/>
                    </a:lnTo>
                    <a:lnTo>
                      <a:pt x="64" y="238"/>
                    </a:lnTo>
                    <a:lnTo>
                      <a:pt x="132" y="280"/>
                    </a:lnTo>
                    <a:lnTo>
                      <a:pt x="60" y="232"/>
                    </a:lnTo>
                    <a:lnTo>
                      <a:pt x="46" y="213"/>
                    </a:lnTo>
                    <a:lnTo>
                      <a:pt x="41" y="203"/>
                    </a:lnTo>
                    <a:lnTo>
                      <a:pt x="55" y="213"/>
                    </a:lnTo>
                    <a:lnTo>
                      <a:pt x="46" y="191"/>
                    </a:lnTo>
                    <a:lnTo>
                      <a:pt x="55" y="194"/>
                    </a:lnTo>
                    <a:lnTo>
                      <a:pt x="62" y="205"/>
                    </a:lnTo>
                    <a:lnTo>
                      <a:pt x="159" y="238"/>
                    </a:lnTo>
                    <a:lnTo>
                      <a:pt x="107" y="219"/>
                    </a:lnTo>
                    <a:lnTo>
                      <a:pt x="77" y="208"/>
                    </a:lnTo>
                    <a:lnTo>
                      <a:pt x="69" y="204"/>
                    </a:lnTo>
                    <a:lnTo>
                      <a:pt x="47" y="182"/>
                    </a:lnTo>
                    <a:lnTo>
                      <a:pt x="55" y="186"/>
                    </a:lnTo>
                    <a:lnTo>
                      <a:pt x="50" y="172"/>
                    </a:lnTo>
                    <a:lnTo>
                      <a:pt x="48" y="174"/>
                    </a:lnTo>
                    <a:lnTo>
                      <a:pt x="68" y="180"/>
                    </a:lnTo>
                    <a:lnTo>
                      <a:pt x="54" y="165"/>
                    </a:lnTo>
                    <a:lnTo>
                      <a:pt x="70" y="168"/>
                    </a:lnTo>
                    <a:lnTo>
                      <a:pt x="107" y="175"/>
                    </a:lnTo>
                    <a:lnTo>
                      <a:pt x="146" y="188"/>
                    </a:lnTo>
                    <a:lnTo>
                      <a:pt x="245" y="235"/>
                    </a:lnTo>
                    <a:lnTo>
                      <a:pt x="118" y="178"/>
                    </a:lnTo>
                    <a:lnTo>
                      <a:pt x="70" y="165"/>
                    </a:lnTo>
                    <a:lnTo>
                      <a:pt x="58" y="154"/>
                    </a:lnTo>
                    <a:lnTo>
                      <a:pt x="76" y="159"/>
                    </a:lnTo>
                    <a:lnTo>
                      <a:pt x="55" y="136"/>
                    </a:lnTo>
                    <a:lnTo>
                      <a:pt x="70" y="138"/>
                    </a:lnTo>
                    <a:lnTo>
                      <a:pt x="60" y="126"/>
                    </a:lnTo>
                    <a:lnTo>
                      <a:pt x="61" y="124"/>
                    </a:lnTo>
                    <a:lnTo>
                      <a:pt x="80" y="134"/>
                    </a:lnTo>
                    <a:lnTo>
                      <a:pt x="62" y="116"/>
                    </a:lnTo>
                    <a:lnTo>
                      <a:pt x="76" y="116"/>
                    </a:lnTo>
                    <a:lnTo>
                      <a:pt x="60" y="105"/>
                    </a:lnTo>
                    <a:lnTo>
                      <a:pt x="70" y="105"/>
                    </a:lnTo>
                    <a:lnTo>
                      <a:pt x="60" y="99"/>
                    </a:lnTo>
                    <a:lnTo>
                      <a:pt x="75" y="99"/>
                    </a:lnTo>
                    <a:lnTo>
                      <a:pt x="105" y="112"/>
                    </a:lnTo>
                    <a:lnTo>
                      <a:pt x="155" y="130"/>
                    </a:lnTo>
                    <a:lnTo>
                      <a:pt x="205" y="144"/>
                    </a:lnTo>
                    <a:lnTo>
                      <a:pt x="250" y="154"/>
                    </a:lnTo>
                    <a:lnTo>
                      <a:pt x="142" y="124"/>
                    </a:lnTo>
                    <a:lnTo>
                      <a:pt x="118" y="115"/>
                    </a:lnTo>
                    <a:lnTo>
                      <a:pt x="80" y="103"/>
                    </a:lnTo>
                    <a:lnTo>
                      <a:pt x="75" y="99"/>
                    </a:lnTo>
                    <a:lnTo>
                      <a:pt x="65" y="87"/>
                    </a:lnTo>
                    <a:lnTo>
                      <a:pt x="80" y="89"/>
                    </a:lnTo>
                    <a:lnTo>
                      <a:pt x="62" y="70"/>
                    </a:lnTo>
                    <a:lnTo>
                      <a:pt x="72" y="70"/>
                    </a:lnTo>
                    <a:lnTo>
                      <a:pt x="60" y="56"/>
                    </a:lnTo>
                    <a:lnTo>
                      <a:pt x="75" y="56"/>
                    </a:lnTo>
                    <a:lnTo>
                      <a:pt x="84" y="62"/>
                    </a:lnTo>
                    <a:lnTo>
                      <a:pt x="118" y="72"/>
                    </a:lnTo>
                    <a:lnTo>
                      <a:pt x="216" y="96"/>
                    </a:lnTo>
                    <a:lnTo>
                      <a:pt x="108" y="68"/>
                    </a:lnTo>
                    <a:lnTo>
                      <a:pt x="84" y="61"/>
                    </a:lnTo>
                    <a:lnTo>
                      <a:pt x="80" y="56"/>
                    </a:lnTo>
                    <a:lnTo>
                      <a:pt x="65" y="46"/>
                    </a:lnTo>
                    <a:lnTo>
                      <a:pt x="75" y="49"/>
                    </a:lnTo>
                    <a:lnTo>
                      <a:pt x="50" y="36"/>
                    </a:lnTo>
                    <a:lnTo>
                      <a:pt x="60" y="40"/>
                    </a:lnTo>
                    <a:lnTo>
                      <a:pt x="83" y="39"/>
                    </a:lnTo>
                    <a:lnTo>
                      <a:pt x="146" y="56"/>
                    </a:lnTo>
                    <a:lnTo>
                      <a:pt x="80" y="40"/>
                    </a:lnTo>
                    <a:lnTo>
                      <a:pt x="60" y="27"/>
                    </a:lnTo>
                    <a:lnTo>
                      <a:pt x="80" y="27"/>
                    </a:lnTo>
                    <a:lnTo>
                      <a:pt x="161" y="27"/>
                    </a:lnTo>
                    <a:lnTo>
                      <a:pt x="279" y="14"/>
                    </a:lnTo>
                    <a:lnTo>
                      <a:pt x="206" y="23"/>
                    </a:lnTo>
                    <a:lnTo>
                      <a:pt x="104" y="29"/>
                    </a:lnTo>
                    <a:lnTo>
                      <a:pt x="75" y="27"/>
                    </a:lnTo>
                    <a:lnTo>
                      <a:pt x="65" y="20"/>
                    </a:lnTo>
                    <a:lnTo>
                      <a:pt x="55" y="10"/>
                    </a:lnTo>
                    <a:lnTo>
                      <a:pt x="32" y="0"/>
                    </a:lnTo>
                    <a:lnTo>
                      <a:pt x="26" y="4"/>
                    </a:lnTo>
                    <a:lnTo>
                      <a:pt x="21" y="0"/>
                    </a:lnTo>
                    <a:lnTo>
                      <a:pt x="0" y="31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sp>
            <p:nvSpPr>
              <p:cNvPr id="1134" name="Freeform 110"/>
              <p:cNvSpPr>
                <a:spLocks/>
              </p:cNvSpPr>
              <p:nvPr/>
            </p:nvSpPr>
            <p:spPr bwMode="ltGray">
              <a:xfrm>
                <a:off x="5057" y="3935"/>
                <a:ext cx="150" cy="161"/>
              </a:xfrm>
              <a:custGeom>
                <a:avLst/>
                <a:gdLst>
                  <a:gd name="T0" fmla="*/ 145 w 150"/>
                  <a:gd name="T1" fmla="*/ 25 h 161"/>
                  <a:gd name="T2" fmla="*/ 114 w 150"/>
                  <a:gd name="T3" fmla="*/ 0 h 161"/>
                  <a:gd name="T4" fmla="*/ 94 w 150"/>
                  <a:gd name="T5" fmla="*/ 0 h 161"/>
                  <a:gd name="T6" fmla="*/ 77 w 150"/>
                  <a:gd name="T7" fmla="*/ 2 h 161"/>
                  <a:gd name="T8" fmla="*/ 64 w 150"/>
                  <a:gd name="T9" fmla="*/ 9 h 161"/>
                  <a:gd name="T10" fmla="*/ 30 w 150"/>
                  <a:gd name="T11" fmla="*/ 29 h 161"/>
                  <a:gd name="T12" fmla="*/ 19 w 150"/>
                  <a:gd name="T13" fmla="*/ 38 h 161"/>
                  <a:gd name="T14" fmla="*/ 11 w 150"/>
                  <a:gd name="T15" fmla="*/ 47 h 161"/>
                  <a:gd name="T16" fmla="*/ 3 w 150"/>
                  <a:gd name="T17" fmla="*/ 75 h 161"/>
                  <a:gd name="T18" fmla="*/ 0 w 150"/>
                  <a:gd name="T19" fmla="*/ 83 h 161"/>
                  <a:gd name="T20" fmla="*/ 3 w 150"/>
                  <a:gd name="T21" fmla="*/ 94 h 161"/>
                  <a:gd name="T22" fmla="*/ 8 w 150"/>
                  <a:gd name="T23" fmla="*/ 104 h 161"/>
                  <a:gd name="T24" fmla="*/ 22 w 150"/>
                  <a:gd name="T25" fmla="*/ 122 h 161"/>
                  <a:gd name="T26" fmla="*/ 33 w 150"/>
                  <a:gd name="T27" fmla="*/ 133 h 161"/>
                  <a:gd name="T28" fmla="*/ 49 w 150"/>
                  <a:gd name="T29" fmla="*/ 145 h 161"/>
                  <a:gd name="T30" fmla="*/ 84 w 150"/>
                  <a:gd name="T31" fmla="*/ 160 h 161"/>
                  <a:gd name="T32" fmla="*/ 67 w 150"/>
                  <a:gd name="T33" fmla="*/ 141 h 161"/>
                  <a:gd name="T34" fmla="*/ 52 w 150"/>
                  <a:gd name="T35" fmla="*/ 124 h 161"/>
                  <a:gd name="T36" fmla="*/ 44 w 150"/>
                  <a:gd name="T37" fmla="*/ 108 h 161"/>
                  <a:gd name="T38" fmla="*/ 47 w 150"/>
                  <a:gd name="T39" fmla="*/ 94 h 161"/>
                  <a:gd name="T40" fmla="*/ 49 w 150"/>
                  <a:gd name="T41" fmla="*/ 83 h 161"/>
                  <a:gd name="T42" fmla="*/ 44 w 150"/>
                  <a:gd name="T43" fmla="*/ 70 h 161"/>
                  <a:gd name="T44" fmla="*/ 41 w 150"/>
                  <a:gd name="T45" fmla="*/ 59 h 161"/>
                  <a:gd name="T46" fmla="*/ 55 w 150"/>
                  <a:gd name="T47" fmla="*/ 38 h 161"/>
                  <a:gd name="T48" fmla="*/ 58 w 150"/>
                  <a:gd name="T49" fmla="*/ 27 h 161"/>
                  <a:gd name="T50" fmla="*/ 70 w 150"/>
                  <a:gd name="T51" fmla="*/ 18 h 161"/>
                  <a:gd name="T52" fmla="*/ 94 w 150"/>
                  <a:gd name="T53" fmla="*/ 6 h 161"/>
                  <a:gd name="T54" fmla="*/ 106 w 150"/>
                  <a:gd name="T55" fmla="*/ 15 h 161"/>
                  <a:gd name="T56" fmla="*/ 149 w 150"/>
                  <a:gd name="T57" fmla="*/ 30 h 161"/>
                  <a:gd name="T58" fmla="*/ 145 w 150"/>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1">
                    <a:moveTo>
                      <a:pt x="145" y="25"/>
                    </a:moveTo>
                    <a:lnTo>
                      <a:pt x="114" y="0"/>
                    </a:lnTo>
                    <a:lnTo>
                      <a:pt x="94" y="0"/>
                    </a:lnTo>
                    <a:lnTo>
                      <a:pt x="77" y="2"/>
                    </a:lnTo>
                    <a:lnTo>
                      <a:pt x="64" y="9"/>
                    </a:lnTo>
                    <a:lnTo>
                      <a:pt x="30" y="29"/>
                    </a:lnTo>
                    <a:lnTo>
                      <a:pt x="19" y="38"/>
                    </a:lnTo>
                    <a:lnTo>
                      <a:pt x="11" y="47"/>
                    </a:lnTo>
                    <a:lnTo>
                      <a:pt x="3" y="75"/>
                    </a:lnTo>
                    <a:lnTo>
                      <a:pt x="0" y="83"/>
                    </a:lnTo>
                    <a:lnTo>
                      <a:pt x="3" y="94"/>
                    </a:lnTo>
                    <a:lnTo>
                      <a:pt x="8" y="104"/>
                    </a:lnTo>
                    <a:lnTo>
                      <a:pt x="22" y="122"/>
                    </a:lnTo>
                    <a:lnTo>
                      <a:pt x="33" y="133"/>
                    </a:lnTo>
                    <a:lnTo>
                      <a:pt x="49" y="145"/>
                    </a:lnTo>
                    <a:lnTo>
                      <a:pt x="84" y="160"/>
                    </a:lnTo>
                    <a:lnTo>
                      <a:pt x="67" y="141"/>
                    </a:lnTo>
                    <a:lnTo>
                      <a:pt x="52" y="124"/>
                    </a:lnTo>
                    <a:lnTo>
                      <a:pt x="44" y="108"/>
                    </a:lnTo>
                    <a:lnTo>
                      <a:pt x="47" y="94"/>
                    </a:lnTo>
                    <a:lnTo>
                      <a:pt x="49" y="83"/>
                    </a:lnTo>
                    <a:lnTo>
                      <a:pt x="44" y="70"/>
                    </a:lnTo>
                    <a:lnTo>
                      <a:pt x="41" y="59"/>
                    </a:lnTo>
                    <a:lnTo>
                      <a:pt x="55" y="38"/>
                    </a:lnTo>
                    <a:lnTo>
                      <a:pt x="58" y="27"/>
                    </a:lnTo>
                    <a:lnTo>
                      <a:pt x="70" y="18"/>
                    </a:lnTo>
                    <a:lnTo>
                      <a:pt x="94" y="6"/>
                    </a:lnTo>
                    <a:lnTo>
                      <a:pt x="106" y="15"/>
                    </a:lnTo>
                    <a:lnTo>
                      <a:pt x="149" y="30"/>
                    </a:lnTo>
                    <a:lnTo>
                      <a:pt x="145"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b="0">
                  <a:solidFill>
                    <a:srgbClr val="336699"/>
                  </a:solidFill>
                  <a:latin typeface="Arial"/>
                  <a:cs typeface="Arial"/>
                </a:endParaRPr>
              </a:p>
            </p:txBody>
          </p:sp>
        </p:grpSp>
      </p:grpSp>
      <p:sp>
        <p:nvSpPr>
          <p:cNvPr id="1137" name="Rectangle 113"/>
          <p:cNvSpPr>
            <a:spLocks noGrp="1" noChangeArrowheads="1"/>
          </p:cNvSpPr>
          <p:nvPr>
            <p:ph type="title"/>
          </p:nvPr>
        </p:nvSpPr>
        <p:spPr bwMode="auto">
          <a:xfrm>
            <a:off x="685800" y="4191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138" name="Rectangle 114"/>
          <p:cNvSpPr>
            <a:spLocks noGrp="1" noChangeArrowheads="1"/>
          </p:cNvSpPr>
          <p:nvPr>
            <p:ph type="body" idx="1"/>
          </p:nvPr>
        </p:nvSpPr>
        <p:spPr bwMode="auto">
          <a:xfrm>
            <a:off x="685800" y="17907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9" name="Rectangle 11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r>
              <a:rPr lang="fa-IR" b="0" smtClean="0">
                <a:solidFill>
                  <a:srgbClr val="808080"/>
                </a:solidFill>
                <a:latin typeface="Arial"/>
                <a:cs typeface="Arial"/>
              </a:rPr>
              <a:t>1394/06/26</a:t>
            </a:r>
            <a:endParaRPr lang="en-US" b="0">
              <a:solidFill>
                <a:srgbClr val="808080"/>
              </a:solidFill>
              <a:latin typeface="Arial"/>
              <a:cs typeface="Arial"/>
            </a:endParaRPr>
          </a:p>
        </p:txBody>
      </p:sp>
      <p:sp>
        <p:nvSpPr>
          <p:cNvPr id="1140" name="Rectangle 11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endParaRPr lang="en-US" b="0">
              <a:solidFill>
                <a:srgbClr val="808080"/>
              </a:solidFill>
              <a:latin typeface="Arial"/>
              <a:cs typeface="Arial"/>
            </a:endParaRPr>
          </a:p>
        </p:txBody>
      </p:sp>
      <p:sp>
        <p:nvSpPr>
          <p:cNvPr id="1141" name="Rectangle 11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fld id="{B9BB215B-E467-4CD9-8D7C-5804320AF53A}" type="slidenum">
              <a:rPr lang="ar-SA" b="0" smtClean="0">
                <a:solidFill>
                  <a:srgbClr val="808080"/>
                </a:solidFill>
                <a:latin typeface="Arial"/>
                <a:cs typeface="Arial"/>
              </a:rPr>
              <a:pPr>
                <a:defRPr/>
              </a:pPr>
              <a:t>‹#›</a:t>
            </a:fld>
            <a:endParaRPr lang="en-US" b="0">
              <a:solidFill>
                <a:srgbClr val="808080"/>
              </a:solidFill>
              <a:latin typeface="Arial"/>
              <a:cs typeface="Arial"/>
            </a:endParaRPr>
          </a:p>
        </p:txBody>
      </p:sp>
    </p:spTree>
    <p:extLst>
      <p:ext uri="{BB962C8B-B14F-4D97-AF65-F5344CB8AC3E}">
        <p14:creationId xmlns:p14="http://schemas.microsoft.com/office/powerpoint/2010/main" val="1927890611"/>
      </p:ext>
    </p:extLst>
  </p:cSld>
  <p:clrMap bg1="lt1" tx1="dk1" bg2="lt2" tx2="dk2" accent1="accent1" accent2="accent2" accent3="accent3" accent4="accent4" accent5="accent5" accent6="accent6" hlink="hlink" folHlink="folHlink"/>
  <p:sldLayoutIdLst>
    <p:sldLayoutId id="2147487598" r:id="rId1"/>
    <p:sldLayoutId id="2147487599" r:id="rId2"/>
    <p:sldLayoutId id="2147487600" r:id="rId3"/>
    <p:sldLayoutId id="2147487601" r:id="rId4"/>
    <p:sldLayoutId id="2147487602" r:id="rId5"/>
    <p:sldLayoutId id="2147487603" r:id="rId6"/>
    <p:sldLayoutId id="2147487604" r:id="rId7"/>
    <p:sldLayoutId id="2147487605" r:id="rId8"/>
    <p:sldLayoutId id="2147487606" r:id="rId9"/>
    <p:sldLayoutId id="2147487607" r:id="rId10"/>
    <p:sldLayoutId id="2147487608" r:id="rId11"/>
  </p:sldLayoutIdLst>
  <p:hf hdr="0" ftr="0"/>
  <p:txStyles>
    <p:titleStyle>
      <a:lvl1pPr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2pPr>
      <a:lvl3pPr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3pPr>
      <a:lvl4pPr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4pPr>
      <a:lvl5pPr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5pPr>
      <a:lvl6pPr marL="457200"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6pPr>
      <a:lvl7pPr marL="914400"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7pPr>
      <a:lvl8pPr marL="1371600"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8pPr>
      <a:lvl9pPr marL="1828800" algn="l" rtl="0" eaLnBrk="1" fontAlgn="base" hangingPunct="1">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pitchFamily="34" charset="0"/>
        </a:defRPr>
      </a:lvl9pPr>
    </p:titleStyle>
    <p:bodyStyle>
      <a:lvl1pPr marL="342900" indent="-342900" algn="l" rtl="0" eaLnBrk="1" fontAlgn="base" hangingPunct="1">
        <a:spcBef>
          <a:spcPct val="20000"/>
        </a:spcBef>
        <a:spcAft>
          <a:spcPct val="0"/>
        </a:spcAft>
        <a:buClr>
          <a:schemeClr val="folHlink"/>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fa-IR" b="0" smtClean="0">
                <a:solidFill>
                  <a:prstClr val="black">
                    <a:tint val="75000"/>
                  </a:prstClr>
                </a:solidFill>
              </a:rPr>
              <a:t>1394/06/26</a:t>
            </a:r>
            <a:endParaRPr lang="fr-CA" b="0">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b="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004EA24-E156-4DED-9FC6-CAAF2D08477C}" type="slidenum">
              <a:rPr lang="fr-CA" b="0">
                <a:solidFill>
                  <a:prstClr val="black">
                    <a:tint val="75000"/>
                  </a:prstClr>
                </a:solidFill>
              </a:rPr>
              <a:pPr>
                <a:defRPr/>
              </a:pPr>
              <a:t>‹#›</a:t>
            </a:fld>
            <a:endParaRPr lang="fr-CA" b="0">
              <a:solidFill>
                <a:prstClr val="black">
                  <a:tint val="75000"/>
                </a:prstClr>
              </a:solidFill>
            </a:endParaRPr>
          </a:p>
        </p:txBody>
      </p:sp>
    </p:spTree>
    <p:extLst>
      <p:ext uri="{BB962C8B-B14F-4D97-AF65-F5344CB8AC3E}">
        <p14:creationId xmlns:p14="http://schemas.microsoft.com/office/powerpoint/2010/main" val="551894051"/>
      </p:ext>
    </p:extLst>
  </p:cSld>
  <p:clrMap bg1="lt1" tx1="dk1" bg2="lt2" tx2="dk2" accent1="accent1" accent2="accent2" accent3="accent3" accent4="accent4" accent5="accent5" accent6="accent6" hlink="hlink" folHlink="folHlink"/>
  <p:sldLayoutIdLst>
    <p:sldLayoutId id="2147487610" r:id="rId1"/>
    <p:sldLayoutId id="2147487611" r:id="rId2"/>
    <p:sldLayoutId id="2147487612" r:id="rId3"/>
    <p:sldLayoutId id="2147487613" r:id="rId4"/>
    <p:sldLayoutId id="2147487614" r:id="rId5"/>
    <p:sldLayoutId id="2147487615" r:id="rId6"/>
    <p:sldLayoutId id="2147487616" r:id="rId7"/>
    <p:sldLayoutId id="2147487617" r:id="rId8"/>
    <p:sldLayoutId id="2147487618" r:id="rId9"/>
    <p:sldLayoutId id="2147487619" r:id="rId10"/>
    <p:sldLayoutId id="2147487620" r:id="rId11"/>
  </p:sldLayoutIdLst>
  <p:hf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fa-IR" b="0" smtClean="0">
                <a:solidFill>
                  <a:prstClr val="black">
                    <a:tint val="75000"/>
                  </a:prstClr>
                </a:solidFill>
                <a:latin typeface="Calibri"/>
                <a:cs typeface="+mn-cs"/>
              </a:rPr>
              <a:t>1394/06/26</a:t>
            </a:r>
            <a:endParaRPr lang="en-US" b="0"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fontAlgn="auto">
              <a:spcBef>
                <a:spcPts val="0"/>
              </a:spcBef>
              <a:spcAft>
                <a:spcPts val="0"/>
              </a:spcAft>
            </a:pPr>
            <a:endParaRPr lang="en-US" b="0"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FEC368-1D7A-4F81-ABF6-AE0E36BAF64C}" type="slidenum">
              <a:rPr lang="en-US" b="0" smtClean="0">
                <a:solidFill>
                  <a:prstClr val="black">
                    <a:tint val="75000"/>
                  </a:prstClr>
                </a:solidFill>
                <a:latin typeface="Calibri"/>
                <a:cs typeface="+mn-cs"/>
              </a:rPr>
              <a:pPr fontAlgn="auto">
                <a:spcBef>
                  <a:spcPts val="0"/>
                </a:spcBef>
                <a:spcAft>
                  <a:spcPts val="0"/>
                </a:spcAft>
              </a:pPr>
              <a:t>‹#›</a:t>
            </a:fld>
            <a:endParaRPr lang="en-US" b="0" dirty="0">
              <a:solidFill>
                <a:prstClr val="black">
                  <a:tint val="75000"/>
                </a:prstClr>
              </a:solidFill>
              <a:latin typeface="Calibri"/>
              <a:cs typeface="+mn-cs"/>
            </a:endParaRPr>
          </a:p>
        </p:txBody>
      </p:sp>
    </p:spTree>
    <p:extLst>
      <p:ext uri="{BB962C8B-B14F-4D97-AF65-F5344CB8AC3E}">
        <p14:creationId xmlns:p14="http://schemas.microsoft.com/office/powerpoint/2010/main" val="4148390746"/>
      </p:ext>
    </p:extLst>
  </p:cSld>
  <p:clrMap bg1="lt1" tx1="dk1" bg2="lt2" tx2="dk2" accent1="accent1" accent2="accent2" accent3="accent3" accent4="accent4" accent5="accent5" accent6="accent6" hlink="hlink" folHlink="folHlink"/>
  <p:sldLayoutIdLst>
    <p:sldLayoutId id="2147487622" r:id="rId1"/>
    <p:sldLayoutId id="2147487623" r:id="rId2"/>
    <p:sldLayoutId id="2147487624" r:id="rId3"/>
    <p:sldLayoutId id="2147487625" r:id="rId4"/>
    <p:sldLayoutId id="2147487626" r:id="rId5"/>
    <p:sldLayoutId id="2147487627" r:id="rId6"/>
    <p:sldLayoutId id="2147487628" r:id="rId7"/>
    <p:sldLayoutId id="2147487629" r:id="rId8"/>
    <p:sldLayoutId id="2147487630" r:id="rId9"/>
    <p:sldLayoutId id="2147487631" r:id="rId10"/>
    <p:sldLayoutId id="2147487632" r:id="rId11"/>
  </p:sldLayoutIdLst>
  <p:transition spd="med">
    <p:fade thruBlk="1"/>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a:defRPr/>
            </a:pPr>
            <a:r>
              <a:rPr lang="fa-IR" smtClean="0"/>
              <a:t>1394/06/26</a:t>
            </a:r>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a:defRPr/>
            </a:pPr>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a:defRPr/>
            </a:pPr>
            <a:fld id="{301BBBBB-A27A-429A-A468-378F8852F50F}" type="slidenum">
              <a:rPr lang="ar-SA"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7658" r:id="rId1"/>
    <p:sldLayoutId id="2147487659" r:id="rId2"/>
    <p:sldLayoutId id="2147487660" r:id="rId3"/>
    <p:sldLayoutId id="2147487661" r:id="rId4"/>
    <p:sldLayoutId id="2147487662" r:id="rId5"/>
    <p:sldLayoutId id="2147487663" r:id="rId6"/>
    <p:sldLayoutId id="2147487664" r:id="rId7"/>
    <p:sldLayoutId id="2147487665" r:id="rId8"/>
    <p:sldLayoutId id="2147487666" r:id="rId9"/>
    <p:sldLayoutId id="2147487667" r:id="rId10"/>
    <p:sldLayoutId id="2147487668" r:id="rId11"/>
  </p:sldLayoutIdLst>
  <p:hf hdr="0" ftr="0"/>
  <p:txStyles>
    <p:titleStyle>
      <a:lvl1pPr algn="ctr" defTabSz="914400" rtl="1" eaLnBrk="1" latinLnBrk="0" hangingPunct="1">
        <a:spcBef>
          <a:spcPct val="0"/>
        </a:spcBef>
        <a:buNone/>
        <a:defRPr sz="3600" kern="1200" cap="all" spc="30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0" indent="-274320" algn="r" defTabSz="914400" rtl="1"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r" defTabSz="914400" rtl="1"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r" defTabSz="914400" rtl="1"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r" defTabSz="914400" rtl="1"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r" defTabSz="914400" rtl="1"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r" defTabSz="914400" rtl="1"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r>
              <a:rPr lang="fa-IR" smtClean="0"/>
              <a:t>1394/06/26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87547867-60D7-42B8-8357-27E2B3B287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dirty="0">
              <a:solidFill>
                <a:prstClr val="black"/>
              </a:solidFill>
              <a:latin typeface="Century Schoolbook"/>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fontAlgn="auto">
              <a:spcBef>
                <a:spcPts val="0"/>
              </a:spcBef>
              <a:spcAft>
                <a:spcPts val="0"/>
              </a:spcAft>
            </a:pPr>
            <a:r>
              <a:rPr lang="fa-IR" b="0" smtClean="0">
                <a:solidFill>
                  <a:srgbClr val="575F6D"/>
                </a:solidFill>
                <a:latin typeface="Century Schoolbook"/>
              </a:rPr>
              <a:t>1394/06/26</a:t>
            </a:r>
            <a:endParaRPr lang="en-US" b="0">
              <a:solidFill>
                <a:srgbClr val="575F6D"/>
              </a:solidFill>
              <a:latin typeface="Century Schoolbook"/>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fontAlgn="auto">
              <a:spcBef>
                <a:spcPts val="0"/>
              </a:spcBef>
              <a:spcAft>
                <a:spcPts val="0"/>
              </a:spcAft>
            </a:pPr>
            <a:endParaRPr lang="en-US" b="0">
              <a:solidFill>
                <a:srgbClr val="575F6D"/>
              </a:solidFill>
              <a:latin typeface="Century Schoolbook"/>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b="0">
              <a:solidFill>
                <a:prstClr val="black"/>
              </a:solidFill>
              <a:latin typeface="Century Schoolbook"/>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b="0"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fontAlgn="auto">
              <a:spcBef>
                <a:spcPts val="0"/>
              </a:spcBef>
              <a:spcAft>
                <a:spcPts val="0"/>
              </a:spcAft>
            </a:pPr>
            <a:fld id="{17A497AA-17B7-4DC2-9DBE-09E13060F09E}" type="slidenum">
              <a:rPr lang="en-US" smtClean="0">
                <a:latin typeface="Century Schoolbook"/>
              </a:rPr>
              <a:pPr fontAlgn="auto">
                <a:spcBef>
                  <a:spcPts val="0"/>
                </a:spcBef>
                <a:spcAft>
                  <a:spcPts val="0"/>
                </a:spcAft>
              </a:pPr>
              <a:t>‹#›</a:t>
            </a:fld>
            <a:endParaRPr lang="en-US">
              <a:latin typeface="Century Schoolbook"/>
            </a:endParaRPr>
          </a:p>
        </p:txBody>
      </p:sp>
    </p:spTree>
    <p:extLst>
      <p:ext uri="{BB962C8B-B14F-4D97-AF65-F5344CB8AC3E}">
        <p14:creationId xmlns:p14="http://schemas.microsoft.com/office/powerpoint/2010/main" val="1542621695"/>
      </p:ext>
    </p:extLst>
  </p:cSld>
  <p:clrMap bg1="lt1" tx1="dk1" bg2="lt2" tx2="dk2" accent1="accent1" accent2="accent2" accent3="accent3" accent4="accent4" accent5="accent5" accent6="accent6" hlink="hlink" folHlink="folHlink"/>
  <p:sldLayoutIdLst>
    <p:sldLayoutId id="2147487670" r:id="rId1"/>
    <p:sldLayoutId id="2147487671" r:id="rId2"/>
    <p:sldLayoutId id="2147487672" r:id="rId3"/>
    <p:sldLayoutId id="2147487673" r:id="rId4"/>
    <p:sldLayoutId id="2147487674" r:id="rId5"/>
    <p:sldLayoutId id="2147487675" r:id="rId6"/>
    <p:sldLayoutId id="2147487676" r:id="rId7"/>
    <p:sldLayoutId id="2147487677" r:id="rId8"/>
    <p:sldLayoutId id="2147487678" r:id="rId9"/>
    <p:sldLayoutId id="2147487679" r:id="rId10"/>
    <p:sldLayoutId id="2147487680" r:id="rId11"/>
  </p:sldLayoutIdLst>
  <p:hf hdr="0" ft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1588" y="0"/>
            <a:ext cx="9148762" cy="6851650"/>
            <a:chOff x="1" y="0"/>
            <a:chExt cx="5763" cy="4316"/>
          </a:xfrm>
        </p:grpSpPr>
        <p:sp>
          <p:nvSpPr>
            <p:cNvPr id="798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nvGrpSpPr>
            <p:cNvPr id="21515" name="Group 6"/>
            <p:cNvGrpSpPr>
              <a:grpSpLocks/>
            </p:cNvGrpSpPr>
            <p:nvPr/>
          </p:nvGrpSpPr>
          <p:grpSpPr bwMode="auto">
            <a:xfrm>
              <a:off x="288" y="0"/>
              <a:ext cx="5098" cy="4316"/>
              <a:chOff x="288" y="0"/>
              <a:chExt cx="5098" cy="4316"/>
            </a:xfrm>
          </p:grpSpPr>
          <p:sp>
            <p:nvSpPr>
              <p:cNvPr id="798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grpSp>
        <p:sp>
          <p:nvSpPr>
            <p:cNvPr id="798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798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21519"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520"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98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cs typeface="Arial" pitchFamily="34" charset="0"/>
              </a:endParaRPr>
            </a:p>
          </p:txBody>
        </p:sp>
        <p:sp>
          <p:nvSpPr>
            <p:cNvPr id="21522"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523"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52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2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2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21527" name="Group 31"/>
            <p:cNvGrpSpPr>
              <a:grpSpLocks/>
            </p:cNvGrpSpPr>
            <p:nvPr/>
          </p:nvGrpSpPr>
          <p:grpSpPr bwMode="auto">
            <a:xfrm>
              <a:off x="1" y="392"/>
              <a:ext cx="5758" cy="1571"/>
              <a:chOff x="1" y="392"/>
              <a:chExt cx="5758" cy="1571"/>
            </a:xfrm>
          </p:grpSpPr>
          <p:sp>
            <p:nvSpPr>
              <p:cNvPr id="2153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3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3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3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3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2152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152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79911"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9912"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rgbClr val="FFFFFF"/>
                </a:solidFill>
                <a:effectLst>
                  <a:outerShdw blurRad="38100" dist="38100" dir="2700000" algn="tl">
                    <a:srgbClr val="000000"/>
                  </a:outerShdw>
                </a:effectLst>
                <a:latin typeface="+mn-lt"/>
                <a:cs typeface="+mn-cs"/>
              </a:defRPr>
            </a:lvl1pPr>
          </a:lstStyle>
          <a:p>
            <a:pPr>
              <a:defRPr/>
            </a:pPr>
            <a:r>
              <a:rPr lang="fa-IR" smtClean="0"/>
              <a:t>1394/06/26</a:t>
            </a:r>
            <a:endParaRPr lang="en-US"/>
          </a:p>
        </p:txBody>
      </p:sp>
      <p:sp>
        <p:nvSpPr>
          <p:cNvPr id="799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799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mn-lt"/>
                <a:cs typeface="+mn-cs"/>
              </a:defRPr>
            </a:lvl1pPr>
          </a:lstStyle>
          <a:p>
            <a:pPr>
              <a:defRPr/>
            </a:pPr>
            <a:fld id="{7CE75235-160E-484B-AFDF-4A5A14332334}" type="slidenum">
              <a:rPr lang="en-US"/>
              <a:pPr>
                <a:defRPr/>
              </a:pPr>
              <a:t>‹#›</a:t>
            </a:fld>
            <a:endParaRPr lang="en-US"/>
          </a:p>
        </p:txBody>
      </p:sp>
      <p:sp>
        <p:nvSpPr>
          <p:cNvPr id="799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72493864"/>
      </p:ext>
    </p:extLst>
  </p:cSld>
  <p:clrMap bg1="dk2" tx1="lt1" bg2="dk1" tx2="lt2" accent1="accent1" accent2="accent2" accent3="accent3" accent4="accent4" accent5="accent5" accent6="accent6" hlink="hlink" folHlink="folHlink"/>
  <p:sldLayoutIdLst>
    <p:sldLayoutId id="2147487718" r:id="rId1"/>
    <p:sldLayoutId id="2147487719" r:id="rId2"/>
    <p:sldLayoutId id="2147487720" r:id="rId3"/>
    <p:sldLayoutId id="2147487721" r:id="rId4"/>
    <p:sldLayoutId id="2147487722" r:id="rId5"/>
    <p:sldLayoutId id="2147487723" r:id="rId6"/>
    <p:sldLayoutId id="2147487724" r:id="rId7"/>
    <p:sldLayoutId id="2147487725" r:id="rId8"/>
    <p:sldLayoutId id="2147487726" r:id="rId9"/>
    <p:sldLayoutId id="2147487727" r:id="rId10"/>
    <p:sldLayoutId id="2147487728" r:id="rId11"/>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Century Gothic"/>
                <a:cs typeface="+mn-cs"/>
              </a:rPr>
              <a:t>1394/06/26</a:t>
            </a:r>
            <a:endParaRPr lang="en-US" b="0">
              <a:solidFill>
                <a:srgbClr val="000000"/>
              </a:solidFill>
              <a:latin typeface="Century Gothic"/>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Century Gothic"/>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F76E3F-1317-4084-A67A-7D947A22C2C4}" type="slidenum">
              <a:rPr lang="en-US" b="0" smtClean="0">
                <a:solidFill>
                  <a:srgbClr val="000000"/>
                </a:solidFill>
                <a:latin typeface="Century Gothic"/>
                <a:cs typeface="+mn-cs"/>
              </a:rPr>
              <a:pPr/>
              <a:t>‹#›</a:t>
            </a:fld>
            <a:endParaRPr lang="en-US" b="0">
              <a:solidFill>
                <a:srgbClr val="000000"/>
              </a:solidFill>
              <a:latin typeface="Century Gothic"/>
              <a:cs typeface="+mn-cs"/>
            </a:endParaRPr>
          </a:p>
        </p:txBody>
      </p:sp>
    </p:spTree>
    <p:extLst>
      <p:ext uri="{BB962C8B-B14F-4D97-AF65-F5344CB8AC3E}">
        <p14:creationId xmlns:p14="http://schemas.microsoft.com/office/powerpoint/2010/main" val="785630707"/>
      </p:ext>
    </p:extLst>
  </p:cSld>
  <p:clrMap bg1="lt1" tx1="dk1" bg2="lt2" tx2="dk2" accent1="accent1" accent2="accent2" accent3="accent3" accent4="accent4" accent5="accent5" accent6="accent6" hlink="hlink" folHlink="folHlink"/>
  <p:sldLayoutIdLst>
    <p:sldLayoutId id="2147487730" r:id="rId1"/>
    <p:sldLayoutId id="2147487731" r:id="rId2"/>
    <p:sldLayoutId id="2147487732" r:id="rId3"/>
    <p:sldLayoutId id="2147487733" r:id="rId4"/>
    <p:sldLayoutId id="2147487734" r:id="rId5"/>
    <p:sldLayoutId id="2147487735" r:id="rId6"/>
    <p:sldLayoutId id="2147487736" r:id="rId7"/>
    <p:sldLayoutId id="2147487737" r:id="rId8"/>
    <p:sldLayoutId id="2147487738" r:id="rId9"/>
    <p:sldLayoutId id="2147487739" r:id="rId10"/>
    <p:sldLayoutId id="2147487740" r:id="rId11"/>
  </p:sldLayoutIdLst>
  <p:hf hdr="0" ftr="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Century Gothic" pitchFamily="34" charset="0"/>
        </a:defRPr>
      </a:lvl2pPr>
      <a:lvl3pPr algn="l" rtl="0" eaLnBrk="1" fontAlgn="base" hangingPunct="1">
        <a:spcBef>
          <a:spcPct val="0"/>
        </a:spcBef>
        <a:spcAft>
          <a:spcPct val="0"/>
        </a:spcAft>
        <a:defRPr sz="3200">
          <a:solidFill>
            <a:schemeClr val="bg1"/>
          </a:solidFill>
          <a:latin typeface="Century Gothic" pitchFamily="34" charset="0"/>
        </a:defRPr>
      </a:lvl3pPr>
      <a:lvl4pPr algn="l" rtl="0" eaLnBrk="1" fontAlgn="base" hangingPunct="1">
        <a:spcBef>
          <a:spcPct val="0"/>
        </a:spcBef>
        <a:spcAft>
          <a:spcPct val="0"/>
        </a:spcAft>
        <a:defRPr sz="3200">
          <a:solidFill>
            <a:schemeClr val="bg1"/>
          </a:solidFill>
          <a:latin typeface="Century Gothic" pitchFamily="34" charset="0"/>
        </a:defRPr>
      </a:lvl4pPr>
      <a:lvl5pPr algn="l" rtl="0" eaLnBrk="1" fontAlgn="base" hangingPunct="1">
        <a:spcBef>
          <a:spcPct val="0"/>
        </a:spcBef>
        <a:spcAft>
          <a:spcPct val="0"/>
        </a:spcAft>
        <a:defRPr sz="3200">
          <a:solidFill>
            <a:schemeClr val="bg1"/>
          </a:solidFill>
          <a:latin typeface="Century Gothic" pitchFamily="34" charset="0"/>
        </a:defRPr>
      </a:lvl5pPr>
      <a:lvl6pPr marL="457200" algn="l" rtl="0" eaLnBrk="1" fontAlgn="base" hangingPunct="1">
        <a:spcBef>
          <a:spcPct val="0"/>
        </a:spcBef>
        <a:spcAft>
          <a:spcPct val="0"/>
        </a:spcAft>
        <a:defRPr sz="3200">
          <a:solidFill>
            <a:schemeClr val="bg1"/>
          </a:solidFill>
          <a:latin typeface="Century Gothic" pitchFamily="34" charset="0"/>
        </a:defRPr>
      </a:lvl6pPr>
      <a:lvl7pPr marL="914400" algn="l" rtl="0" eaLnBrk="1" fontAlgn="base" hangingPunct="1">
        <a:spcBef>
          <a:spcPct val="0"/>
        </a:spcBef>
        <a:spcAft>
          <a:spcPct val="0"/>
        </a:spcAft>
        <a:defRPr sz="3200">
          <a:solidFill>
            <a:schemeClr val="bg1"/>
          </a:solidFill>
          <a:latin typeface="Century Gothic" pitchFamily="34" charset="0"/>
        </a:defRPr>
      </a:lvl7pPr>
      <a:lvl8pPr marL="1371600" algn="l" rtl="0" eaLnBrk="1" fontAlgn="base" hangingPunct="1">
        <a:spcBef>
          <a:spcPct val="0"/>
        </a:spcBef>
        <a:spcAft>
          <a:spcPct val="0"/>
        </a:spcAft>
        <a:defRPr sz="3200">
          <a:solidFill>
            <a:schemeClr val="bg1"/>
          </a:solidFill>
          <a:latin typeface="Century Gothic" pitchFamily="34" charset="0"/>
        </a:defRPr>
      </a:lvl8pPr>
      <a:lvl9pPr marL="1828800" algn="l" rtl="0" eaLnBrk="1" fontAlgn="base" hangingPunct="1">
        <a:spcBef>
          <a:spcPct val="0"/>
        </a:spcBef>
        <a:spcAft>
          <a:spcPct val="0"/>
        </a:spcAft>
        <a:defRPr sz="3200">
          <a:solidFill>
            <a:schemeClr val="bg1"/>
          </a:solidFill>
          <a:latin typeface="Century Gothic"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24200" y="152400"/>
            <a:ext cx="6019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057400" y="1295400"/>
            <a:ext cx="60198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r>
              <a:rPr lang="fa-IR" b="0" smtClean="0">
                <a:solidFill>
                  <a:srgbClr val="000000"/>
                </a:solidFill>
                <a:latin typeface="Arial"/>
                <a:cs typeface="+mn-cs"/>
              </a:rPr>
              <a:t>1394/06/26</a:t>
            </a:r>
            <a:endParaRPr lang="en-US" b="0">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a:fld id="{740697A1-8128-4421-8828-15719083F921}" type="slidenum">
              <a:rPr lang="en-US" b="0">
                <a:solidFill>
                  <a:srgbClr val="000000"/>
                </a:solidFill>
                <a:latin typeface="Arial"/>
                <a:cs typeface="+mn-cs"/>
              </a:rPr>
              <a:pPr algn="r"/>
              <a:t>‹#›</a:t>
            </a:fld>
            <a:endParaRPr lang="en-US" b="0">
              <a:solidFill>
                <a:srgbClr val="000000"/>
              </a:solidFill>
              <a:latin typeface="Arial"/>
              <a:cs typeface="+mn-cs"/>
            </a:endParaRPr>
          </a:p>
        </p:txBody>
      </p:sp>
    </p:spTree>
    <p:extLst>
      <p:ext uri="{BB962C8B-B14F-4D97-AF65-F5344CB8AC3E}">
        <p14:creationId xmlns:p14="http://schemas.microsoft.com/office/powerpoint/2010/main" val="1957191951"/>
      </p:ext>
    </p:extLst>
  </p:cSld>
  <p:clrMap bg1="lt1" tx1="dk1" bg2="lt2" tx2="dk2" accent1="accent1" accent2="accent2" accent3="accent3" accent4="accent4" accent5="accent5" accent6="accent6" hlink="hlink" folHlink="folHlink"/>
  <p:sldLayoutIdLst>
    <p:sldLayoutId id="2147487742" r:id="rId1"/>
    <p:sldLayoutId id="2147487743" r:id="rId2"/>
    <p:sldLayoutId id="2147487744" r:id="rId3"/>
    <p:sldLayoutId id="2147487745" r:id="rId4"/>
    <p:sldLayoutId id="2147487746" r:id="rId5"/>
    <p:sldLayoutId id="2147487747" r:id="rId6"/>
    <p:sldLayoutId id="2147487748" r:id="rId7"/>
    <p:sldLayoutId id="2147487749" r:id="rId8"/>
    <p:sldLayoutId id="2147487750" r:id="rId9"/>
    <p:sldLayoutId id="2147487751" r:id="rId10"/>
    <p:sldLayoutId id="2147487752" r:id="rId11"/>
  </p:sldLayoutIdLst>
  <p:hf hdr="0" ftr="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charset="0"/>
        </a:defRPr>
      </a:lvl2pPr>
      <a:lvl3pPr algn="r" rtl="0" eaLnBrk="1" fontAlgn="base" hangingPunct="1">
        <a:spcBef>
          <a:spcPct val="0"/>
        </a:spcBef>
        <a:spcAft>
          <a:spcPct val="0"/>
        </a:spcAft>
        <a:defRPr sz="3200" b="1">
          <a:solidFill>
            <a:schemeClr val="bg1"/>
          </a:solidFill>
          <a:latin typeface="Arial" charset="0"/>
        </a:defRPr>
      </a:lvl3pPr>
      <a:lvl4pPr algn="r" rtl="0" eaLnBrk="1" fontAlgn="base" hangingPunct="1">
        <a:spcBef>
          <a:spcPct val="0"/>
        </a:spcBef>
        <a:spcAft>
          <a:spcPct val="0"/>
        </a:spcAft>
        <a:defRPr sz="3200" b="1">
          <a:solidFill>
            <a:schemeClr val="bg1"/>
          </a:solidFill>
          <a:latin typeface="Arial" charset="0"/>
        </a:defRPr>
      </a:lvl4pPr>
      <a:lvl5pPr algn="r" rtl="0" eaLnBrk="1" fontAlgn="base" hangingPunct="1">
        <a:spcBef>
          <a:spcPct val="0"/>
        </a:spcBef>
        <a:spcAft>
          <a:spcPct val="0"/>
        </a:spcAft>
        <a:defRPr sz="3200" b="1">
          <a:solidFill>
            <a:schemeClr val="bg1"/>
          </a:solidFill>
          <a:latin typeface="Arial" charset="0"/>
        </a:defRPr>
      </a:lvl5pPr>
      <a:lvl6pPr marL="457200" algn="r" rtl="0" eaLnBrk="1" fontAlgn="base" hangingPunct="1">
        <a:spcBef>
          <a:spcPct val="0"/>
        </a:spcBef>
        <a:spcAft>
          <a:spcPct val="0"/>
        </a:spcAft>
        <a:defRPr sz="3200" b="1">
          <a:solidFill>
            <a:schemeClr val="bg1"/>
          </a:solidFill>
          <a:latin typeface="Arial" charset="0"/>
        </a:defRPr>
      </a:lvl6pPr>
      <a:lvl7pPr marL="914400" algn="r" rtl="0" eaLnBrk="1" fontAlgn="base" hangingPunct="1">
        <a:spcBef>
          <a:spcPct val="0"/>
        </a:spcBef>
        <a:spcAft>
          <a:spcPct val="0"/>
        </a:spcAft>
        <a:defRPr sz="3200" b="1">
          <a:solidFill>
            <a:schemeClr val="bg1"/>
          </a:solidFill>
          <a:latin typeface="Arial" charset="0"/>
        </a:defRPr>
      </a:lvl7pPr>
      <a:lvl8pPr marL="1371600" algn="r" rtl="0" eaLnBrk="1" fontAlgn="base" hangingPunct="1">
        <a:spcBef>
          <a:spcPct val="0"/>
        </a:spcBef>
        <a:spcAft>
          <a:spcPct val="0"/>
        </a:spcAft>
        <a:defRPr sz="3200" b="1">
          <a:solidFill>
            <a:schemeClr val="bg1"/>
          </a:solidFill>
          <a:latin typeface="Arial" charset="0"/>
        </a:defRPr>
      </a:lvl8pPr>
      <a:lvl9pPr marL="1828800" algn="r"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har char="•"/>
        <a:defRPr sz="2400" b="1">
          <a:solidFill>
            <a:srgbClr val="003366"/>
          </a:solidFill>
          <a:latin typeface="+mn-lt"/>
          <a:ea typeface="+mn-ea"/>
          <a:cs typeface="+mn-cs"/>
        </a:defRPr>
      </a:lvl1pPr>
      <a:lvl2pPr marL="742950" indent="-285750" algn="l" rtl="0" eaLnBrk="1" fontAlgn="base" hangingPunct="1">
        <a:spcBef>
          <a:spcPct val="20000"/>
        </a:spcBef>
        <a:spcAft>
          <a:spcPct val="0"/>
        </a:spcAft>
        <a:buChar char="–"/>
        <a:defRPr sz="2000" b="1">
          <a:solidFill>
            <a:srgbClr val="003366"/>
          </a:solidFill>
          <a:latin typeface="+mn-lt"/>
        </a:defRPr>
      </a:lvl2pPr>
      <a:lvl3pPr marL="1143000" indent="-228600" algn="l" rtl="0" eaLnBrk="1" fontAlgn="base" hangingPunct="1">
        <a:spcBef>
          <a:spcPct val="20000"/>
        </a:spcBef>
        <a:spcAft>
          <a:spcPct val="0"/>
        </a:spcAft>
        <a:buChar char="•"/>
        <a:defRPr b="1">
          <a:solidFill>
            <a:srgbClr val="003366"/>
          </a:solidFill>
          <a:latin typeface="+mn-lt"/>
        </a:defRPr>
      </a:lvl3pPr>
      <a:lvl4pPr marL="1600200" indent="-228600" algn="l" rtl="0" eaLnBrk="1" fontAlgn="base" hangingPunct="1">
        <a:spcBef>
          <a:spcPct val="20000"/>
        </a:spcBef>
        <a:spcAft>
          <a:spcPct val="0"/>
        </a:spcAft>
        <a:buChar char="–"/>
        <a:defRPr sz="1600" b="1">
          <a:solidFill>
            <a:srgbClr val="003366"/>
          </a:solidFill>
          <a:latin typeface="+mn-lt"/>
        </a:defRPr>
      </a:lvl4pPr>
      <a:lvl5pPr marL="2057400" indent="-228600" algn="l" rtl="0" eaLnBrk="1" fontAlgn="base" hangingPunct="1">
        <a:spcBef>
          <a:spcPct val="20000"/>
        </a:spcBef>
        <a:spcAft>
          <a:spcPct val="0"/>
        </a:spcAft>
        <a:buChar char="»"/>
        <a:defRPr sz="1600" b="1">
          <a:solidFill>
            <a:srgbClr val="003366"/>
          </a:solidFill>
          <a:latin typeface="+mn-lt"/>
        </a:defRPr>
      </a:lvl5pPr>
      <a:lvl6pPr marL="2514600" indent="-228600" algn="l" rtl="0" eaLnBrk="1" fontAlgn="base" hangingPunct="1">
        <a:spcBef>
          <a:spcPct val="20000"/>
        </a:spcBef>
        <a:spcAft>
          <a:spcPct val="0"/>
        </a:spcAft>
        <a:buChar char="»"/>
        <a:defRPr sz="1600" b="1">
          <a:solidFill>
            <a:srgbClr val="003366"/>
          </a:solidFill>
          <a:latin typeface="+mn-lt"/>
        </a:defRPr>
      </a:lvl6pPr>
      <a:lvl7pPr marL="2971800" indent="-228600" algn="l" rtl="0" eaLnBrk="1" fontAlgn="base" hangingPunct="1">
        <a:spcBef>
          <a:spcPct val="20000"/>
        </a:spcBef>
        <a:spcAft>
          <a:spcPct val="0"/>
        </a:spcAft>
        <a:buChar char="»"/>
        <a:defRPr sz="1600" b="1">
          <a:solidFill>
            <a:srgbClr val="003366"/>
          </a:solidFill>
          <a:latin typeface="+mn-lt"/>
        </a:defRPr>
      </a:lvl7pPr>
      <a:lvl8pPr marL="3429000" indent="-228600" algn="l" rtl="0" eaLnBrk="1" fontAlgn="base" hangingPunct="1">
        <a:spcBef>
          <a:spcPct val="20000"/>
        </a:spcBef>
        <a:spcAft>
          <a:spcPct val="0"/>
        </a:spcAft>
        <a:buChar char="»"/>
        <a:defRPr sz="1600" b="1">
          <a:solidFill>
            <a:srgbClr val="003366"/>
          </a:solidFill>
          <a:latin typeface="+mn-lt"/>
        </a:defRPr>
      </a:lvl8pPr>
      <a:lvl9pPr marL="3886200" indent="-228600" algn="l" rtl="0" eaLnBrk="1" fontAlgn="base" hangingPunct="1">
        <a:spcBef>
          <a:spcPct val="20000"/>
        </a:spcBef>
        <a:spcAft>
          <a:spcPct val="0"/>
        </a:spcAft>
        <a:buChar char="»"/>
        <a:defRPr sz="1600" b="1">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7467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828800" y="1828800"/>
            <a:ext cx="7162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Times New Roman" pitchFamily="18" charset="0"/>
                <a:cs typeface="+mn-cs"/>
              </a:rPr>
              <a:t>1394/06/26</a:t>
            </a:r>
            <a:endParaRPr lang="en-US" b="0">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288911C-9ABB-4977-BD19-665F480AC339}" type="slidenum">
              <a:rPr lang="en-US" b="0">
                <a:solidFill>
                  <a:srgbClr val="000000"/>
                </a:solidFill>
                <a:latin typeface="Times New Roman" pitchFamily="18" charset="0"/>
                <a:cs typeface="+mn-cs"/>
              </a:rPr>
              <a:pPr/>
              <a:t>‹#›</a:t>
            </a:fld>
            <a:endParaRPr lang="en-US" b="0">
              <a:solidFill>
                <a:srgbClr val="000000"/>
              </a:solidFill>
              <a:latin typeface="Times New Roman" pitchFamily="18" charset="0"/>
              <a:cs typeface="+mn-cs"/>
            </a:endParaRPr>
          </a:p>
        </p:txBody>
      </p:sp>
    </p:spTree>
    <p:extLst>
      <p:ext uri="{BB962C8B-B14F-4D97-AF65-F5344CB8AC3E}">
        <p14:creationId xmlns:p14="http://schemas.microsoft.com/office/powerpoint/2010/main" val="808838780"/>
      </p:ext>
    </p:extLst>
  </p:cSld>
  <p:clrMap bg1="lt1" tx1="dk1" bg2="lt2" tx2="dk2" accent1="accent1" accent2="accent2" accent3="accent3" accent4="accent4" accent5="accent5" accent6="accent6" hlink="hlink" folHlink="folHlink"/>
  <p:sldLayoutIdLst>
    <p:sldLayoutId id="2147487766" r:id="rId1"/>
    <p:sldLayoutId id="2147487767" r:id="rId2"/>
    <p:sldLayoutId id="2147487768" r:id="rId3"/>
    <p:sldLayoutId id="2147487769" r:id="rId4"/>
    <p:sldLayoutId id="2147487770" r:id="rId5"/>
    <p:sldLayoutId id="2147487771" r:id="rId6"/>
    <p:sldLayoutId id="2147487772" r:id="rId7"/>
    <p:sldLayoutId id="2147487773" r:id="rId8"/>
    <p:sldLayoutId id="2147487774" r:id="rId9"/>
    <p:sldLayoutId id="2147487775" r:id="rId10"/>
    <p:sldLayoutId id="2147487776" r:id="rId11"/>
  </p:sldLayoutIdLst>
  <p:hf hdr="0" ftr="0"/>
  <p:txStyles>
    <p:titleStyle>
      <a:lvl1pPr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2pPr>
      <a:lvl3pPr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3pPr>
      <a:lvl4pPr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4pPr>
      <a:lvl5pPr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5pPr>
      <a:lvl6pPr marL="457200"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6pPr>
      <a:lvl7pPr marL="914400"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7pPr>
      <a:lvl8pPr marL="1371600"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8pPr>
      <a:lvl9pPr marL="1828800" algn="r" rtl="0" eaLnBrk="1" fontAlgn="base" hangingPunct="1">
        <a:spcBef>
          <a:spcPct val="0"/>
        </a:spcBef>
        <a:spcAft>
          <a:spcPct val="0"/>
        </a:spcAft>
        <a:defRPr sz="3600" b="1">
          <a:solidFill>
            <a:schemeClr val="tx2"/>
          </a:solidFill>
          <a:effectLst>
            <a:outerShdw blurRad="38100" dist="38100" dir="2700000" algn="tl">
              <a:srgbClr val="C0C0C0"/>
            </a:outerShdw>
          </a:effectLst>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838200"/>
            <a:ext cx="6248400" cy="579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1752600" y="1600200"/>
            <a:ext cx="57912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rtl="1"/>
            <a:r>
              <a:rPr lang="fa-IR" b="0" smtClean="0">
                <a:solidFill>
                  <a:prstClr val="black"/>
                </a:solidFill>
                <a:latin typeface="Arial" charset="0"/>
                <a:cs typeface="+mn-cs"/>
              </a:rPr>
              <a:t>1394/06/26</a:t>
            </a:r>
            <a:endParaRPr lang="en-US" b="0">
              <a:solidFill>
                <a:prstClr val="black"/>
              </a:solidFill>
              <a:latin typeface="Arial" charset="0"/>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rtl="1"/>
            <a:endParaRPr lang="en-US" b="0">
              <a:solidFill>
                <a:prstClr val="black"/>
              </a:solidFill>
              <a:latin typeface="Arial" charset="0"/>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1"/>
            <a:fld id="{2B993406-65C4-4D22-BD95-804FD5C566B8}" type="slidenum">
              <a:rPr lang="en-US" b="0">
                <a:solidFill>
                  <a:prstClr val="black"/>
                </a:solidFill>
                <a:latin typeface="Arial" charset="0"/>
                <a:cs typeface="+mn-cs"/>
              </a:rPr>
              <a:pPr rtl="1"/>
              <a:t>‹#›</a:t>
            </a:fld>
            <a:endParaRPr lang="en-US" b="0">
              <a:solidFill>
                <a:prstClr val="black"/>
              </a:solidFill>
              <a:latin typeface="Arial" charset="0"/>
              <a:cs typeface="+mn-cs"/>
            </a:endParaRPr>
          </a:p>
        </p:txBody>
      </p:sp>
    </p:spTree>
    <p:extLst>
      <p:ext uri="{BB962C8B-B14F-4D97-AF65-F5344CB8AC3E}">
        <p14:creationId xmlns:p14="http://schemas.microsoft.com/office/powerpoint/2010/main" val="1049774007"/>
      </p:ext>
    </p:extLst>
  </p:cSld>
  <p:clrMap bg1="lt1" tx1="dk1" bg2="lt2" tx2="dk2" accent1="accent1" accent2="accent2" accent3="accent3" accent4="accent4" accent5="accent5" accent6="accent6" hlink="hlink" folHlink="folHlink"/>
  <p:sldLayoutIdLst>
    <p:sldLayoutId id="2147487802" r:id="rId1"/>
    <p:sldLayoutId id="2147487803" r:id="rId2"/>
    <p:sldLayoutId id="2147487804" r:id="rId3"/>
    <p:sldLayoutId id="2147487805" r:id="rId4"/>
    <p:sldLayoutId id="2147487806" r:id="rId5"/>
    <p:sldLayoutId id="2147487807" r:id="rId6"/>
    <p:sldLayoutId id="2147487808" r:id="rId7"/>
    <p:sldLayoutId id="2147487809" r:id="rId8"/>
    <p:sldLayoutId id="2147487810" r:id="rId9"/>
    <p:sldLayoutId id="2147487811" r:id="rId10"/>
    <p:sldLayoutId id="2147487812" r:id="rId11"/>
  </p:sldLayoutIdLst>
  <p:hf hdr="0" ftr="0"/>
  <p:txStyles>
    <p:titleStyle>
      <a:lvl1pPr algn="l" rtl="1" eaLnBrk="1" fontAlgn="base" hangingPunct="1">
        <a:spcBef>
          <a:spcPct val="0"/>
        </a:spcBef>
        <a:spcAft>
          <a:spcPct val="0"/>
        </a:spcAft>
        <a:defRPr sz="3600" b="1" i="1">
          <a:solidFill>
            <a:schemeClr val="accent1">
              <a:lumMod val="50000"/>
            </a:schemeClr>
          </a:solidFill>
          <a:latin typeface="+mj-lt"/>
          <a:ea typeface="+mj-ea"/>
          <a:cs typeface="+mj-cs"/>
        </a:defRPr>
      </a:lvl1pPr>
      <a:lvl2pPr algn="l" rtl="1" eaLnBrk="1" fontAlgn="base" hangingPunct="1">
        <a:spcBef>
          <a:spcPct val="0"/>
        </a:spcBef>
        <a:spcAft>
          <a:spcPct val="0"/>
        </a:spcAft>
        <a:defRPr sz="3600" b="1" i="1">
          <a:solidFill>
            <a:schemeClr val="accent2"/>
          </a:solidFill>
          <a:latin typeface="Times New Roman" pitchFamily="18" charset="0"/>
        </a:defRPr>
      </a:lvl2pPr>
      <a:lvl3pPr algn="l" rtl="1" eaLnBrk="1" fontAlgn="base" hangingPunct="1">
        <a:spcBef>
          <a:spcPct val="0"/>
        </a:spcBef>
        <a:spcAft>
          <a:spcPct val="0"/>
        </a:spcAft>
        <a:defRPr sz="3600" b="1" i="1">
          <a:solidFill>
            <a:schemeClr val="accent2"/>
          </a:solidFill>
          <a:latin typeface="Times New Roman" pitchFamily="18" charset="0"/>
        </a:defRPr>
      </a:lvl3pPr>
      <a:lvl4pPr algn="l" rtl="1" eaLnBrk="1" fontAlgn="base" hangingPunct="1">
        <a:spcBef>
          <a:spcPct val="0"/>
        </a:spcBef>
        <a:spcAft>
          <a:spcPct val="0"/>
        </a:spcAft>
        <a:defRPr sz="3600" b="1" i="1">
          <a:solidFill>
            <a:schemeClr val="accent2"/>
          </a:solidFill>
          <a:latin typeface="Times New Roman" pitchFamily="18" charset="0"/>
        </a:defRPr>
      </a:lvl4pPr>
      <a:lvl5pPr algn="l" rtl="1" eaLnBrk="1" fontAlgn="base" hangingPunct="1">
        <a:spcBef>
          <a:spcPct val="0"/>
        </a:spcBef>
        <a:spcAft>
          <a:spcPct val="0"/>
        </a:spcAft>
        <a:defRPr sz="3600" b="1" i="1">
          <a:solidFill>
            <a:schemeClr val="accent2"/>
          </a:solidFill>
          <a:latin typeface="Times New Roman" pitchFamily="18" charset="0"/>
        </a:defRPr>
      </a:lvl5pPr>
      <a:lvl6pPr marL="457200" algn="l" rtl="1" eaLnBrk="1" fontAlgn="base" hangingPunct="1">
        <a:spcBef>
          <a:spcPct val="0"/>
        </a:spcBef>
        <a:spcAft>
          <a:spcPct val="0"/>
        </a:spcAft>
        <a:defRPr sz="3600" b="1" i="1">
          <a:solidFill>
            <a:schemeClr val="accent2"/>
          </a:solidFill>
          <a:latin typeface="Times New Roman" pitchFamily="18" charset="0"/>
        </a:defRPr>
      </a:lvl6pPr>
      <a:lvl7pPr marL="914400" algn="l" rtl="1" eaLnBrk="1" fontAlgn="base" hangingPunct="1">
        <a:spcBef>
          <a:spcPct val="0"/>
        </a:spcBef>
        <a:spcAft>
          <a:spcPct val="0"/>
        </a:spcAft>
        <a:defRPr sz="3600" b="1" i="1">
          <a:solidFill>
            <a:schemeClr val="accent2"/>
          </a:solidFill>
          <a:latin typeface="Times New Roman" pitchFamily="18" charset="0"/>
        </a:defRPr>
      </a:lvl7pPr>
      <a:lvl8pPr marL="1371600" algn="l" rtl="1" eaLnBrk="1" fontAlgn="base" hangingPunct="1">
        <a:spcBef>
          <a:spcPct val="0"/>
        </a:spcBef>
        <a:spcAft>
          <a:spcPct val="0"/>
        </a:spcAft>
        <a:defRPr sz="3600" b="1" i="1">
          <a:solidFill>
            <a:schemeClr val="accent2"/>
          </a:solidFill>
          <a:latin typeface="Times New Roman" pitchFamily="18" charset="0"/>
        </a:defRPr>
      </a:lvl8pPr>
      <a:lvl9pPr marL="1828800" algn="l" rtl="1" eaLnBrk="1" fontAlgn="base" hangingPunct="1">
        <a:spcBef>
          <a:spcPct val="0"/>
        </a:spcBef>
        <a:spcAft>
          <a:spcPct val="0"/>
        </a:spcAft>
        <a:defRPr sz="3600" b="1" i="1">
          <a:solidFill>
            <a:schemeClr val="accent2"/>
          </a:solidFill>
          <a:latin typeface="Times New Roman" pitchFamily="18" charset="0"/>
        </a:defRPr>
      </a:lvl9pPr>
    </p:titleStyle>
    <p:bodyStyle>
      <a:lvl1pPr marL="342900" indent="-342900" algn="r" rtl="1" eaLnBrk="1" fontAlgn="base" hangingPunct="1">
        <a:spcBef>
          <a:spcPct val="20000"/>
        </a:spcBef>
        <a:spcAft>
          <a:spcPct val="0"/>
        </a:spcAft>
        <a:buChar char="•"/>
        <a:defRPr sz="2400" i="1">
          <a:solidFill>
            <a:schemeClr val="accent1">
              <a:lumMod val="50000"/>
            </a:schemeClr>
          </a:solidFill>
          <a:latin typeface="+mn-lt"/>
          <a:ea typeface="+mn-ea"/>
          <a:cs typeface="+mn-cs"/>
        </a:defRPr>
      </a:lvl1pPr>
      <a:lvl2pPr marL="742950" indent="-285750" algn="r" rtl="1" eaLnBrk="1" fontAlgn="base" hangingPunct="1">
        <a:spcBef>
          <a:spcPct val="20000"/>
        </a:spcBef>
        <a:spcAft>
          <a:spcPct val="0"/>
        </a:spcAft>
        <a:buChar char="–"/>
        <a:defRPr sz="2000" i="1">
          <a:solidFill>
            <a:schemeClr val="accent1">
              <a:lumMod val="50000"/>
            </a:schemeClr>
          </a:solidFill>
          <a:latin typeface="+mn-lt"/>
        </a:defRPr>
      </a:lvl2pPr>
      <a:lvl3pPr marL="1143000" indent="-228600" algn="r" rtl="1" eaLnBrk="1" fontAlgn="base" hangingPunct="1">
        <a:spcBef>
          <a:spcPct val="20000"/>
        </a:spcBef>
        <a:spcAft>
          <a:spcPct val="0"/>
        </a:spcAft>
        <a:buChar char="•"/>
        <a:defRPr i="1">
          <a:solidFill>
            <a:schemeClr val="accent1">
              <a:lumMod val="50000"/>
            </a:schemeClr>
          </a:solidFill>
          <a:latin typeface="+mn-lt"/>
        </a:defRPr>
      </a:lvl3pPr>
      <a:lvl4pPr marL="1600200" indent="-228600" algn="r" rtl="1" eaLnBrk="1" fontAlgn="base" hangingPunct="1">
        <a:spcBef>
          <a:spcPct val="20000"/>
        </a:spcBef>
        <a:spcAft>
          <a:spcPct val="0"/>
        </a:spcAft>
        <a:buChar char="–"/>
        <a:defRPr sz="1600" i="1">
          <a:solidFill>
            <a:schemeClr val="accent1">
              <a:lumMod val="50000"/>
            </a:schemeClr>
          </a:solidFill>
          <a:latin typeface="+mn-lt"/>
        </a:defRPr>
      </a:lvl4pPr>
      <a:lvl5pPr marL="2057400" indent="-228600" algn="r" rtl="1" eaLnBrk="1" fontAlgn="base" hangingPunct="1">
        <a:spcBef>
          <a:spcPct val="20000"/>
        </a:spcBef>
        <a:spcAft>
          <a:spcPct val="0"/>
        </a:spcAft>
        <a:buChar char="»"/>
        <a:defRPr sz="1600" i="1">
          <a:solidFill>
            <a:schemeClr val="accent1">
              <a:lumMod val="50000"/>
            </a:schemeClr>
          </a:solidFill>
          <a:latin typeface="+mn-lt"/>
        </a:defRPr>
      </a:lvl5pPr>
      <a:lvl6pPr marL="2514600" indent="-228600" algn="r" rtl="1" eaLnBrk="1" fontAlgn="base" hangingPunct="1">
        <a:spcBef>
          <a:spcPct val="20000"/>
        </a:spcBef>
        <a:spcAft>
          <a:spcPct val="0"/>
        </a:spcAft>
        <a:buChar char="»"/>
        <a:defRPr sz="1600" i="1">
          <a:solidFill>
            <a:schemeClr val="accent2"/>
          </a:solidFill>
          <a:latin typeface="+mn-lt"/>
        </a:defRPr>
      </a:lvl6pPr>
      <a:lvl7pPr marL="2971800" indent="-228600" algn="r" rtl="1" eaLnBrk="1" fontAlgn="base" hangingPunct="1">
        <a:spcBef>
          <a:spcPct val="20000"/>
        </a:spcBef>
        <a:spcAft>
          <a:spcPct val="0"/>
        </a:spcAft>
        <a:buChar char="»"/>
        <a:defRPr sz="1600" i="1">
          <a:solidFill>
            <a:schemeClr val="accent2"/>
          </a:solidFill>
          <a:latin typeface="+mn-lt"/>
        </a:defRPr>
      </a:lvl7pPr>
      <a:lvl8pPr marL="3429000" indent="-228600" algn="r" rtl="1" eaLnBrk="1" fontAlgn="base" hangingPunct="1">
        <a:spcBef>
          <a:spcPct val="20000"/>
        </a:spcBef>
        <a:spcAft>
          <a:spcPct val="0"/>
        </a:spcAft>
        <a:buChar char="»"/>
        <a:defRPr sz="1600" i="1">
          <a:solidFill>
            <a:schemeClr val="accent2"/>
          </a:solidFill>
          <a:latin typeface="+mn-lt"/>
        </a:defRPr>
      </a:lvl8pPr>
      <a:lvl9pPr marL="3886200" indent="-228600" algn="r" rtl="1" eaLnBrk="1" fontAlgn="base" hangingPunct="1">
        <a:spcBef>
          <a:spcPct val="20000"/>
        </a:spcBef>
        <a:spcAft>
          <a:spcPct val="0"/>
        </a:spcAft>
        <a:buChar char="»"/>
        <a:defRPr sz="1600" i="1">
          <a:solidFill>
            <a:schemeClr val="accent2"/>
          </a:solidFill>
          <a:latin typeface="+mn-lt"/>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838200"/>
            <a:ext cx="6248400" cy="579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1752600" y="1600200"/>
            <a:ext cx="57912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r>
              <a:rPr lang="fa-IR" b="0" smtClean="0">
                <a:solidFill>
                  <a:prstClr val="black"/>
                </a:solidFill>
                <a:latin typeface="Arial" charset="0"/>
                <a:cs typeface="+mn-cs"/>
              </a:rPr>
              <a:t>1394/06/26</a:t>
            </a:r>
            <a:endParaRPr lang="en-US" b="0">
              <a:solidFill>
                <a:prstClr val="black"/>
              </a:solidFill>
              <a:latin typeface="Arial" charset="0"/>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prstClr val="black"/>
              </a:solidFill>
              <a:latin typeface="Arial" charset="0"/>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B993406-65C4-4D22-BD95-804FD5C566B8}" type="slidenum">
              <a:rPr lang="en-US" b="0">
                <a:solidFill>
                  <a:prstClr val="black"/>
                </a:solidFill>
                <a:latin typeface="Arial" charset="0"/>
                <a:cs typeface="+mn-cs"/>
              </a:rPr>
              <a:pPr/>
              <a:t>‹#›</a:t>
            </a:fld>
            <a:endParaRPr lang="en-US" b="0">
              <a:solidFill>
                <a:prstClr val="black"/>
              </a:solidFill>
              <a:latin typeface="Arial" charset="0"/>
              <a:cs typeface="+mn-cs"/>
            </a:endParaRPr>
          </a:p>
        </p:txBody>
      </p:sp>
    </p:spTree>
    <p:extLst>
      <p:ext uri="{BB962C8B-B14F-4D97-AF65-F5344CB8AC3E}">
        <p14:creationId xmlns:p14="http://schemas.microsoft.com/office/powerpoint/2010/main" val="1692097802"/>
      </p:ext>
    </p:extLst>
  </p:cSld>
  <p:clrMap bg1="lt1" tx1="dk1" bg2="lt2" tx2="dk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hf hdr="0" ftr="0"/>
  <p:txStyles>
    <p:titleStyle>
      <a:lvl1pPr algn="l" rtl="0" eaLnBrk="1" fontAlgn="base" hangingPunct="1">
        <a:spcBef>
          <a:spcPct val="0"/>
        </a:spcBef>
        <a:spcAft>
          <a:spcPct val="0"/>
        </a:spcAft>
        <a:defRPr sz="3600" b="1" i="1">
          <a:solidFill>
            <a:schemeClr val="accent1">
              <a:lumMod val="50000"/>
            </a:schemeClr>
          </a:solidFill>
          <a:latin typeface="+mj-lt"/>
          <a:ea typeface="+mj-ea"/>
          <a:cs typeface="+mj-cs"/>
        </a:defRPr>
      </a:lvl1pPr>
      <a:lvl2pPr algn="l" rtl="0" eaLnBrk="1" fontAlgn="base" hangingPunct="1">
        <a:spcBef>
          <a:spcPct val="0"/>
        </a:spcBef>
        <a:spcAft>
          <a:spcPct val="0"/>
        </a:spcAft>
        <a:defRPr sz="3600" b="1" i="1">
          <a:solidFill>
            <a:schemeClr val="accent2"/>
          </a:solidFill>
          <a:latin typeface="Times New Roman" pitchFamily="18" charset="0"/>
        </a:defRPr>
      </a:lvl2pPr>
      <a:lvl3pPr algn="l" rtl="0" eaLnBrk="1" fontAlgn="base" hangingPunct="1">
        <a:spcBef>
          <a:spcPct val="0"/>
        </a:spcBef>
        <a:spcAft>
          <a:spcPct val="0"/>
        </a:spcAft>
        <a:defRPr sz="3600" b="1" i="1">
          <a:solidFill>
            <a:schemeClr val="accent2"/>
          </a:solidFill>
          <a:latin typeface="Times New Roman" pitchFamily="18" charset="0"/>
        </a:defRPr>
      </a:lvl3pPr>
      <a:lvl4pPr algn="l" rtl="0" eaLnBrk="1" fontAlgn="base" hangingPunct="1">
        <a:spcBef>
          <a:spcPct val="0"/>
        </a:spcBef>
        <a:spcAft>
          <a:spcPct val="0"/>
        </a:spcAft>
        <a:defRPr sz="3600" b="1" i="1">
          <a:solidFill>
            <a:schemeClr val="accent2"/>
          </a:solidFill>
          <a:latin typeface="Times New Roman" pitchFamily="18" charset="0"/>
        </a:defRPr>
      </a:lvl4pPr>
      <a:lvl5pPr algn="l" rtl="0" eaLnBrk="1" fontAlgn="base" hangingPunct="1">
        <a:spcBef>
          <a:spcPct val="0"/>
        </a:spcBef>
        <a:spcAft>
          <a:spcPct val="0"/>
        </a:spcAft>
        <a:defRPr sz="3600" b="1" i="1">
          <a:solidFill>
            <a:schemeClr val="accent2"/>
          </a:solidFill>
          <a:latin typeface="Times New Roman" pitchFamily="18" charset="0"/>
        </a:defRPr>
      </a:lvl5pPr>
      <a:lvl6pPr marL="457200" algn="l" rtl="0" eaLnBrk="1" fontAlgn="base" hangingPunct="1">
        <a:spcBef>
          <a:spcPct val="0"/>
        </a:spcBef>
        <a:spcAft>
          <a:spcPct val="0"/>
        </a:spcAft>
        <a:defRPr sz="3600" b="1" i="1">
          <a:solidFill>
            <a:schemeClr val="accent2"/>
          </a:solidFill>
          <a:latin typeface="Times New Roman" pitchFamily="18" charset="0"/>
        </a:defRPr>
      </a:lvl6pPr>
      <a:lvl7pPr marL="914400" algn="l" rtl="0" eaLnBrk="1" fontAlgn="base" hangingPunct="1">
        <a:spcBef>
          <a:spcPct val="0"/>
        </a:spcBef>
        <a:spcAft>
          <a:spcPct val="0"/>
        </a:spcAft>
        <a:defRPr sz="3600" b="1" i="1">
          <a:solidFill>
            <a:schemeClr val="accent2"/>
          </a:solidFill>
          <a:latin typeface="Times New Roman" pitchFamily="18" charset="0"/>
        </a:defRPr>
      </a:lvl7pPr>
      <a:lvl8pPr marL="1371600" algn="l" rtl="0" eaLnBrk="1" fontAlgn="base" hangingPunct="1">
        <a:spcBef>
          <a:spcPct val="0"/>
        </a:spcBef>
        <a:spcAft>
          <a:spcPct val="0"/>
        </a:spcAft>
        <a:defRPr sz="3600" b="1" i="1">
          <a:solidFill>
            <a:schemeClr val="accent2"/>
          </a:solidFill>
          <a:latin typeface="Times New Roman" pitchFamily="18" charset="0"/>
        </a:defRPr>
      </a:lvl8pPr>
      <a:lvl9pPr marL="1828800" algn="l" rtl="0" eaLnBrk="1" fontAlgn="base" hangingPunct="1">
        <a:spcBef>
          <a:spcPct val="0"/>
        </a:spcBef>
        <a:spcAft>
          <a:spcPct val="0"/>
        </a:spcAft>
        <a:defRPr sz="3600" b="1" i="1">
          <a:solidFill>
            <a:schemeClr val="accent2"/>
          </a:solidFill>
          <a:latin typeface="Times New Roman" pitchFamily="18" charset="0"/>
        </a:defRPr>
      </a:lvl9pPr>
    </p:titleStyle>
    <p:bodyStyle>
      <a:lvl1pPr marL="342900" indent="-342900" algn="l" rtl="0" eaLnBrk="1" fontAlgn="base" hangingPunct="1">
        <a:spcBef>
          <a:spcPct val="20000"/>
        </a:spcBef>
        <a:spcAft>
          <a:spcPct val="0"/>
        </a:spcAft>
        <a:buChar char="•"/>
        <a:defRPr sz="2400" i="1">
          <a:solidFill>
            <a:schemeClr val="accent1">
              <a:lumMod val="50000"/>
            </a:schemeClr>
          </a:solidFill>
          <a:latin typeface="+mn-lt"/>
          <a:ea typeface="+mn-ea"/>
          <a:cs typeface="+mn-cs"/>
        </a:defRPr>
      </a:lvl1pPr>
      <a:lvl2pPr marL="742950" indent="-285750" algn="l" rtl="0" eaLnBrk="1" fontAlgn="base" hangingPunct="1">
        <a:spcBef>
          <a:spcPct val="20000"/>
        </a:spcBef>
        <a:spcAft>
          <a:spcPct val="0"/>
        </a:spcAft>
        <a:buChar char="–"/>
        <a:defRPr sz="2000" i="1">
          <a:solidFill>
            <a:schemeClr val="accent1">
              <a:lumMod val="50000"/>
            </a:schemeClr>
          </a:solidFill>
          <a:latin typeface="+mn-lt"/>
        </a:defRPr>
      </a:lvl2pPr>
      <a:lvl3pPr marL="1143000" indent="-228600" algn="l" rtl="0" eaLnBrk="1" fontAlgn="base" hangingPunct="1">
        <a:spcBef>
          <a:spcPct val="20000"/>
        </a:spcBef>
        <a:spcAft>
          <a:spcPct val="0"/>
        </a:spcAft>
        <a:buChar char="•"/>
        <a:defRPr i="1">
          <a:solidFill>
            <a:schemeClr val="accent1">
              <a:lumMod val="50000"/>
            </a:schemeClr>
          </a:solidFill>
          <a:latin typeface="+mn-lt"/>
        </a:defRPr>
      </a:lvl3pPr>
      <a:lvl4pPr marL="1600200" indent="-228600" algn="l" rtl="0" eaLnBrk="1" fontAlgn="base" hangingPunct="1">
        <a:spcBef>
          <a:spcPct val="20000"/>
        </a:spcBef>
        <a:spcAft>
          <a:spcPct val="0"/>
        </a:spcAft>
        <a:buChar char="–"/>
        <a:defRPr sz="1600" i="1">
          <a:solidFill>
            <a:schemeClr val="accent1">
              <a:lumMod val="50000"/>
            </a:schemeClr>
          </a:solidFill>
          <a:latin typeface="+mn-lt"/>
        </a:defRPr>
      </a:lvl4pPr>
      <a:lvl5pPr marL="2057400" indent="-228600" algn="l" rtl="0" eaLnBrk="1" fontAlgn="base" hangingPunct="1">
        <a:spcBef>
          <a:spcPct val="20000"/>
        </a:spcBef>
        <a:spcAft>
          <a:spcPct val="0"/>
        </a:spcAft>
        <a:buChar char="»"/>
        <a:defRPr sz="1600" i="1">
          <a:solidFill>
            <a:schemeClr val="accent1">
              <a:lumMod val="50000"/>
            </a:schemeClr>
          </a:solidFill>
          <a:latin typeface="+mn-lt"/>
        </a:defRPr>
      </a:lvl5pPr>
      <a:lvl6pPr marL="2514600" indent="-228600" algn="l" rtl="0" eaLnBrk="1" fontAlgn="base" hangingPunct="1">
        <a:spcBef>
          <a:spcPct val="20000"/>
        </a:spcBef>
        <a:spcAft>
          <a:spcPct val="0"/>
        </a:spcAft>
        <a:buChar char="»"/>
        <a:defRPr sz="1600" i="1">
          <a:solidFill>
            <a:schemeClr val="accent2"/>
          </a:solidFill>
          <a:latin typeface="+mn-lt"/>
        </a:defRPr>
      </a:lvl6pPr>
      <a:lvl7pPr marL="2971800" indent="-228600" algn="l" rtl="0" eaLnBrk="1" fontAlgn="base" hangingPunct="1">
        <a:spcBef>
          <a:spcPct val="20000"/>
        </a:spcBef>
        <a:spcAft>
          <a:spcPct val="0"/>
        </a:spcAft>
        <a:buChar char="»"/>
        <a:defRPr sz="1600" i="1">
          <a:solidFill>
            <a:schemeClr val="accent2"/>
          </a:solidFill>
          <a:latin typeface="+mn-lt"/>
        </a:defRPr>
      </a:lvl7pPr>
      <a:lvl8pPr marL="3429000" indent="-228600" algn="l" rtl="0" eaLnBrk="1" fontAlgn="base" hangingPunct="1">
        <a:spcBef>
          <a:spcPct val="20000"/>
        </a:spcBef>
        <a:spcAft>
          <a:spcPct val="0"/>
        </a:spcAft>
        <a:buChar char="»"/>
        <a:defRPr sz="1600" i="1">
          <a:solidFill>
            <a:schemeClr val="accent2"/>
          </a:solidFill>
          <a:latin typeface="+mn-lt"/>
        </a:defRPr>
      </a:lvl8pPr>
      <a:lvl9pPr marL="3886200" indent="-228600" algn="l" rtl="0" eaLnBrk="1" fontAlgn="base" hangingPunct="1">
        <a:spcBef>
          <a:spcPct val="20000"/>
        </a:spcBef>
        <a:spcAft>
          <a:spcPct val="0"/>
        </a:spcAft>
        <a:buChar char="»"/>
        <a:defRPr sz="1600" i="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9947" name="AutoShape 11"/>
          <p:cNvSpPr>
            <a:spLocks noChangeArrowheads="1"/>
          </p:cNvSpPr>
          <p:nvPr userDrawn="1"/>
        </p:nvSpPr>
        <p:spPr bwMode="auto">
          <a:xfrm>
            <a:off x="93663" y="71438"/>
            <a:ext cx="8942387" cy="1304925"/>
          </a:xfrm>
          <a:prstGeom prst="roundRect">
            <a:avLst>
              <a:gd name="adj" fmla="val 16667"/>
            </a:avLst>
          </a:prstGeom>
          <a:solidFill>
            <a:schemeClr val="bg2"/>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39942" name="Rectangle 6"/>
          <p:cNvSpPr>
            <a:spLocks noGrp="1" noChangeArrowheads="1"/>
          </p:cNvSpPr>
          <p:nvPr>
            <p:ph type="title"/>
          </p:nvPr>
        </p:nvSpPr>
        <p:spPr bwMode="auto">
          <a:xfrm>
            <a:off x="430213" y="404813"/>
            <a:ext cx="829151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9943" name="Rectangle 7"/>
          <p:cNvSpPr>
            <a:spLocks noGrp="1" noChangeArrowheads="1"/>
          </p:cNvSpPr>
          <p:nvPr>
            <p:ph type="body" idx="1"/>
          </p:nvPr>
        </p:nvSpPr>
        <p:spPr bwMode="auto">
          <a:xfrm>
            <a:off x="457200" y="1484313"/>
            <a:ext cx="829151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9944" name="Rectangle 8"/>
          <p:cNvSpPr>
            <a:spLocks noGrp="1" noChangeArrowheads="1"/>
          </p:cNvSpPr>
          <p:nvPr>
            <p:ph type="dt" sz="half" idx="2"/>
          </p:nvPr>
        </p:nvSpPr>
        <p:spPr bwMode="auto">
          <a:xfrm>
            <a:off x="457200" y="6308725"/>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504D80"/>
                </a:solidFill>
                <a:latin typeface="Arial"/>
                <a:cs typeface="Arial"/>
              </a:rPr>
              <a:t>1394/06/26</a:t>
            </a:r>
            <a:endParaRPr lang="en-GB" b="0" smtClean="0">
              <a:solidFill>
                <a:srgbClr val="504D80"/>
              </a:solidFill>
              <a:latin typeface="Arial"/>
              <a:cs typeface="Arial"/>
            </a:endParaRPr>
          </a:p>
        </p:txBody>
      </p:sp>
      <p:sp>
        <p:nvSpPr>
          <p:cNvPr id="39945" name="Rectangle 9"/>
          <p:cNvSpPr>
            <a:spLocks noGrp="1" noChangeArrowheads="1"/>
          </p:cNvSpPr>
          <p:nvPr>
            <p:ph type="ftr" sz="quarter" idx="3"/>
          </p:nvPr>
        </p:nvSpPr>
        <p:spPr bwMode="auto">
          <a:xfrm>
            <a:off x="3124200" y="6308725"/>
            <a:ext cx="2895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b="0" smtClean="0">
              <a:solidFill>
                <a:srgbClr val="504D80"/>
              </a:solidFill>
              <a:latin typeface="Arial"/>
              <a:cs typeface="Arial"/>
            </a:endParaRPr>
          </a:p>
        </p:txBody>
      </p:sp>
      <p:sp>
        <p:nvSpPr>
          <p:cNvPr id="39946" name="Rectangle 10"/>
          <p:cNvSpPr>
            <a:spLocks noGrp="1" noChangeArrowheads="1"/>
          </p:cNvSpPr>
          <p:nvPr>
            <p:ph type="sldNum" sz="quarter" idx="4"/>
          </p:nvPr>
        </p:nvSpPr>
        <p:spPr bwMode="auto">
          <a:xfrm>
            <a:off x="6553200" y="6308725"/>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8D66C41-BA92-498E-B1C9-BA89A5D260E9}" type="slidenum">
              <a:rPr lang="en-GB" b="0" smtClean="0">
                <a:solidFill>
                  <a:srgbClr val="504D80"/>
                </a:solidFill>
                <a:latin typeface="Arial"/>
                <a:cs typeface="Arial"/>
              </a:rPr>
              <a:pPr/>
              <a:t>‹#›</a:t>
            </a:fld>
            <a:endParaRPr lang="en-GB" b="0" smtClean="0">
              <a:solidFill>
                <a:srgbClr val="504D80"/>
              </a:solidFill>
              <a:latin typeface="Arial"/>
              <a:cs typeface="Arial"/>
            </a:endParaRPr>
          </a:p>
        </p:txBody>
      </p:sp>
      <p:sp>
        <p:nvSpPr>
          <p:cNvPr id="39948" name="AutoShape 12"/>
          <p:cNvSpPr>
            <a:spLocks noChangeArrowheads="1"/>
          </p:cNvSpPr>
          <p:nvPr userDrawn="1"/>
        </p:nvSpPr>
        <p:spPr bwMode="auto">
          <a:xfrm>
            <a:off x="219075" y="201613"/>
            <a:ext cx="8713788" cy="1081087"/>
          </a:xfrm>
          <a:prstGeom prst="roundRect">
            <a:avLst>
              <a:gd name="adj" fmla="val 16667"/>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39949" name="AutoShape 13"/>
          <p:cNvSpPr>
            <a:spLocks noChangeArrowheads="1"/>
          </p:cNvSpPr>
          <p:nvPr userDrawn="1"/>
        </p:nvSpPr>
        <p:spPr bwMode="auto">
          <a:xfrm>
            <a:off x="100013" y="5805488"/>
            <a:ext cx="8936037" cy="9080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39950" name="AutoShape 14"/>
          <p:cNvSpPr>
            <a:spLocks noChangeArrowheads="1"/>
          </p:cNvSpPr>
          <p:nvPr userDrawn="1"/>
        </p:nvSpPr>
        <p:spPr bwMode="auto">
          <a:xfrm>
            <a:off x="225425" y="5883275"/>
            <a:ext cx="8713788" cy="752475"/>
          </a:xfrm>
          <a:prstGeom prst="roundRect">
            <a:avLst>
              <a:gd name="adj" fmla="val 16667"/>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39951" name="AutoShape 15"/>
          <p:cNvSpPr>
            <a:spLocks noChangeArrowheads="1"/>
          </p:cNvSpPr>
          <p:nvPr userDrawn="1"/>
        </p:nvSpPr>
        <p:spPr bwMode="auto">
          <a:xfrm>
            <a:off x="144463" y="1484313"/>
            <a:ext cx="8856662" cy="4211637"/>
          </a:xfrm>
          <a:prstGeom prst="roundRect">
            <a:avLst>
              <a:gd name="adj" fmla="val 5292"/>
            </a:avLst>
          </a:prstGeom>
          <a:noFill/>
          <a:ln w="762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smtClean="0">
              <a:solidFill>
                <a:srgbClr val="504D80"/>
              </a:solidFill>
              <a:latin typeface="Arial"/>
              <a:cs typeface="Arial"/>
            </a:endParaRPr>
          </a:p>
        </p:txBody>
      </p:sp>
      <p:sp>
        <p:nvSpPr>
          <p:cNvPr id="39952" name="Rectangle 16"/>
          <p:cNvSpPr>
            <a:spLocks noChangeArrowheads="1"/>
          </p:cNvSpPr>
          <p:nvPr userDrawn="1"/>
        </p:nvSpPr>
        <p:spPr bwMode="auto">
          <a:xfrm>
            <a:off x="611188" y="62817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b="0" smtClean="0">
              <a:solidFill>
                <a:srgbClr val="F8F8F8"/>
              </a:solidFill>
              <a:latin typeface="Arial"/>
              <a:cs typeface="Arial"/>
            </a:endParaRPr>
          </a:p>
        </p:txBody>
      </p:sp>
      <p:sp>
        <p:nvSpPr>
          <p:cNvPr id="39953" name="Rectangle 17"/>
          <p:cNvSpPr>
            <a:spLocks noChangeArrowheads="1"/>
          </p:cNvSpPr>
          <p:nvPr userDrawn="1"/>
        </p:nvSpPr>
        <p:spPr bwMode="auto">
          <a:xfrm>
            <a:off x="3278188" y="6281738"/>
            <a:ext cx="2895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1400" b="0" smtClean="0">
              <a:solidFill>
                <a:srgbClr val="F8F8F8"/>
              </a:solidFill>
              <a:latin typeface="Arial"/>
              <a:cs typeface="Arial"/>
            </a:endParaRPr>
          </a:p>
        </p:txBody>
      </p:sp>
      <p:sp>
        <p:nvSpPr>
          <p:cNvPr id="39954" name="Rectangle 18"/>
          <p:cNvSpPr>
            <a:spLocks noChangeArrowheads="1"/>
          </p:cNvSpPr>
          <p:nvPr userDrawn="1"/>
        </p:nvSpPr>
        <p:spPr bwMode="auto">
          <a:xfrm>
            <a:off x="6707188" y="62817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C693041F-A1E9-4324-8EB0-B2104A202922}" type="slidenum">
              <a:rPr lang="en-GB" sz="1400" b="0" smtClean="0">
                <a:solidFill>
                  <a:srgbClr val="F8F8F8"/>
                </a:solidFill>
                <a:latin typeface="Arial"/>
                <a:cs typeface="Arial"/>
              </a:rPr>
              <a:pPr algn="r"/>
              <a:t>‹#›</a:t>
            </a:fld>
            <a:endParaRPr lang="en-GB" sz="1400" b="0" smtClean="0">
              <a:solidFill>
                <a:srgbClr val="F8F8F8"/>
              </a:solidFill>
              <a:latin typeface="Arial"/>
              <a:cs typeface="Arial"/>
            </a:endParaRPr>
          </a:p>
        </p:txBody>
      </p:sp>
    </p:spTree>
    <p:extLst>
      <p:ext uri="{BB962C8B-B14F-4D97-AF65-F5344CB8AC3E}">
        <p14:creationId xmlns:p14="http://schemas.microsoft.com/office/powerpoint/2010/main" val="3171730527"/>
      </p:ext>
    </p:extLst>
  </p:cSld>
  <p:clrMap bg1="lt1" tx1="dk1" bg2="lt2" tx2="dk2" accent1="accent1" accent2="accent2" accent3="accent3" accent4="accent4" accent5="accent5" accent6="accent6" hlink="hlink" folHlink="folHlink"/>
  <p:sldLayoutIdLst>
    <p:sldLayoutId id="2147487875" r:id="rId1"/>
    <p:sldLayoutId id="2147487876" r:id="rId2"/>
    <p:sldLayoutId id="2147487877" r:id="rId3"/>
    <p:sldLayoutId id="2147487878" r:id="rId4"/>
    <p:sldLayoutId id="2147487879" r:id="rId5"/>
    <p:sldLayoutId id="2147487880" r:id="rId6"/>
    <p:sldLayoutId id="2147487881" r:id="rId7"/>
    <p:sldLayoutId id="2147487882" r:id="rId8"/>
    <p:sldLayoutId id="2147487883" r:id="rId9"/>
    <p:sldLayoutId id="2147487884" r:id="rId10"/>
    <p:sldLayoutId id="2147487885" r:id="rId11"/>
    <p:sldLayoutId id="2147487886" r:id="rId12"/>
    <p:sldLayoutId id="2147487887" r:id="rId13"/>
  </p:sldLayoutIdLst>
  <p:transition>
    <p:wipe dir="r"/>
  </p:transition>
  <p:hf hdr="0" ftr="0"/>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Arial" charset="0"/>
          <a:cs typeface="Arial" charset="0"/>
        </a:defRPr>
      </a:lvl2pPr>
      <a:lvl3pPr algn="l" rtl="0" fontAlgn="base">
        <a:spcBef>
          <a:spcPct val="0"/>
        </a:spcBef>
        <a:spcAft>
          <a:spcPct val="0"/>
        </a:spcAft>
        <a:defRPr sz="4400">
          <a:solidFill>
            <a:schemeClr val="bg1"/>
          </a:solidFill>
          <a:latin typeface="Arial" charset="0"/>
          <a:cs typeface="Arial" charset="0"/>
        </a:defRPr>
      </a:lvl3pPr>
      <a:lvl4pPr algn="l" rtl="0" fontAlgn="base">
        <a:spcBef>
          <a:spcPct val="0"/>
        </a:spcBef>
        <a:spcAft>
          <a:spcPct val="0"/>
        </a:spcAft>
        <a:defRPr sz="4400">
          <a:solidFill>
            <a:schemeClr val="bg1"/>
          </a:solidFill>
          <a:latin typeface="Arial" charset="0"/>
          <a:cs typeface="Arial" charset="0"/>
        </a:defRPr>
      </a:lvl4pPr>
      <a:lvl5pPr algn="l" rtl="0" fontAlgn="base">
        <a:spcBef>
          <a:spcPct val="0"/>
        </a:spcBef>
        <a:spcAft>
          <a:spcPct val="0"/>
        </a:spcAft>
        <a:defRPr sz="4400">
          <a:solidFill>
            <a:schemeClr val="bg1"/>
          </a:solidFill>
          <a:latin typeface="Arial" charset="0"/>
          <a:cs typeface="Arial" charset="0"/>
        </a:defRPr>
      </a:lvl5pPr>
      <a:lvl6pPr marL="457200" algn="l" rtl="0" fontAlgn="base">
        <a:spcBef>
          <a:spcPct val="0"/>
        </a:spcBef>
        <a:spcAft>
          <a:spcPct val="0"/>
        </a:spcAft>
        <a:defRPr sz="4400">
          <a:solidFill>
            <a:schemeClr val="bg1"/>
          </a:solidFill>
          <a:latin typeface="Arial" charset="0"/>
          <a:cs typeface="Arial" charset="0"/>
        </a:defRPr>
      </a:lvl6pPr>
      <a:lvl7pPr marL="914400" algn="l" rtl="0" fontAlgn="base">
        <a:spcBef>
          <a:spcPct val="0"/>
        </a:spcBef>
        <a:spcAft>
          <a:spcPct val="0"/>
        </a:spcAft>
        <a:defRPr sz="4400">
          <a:solidFill>
            <a:schemeClr val="bg1"/>
          </a:solidFill>
          <a:latin typeface="Arial" charset="0"/>
          <a:cs typeface="Arial" charset="0"/>
        </a:defRPr>
      </a:lvl7pPr>
      <a:lvl8pPr marL="1371600" algn="l" rtl="0" fontAlgn="base">
        <a:spcBef>
          <a:spcPct val="0"/>
        </a:spcBef>
        <a:spcAft>
          <a:spcPct val="0"/>
        </a:spcAft>
        <a:defRPr sz="4400">
          <a:solidFill>
            <a:schemeClr val="bg1"/>
          </a:solidFill>
          <a:latin typeface="Arial" charset="0"/>
          <a:cs typeface="Arial" charset="0"/>
        </a:defRPr>
      </a:lvl8pPr>
      <a:lvl9pPr marL="1828800" algn="l" rtl="0" fontAlgn="base">
        <a:spcBef>
          <a:spcPct val="0"/>
        </a:spcBef>
        <a:spcAft>
          <a:spcPct val="0"/>
        </a:spcAft>
        <a:defRPr sz="4400">
          <a:solidFill>
            <a:schemeClr val="bg1"/>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cs typeface="+mn-cs"/>
        </a:defRPr>
      </a:lvl2pPr>
      <a:lvl3pPr marL="1143000" indent="-228600" algn="l" rtl="0" fontAlgn="base">
        <a:spcBef>
          <a:spcPct val="20000"/>
        </a:spcBef>
        <a:spcAft>
          <a:spcPct val="0"/>
        </a:spcAft>
        <a:buChar char="•"/>
        <a:defRPr sz="2400">
          <a:solidFill>
            <a:schemeClr val="bg2"/>
          </a:solidFill>
          <a:latin typeface="+mn-lt"/>
          <a:cs typeface="+mn-cs"/>
        </a:defRPr>
      </a:lvl3pPr>
      <a:lvl4pPr marL="1600200" indent="-228600" algn="l" rtl="0" fontAlgn="base">
        <a:spcBef>
          <a:spcPct val="20000"/>
        </a:spcBef>
        <a:spcAft>
          <a:spcPct val="0"/>
        </a:spcAft>
        <a:buChar char="–"/>
        <a:defRPr sz="2000">
          <a:solidFill>
            <a:schemeClr val="bg2"/>
          </a:solidFill>
          <a:latin typeface="+mn-lt"/>
          <a:cs typeface="+mn-cs"/>
        </a:defRPr>
      </a:lvl4pPr>
      <a:lvl5pPr marL="2057400" indent="-228600" algn="l" rtl="0" fontAlgn="base">
        <a:spcBef>
          <a:spcPct val="20000"/>
        </a:spcBef>
        <a:spcAft>
          <a:spcPct val="0"/>
        </a:spcAft>
        <a:buChar char="»"/>
        <a:defRPr sz="2000">
          <a:solidFill>
            <a:schemeClr val="bg2"/>
          </a:solidFill>
          <a:latin typeface="+mn-lt"/>
          <a:cs typeface="+mn-cs"/>
        </a:defRPr>
      </a:lvl5pPr>
      <a:lvl6pPr marL="2514600" indent="-228600" algn="l" rtl="0" fontAlgn="base">
        <a:spcBef>
          <a:spcPct val="20000"/>
        </a:spcBef>
        <a:spcAft>
          <a:spcPct val="0"/>
        </a:spcAft>
        <a:buChar char="»"/>
        <a:defRPr sz="2000">
          <a:solidFill>
            <a:schemeClr val="bg2"/>
          </a:solidFill>
          <a:latin typeface="+mn-lt"/>
          <a:cs typeface="+mn-cs"/>
        </a:defRPr>
      </a:lvl6pPr>
      <a:lvl7pPr marL="2971800" indent="-228600" algn="l" rtl="0" fontAlgn="base">
        <a:spcBef>
          <a:spcPct val="20000"/>
        </a:spcBef>
        <a:spcAft>
          <a:spcPct val="0"/>
        </a:spcAft>
        <a:buChar char="»"/>
        <a:defRPr sz="2000">
          <a:solidFill>
            <a:schemeClr val="bg2"/>
          </a:solidFill>
          <a:latin typeface="+mn-lt"/>
          <a:cs typeface="+mn-cs"/>
        </a:defRPr>
      </a:lvl7pPr>
      <a:lvl8pPr marL="3429000" indent="-228600" algn="l" rtl="0" fontAlgn="base">
        <a:spcBef>
          <a:spcPct val="20000"/>
        </a:spcBef>
        <a:spcAft>
          <a:spcPct val="0"/>
        </a:spcAft>
        <a:buChar char="»"/>
        <a:defRPr sz="2000">
          <a:solidFill>
            <a:schemeClr val="bg2"/>
          </a:solidFill>
          <a:latin typeface="+mn-lt"/>
          <a:cs typeface="+mn-cs"/>
        </a:defRPr>
      </a:lvl8pPr>
      <a:lvl9pPr marL="3886200" indent="-228600" algn="l" rtl="0" fontAlgn="base">
        <a:spcBef>
          <a:spcPct val="20000"/>
        </a:spcBef>
        <a:spcAft>
          <a:spcPct val="0"/>
        </a:spcAft>
        <a:buChar char="»"/>
        <a:defRPr sz="20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endParaRPr lang="en-US" b="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rtl="1" fontAlgn="auto">
              <a:spcBef>
                <a:spcPts val="0"/>
              </a:spcBef>
              <a:spcAft>
                <a:spcPts val="0"/>
              </a:spcAft>
              <a:defRPr sz="1100">
                <a:solidFill>
                  <a:srgbClr val="534949"/>
                </a:solidFill>
                <a:latin typeface="Franklin Gothic Medium"/>
                <a:cs typeface="Arial Bold"/>
              </a:defRPr>
            </a:lvl1pPr>
          </a:lstStyle>
          <a:p>
            <a:pPr>
              <a:defRPr/>
            </a:pPr>
            <a:r>
              <a:rPr lang="fa-IR" b="0" smtClean="0"/>
              <a:t>1394/06/26</a:t>
            </a:r>
            <a:endParaRPr lang="fa-IR" b="0"/>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rtl="1" fontAlgn="auto">
              <a:spcBef>
                <a:spcPts val="0"/>
              </a:spcBef>
              <a:spcAft>
                <a:spcPts val="0"/>
              </a:spcAft>
              <a:defRPr sz="1100">
                <a:solidFill>
                  <a:srgbClr val="534949"/>
                </a:solidFill>
                <a:latin typeface="Franklin Gothic Medium"/>
                <a:cs typeface="Arial Bold"/>
              </a:defRPr>
            </a:lvl1pPr>
          </a:lstStyle>
          <a:p>
            <a:pPr>
              <a:defRPr/>
            </a:pPr>
            <a:endParaRPr lang="fa-IR" b="0"/>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lIns="91440" tIns="45720" rIns="91440" bIns="45720" rtlCol="0" anchor="ctr"/>
          <a:lstStyle>
            <a:lvl1pPr algn="ctr" rtl="1" fontAlgn="auto">
              <a:spcBef>
                <a:spcPts val="0"/>
              </a:spcBef>
              <a:spcAft>
                <a:spcPts val="0"/>
              </a:spcAft>
              <a:defRPr sz="1100">
                <a:solidFill>
                  <a:srgbClr val="534949"/>
                </a:solidFill>
                <a:latin typeface="Franklin Gothic Medium"/>
                <a:cs typeface="Arial Bold"/>
              </a:defRPr>
            </a:lvl1pPr>
          </a:lstStyle>
          <a:p>
            <a:pPr>
              <a:defRPr/>
            </a:pPr>
            <a:fld id="{9C53CDB6-3972-447E-BCC7-6FDEDC78E6F0}" type="slidenum">
              <a:rPr lang="fa-IR" b="0"/>
              <a:pPr>
                <a:defRPr/>
              </a:pPr>
              <a:t>‹#›</a:t>
            </a:fld>
            <a:endParaRPr lang="fa-IR" b="0"/>
          </a:p>
        </p:txBody>
      </p:sp>
    </p:spTree>
    <p:extLst>
      <p:ext uri="{BB962C8B-B14F-4D97-AF65-F5344CB8AC3E}">
        <p14:creationId xmlns:p14="http://schemas.microsoft.com/office/powerpoint/2010/main" val="3958671905"/>
      </p:ext>
    </p:extLst>
  </p:cSld>
  <p:clrMap bg1="lt1" tx1="dk1" bg2="lt2" tx2="dk2" accent1="accent1" accent2="accent2" accent3="accent3" accent4="accent4" accent5="accent5" accent6="accent6" hlink="hlink" folHlink="folHlink"/>
  <p:sldLayoutIdLst>
    <p:sldLayoutId id="2147487913" r:id="rId1"/>
    <p:sldLayoutId id="2147487914" r:id="rId2"/>
    <p:sldLayoutId id="2147487915" r:id="rId3"/>
    <p:sldLayoutId id="2147487916" r:id="rId4"/>
    <p:sldLayoutId id="2147487917" r:id="rId5"/>
    <p:sldLayoutId id="2147487918" r:id="rId6"/>
    <p:sldLayoutId id="2147487919" r:id="rId7"/>
    <p:sldLayoutId id="2147487920" r:id="rId8"/>
    <p:sldLayoutId id="2147487921" r:id="rId9"/>
    <p:sldLayoutId id="2147487922" r:id="rId10"/>
    <p:sldLayoutId id="2147487923" r:id="rId11"/>
  </p:sldLayoutIdLst>
  <p:hf hdr="0" ftr="0"/>
  <p:txStyles>
    <p:titleStyle>
      <a:lvl1pPr algn="ctr" rtl="1" eaLnBrk="0" fontAlgn="base" hangingPunct="0">
        <a:spcBef>
          <a:spcPct val="0"/>
        </a:spcBef>
        <a:spcAft>
          <a:spcPct val="0"/>
        </a:spcAft>
        <a:defRPr sz="3200" kern="1200" cap="all" spc="200">
          <a:solidFill>
            <a:schemeClr val="bg1"/>
          </a:solidFill>
          <a:latin typeface="+mj-lt"/>
          <a:ea typeface="+mj-ea"/>
          <a:cs typeface="+mj-cs"/>
        </a:defRPr>
      </a:lvl1pPr>
      <a:lvl2pPr algn="ctr" rtl="1" eaLnBrk="0" fontAlgn="base" hangingPunct="0">
        <a:spcBef>
          <a:spcPct val="0"/>
        </a:spcBef>
        <a:spcAft>
          <a:spcPct val="0"/>
        </a:spcAft>
        <a:defRPr sz="3200">
          <a:solidFill>
            <a:schemeClr val="bg1"/>
          </a:solidFill>
          <a:latin typeface="Franklin Gothic Medium" pitchFamily="34" charset="0"/>
        </a:defRPr>
      </a:lvl2pPr>
      <a:lvl3pPr algn="ctr" rtl="1" eaLnBrk="0" fontAlgn="base" hangingPunct="0">
        <a:spcBef>
          <a:spcPct val="0"/>
        </a:spcBef>
        <a:spcAft>
          <a:spcPct val="0"/>
        </a:spcAft>
        <a:defRPr sz="3200">
          <a:solidFill>
            <a:schemeClr val="bg1"/>
          </a:solidFill>
          <a:latin typeface="Franklin Gothic Medium" pitchFamily="34" charset="0"/>
        </a:defRPr>
      </a:lvl3pPr>
      <a:lvl4pPr algn="ctr" rtl="1" eaLnBrk="0" fontAlgn="base" hangingPunct="0">
        <a:spcBef>
          <a:spcPct val="0"/>
        </a:spcBef>
        <a:spcAft>
          <a:spcPct val="0"/>
        </a:spcAft>
        <a:defRPr sz="3200">
          <a:solidFill>
            <a:schemeClr val="bg1"/>
          </a:solidFill>
          <a:latin typeface="Franklin Gothic Medium" pitchFamily="34" charset="0"/>
        </a:defRPr>
      </a:lvl4pPr>
      <a:lvl5pPr algn="ctr" rtl="1" eaLnBrk="0" fontAlgn="base" hangingPunct="0">
        <a:spcBef>
          <a:spcPct val="0"/>
        </a:spcBef>
        <a:spcAft>
          <a:spcPct val="0"/>
        </a:spcAft>
        <a:defRPr sz="3200">
          <a:solidFill>
            <a:schemeClr val="bg1"/>
          </a:solidFill>
          <a:latin typeface="Franklin Gothic Medium" pitchFamily="34" charset="0"/>
        </a:defRPr>
      </a:lvl5pPr>
      <a:lvl6pPr marL="457200" algn="ctr" rtl="1" fontAlgn="base">
        <a:spcBef>
          <a:spcPct val="0"/>
        </a:spcBef>
        <a:spcAft>
          <a:spcPct val="0"/>
        </a:spcAft>
        <a:defRPr sz="3200">
          <a:solidFill>
            <a:schemeClr val="bg1"/>
          </a:solidFill>
          <a:latin typeface="Franklin Gothic Medium" pitchFamily="34" charset="0"/>
        </a:defRPr>
      </a:lvl6pPr>
      <a:lvl7pPr marL="914400" algn="ctr" rtl="1" fontAlgn="base">
        <a:spcBef>
          <a:spcPct val="0"/>
        </a:spcBef>
        <a:spcAft>
          <a:spcPct val="0"/>
        </a:spcAft>
        <a:defRPr sz="3200">
          <a:solidFill>
            <a:schemeClr val="bg1"/>
          </a:solidFill>
          <a:latin typeface="Franklin Gothic Medium" pitchFamily="34" charset="0"/>
        </a:defRPr>
      </a:lvl7pPr>
      <a:lvl8pPr marL="1371600" algn="ctr" rtl="1" fontAlgn="base">
        <a:spcBef>
          <a:spcPct val="0"/>
        </a:spcBef>
        <a:spcAft>
          <a:spcPct val="0"/>
        </a:spcAft>
        <a:defRPr sz="3200">
          <a:solidFill>
            <a:schemeClr val="bg1"/>
          </a:solidFill>
          <a:latin typeface="Franklin Gothic Medium" pitchFamily="34" charset="0"/>
        </a:defRPr>
      </a:lvl8pPr>
      <a:lvl9pPr marL="1828800" algn="ctr" rtl="1" fontAlgn="base">
        <a:spcBef>
          <a:spcPct val="0"/>
        </a:spcBef>
        <a:spcAft>
          <a:spcPct val="0"/>
        </a:spcAft>
        <a:defRPr sz="3200">
          <a:solidFill>
            <a:schemeClr val="bg1"/>
          </a:solidFill>
          <a:latin typeface="Franklin Gothic Medium" pitchFamily="34" charset="0"/>
        </a:defRPr>
      </a:lvl9pPr>
    </p:titleStyle>
    <p:bodyStyle>
      <a:lvl1pPr marL="273050" indent="-228600" algn="r" rtl="1"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mn-ea"/>
          <a:cs typeface="+mn-cs"/>
        </a:defRPr>
      </a:lvl1pPr>
      <a:lvl2pPr marL="547688" indent="-182563" algn="r" rtl="1"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mn-ea"/>
          <a:cs typeface="+mn-cs"/>
        </a:defRPr>
      </a:lvl2pPr>
      <a:lvl3pPr marL="822325" indent="-182563" algn="r" rtl="1" eaLnBrk="0" fontAlgn="base" hangingPunct="0">
        <a:spcBef>
          <a:spcPct val="20000"/>
        </a:spcBef>
        <a:spcAft>
          <a:spcPct val="0"/>
        </a:spcAft>
        <a:buClr>
          <a:srgbClr val="928B70"/>
        </a:buClr>
        <a:buFont typeface="Wingdings" pitchFamily="2" charset="2"/>
        <a:buChar char="§"/>
        <a:defRPr sz="1600" kern="1200" spc="100">
          <a:solidFill>
            <a:schemeClr val="tx2"/>
          </a:solidFill>
          <a:latin typeface="+mn-lt"/>
          <a:ea typeface="+mn-ea"/>
          <a:cs typeface="+mn-cs"/>
        </a:defRPr>
      </a:lvl3pPr>
      <a:lvl4pPr marL="1096963" indent="-182563" algn="r" rtl="1" eaLnBrk="0" fontAlgn="base" hangingPunct="0">
        <a:spcBef>
          <a:spcPct val="20000"/>
        </a:spcBef>
        <a:spcAft>
          <a:spcPct val="0"/>
        </a:spcAft>
        <a:buClr>
          <a:srgbClr val="87706B"/>
        </a:buClr>
        <a:buFont typeface="Wingdings" pitchFamily="2" charset="2"/>
        <a:buChar char="§"/>
        <a:defRPr sz="1400" kern="1200">
          <a:solidFill>
            <a:schemeClr val="tx2"/>
          </a:solidFill>
          <a:latin typeface="+mn-lt"/>
          <a:ea typeface="+mn-ea"/>
          <a:cs typeface="+mn-cs"/>
        </a:defRPr>
      </a:lvl4pPr>
      <a:lvl5pPr marL="1279525" indent="-182563" algn="r" rtl="1" eaLnBrk="0" fontAlgn="base" hangingPunct="0">
        <a:spcBef>
          <a:spcPct val="20000"/>
        </a:spcBef>
        <a:spcAft>
          <a:spcPct val="0"/>
        </a:spcAft>
        <a:buClr>
          <a:srgbClr val="6F777D"/>
        </a:buClr>
        <a:buFont typeface="Wingdings" pitchFamily="2" charset="2"/>
        <a:buChar char="§"/>
        <a:defRPr sz="1300" kern="1200" spc="100">
          <a:solidFill>
            <a:schemeClr val="tx2"/>
          </a:solidFill>
          <a:latin typeface="+mn-lt"/>
          <a:ea typeface="+mn-ea"/>
          <a:cs typeface="+mn-cs"/>
        </a:defRPr>
      </a:lvl5pPr>
      <a:lvl6pPr marL="1554480" indent="-182880" algn="r" defTabSz="914400" rtl="1"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r" defTabSz="914400" rtl="1"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r" defTabSz="914400" rtl="1"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r" defTabSz="914400" rtl="1"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5603"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b="0">
                <a:solidFill>
                  <a:srgbClr val="FFFFFF"/>
                </a:solidFill>
                <a:latin typeface="Tahoma" pitchFamily="34" charset="0"/>
                <a:cs typeface="Arial"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fa-IR" b="0" smtClean="0">
                <a:solidFill>
                  <a:srgbClr val="FFFFFF"/>
                </a:solidFill>
                <a:latin typeface="Tahoma" pitchFamily="34" charset="0"/>
                <a:cs typeface="Arial" pitchFamily="34" charset="0"/>
              </a:endParaRPr>
            </a:p>
          </p:txBody>
        </p:sp>
      </p:grpSp>
      <p:sp>
        <p:nvSpPr>
          <p:cNvPr id="25605"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6"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7"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cs typeface="Arial" charset="0"/>
              </a:defRPr>
            </a:lvl1pPr>
          </a:lstStyle>
          <a:p>
            <a:pPr>
              <a:defRPr/>
            </a:pPr>
            <a:r>
              <a:rPr lang="fa-IR" b="0" smtClean="0">
                <a:solidFill>
                  <a:srgbClr val="FFFFFF"/>
                </a:solidFill>
                <a:latin typeface="Tahoma" pitchFamily="34" charset="0"/>
              </a:rPr>
              <a:t>1394/06/26</a:t>
            </a:r>
            <a:endParaRPr lang="en-US" b="0">
              <a:solidFill>
                <a:srgbClr val="FFFFFF"/>
              </a:solidFill>
              <a:latin typeface="Tahoma" pitchFamily="34" charset="0"/>
            </a:endParaRPr>
          </a:p>
        </p:txBody>
      </p:sp>
      <p:sp>
        <p:nvSpPr>
          <p:cNvPr id="2560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cs typeface="Arial" charset="0"/>
              </a:defRPr>
            </a:lvl1pPr>
          </a:lstStyle>
          <a:p>
            <a:pPr>
              <a:defRPr/>
            </a:pPr>
            <a:endParaRPr lang="en-US" b="0">
              <a:solidFill>
                <a:srgbClr val="FFFFFF"/>
              </a:solidFill>
              <a:latin typeface="Tahoma" pitchFamily="34" charset="0"/>
            </a:endParaRPr>
          </a:p>
        </p:txBody>
      </p:sp>
      <p:sp>
        <p:nvSpPr>
          <p:cNvPr id="25609"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cs typeface="Arial" charset="0"/>
              </a:defRPr>
            </a:lvl1pPr>
          </a:lstStyle>
          <a:p>
            <a:pPr>
              <a:defRPr/>
            </a:pPr>
            <a:fld id="{03B839E5-00F1-47ED-802D-70A5E5DB3046}" type="slidenum">
              <a:rPr lang="en-US" b="0">
                <a:solidFill>
                  <a:srgbClr val="FFFFFF"/>
                </a:solidFill>
                <a:latin typeface="Tahoma" pitchFamily="34" charset="0"/>
              </a:rPr>
              <a:pPr>
                <a:defRPr/>
              </a:pPr>
              <a:t>‹#›</a:t>
            </a:fld>
            <a:endParaRPr lang="en-US" b="0">
              <a:solidFill>
                <a:srgbClr val="FFFFFF"/>
              </a:solidFill>
              <a:latin typeface="Tahoma" pitchFamily="34" charset="0"/>
            </a:endParaRPr>
          </a:p>
        </p:txBody>
      </p:sp>
    </p:spTree>
    <p:extLst>
      <p:ext uri="{BB962C8B-B14F-4D97-AF65-F5344CB8AC3E}">
        <p14:creationId xmlns:p14="http://schemas.microsoft.com/office/powerpoint/2010/main" val="2534658161"/>
      </p:ext>
    </p:extLst>
  </p:cSld>
  <p:clrMap bg1="dk2" tx1="lt1" bg2="dk1" tx2="lt2" accent1="accent1" accent2="accent2" accent3="accent3" accent4="accent4" accent5="accent5" accent6="accent6" hlink="hlink" folHlink="folHlink"/>
  <p:sldLayoutIdLst>
    <p:sldLayoutId id="2147487925" r:id="rId1"/>
    <p:sldLayoutId id="2147487926" r:id="rId2"/>
    <p:sldLayoutId id="2147487927" r:id="rId3"/>
    <p:sldLayoutId id="2147487928" r:id="rId4"/>
    <p:sldLayoutId id="2147487929" r:id="rId5"/>
    <p:sldLayoutId id="2147487930" r:id="rId6"/>
    <p:sldLayoutId id="2147487931" r:id="rId7"/>
    <p:sldLayoutId id="2147487932" r:id="rId8"/>
    <p:sldLayoutId id="2147487933" r:id="rId9"/>
    <p:sldLayoutId id="2147487934" r:id="rId10"/>
    <p:sldLayoutId id="2147487935" r:id="rId11"/>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cs typeface="+mn-cs"/>
              </a:defRPr>
            </a:lvl1pPr>
          </a:lstStyle>
          <a:p>
            <a:pPr>
              <a:defRPr/>
            </a:pPr>
            <a:r>
              <a:rPr lang="fa-IR" smtClean="0"/>
              <a:t>1394/06/26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cs typeface="+mn-cs"/>
              </a:defRPr>
            </a:lvl1pPr>
          </a:lstStyle>
          <a:p>
            <a:pPr>
              <a:defRPr/>
            </a:pPr>
            <a:fld id="{640BE5E6-7CAC-4F67-9806-5D089C9D65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3" r:id="rId1"/>
    <p:sldLayoutId id="2147486544" r:id="rId2"/>
    <p:sldLayoutId id="2147486545" r:id="rId3"/>
    <p:sldLayoutId id="2147486546" r:id="rId4"/>
    <p:sldLayoutId id="2147486547" r:id="rId5"/>
    <p:sldLayoutId id="2147486548" r:id="rId6"/>
    <p:sldLayoutId id="2147486549" r:id="rId7"/>
    <p:sldLayoutId id="2147486550" r:id="rId8"/>
    <p:sldLayoutId id="2147486551" r:id="rId9"/>
    <p:sldLayoutId id="2147486552" r:id="rId10"/>
    <p:sldLayoutId id="2147486553"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5000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sp>
        <p:nvSpPr>
          <p:cNvPr id="1026" name="Arc 2"/>
          <p:cNvSpPr>
            <a:spLocks/>
          </p:cNvSpPr>
          <p:nvPr/>
        </p:nvSpPr>
        <p:spPr bwMode="auto">
          <a:xfrm>
            <a:off x="6248400" y="765175"/>
            <a:ext cx="2895600" cy="6029325"/>
          </a:xfrm>
          <a:custGeom>
            <a:avLst/>
            <a:gdLst>
              <a:gd name="T0" fmla="*/ 0 w 22047"/>
              <a:gd name="T1" fmla="*/ 6027650 h 21600"/>
              <a:gd name="T2" fmla="*/ 2895600 w 22047"/>
              <a:gd name="T3" fmla="*/ 1396 h 21600"/>
              <a:gd name="T4" fmla="*/ 2836892 w 22047"/>
              <a:gd name="T5" fmla="*/ 6029325 h 21600"/>
              <a:gd name="T6" fmla="*/ 0 60000 65536"/>
              <a:gd name="T7" fmla="*/ 0 60000 65536"/>
              <a:gd name="T8" fmla="*/ 0 60000 65536"/>
            </a:gdLst>
            <a:ahLst/>
            <a:cxnLst>
              <a:cxn ang="T6">
                <a:pos x="T0" y="T1"/>
              </a:cxn>
              <a:cxn ang="T7">
                <a:pos x="T2" y="T3"/>
              </a:cxn>
              <a:cxn ang="T8">
                <a:pos x="T4" y="T5"/>
              </a:cxn>
            </a:cxnLst>
            <a:rect l="0" t="0" r="r" b="b"/>
            <a:pathLst>
              <a:path w="22047" h="21600" fill="none" extrusionOk="0">
                <a:moveTo>
                  <a:pt x="0" y="21594"/>
                </a:moveTo>
                <a:cubicBezTo>
                  <a:pt x="3" y="9666"/>
                  <a:pt x="9672" y="-1"/>
                  <a:pt x="21600" y="0"/>
                </a:cubicBezTo>
                <a:cubicBezTo>
                  <a:pt x="21749" y="0"/>
                  <a:pt x="21898" y="1"/>
                  <a:pt x="22047" y="4"/>
                </a:cubicBezTo>
              </a:path>
              <a:path w="22047" h="21600" stroke="0" extrusionOk="0">
                <a:moveTo>
                  <a:pt x="0" y="21594"/>
                </a:moveTo>
                <a:cubicBezTo>
                  <a:pt x="3" y="9666"/>
                  <a:pt x="9672" y="-1"/>
                  <a:pt x="21600" y="0"/>
                </a:cubicBezTo>
                <a:cubicBezTo>
                  <a:pt x="21749" y="0"/>
                  <a:pt x="21898" y="1"/>
                  <a:pt x="22047" y="4"/>
                </a:cubicBezTo>
                <a:lnTo>
                  <a:pt x="21600" y="21600"/>
                </a:lnTo>
                <a:lnTo>
                  <a:pt x="0" y="21594"/>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lnSpc>
                <a:spcPct val="70000"/>
              </a:lnSpc>
            </a:pPr>
            <a:endParaRPr kumimoji="1" lang="fa-IR" sz="3600" b="0" smtClean="0">
              <a:solidFill>
                <a:srgbClr val="663300"/>
              </a:solidFill>
              <a:cs typeface="Mitra" pitchFamily="2" charset="-78"/>
            </a:endParaRPr>
          </a:p>
        </p:txBody>
      </p:sp>
      <p:sp>
        <p:nvSpPr>
          <p:cNvPr id="1027" name="Rectangle 3"/>
          <p:cNvSpPr>
            <a:spLocks noGrp="1" noChangeArrowheads="1"/>
          </p:cNvSpPr>
          <p:nvPr>
            <p:ph type="title"/>
          </p:nvPr>
        </p:nvSpPr>
        <p:spPr bwMode="auto">
          <a:xfrm>
            <a:off x="152400" y="606425"/>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ar-SA" altLang="en-US" smtClean="0"/>
              <a:t>انقر لتحرير النمط الرئيسي للعنوان</a:t>
            </a:r>
          </a:p>
        </p:txBody>
      </p:sp>
      <p:sp>
        <p:nvSpPr>
          <p:cNvPr id="1028" name="Rectangle 4"/>
          <p:cNvSpPr>
            <a:spLocks noGrp="1" noChangeArrowheads="1"/>
          </p:cNvSpPr>
          <p:nvPr>
            <p:ph type="body" idx="1"/>
          </p:nvPr>
        </p:nvSpPr>
        <p:spPr bwMode="auto">
          <a:xfrm>
            <a:off x="152400" y="1978025"/>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ar-SA" altLang="en-US" smtClean="0"/>
              <a:t>انقر لتحرير الأنماط الرئيسية للنص</a:t>
            </a:r>
          </a:p>
          <a:p>
            <a:pPr lvl="1"/>
            <a:r>
              <a:rPr lang="ar-SA" altLang="en-US" smtClean="0"/>
              <a:t>المستوى الثاني</a:t>
            </a:r>
          </a:p>
          <a:p>
            <a:pPr lvl="2"/>
            <a:r>
              <a:rPr lang="ar-SA" altLang="en-US" smtClean="0"/>
              <a:t>المستوى الثالث</a:t>
            </a:r>
          </a:p>
          <a:p>
            <a:pPr lvl="3"/>
            <a:r>
              <a:rPr lang="ar-SA" altLang="en-US" smtClean="0"/>
              <a:t>المستوى الرابع</a:t>
            </a:r>
          </a:p>
          <a:p>
            <a:pPr lvl="4"/>
            <a:r>
              <a:rPr lang="ar-SA" altLang="en-US" smtClean="0"/>
              <a:t>المستوى الخامس</a:t>
            </a:r>
          </a:p>
        </p:txBody>
      </p:sp>
      <p:sp>
        <p:nvSpPr>
          <p:cNvPr id="1029" name="Rectangle 5"/>
          <p:cNvSpPr>
            <a:spLocks noGrp="1" noChangeArrowheads="1"/>
          </p:cNvSpPr>
          <p:nvPr>
            <p:ph type="dt" sz="half" idx="2"/>
          </p:nvPr>
        </p:nvSpPr>
        <p:spPr bwMode="auto">
          <a:xfrm>
            <a:off x="7010400" y="62452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rtl="1">
              <a:lnSpc>
                <a:spcPct val="100000"/>
              </a:lnSpc>
              <a:defRPr sz="1400" smtClean="0">
                <a:solidFill>
                  <a:schemeClr val="hlink"/>
                </a:solidFill>
                <a:cs typeface="+mn-cs"/>
              </a:defRPr>
            </a:lvl1pPr>
          </a:lstStyle>
          <a:p>
            <a:pPr eaLnBrk="0" hangingPunct="0">
              <a:defRPr/>
            </a:pPr>
            <a:r>
              <a:rPr kumimoji="1" lang="fa-IR" altLang="en-US" b="0" smtClean="0">
                <a:solidFill>
                  <a:srgbClr val="FF9966"/>
                </a:solidFill>
              </a:rPr>
              <a:t>1394/06/26</a:t>
            </a:r>
            <a:endParaRPr kumimoji="1" lang="en-US" altLang="en-US" b="0">
              <a:solidFill>
                <a:srgbClr val="FF9966"/>
              </a:solidFill>
            </a:endParaRPr>
          </a:p>
        </p:txBody>
      </p:sp>
      <p:sp>
        <p:nvSpPr>
          <p:cNvPr id="1030" name="Rectangle 6"/>
          <p:cNvSpPr>
            <a:spLocks noGrp="1" noChangeArrowheads="1"/>
          </p:cNvSpPr>
          <p:nvPr>
            <p:ph type="ftr" sz="quarter" idx="3"/>
          </p:nvPr>
        </p:nvSpPr>
        <p:spPr bwMode="auto">
          <a:xfrm>
            <a:off x="3352800" y="624522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rtl="1">
              <a:lnSpc>
                <a:spcPct val="100000"/>
              </a:lnSpc>
              <a:defRPr sz="1400" smtClean="0">
                <a:solidFill>
                  <a:schemeClr val="hlink"/>
                </a:solidFill>
                <a:cs typeface="+mn-cs"/>
              </a:defRPr>
            </a:lvl1pPr>
          </a:lstStyle>
          <a:p>
            <a:pPr algn="ctr" eaLnBrk="0" hangingPunct="0">
              <a:defRPr/>
            </a:pPr>
            <a:endParaRPr kumimoji="1" lang="en-US" altLang="en-US" b="0">
              <a:solidFill>
                <a:srgbClr val="FF9966"/>
              </a:solidFill>
            </a:endParaRPr>
          </a:p>
        </p:txBody>
      </p:sp>
      <p:sp>
        <p:nvSpPr>
          <p:cNvPr id="1031" name="Rectangle 7"/>
          <p:cNvSpPr>
            <a:spLocks noGrp="1" noChangeArrowheads="1"/>
          </p:cNvSpPr>
          <p:nvPr>
            <p:ph type="sldNum" sz="quarter" idx="4"/>
          </p:nvPr>
        </p:nvSpPr>
        <p:spPr bwMode="auto">
          <a:xfrm>
            <a:off x="228600" y="62452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l" rtl="1">
              <a:lnSpc>
                <a:spcPct val="100000"/>
              </a:lnSpc>
              <a:defRPr sz="1400">
                <a:solidFill>
                  <a:schemeClr val="hlink"/>
                </a:solidFill>
              </a:defRPr>
            </a:lvl1pPr>
          </a:lstStyle>
          <a:p>
            <a:pPr eaLnBrk="0" hangingPunct="0"/>
            <a:fld id="{4E0F6C1E-F831-464F-9940-4E1189D2AA82}" type="slidenum">
              <a:rPr kumimoji="1" lang="ar-SA" altLang="en-US" b="0" smtClean="0">
                <a:solidFill>
                  <a:srgbClr val="FF9966"/>
                </a:solidFill>
                <a:cs typeface="Mitra" pitchFamily="2" charset="-78"/>
              </a:rPr>
              <a:pPr eaLnBrk="0" hangingPunct="0"/>
              <a:t>‹#›</a:t>
            </a:fld>
            <a:endParaRPr kumimoji="1" lang="en-US" altLang="en-US" b="0" smtClean="0">
              <a:solidFill>
                <a:srgbClr val="FF9966"/>
              </a:solidFill>
              <a:cs typeface="Mitra" pitchFamily="2" charset="-78"/>
            </a:endParaRPr>
          </a:p>
        </p:txBody>
      </p:sp>
    </p:spTree>
    <p:extLst>
      <p:ext uri="{BB962C8B-B14F-4D97-AF65-F5344CB8AC3E}">
        <p14:creationId xmlns:p14="http://schemas.microsoft.com/office/powerpoint/2010/main" val="3589388138"/>
      </p:ext>
    </p:extLst>
  </p:cSld>
  <p:clrMap bg1="lt1" tx1="dk1" bg2="lt2" tx2="dk2" accent1="accent1" accent2="accent2" accent3="accent3" accent4="accent4" accent5="accent5" accent6="accent6" hlink="hlink" folHlink="folHlink"/>
  <p:sldLayoutIdLst>
    <p:sldLayoutId id="2147487937" r:id="rId1"/>
    <p:sldLayoutId id="2147487938" r:id="rId2"/>
    <p:sldLayoutId id="2147487939" r:id="rId3"/>
    <p:sldLayoutId id="2147487940" r:id="rId4"/>
    <p:sldLayoutId id="2147487941" r:id="rId5"/>
    <p:sldLayoutId id="2147487942" r:id="rId6"/>
    <p:sldLayoutId id="2147487943" r:id="rId7"/>
    <p:sldLayoutId id="2147487944" r:id="rId8"/>
    <p:sldLayoutId id="2147487945" r:id="rId9"/>
    <p:sldLayoutId id="2147487946" r:id="rId10"/>
    <p:sldLayoutId id="2147487947" r:id="rId11"/>
    <p:sldLayoutId id="2147487948" r:id="rId12"/>
  </p:sldLayoutIdLst>
  <p:transition spd="slow" advTm="0">
    <p:random/>
  </p:transition>
  <p:hf hdr="0" ftr="0"/>
  <p:txStyles>
    <p:titleStyle>
      <a:lvl1pPr algn="r" rtl="1" eaLnBrk="0" fontAlgn="base" hangingPunct="0">
        <a:lnSpc>
          <a:spcPct val="70000"/>
        </a:lnSpc>
        <a:spcBef>
          <a:spcPct val="0"/>
        </a:spcBef>
        <a:spcAft>
          <a:spcPct val="0"/>
        </a:spcAft>
        <a:defRPr kumimoji="1" sz="4800" b="1">
          <a:solidFill>
            <a:schemeClr val="tx2"/>
          </a:solidFill>
          <a:latin typeface="+mj-lt"/>
          <a:ea typeface="+mj-ea"/>
          <a:cs typeface="Mitra" pitchFamily="2" charset="-78"/>
        </a:defRPr>
      </a:lvl1pPr>
      <a:lvl2pPr algn="r" rtl="1" eaLnBrk="0" fontAlgn="base" hangingPunct="0">
        <a:lnSpc>
          <a:spcPct val="70000"/>
        </a:lnSpc>
        <a:spcBef>
          <a:spcPct val="0"/>
        </a:spcBef>
        <a:spcAft>
          <a:spcPct val="0"/>
        </a:spcAft>
        <a:defRPr kumimoji="1" sz="4800" b="1">
          <a:solidFill>
            <a:schemeClr val="tx2"/>
          </a:solidFill>
          <a:latin typeface="Mitra" pitchFamily="2" charset="-78"/>
          <a:cs typeface="Mitra" pitchFamily="2" charset="-78"/>
        </a:defRPr>
      </a:lvl2pPr>
      <a:lvl3pPr algn="r" rtl="1" eaLnBrk="0" fontAlgn="base" hangingPunct="0">
        <a:lnSpc>
          <a:spcPct val="70000"/>
        </a:lnSpc>
        <a:spcBef>
          <a:spcPct val="0"/>
        </a:spcBef>
        <a:spcAft>
          <a:spcPct val="0"/>
        </a:spcAft>
        <a:defRPr kumimoji="1" sz="4800" b="1">
          <a:solidFill>
            <a:schemeClr val="tx2"/>
          </a:solidFill>
          <a:latin typeface="Mitra" pitchFamily="2" charset="-78"/>
          <a:cs typeface="Mitra" pitchFamily="2" charset="-78"/>
        </a:defRPr>
      </a:lvl3pPr>
      <a:lvl4pPr algn="r" rtl="1" eaLnBrk="0" fontAlgn="base" hangingPunct="0">
        <a:lnSpc>
          <a:spcPct val="70000"/>
        </a:lnSpc>
        <a:spcBef>
          <a:spcPct val="0"/>
        </a:spcBef>
        <a:spcAft>
          <a:spcPct val="0"/>
        </a:spcAft>
        <a:defRPr kumimoji="1" sz="4800" b="1">
          <a:solidFill>
            <a:schemeClr val="tx2"/>
          </a:solidFill>
          <a:latin typeface="Mitra" pitchFamily="2" charset="-78"/>
          <a:cs typeface="Mitra" pitchFamily="2" charset="-78"/>
        </a:defRPr>
      </a:lvl4pPr>
      <a:lvl5pPr algn="r" rtl="1" eaLnBrk="0" fontAlgn="base" hangingPunct="0">
        <a:lnSpc>
          <a:spcPct val="70000"/>
        </a:lnSpc>
        <a:spcBef>
          <a:spcPct val="0"/>
        </a:spcBef>
        <a:spcAft>
          <a:spcPct val="0"/>
        </a:spcAft>
        <a:defRPr kumimoji="1" sz="4800" b="1">
          <a:solidFill>
            <a:schemeClr val="tx2"/>
          </a:solidFill>
          <a:latin typeface="Mitra" pitchFamily="2" charset="-78"/>
          <a:cs typeface="Mitra" pitchFamily="2" charset="-78"/>
        </a:defRPr>
      </a:lvl5pPr>
      <a:lvl6pPr marL="457200" algn="r" rtl="1" eaLnBrk="0" fontAlgn="base" hangingPunct="0">
        <a:lnSpc>
          <a:spcPct val="70000"/>
        </a:lnSpc>
        <a:spcBef>
          <a:spcPct val="0"/>
        </a:spcBef>
        <a:spcAft>
          <a:spcPct val="0"/>
        </a:spcAft>
        <a:defRPr kumimoji="1" sz="4800" b="1">
          <a:solidFill>
            <a:schemeClr val="tx2"/>
          </a:solidFill>
          <a:latin typeface="Mitra" pitchFamily="2" charset="-78"/>
          <a:cs typeface="Times New Roman (Arabic)" pitchFamily="26" charset="0"/>
        </a:defRPr>
      </a:lvl6pPr>
      <a:lvl7pPr marL="914400" algn="r" rtl="1" eaLnBrk="0" fontAlgn="base" hangingPunct="0">
        <a:lnSpc>
          <a:spcPct val="70000"/>
        </a:lnSpc>
        <a:spcBef>
          <a:spcPct val="0"/>
        </a:spcBef>
        <a:spcAft>
          <a:spcPct val="0"/>
        </a:spcAft>
        <a:defRPr kumimoji="1" sz="4800" b="1">
          <a:solidFill>
            <a:schemeClr val="tx2"/>
          </a:solidFill>
          <a:latin typeface="Mitra" pitchFamily="2" charset="-78"/>
          <a:cs typeface="Times New Roman (Arabic)" pitchFamily="26" charset="0"/>
        </a:defRPr>
      </a:lvl7pPr>
      <a:lvl8pPr marL="1371600" algn="r" rtl="1" eaLnBrk="0" fontAlgn="base" hangingPunct="0">
        <a:lnSpc>
          <a:spcPct val="70000"/>
        </a:lnSpc>
        <a:spcBef>
          <a:spcPct val="0"/>
        </a:spcBef>
        <a:spcAft>
          <a:spcPct val="0"/>
        </a:spcAft>
        <a:defRPr kumimoji="1" sz="4800" b="1">
          <a:solidFill>
            <a:schemeClr val="tx2"/>
          </a:solidFill>
          <a:latin typeface="Mitra" pitchFamily="2" charset="-78"/>
          <a:cs typeface="Times New Roman (Arabic)" pitchFamily="26" charset="0"/>
        </a:defRPr>
      </a:lvl8pPr>
      <a:lvl9pPr marL="1828800" algn="r" rtl="1" eaLnBrk="0" fontAlgn="base" hangingPunct="0">
        <a:lnSpc>
          <a:spcPct val="70000"/>
        </a:lnSpc>
        <a:spcBef>
          <a:spcPct val="0"/>
        </a:spcBef>
        <a:spcAft>
          <a:spcPct val="0"/>
        </a:spcAft>
        <a:defRPr kumimoji="1" sz="4800" b="1">
          <a:solidFill>
            <a:schemeClr val="tx2"/>
          </a:solidFill>
          <a:latin typeface="Mitra" pitchFamily="2" charset="-78"/>
          <a:cs typeface="Times New Roman (Arabic)" pitchFamily="26" charset="0"/>
        </a:defRPr>
      </a:lvl9pPr>
    </p:titleStyle>
    <p:bodyStyle>
      <a:lvl1pPr marL="342900" indent="-342900" algn="r" rtl="1"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itra" pitchFamily="2" charset="-78"/>
        </a:defRPr>
      </a:lvl1pPr>
      <a:lvl2pPr marL="742950" indent="-285750" algn="r" rtl="1"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ea typeface="Times New Roman (Arabic)" pitchFamily="26" charset="0"/>
          <a:cs typeface="+mn-cs"/>
        </a:defRPr>
      </a:lvl2pPr>
      <a:lvl3pPr marL="1143000" indent="-228600" algn="r" rtl="1"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ea typeface="Times New Roman (Arabic)" pitchFamily="26" charset="0"/>
          <a:cs typeface="+mn-cs"/>
        </a:defRPr>
      </a:lvl3pPr>
      <a:lvl4pPr marL="1600200" indent="-228600" algn="r" rtl="1" eaLnBrk="0" fontAlgn="base" hangingPunct="0">
        <a:spcBef>
          <a:spcPct val="20000"/>
        </a:spcBef>
        <a:spcAft>
          <a:spcPct val="0"/>
        </a:spcAft>
        <a:buClr>
          <a:schemeClr val="tx2"/>
        </a:buClr>
        <a:buSzPct val="100000"/>
        <a:buChar char="•"/>
        <a:defRPr kumimoji="1" sz="2000">
          <a:solidFill>
            <a:schemeClr val="tx1"/>
          </a:solidFill>
          <a:latin typeface="+mn-lt"/>
          <a:ea typeface="Times New Roman (Arabic)" pitchFamily="26" charset="0"/>
          <a:cs typeface="+mn-cs"/>
        </a:defRPr>
      </a:lvl4pPr>
      <a:lvl5pPr marL="2057400" indent="-228600" algn="r" rtl="1" eaLnBrk="0" fontAlgn="base" hangingPunct="0">
        <a:spcBef>
          <a:spcPct val="20000"/>
        </a:spcBef>
        <a:spcAft>
          <a:spcPct val="0"/>
        </a:spcAft>
        <a:buClr>
          <a:schemeClr val="hlink"/>
        </a:buClr>
        <a:buSzPct val="100000"/>
        <a:buChar char="–"/>
        <a:defRPr kumimoji="1" sz="2000">
          <a:solidFill>
            <a:schemeClr val="tx1"/>
          </a:solidFill>
          <a:latin typeface="+mn-lt"/>
          <a:ea typeface="Times New Roman (Arabic)" pitchFamily="26" charset="0"/>
          <a:cs typeface="+mn-cs"/>
        </a:defRPr>
      </a:lvl5pPr>
      <a:lvl6pPr marL="25146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6pPr>
      <a:lvl7pPr marL="29718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7pPr>
      <a:lvl8pPr marL="34290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8pPr>
      <a:lvl9pPr marL="38862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fa-IR" b="0" smtClean="0">
                <a:solidFill>
                  <a:prstClr val="black">
                    <a:tint val="75000"/>
                  </a:prstClr>
                </a:solidFill>
                <a:latin typeface="Calibri"/>
                <a:cs typeface="+mn-cs"/>
              </a:rPr>
              <a:t>1394/06/26</a:t>
            </a:r>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A631BCC-E3B1-4B11-9F83-AE696567D5EB}" type="slidenum">
              <a:rPr lang="en-US" b="0" smtClean="0">
                <a:solidFill>
                  <a:prstClr val="black">
                    <a:tint val="75000"/>
                  </a:prstClr>
                </a:solidFill>
                <a:latin typeface="Calibri"/>
                <a:cs typeface="+mn-cs"/>
              </a:rPr>
              <a:pPr fontAlgn="auto">
                <a:spcBef>
                  <a:spcPts val="0"/>
                </a:spcBef>
                <a:spcAft>
                  <a:spcPts val="0"/>
                </a:spcAft>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1449898363"/>
      </p:ext>
    </p:extLst>
  </p:cSld>
  <p:clrMap bg1="lt1" tx1="dk1" bg2="lt2" tx2="dk2" accent1="accent1" accent2="accent2" accent3="accent3" accent4="accent4" accent5="accent5" accent6="accent6" hlink="hlink" folHlink="folHlink"/>
  <p:sldLayoutIdLst>
    <p:sldLayoutId id="2147487950" r:id="rId1"/>
    <p:sldLayoutId id="2147487951" r:id="rId2"/>
    <p:sldLayoutId id="2147487952" r:id="rId3"/>
    <p:sldLayoutId id="2147487953" r:id="rId4"/>
    <p:sldLayoutId id="2147487954" r:id="rId5"/>
    <p:sldLayoutId id="2147487955" r:id="rId6"/>
    <p:sldLayoutId id="2147487956" r:id="rId7"/>
    <p:sldLayoutId id="2147487957" r:id="rId8"/>
    <p:sldLayoutId id="2147487958" r:id="rId9"/>
    <p:sldLayoutId id="2147487959" r:id="rId10"/>
    <p:sldLayoutId id="2147487960" r:id="rId11"/>
  </p:sldLayoutIdLst>
  <p:transition spd="med">
    <p:fade thruBlk="1"/>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0" y="762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a-IR" smtClean="0"/>
              <a:t>در اينجا می نويسيم عنوان را</a:t>
            </a:r>
            <a:endParaRPr lang="ar-SA" smtClean="0"/>
          </a:p>
        </p:txBody>
      </p:sp>
      <p:sp>
        <p:nvSpPr>
          <p:cNvPr id="111619" name="Rectangle 3"/>
          <p:cNvSpPr>
            <a:spLocks noGrp="1" noChangeArrowheads="1"/>
          </p:cNvSpPr>
          <p:nvPr>
            <p:ph type="body" idx="1"/>
          </p:nvPr>
        </p:nvSpPr>
        <p:spPr bwMode="auto">
          <a:xfrm>
            <a:off x="1066800" y="990600"/>
            <a:ext cx="784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a-IR" smtClean="0"/>
              <a:t>سطح اول</a:t>
            </a:r>
            <a:endParaRPr lang="ar-SA" smtClean="0"/>
          </a:p>
          <a:p>
            <a:pPr lvl="1"/>
            <a:r>
              <a:rPr lang="fa-IR" smtClean="0"/>
              <a:t>سطح دوم</a:t>
            </a:r>
            <a:endParaRPr lang="ar-SA" smtClean="0"/>
          </a:p>
          <a:p>
            <a:pPr lvl="2"/>
            <a:r>
              <a:rPr lang="fa-IR" smtClean="0"/>
              <a:t>سطح سوم</a:t>
            </a:r>
            <a:endParaRPr lang="ar-SA" smtClean="0"/>
          </a:p>
          <a:p>
            <a:pPr lvl="3"/>
            <a:r>
              <a:rPr lang="fa-IR" smtClean="0"/>
              <a:t>سطح چهارم</a:t>
            </a:r>
            <a:endParaRPr lang="ar-SA" smtClean="0"/>
          </a:p>
          <a:p>
            <a:pPr lvl="4"/>
            <a:r>
              <a:rPr lang="fa-IR" smtClean="0"/>
              <a:t>سطح پنجم</a:t>
            </a:r>
            <a:endParaRPr lang="ar-SA" smtClean="0"/>
          </a:p>
        </p:txBody>
      </p:sp>
      <p:sp>
        <p:nvSpPr>
          <p:cNvPr id="111620" name="Rectangle 4"/>
          <p:cNvSpPr>
            <a:spLocks noGrp="1" noChangeArrowheads="1"/>
          </p:cNvSpPr>
          <p:nvPr>
            <p:ph type="dt" sz="half" idx="2"/>
          </p:nvPr>
        </p:nvSpPr>
        <p:spPr bwMode="auto">
          <a:xfrm>
            <a:off x="1828800" y="6661150"/>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a:defRPr sz="1000" b="0">
                <a:latin typeface="+mn-lt"/>
                <a:ea typeface="+mn-ea"/>
                <a:cs typeface="+mn-cs"/>
              </a:defRPr>
            </a:lvl1pPr>
          </a:lstStyle>
          <a:p>
            <a:pPr>
              <a:defRPr/>
            </a:pPr>
            <a:r>
              <a:rPr lang="fa-IR" smtClean="0">
                <a:solidFill>
                  <a:srgbClr val="808080"/>
                </a:solidFill>
              </a:rPr>
              <a:t>1394/06/26</a:t>
            </a:r>
            <a:endParaRPr lang="en-US">
              <a:solidFill>
                <a:srgbClr val="808080"/>
              </a:solidFill>
            </a:endParaRPr>
          </a:p>
        </p:txBody>
      </p:sp>
      <p:sp>
        <p:nvSpPr>
          <p:cNvPr id="111621" name="Rectangle 5"/>
          <p:cNvSpPr>
            <a:spLocks noGrp="1" noChangeArrowheads="1"/>
          </p:cNvSpPr>
          <p:nvPr>
            <p:ph type="ftr" sz="quarter" idx="3"/>
          </p:nvPr>
        </p:nvSpPr>
        <p:spPr bwMode="auto">
          <a:xfrm>
            <a:off x="4038600" y="6689725"/>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a:defRPr sz="1000" b="0">
                <a:latin typeface="+mn-lt"/>
                <a:ea typeface="+mn-ea"/>
                <a:cs typeface="+mn-cs"/>
              </a:defRPr>
            </a:lvl1pPr>
          </a:lstStyle>
          <a:p>
            <a:pPr>
              <a:defRPr/>
            </a:pPr>
            <a:endParaRPr lang="en-US">
              <a:solidFill>
                <a:srgbClr val="808080"/>
              </a:solidFill>
            </a:endParaRPr>
          </a:p>
        </p:txBody>
      </p:sp>
      <p:sp>
        <p:nvSpPr>
          <p:cNvPr id="111622"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a:defRPr sz="1000" b="0">
                <a:latin typeface="+mn-lt"/>
                <a:ea typeface="+mn-ea"/>
                <a:cs typeface="+mn-cs"/>
              </a:defRPr>
            </a:lvl1pPr>
          </a:lstStyle>
          <a:p>
            <a:pPr>
              <a:defRPr/>
            </a:pPr>
            <a:fld id="{B9BB215B-E467-4CD9-8D7C-5804320AF53A}" type="slidenum">
              <a:rPr lang="ar-SA">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81282072"/>
      </p:ext>
    </p:extLst>
  </p:cSld>
  <p:clrMap bg1="lt1" tx1="dk1" bg2="lt2" tx2="dk2" accent1="accent1" accent2="accent2" accent3="accent3" accent4="accent4" accent5="accent5" accent6="accent6" hlink="hlink" folHlink="folHlink"/>
  <p:sldLayoutIdLst>
    <p:sldLayoutId id="2147487989" r:id="rId1"/>
    <p:sldLayoutId id="2147487990" r:id="rId2"/>
    <p:sldLayoutId id="2147487991" r:id="rId3"/>
    <p:sldLayoutId id="2147487992" r:id="rId4"/>
    <p:sldLayoutId id="2147487993" r:id="rId5"/>
    <p:sldLayoutId id="2147487994" r:id="rId6"/>
    <p:sldLayoutId id="2147487995" r:id="rId7"/>
    <p:sldLayoutId id="2147487996" r:id="rId8"/>
    <p:sldLayoutId id="2147487997" r:id="rId9"/>
    <p:sldLayoutId id="2147487998" r:id="rId10"/>
    <p:sldLayoutId id="2147487999" r:id="rId11"/>
    <p:sldLayoutId id="2147488000" r:id="rId12"/>
    <p:sldLayoutId id="2147488001" r:id="rId13"/>
  </p:sldLayoutIdLst>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500"/>
                                        <p:tgtEl>
                                          <p:spTgt spid="111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19">
                                            <p:txEl>
                                              <p:pRg st="0" end="0"/>
                                            </p:txEl>
                                          </p:spTgt>
                                        </p:tgtEl>
                                        <p:attrNameLst>
                                          <p:attrName>style.visibility</p:attrName>
                                        </p:attrNameLst>
                                      </p:cBhvr>
                                      <p:to>
                                        <p:strVal val="visible"/>
                                      </p:to>
                                    </p:set>
                                    <p:animEffect transition="in" filter="dissolve">
                                      <p:cBhvr>
                                        <p:cTn id="12" dur="500"/>
                                        <p:tgtEl>
                                          <p:spTgt spid="111619">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1619">
                                            <p:txEl>
                                              <p:pRg st="1" end="1"/>
                                            </p:txEl>
                                          </p:spTgt>
                                        </p:tgtEl>
                                        <p:attrNameLst>
                                          <p:attrName>style.visibility</p:attrName>
                                        </p:attrNameLst>
                                      </p:cBhvr>
                                      <p:to>
                                        <p:strVal val="visible"/>
                                      </p:to>
                                    </p:set>
                                    <p:animEffect transition="in" filter="dissolve">
                                      <p:cBhvr>
                                        <p:cTn id="15" dur="500"/>
                                        <p:tgtEl>
                                          <p:spTgt spid="111619">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1619">
                                            <p:txEl>
                                              <p:pRg st="2" end="2"/>
                                            </p:txEl>
                                          </p:spTgt>
                                        </p:tgtEl>
                                        <p:attrNameLst>
                                          <p:attrName>style.visibility</p:attrName>
                                        </p:attrNameLst>
                                      </p:cBhvr>
                                      <p:to>
                                        <p:strVal val="visible"/>
                                      </p:to>
                                    </p:set>
                                    <p:animEffect transition="in" filter="dissolve">
                                      <p:cBhvr>
                                        <p:cTn id="18" dur="500"/>
                                        <p:tgtEl>
                                          <p:spTgt spid="111619">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1619">
                                            <p:txEl>
                                              <p:pRg st="3" end="3"/>
                                            </p:txEl>
                                          </p:spTgt>
                                        </p:tgtEl>
                                        <p:attrNameLst>
                                          <p:attrName>style.visibility</p:attrName>
                                        </p:attrNameLst>
                                      </p:cBhvr>
                                      <p:to>
                                        <p:strVal val="visible"/>
                                      </p:to>
                                    </p:set>
                                    <p:animEffect transition="in" filter="dissolve">
                                      <p:cBhvr>
                                        <p:cTn id="21" dur="500"/>
                                        <p:tgtEl>
                                          <p:spTgt spid="111619">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1619">
                                            <p:txEl>
                                              <p:pRg st="4" end="4"/>
                                            </p:txEl>
                                          </p:spTgt>
                                        </p:tgtEl>
                                        <p:attrNameLst>
                                          <p:attrName>style.visibility</p:attrName>
                                        </p:attrNameLst>
                                      </p:cBhvr>
                                      <p:to>
                                        <p:strVal val="visible"/>
                                      </p:to>
                                    </p:set>
                                    <p:animEffect transition="in" filter="dissolve">
                                      <p:cBhvr>
                                        <p:cTn id="24"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19" grpId="0" build="p">
        <p:tmplLst>
          <p:tmpl lvl="1">
            <p:tnLst>
              <p:par>
                <p:cTn presetID="9" presetClass="entr" presetSubtype="0" fill="hold" nodeType="click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11619"/>
                        </p:tgtEl>
                        <p:attrNameLst>
                          <p:attrName>style.visibility</p:attrName>
                        </p:attrNameLst>
                      </p:cBhvr>
                      <p:to>
                        <p:strVal val="visible"/>
                      </p:to>
                    </p:set>
                    <p:animEffect transition="in" filter="dissolve">
                      <p:cBhvr>
                        <p:cTn dur="500"/>
                        <p:tgtEl>
                          <p:spTgt spid="111619"/>
                        </p:tgtEl>
                      </p:cBhvr>
                    </p:animEffect>
                  </p:childTnLst>
                </p:cTn>
              </p:par>
            </p:tnLst>
          </p:tmpl>
        </p:tmplLst>
      </p:bldP>
    </p:bldLst>
  </p:timing>
  <p:hf hdr="0" ftr="0"/>
  <p:txStyles>
    <p:titleStyle>
      <a:lvl1pPr algn="r" rtl="1" eaLnBrk="0" fontAlgn="base" hangingPunct="0">
        <a:spcBef>
          <a:spcPct val="0"/>
        </a:spcBef>
        <a:spcAft>
          <a:spcPct val="0"/>
        </a:spcAft>
        <a:defRPr sz="4000">
          <a:solidFill>
            <a:schemeClr val="tx2"/>
          </a:solidFill>
          <a:latin typeface="+mj-lt"/>
          <a:ea typeface="+mj-ea"/>
          <a:cs typeface="+mj-cs"/>
        </a:defRPr>
      </a:lvl1pPr>
      <a:lvl2pPr algn="r" rtl="1" eaLnBrk="0" fontAlgn="base" hangingPunct="0">
        <a:spcBef>
          <a:spcPct val="0"/>
        </a:spcBef>
        <a:spcAft>
          <a:spcPct val="0"/>
        </a:spcAft>
        <a:defRPr sz="4000">
          <a:solidFill>
            <a:schemeClr val="tx2"/>
          </a:solidFill>
          <a:latin typeface="Impact" pitchFamily="34" charset="0"/>
          <a:cs typeface="Arial" charset="0"/>
        </a:defRPr>
      </a:lvl2pPr>
      <a:lvl3pPr algn="r" rtl="1" eaLnBrk="0" fontAlgn="base" hangingPunct="0">
        <a:spcBef>
          <a:spcPct val="0"/>
        </a:spcBef>
        <a:spcAft>
          <a:spcPct val="0"/>
        </a:spcAft>
        <a:defRPr sz="4000">
          <a:solidFill>
            <a:schemeClr val="tx2"/>
          </a:solidFill>
          <a:latin typeface="Impact" pitchFamily="34" charset="0"/>
          <a:cs typeface="Arial" charset="0"/>
        </a:defRPr>
      </a:lvl3pPr>
      <a:lvl4pPr algn="r" rtl="1" eaLnBrk="0" fontAlgn="base" hangingPunct="0">
        <a:spcBef>
          <a:spcPct val="0"/>
        </a:spcBef>
        <a:spcAft>
          <a:spcPct val="0"/>
        </a:spcAft>
        <a:defRPr sz="4000">
          <a:solidFill>
            <a:schemeClr val="tx2"/>
          </a:solidFill>
          <a:latin typeface="Impact" pitchFamily="34" charset="0"/>
          <a:cs typeface="Arial" charset="0"/>
        </a:defRPr>
      </a:lvl4pPr>
      <a:lvl5pPr algn="r" rtl="1" eaLnBrk="0" fontAlgn="base" hangingPunct="0">
        <a:spcBef>
          <a:spcPct val="0"/>
        </a:spcBef>
        <a:spcAft>
          <a:spcPct val="0"/>
        </a:spcAft>
        <a:defRPr sz="4000">
          <a:solidFill>
            <a:schemeClr val="tx2"/>
          </a:solidFill>
          <a:latin typeface="Impact" pitchFamily="34" charset="0"/>
          <a:cs typeface="Arial" charset="0"/>
        </a:defRPr>
      </a:lvl5pPr>
      <a:lvl6pPr marL="457200" algn="r" rtl="1" fontAlgn="base">
        <a:spcBef>
          <a:spcPct val="0"/>
        </a:spcBef>
        <a:spcAft>
          <a:spcPct val="0"/>
        </a:spcAft>
        <a:defRPr sz="4000">
          <a:solidFill>
            <a:schemeClr val="tx2"/>
          </a:solidFill>
          <a:latin typeface="Impact" pitchFamily="34" charset="0"/>
          <a:cs typeface="Arial" charset="0"/>
        </a:defRPr>
      </a:lvl6pPr>
      <a:lvl7pPr marL="914400" algn="r" rtl="1" fontAlgn="base">
        <a:spcBef>
          <a:spcPct val="0"/>
        </a:spcBef>
        <a:spcAft>
          <a:spcPct val="0"/>
        </a:spcAft>
        <a:defRPr sz="4000">
          <a:solidFill>
            <a:schemeClr val="tx2"/>
          </a:solidFill>
          <a:latin typeface="Impact" pitchFamily="34" charset="0"/>
          <a:cs typeface="Arial" charset="0"/>
        </a:defRPr>
      </a:lvl7pPr>
      <a:lvl8pPr marL="1371600" algn="r" rtl="1" fontAlgn="base">
        <a:spcBef>
          <a:spcPct val="0"/>
        </a:spcBef>
        <a:spcAft>
          <a:spcPct val="0"/>
        </a:spcAft>
        <a:defRPr sz="4000">
          <a:solidFill>
            <a:schemeClr val="tx2"/>
          </a:solidFill>
          <a:latin typeface="Impact" pitchFamily="34" charset="0"/>
          <a:cs typeface="Arial" charset="0"/>
        </a:defRPr>
      </a:lvl8pPr>
      <a:lvl9pPr marL="1828800" algn="r" rtl="1" fontAlgn="base">
        <a:spcBef>
          <a:spcPct val="0"/>
        </a:spcBef>
        <a:spcAft>
          <a:spcPct val="0"/>
        </a:spcAft>
        <a:defRPr sz="4000">
          <a:solidFill>
            <a:schemeClr val="tx2"/>
          </a:solidFill>
          <a:latin typeface="Impact" pitchFamily="34" charset="0"/>
          <a:cs typeface="Arial" charset="0"/>
        </a:defRPr>
      </a:lvl9pPr>
    </p:titleStyle>
    <p:bodyStyle>
      <a:lvl1pPr marL="342900" indent="-342900" algn="r" rtl="1" eaLnBrk="0" fontAlgn="base" hangingPunct="0">
        <a:spcBef>
          <a:spcPct val="20000"/>
        </a:spcBef>
        <a:spcAft>
          <a:spcPct val="0"/>
        </a:spcAft>
        <a:buFont typeface="Wingdings" pitchFamily="2" charset="2"/>
        <a:buChar char="ü"/>
        <a:defRPr sz="2800" b="1">
          <a:solidFill>
            <a:srgbClr val="663300"/>
          </a:solidFill>
          <a:latin typeface="+mn-lt"/>
          <a:ea typeface="+mn-ea"/>
          <a:cs typeface="+mn-cs"/>
        </a:defRPr>
      </a:lvl1pPr>
      <a:lvl2pPr marL="742950" indent="-285750" algn="r" rtl="1" eaLnBrk="0" fontAlgn="base" hangingPunct="0">
        <a:spcBef>
          <a:spcPct val="20000"/>
        </a:spcBef>
        <a:spcAft>
          <a:spcPct val="0"/>
        </a:spcAft>
        <a:buFont typeface="Wingdings" pitchFamily="2" charset="2"/>
        <a:buChar char="û"/>
        <a:defRPr sz="2400" b="1">
          <a:solidFill>
            <a:srgbClr val="006699"/>
          </a:solidFill>
          <a:latin typeface="+mn-lt"/>
          <a:cs typeface="+mn-cs"/>
        </a:defRPr>
      </a:lvl2pPr>
      <a:lvl3pPr marL="1143000" indent="-228600" algn="r" rtl="1" eaLnBrk="0" fontAlgn="base" hangingPunct="0">
        <a:spcBef>
          <a:spcPct val="20000"/>
        </a:spcBef>
        <a:spcAft>
          <a:spcPct val="0"/>
        </a:spcAft>
        <a:buFont typeface="Wingdings 2" pitchFamily="18" charset="2"/>
        <a:buChar char=""/>
        <a:defRPr sz="2400" b="1">
          <a:solidFill>
            <a:srgbClr val="666699"/>
          </a:solidFill>
          <a:latin typeface="+mn-lt"/>
          <a:cs typeface="+mn-cs"/>
        </a:defRPr>
      </a:lvl3pPr>
      <a:lvl4pPr marL="1600200" indent="-228600" algn="r" rtl="1" eaLnBrk="0" fontAlgn="base" hangingPunct="0">
        <a:spcBef>
          <a:spcPct val="20000"/>
        </a:spcBef>
        <a:spcAft>
          <a:spcPct val="0"/>
        </a:spcAft>
        <a:buChar char="–"/>
        <a:defRPr sz="2000" b="1">
          <a:solidFill>
            <a:srgbClr val="006666"/>
          </a:solidFill>
          <a:latin typeface="+mn-lt"/>
          <a:cs typeface="+mn-cs"/>
        </a:defRPr>
      </a:lvl4pPr>
      <a:lvl5pPr marL="2057400" indent="-228600" algn="r" rtl="1" eaLnBrk="0" fontAlgn="base" hangingPunct="0">
        <a:spcBef>
          <a:spcPct val="20000"/>
        </a:spcBef>
        <a:spcAft>
          <a:spcPct val="0"/>
        </a:spcAft>
        <a:buChar char="»"/>
        <a:defRPr sz="2000" b="1">
          <a:solidFill>
            <a:schemeClr val="tx1"/>
          </a:solidFill>
          <a:latin typeface="+mn-lt"/>
          <a:cs typeface="+mn-cs"/>
        </a:defRPr>
      </a:lvl5pPr>
      <a:lvl6pPr marL="2514600" indent="-228600" algn="r" rtl="1" fontAlgn="base">
        <a:spcBef>
          <a:spcPct val="20000"/>
        </a:spcBef>
        <a:spcAft>
          <a:spcPct val="0"/>
        </a:spcAft>
        <a:buChar char="»"/>
        <a:defRPr sz="2000" b="1">
          <a:solidFill>
            <a:schemeClr val="tx1"/>
          </a:solidFill>
          <a:latin typeface="+mn-lt"/>
          <a:cs typeface="+mn-cs"/>
        </a:defRPr>
      </a:lvl6pPr>
      <a:lvl7pPr marL="2971800" indent="-228600" algn="r" rtl="1" fontAlgn="base">
        <a:spcBef>
          <a:spcPct val="20000"/>
        </a:spcBef>
        <a:spcAft>
          <a:spcPct val="0"/>
        </a:spcAft>
        <a:buChar char="»"/>
        <a:defRPr sz="2000" b="1">
          <a:solidFill>
            <a:schemeClr val="tx1"/>
          </a:solidFill>
          <a:latin typeface="+mn-lt"/>
          <a:cs typeface="+mn-cs"/>
        </a:defRPr>
      </a:lvl7pPr>
      <a:lvl8pPr marL="3429000" indent="-228600" algn="r" rtl="1" fontAlgn="base">
        <a:spcBef>
          <a:spcPct val="20000"/>
        </a:spcBef>
        <a:spcAft>
          <a:spcPct val="0"/>
        </a:spcAft>
        <a:buChar char="»"/>
        <a:defRPr sz="2000" b="1">
          <a:solidFill>
            <a:schemeClr val="tx1"/>
          </a:solidFill>
          <a:latin typeface="+mn-lt"/>
          <a:cs typeface="+mn-cs"/>
        </a:defRPr>
      </a:lvl8pPr>
      <a:lvl9pPr marL="3886200" indent="-228600" algn="r" rtl="1" fontAlgn="base">
        <a:spcBef>
          <a:spcPct val="20000"/>
        </a:spcBef>
        <a:spcAft>
          <a:spcPct val="0"/>
        </a:spcAft>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a:defRPr/>
            </a:pPr>
            <a:r>
              <a:rPr lang="fa-IR" b="0" smtClean="0">
                <a:solidFill>
                  <a:srgbClr val="808080"/>
                </a:solidFill>
                <a:latin typeface="Garamond"/>
                <a:cs typeface="+mn-cs"/>
              </a:rPr>
              <a:t>1394/06/26</a:t>
            </a:r>
            <a:endParaRPr lang="en-US" b="0">
              <a:solidFill>
                <a:srgbClr val="808080"/>
              </a:solidFill>
              <a:latin typeface="Garamond"/>
              <a:cs typeface="+mn-cs"/>
            </a:endParaRP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a:defRPr/>
            </a:pPr>
            <a:endParaRPr lang="en-US" b="0">
              <a:solidFill>
                <a:srgbClr val="808080"/>
              </a:solidFill>
              <a:latin typeface="Garamond"/>
              <a:cs typeface="+mn-cs"/>
            </a:endParaRP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a:defRPr/>
            </a:pPr>
            <a:fld id="{2C9E1D9A-479B-4A08-A5F3-B4DBDBD2004C}" type="slidenum">
              <a:rPr lang="ar-SA" smtClean="0">
                <a:solidFill>
                  <a:srgbClr val="808080"/>
                </a:solidFill>
                <a:latin typeface="Garamond"/>
                <a:cs typeface="Times New Roman"/>
              </a:rPr>
              <a:pPr>
                <a:defRPr/>
              </a:pPr>
              <a:t>‹#›</a:t>
            </a:fld>
            <a:endParaRPr lang="en-US">
              <a:solidFill>
                <a:srgbClr val="808080"/>
              </a:solidFill>
              <a:latin typeface="Garamond"/>
              <a:cs typeface="+mn-cs"/>
            </a:endParaRPr>
          </a:p>
        </p:txBody>
      </p:sp>
    </p:spTree>
    <p:extLst>
      <p:ext uri="{BB962C8B-B14F-4D97-AF65-F5344CB8AC3E}">
        <p14:creationId xmlns:p14="http://schemas.microsoft.com/office/powerpoint/2010/main" val="1454281868"/>
      </p:ext>
    </p:extLst>
  </p:cSld>
  <p:clrMap bg1="lt1" tx1="dk1" bg2="lt2" tx2="dk2" accent1="accent1" accent2="accent2" accent3="accent3" accent4="accent4" accent5="accent5" accent6="accent6" hlink="hlink" folHlink="folHlink"/>
  <p:sldLayoutIdLst>
    <p:sldLayoutId id="2147488017" r:id="rId1"/>
    <p:sldLayoutId id="2147488018" r:id="rId2"/>
    <p:sldLayoutId id="2147488019" r:id="rId3"/>
    <p:sldLayoutId id="2147488020" r:id="rId4"/>
    <p:sldLayoutId id="2147488021" r:id="rId5"/>
    <p:sldLayoutId id="2147488022" r:id="rId6"/>
    <p:sldLayoutId id="2147488023" r:id="rId7"/>
    <p:sldLayoutId id="2147488024" r:id="rId8"/>
    <p:sldLayoutId id="2147488025" r:id="rId9"/>
    <p:sldLayoutId id="2147488026" r:id="rId10"/>
    <p:sldLayoutId id="2147488027" r:id="rId11"/>
    <p:sldLayoutId id="2147488028"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hf hdr="0" ftr="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latin typeface="Arial" charset="0"/>
              </a:rPr>
              <a:t>1394/06/26</a:t>
            </a:r>
            <a:endParaRPr lang="en-US" b="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B2333B-FD06-4205-82A2-470E6ECE787A}" type="slidenum">
              <a:rPr lang="en-US" b="0">
                <a:solidFill>
                  <a:srgbClr val="000000"/>
                </a:solidFill>
                <a:latin typeface="Arial" charset="0"/>
              </a:rPr>
              <a:pPr/>
              <a:t>‹#›</a:t>
            </a:fld>
            <a:endParaRPr lang="en-US" b="0">
              <a:solidFill>
                <a:srgbClr val="000000"/>
              </a:solidFill>
              <a:latin typeface="Arial" charset="0"/>
            </a:endParaRPr>
          </a:p>
        </p:txBody>
      </p:sp>
    </p:spTree>
    <p:extLst>
      <p:ext uri="{BB962C8B-B14F-4D97-AF65-F5344CB8AC3E}">
        <p14:creationId xmlns:p14="http://schemas.microsoft.com/office/powerpoint/2010/main" val="2254951931"/>
      </p:ext>
    </p:extLst>
  </p:cSld>
  <p:clrMap bg1="lt1" tx1="dk1" bg2="lt2" tx2="dk2" accent1="accent1" accent2="accent2" accent3="accent3" accent4="accent4" accent5="accent5" accent6="accent6" hlink="hlink" folHlink="folHlink"/>
  <p:sldLayoutIdLst>
    <p:sldLayoutId id="2147488030" r:id="rId1"/>
    <p:sldLayoutId id="2147488031" r:id="rId2"/>
    <p:sldLayoutId id="2147488032" r:id="rId3"/>
    <p:sldLayoutId id="2147488033" r:id="rId4"/>
    <p:sldLayoutId id="2147488034" r:id="rId5"/>
    <p:sldLayoutId id="2147488035" r:id="rId6"/>
    <p:sldLayoutId id="2147488036" r:id="rId7"/>
    <p:sldLayoutId id="2147488037" r:id="rId8"/>
    <p:sldLayoutId id="2147488038" r:id="rId9"/>
    <p:sldLayoutId id="2147488039" r:id="rId10"/>
    <p:sldLayoutId id="2147488040" r:id="rId11"/>
  </p:sldLayoutIdLst>
  <p:hf hdr="0" ftr="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Century Gothic" pitchFamily="34" charset="0"/>
        </a:defRPr>
      </a:lvl2pPr>
      <a:lvl3pPr algn="l" rtl="0" eaLnBrk="1" fontAlgn="base" hangingPunct="1">
        <a:spcBef>
          <a:spcPct val="0"/>
        </a:spcBef>
        <a:spcAft>
          <a:spcPct val="0"/>
        </a:spcAft>
        <a:defRPr sz="3200">
          <a:solidFill>
            <a:schemeClr val="bg1"/>
          </a:solidFill>
          <a:latin typeface="Century Gothic" pitchFamily="34" charset="0"/>
        </a:defRPr>
      </a:lvl3pPr>
      <a:lvl4pPr algn="l" rtl="0" eaLnBrk="1" fontAlgn="base" hangingPunct="1">
        <a:spcBef>
          <a:spcPct val="0"/>
        </a:spcBef>
        <a:spcAft>
          <a:spcPct val="0"/>
        </a:spcAft>
        <a:defRPr sz="3200">
          <a:solidFill>
            <a:schemeClr val="bg1"/>
          </a:solidFill>
          <a:latin typeface="Century Gothic" pitchFamily="34" charset="0"/>
        </a:defRPr>
      </a:lvl4pPr>
      <a:lvl5pPr algn="l" rtl="0" eaLnBrk="1" fontAlgn="base" hangingPunct="1">
        <a:spcBef>
          <a:spcPct val="0"/>
        </a:spcBef>
        <a:spcAft>
          <a:spcPct val="0"/>
        </a:spcAft>
        <a:defRPr sz="3200">
          <a:solidFill>
            <a:schemeClr val="bg1"/>
          </a:solidFill>
          <a:latin typeface="Century Gothic" pitchFamily="34" charset="0"/>
        </a:defRPr>
      </a:lvl5pPr>
      <a:lvl6pPr marL="457200" algn="l" rtl="0" eaLnBrk="1" fontAlgn="base" hangingPunct="1">
        <a:spcBef>
          <a:spcPct val="0"/>
        </a:spcBef>
        <a:spcAft>
          <a:spcPct val="0"/>
        </a:spcAft>
        <a:defRPr sz="3200">
          <a:solidFill>
            <a:schemeClr val="bg1"/>
          </a:solidFill>
          <a:latin typeface="Century Gothic" pitchFamily="34" charset="0"/>
        </a:defRPr>
      </a:lvl6pPr>
      <a:lvl7pPr marL="914400" algn="l" rtl="0" eaLnBrk="1" fontAlgn="base" hangingPunct="1">
        <a:spcBef>
          <a:spcPct val="0"/>
        </a:spcBef>
        <a:spcAft>
          <a:spcPct val="0"/>
        </a:spcAft>
        <a:defRPr sz="3200">
          <a:solidFill>
            <a:schemeClr val="bg1"/>
          </a:solidFill>
          <a:latin typeface="Century Gothic" pitchFamily="34" charset="0"/>
        </a:defRPr>
      </a:lvl7pPr>
      <a:lvl8pPr marL="1371600" algn="l" rtl="0" eaLnBrk="1" fontAlgn="base" hangingPunct="1">
        <a:spcBef>
          <a:spcPct val="0"/>
        </a:spcBef>
        <a:spcAft>
          <a:spcPct val="0"/>
        </a:spcAft>
        <a:defRPr sz="3200">
          <a:solidFill>
            <a:schemeClr val="bg1"/>
          </a:solidFill>
          <a:latin typeface="Century Gothic" pitchFamily="34" charset="0"/>
        </a:defRPr>
      </a:lvl8pPr>
      <a:lvl9pPr marL="1828800" algn="l" rtl="0" eaLnBrk="1" fontAlgn="base" hangingPunct="1">
        <a:spcBef>
          <a:spcPct val="0"/>
        </a:spcBef>
        <a:spcAft>
          <a:spcPct val="0"/>
        </a:spcAft>
        <a:defRPr sz="3200">
          <a:solidFill>
            <a:schemeClr val="bg1"/>
          </a:solidFill>
          <a:latin typeface="Century Gothic"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B6F15528-21DE-4FAA-801E-634DDDAF4B2B}" type="slidenum">
              <a:rPr lang="en-US" b="0" smtClean="0">
                <a:latin typeface="Calibri"/>
                <a:cs typeface="+mn-cs"/>
              </a:rPr>
              <a:pPr fontAlgn="auto">
                <a:spcBef>
                  <a:spcPts val="0"/>
                </a:spcBef>
                <a:spcAft>
                  <a:spcPts val="0"/>
                </a:spcAft>
              </a:pPr>
              <a:t>‹#›</a:t>
            </a:fld>
            <a:endParaRPr lang="en-US" b="0">
              <a:latin typeface="Calibri"/>
              <a:cs typeface="+mn-cs"/>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a:solidFill>
                <a:srgbClr val="DFDCB7"/>
              </a:solidFill>
              <a:latin typeface="Calibri"/>
              <a:cs typeface="+mn-cs"/>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r>
              <a:rPr lang="fa-IR" b="0" smtClean="0">
                <a:solidFill>
                  <a:srgbClr val="DFDCB7"/>
                </a:solidFill>
                <a:latin typeface="Calibri"/>
                <a:cs typeface="+mn-cs"/>
              </a:rPr>
              <a:t>1394/06/26</a:t>
            </a:r>
            <a:endParaRPr lang="en-US" b="0">
              <a:solidFill>
                <a:srgbClr val="DFDCB7"/>
              </a:solidFill>
              <a:latin typeface="Calibri"/>
              <a:cs typeface="+mn-cs"/>
            </a:endParaRPr>
          </a:p>
        </p:txBody>
      </p:sp>
    </p:spTree>
    <p:extLst>
      <p:ext uri="{BB962C8B-B14F-4D97-AF65-F5344CB8AC3E}">
        <p14:creationId xmlns:p14="http://schemas.microsoft.com/office/powerpoint/2010/main" val="1589324498"/>
      </p:ext>
    </p:extLst>
  </p:cSld>
  <p:clrMap bg1="lt1" tx1="dk1" bg2="lt2" tx2="dk2" accent1="accent1" accent2="accent2" accent3="accent3" accent4="accent4" accent5="accent5" accent6="accent6" hlink="hlink" folHlink="folHlink"/>
  <p:sldLayoutIdLst>
    <p:sldLayoutId id="2147488042" r:id="rId1"/>
    <p:sldLayoutId id="2147488043" r:id="rId2"/>
    <p:sldLayoutId id="2147488044" r:id="rId3"/>
    <p:sldLayoutId id="2147488045" r:id="rId4"/>
    <p:sldLayoutId id="2147488046" r:id="rId5"/>
    <p:sldLayoutId id="2147488047" r:id="rId6"/>
    <p:sldLayoutId id="2147488048" r:id="rId7"/>
    <p:sldLayoutId id="2147488049" r:id="rId8"/>
    <p:sldLayoutId id="2147488050" r:id="rId9"/>
    <p:sldLayoutId id="2147488051" r:id="rId10"/>
    <p:sldLayoutId id="2147488052" r:id="rId11"/>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hf hdr="0" ftr="0"/>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7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7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fa-IR" b="0" smtClean="0">
                <a:solidFill>
                  <a:srgbClr val="000000"/>
                </a:solidFill>
                <a:cs typeface="Arial" pitchFamily="34" charset="0"/>
              </a:rPr>
              <a:t>1394/06/26</a:t>
            </a:r>
            <a:endParaRPr lang="en-US" b="0" smtClean="0">
              <a:solidFill>
                <a:srgbClr val="000000"/>
              </a:solidFill>
              <a:cs typeface="Arial" pitchFamily="34" charset="0"/>
            </a:endParaRPr>
          </a:p>
        </p:txBody>
      </p:sp>
      <p:sp>
        <p:nvSpPr>
          <p:cNvPr id="267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b="0" smtClean="0">
              <a:solidFill>
                <a:srgbClr val="000000"/>
              </a:solidFill>
              <a:cs typeface="Arial" pitchFamily="34" charset="0"/>
            </a:endParaRPr>
          </a:p>
        </p:txBody>
      </p:sp>
      <p:sp>
        <p:nvSpPr>
          <p:cNvPr id="267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BA925D-DFDB-476D-9599-2EA7B031A273}" type="slidenum">
              <a:rPr lang="en-US" b="0" smtClean="0">
                <a:solidFill>
                  <a:srgbClr val="000000"/>
                </a:solidFill>
                <a:cs typeface="Arial" pitchFamily="34" charset="0"/>
              </a:rPr>
              <a:pPr/>
              <a:t>‹#›</a:t>
            </a:fld>
            <a:endParaRPr lang="en-US" b="0" smtClean="0">
              <a:solidFill>
                <a:srgbClr val="000000"/>
              </a:solidFill>
              <a:cs typeface="Arial" pitchFamily="34" charset="0"/>
            </a:endParaRPr>
          </a:p>
        </p:txBody>
      </p:sp>
    </p:spTree>
    <p:extLst>
      <p:ext uri="{BB962C8B-B14F-4D97-AF65-F5344CB8AC3E}">
        <p14:creationId xmlns:p14="http://schemas.microsoft.com/office/powerpoint/2010/main" val="3874717550"/>
      </p:ext>
    </p:extLst>
  </p:cSld>
  <p:clrMap bg1="lt1" tx1="dk1" bg2="lt2" tx2="dk2" accent1="accent1" accent2="accent2" accent3="accent3" accent4="accent4" accent5="accent5" accent6="accent6" hlink="hlink" folHlink="folHlink"/>
  <p:sldLayoutIdLst>
    <p:sldLayoutId id="2147488054" r:id="rId1"/>
    <p:sldLayoutId id="2147488055" r:id="rId2"/>
    <p:sldLayoutId id="2147488056" r:id="rId3"/>
    <p:sldLayoutId id="2147488057" r:id="rId4"/>
    <p:sldLayoutId id="2147488058" r:id="rId5"/>
    <p:sldLayoutId id="2147488059" r:id="rId6"/>
    <p:sldLayoutId id="2147488060" r:id="rId7"/>
    <p:sldLayoutId id="2147488061" r:id="rId8"/>
    <p:sldLayoutId id="2147488062" r:id="rId9"/>
    <p:sldLayoutId id="2147488063" r:id="rId10"/>
    <p:sldLayoutId id="2147488064" r:id="rId11"/>
  </p:sldLayoutIdLst>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b="0">
              <a:solidFill>
                <a:prstClr val="black"/>
              </a:solidFill>
              <a:latin typeface="Constantia"/>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b="0">
              <a:solidFill>
                <a:prstClr val="black"/>
              </a:solidFill>
              <a:latin typeface="Constantia"/>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F70EB258-91BE-473B-A203-9EF63D6B0CF1}" type="datetime1">
              <a:rPr lang="en-US" b="0">
                <a:solidFill>
                  <a:srgbClr val="04617B">
                    <a:shade val="90000"/>
                  </a:srgbClr>
                </a:solidFill>
                <a:cs typeface="Arial" pitchFamily="34" charset="0"/>
              </a:rPr>
              <a:pPr>
                <a:defRPr/>
              </a:pPr>
              <a:t>4/12/2020</a:t>
            </a:fld>
            <a:endParaRPr lang="en-US" b="0">
              <a:solidFill>
                <a:srgbClr val="04617B">
                  <a:shade val="90000"/>
                </a:srgbClr>
              </a:solidFill>
              <a:cs typeface="Arial" pitchFamily="34"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b="0">
                <a:solidFill>
                  <a:srgbClr val="04617B">
                    <a:shade val="90000"/>
                  </a:srgbClr>
                </a:solidFill>
                <a:cs typeface="Arial" pitchFamily="34" charset="0"/>
              </a:rPr>
              <a:t>www.prozhe.com</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9B2D33E2-5D9E-4D3A-8289-AF36C7FE4274}" type="slidenum">
              <a:rPr lang="en-US" b="0">
                <a:cs typeface="Arial" pitchFamily="34" charset="0"/>
              </a:rPr>
              <a:pPr>
                <a:defRPr/>
              </a:pPr>
              <a:t>‹#›</a:t>
            </a:fld>
            <a:endParaRPr lang="en-US" b="0">
              <a:cs typeface="Arial" pitchFamily="34"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b="0">
                <a:solidFill>
                  <a:prstClr val="black"/>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b="0">
                <a:solidFill>
                  <a:prstClr val="black"/>
                </a:solidFill>
                <a:cs typeface="Arial" pitchFamily="34" charset="0"/>
              </a:endParaRPr>
            </a:p>
          </p:txBody>
        </p:sp>
      </p:grpSp>
    </p:spTree>
    <p:extLst>
      <p:ext uri="{BB962C8B-B14F-4D97-AF65-F5344CB8AC3E}">
        <p14:creationId xmlns:p14="http://schemas.microsoft.com/office/powerpoint/2010/main" val="3292903582"/>
      </p:ext>
    </p:extLst>
  </p:cSld>
  <p:clrMap bg1="lt1" tx1="dk1" bg2="lt2" tx2="dk2" accent1="accent1" accent2="accent2" accent3="accent3" accent4="accent4" accent5="accent5" accent6="accent6" hlink="hlink" folHlink="folHlink"/>
  <p:sldLayoutIdLst>
    <p:sldLayoutId id="2147488066" r:id="rId1"/>
    <p:sldLayoutId id="2147488067" r:id="rId2"/>
    <p:sldLayoutId id="2147488068" r:id="rId3"/>
    <p:sldLayoutId id="2147488069" r:id="rId4"/>
    <p:sldLayoutId id="2147488070" r:id="rId5"/>
    <p:sldLayoutId id="2147488071" r:id="rId6"/>
    <p:sldLayoutId id="2147488072" r:id="rId7"/>
    <p:sldLayoutId id="2147488073" r:id="rId8"/>
    <p:sldLayoutId id="2147488074" r:id="rId9"/>
    <p:sldLayoutId id="2147488075" r:id="rId10"/>
    <p:sldLayoutId id="2147488076" r:id="rId11"/>
  </p:sldLayoutIdLst>
  <p:hf sldNum="0" hdr="0" dt="0"/>
  <p:txStyles>
    <p:titleStyle>
      <a:lvl1pPr algn="l" rtl="1" eaLnBrk="0" fontAlgn="base" hangingPunct="0">
        <a:spcBef>
          <a:spcPct val="0"/>
        </a:spcBef>
        <a:spcAft>
          <a:spcPct val="0"/>
        </a:spcAft>
        <a:defRPr sz="5000" kern="1200">
          <a:solidFill>
            <a:schemeClr val="tx2"/>
          </a:solidFill>
          <a:latin typeface="+mj-lt"/>
          <a:ea typeface="+mj-ea"/>
          <a:cs typeface="+mj-cs"/>
        </a:defRPr>
      </a:lvl1pPr>
      <a:lvl2pPr algn="l" rtl="1" eaLnBrk="0" fontAlgn="base" hangingPunct="0">
        <a:spcBef>
          <a:spcPct val="0"/>
        </a:spcBef>
        <a:spcAft>
          <a:spcPct val="0"/>
        </a:spcAft>
        <a:defRPr sz="5000">
          <a:solidFill>
            <a:schemeClr val="tx2"/>
          </a:solidFill>
          <a:latin typeface="Calibri" pitchFamily="34" charset="0"/>
        </a:defRPr>
      </a:lvl2pPr>
      <a:lvl3pPr algn="l" rtl="1" eaLnBrk="0" fontAlgn="base" hangingPunct="0">
        <a:spcBef>
          <a:spcPct val="0"/>
        </a:spcBef>
        <a:spcAft>
          <a:spcPct val="0"/>
        </a:spcAft>
        <a:defRPr sz="5000">
          <a:solidFill>
            <a:schemeClr val="tx2"/>
          </a:solidFill>
          <a:latin typeface="Calibri" pitchFamily="34" charset="0"/>
        </a:defRPr>
      </a:lvl3pPr>
      <a:lvl4pPr algn="l" rtl="1" eaLnBrk="0" fontAlgn="base" hangingPunct="0">
        <a:spcBef>
          <a:spcPct val="0"/>
        </a:spcBef>
        <a:spcAft>
          <a:spcPct val="0"/>
        </a:spcAft>
        <a:defRPr sz="5000">
          <a:solidFill>
            <a:schemeClr val="tx2"/>
          </a:solidFill>
          <a:latin typeface="Calibri" pitchFamily="34" charset="0"/>
        </a:defRPr>
      </a:lvl4pPr>
      <a:lvl5pPr algn="l" rtl="1" eaLnBrk="0" fontAlgn="base" hangingPunct="0">
        <a:spcBef>
          <a:spcPct val="0"/>
        </a:spcBef>
        <a:spcAft>
          <a:spcPct val="0"/>
        </a:spcAft>
        <a:defRPr sz="5000">
          <a:solidFill>
            <a:schemeClr val="tx2"/>
          </a:solidFill>
          <a:latin typeface="Calibri" pitchFamily="34" charset="0"/>
        </a:defRPr>
      </a:lvl5pPr>
      <a:lvl6pPr marL="457200" algn="l" rtl="1" fontAlgn="base">
        <a:spcBef>
          <a:spcPct val="0"/>
        </a:spcBef>
        <a:spcAft>
          <a:spcPct val="0"/>
        </a:spcAft>
        <a:defRPr sz="5000">
          <a:solidFill>
            <a:schemeClr val="tx2"/>
          </a:solidFill>
          <a:latin typeface="Calibri" pitchFamily="34" charset="0"/>
        </a:defRPr>
      </a:lvl6pPr>
      <a:lvl7pPr marL="914400" algn="l" rtl="1" fontAlgn="base">
        <a:spcBef>
          <a:spcPct val="0"/>
        </a:spcBef>
        <a:spcAft>
          <a:spcPct val="0"/>
        </a:spcAft>
        <a:defRPr sz="5000">
          <a:solidFill>
            <a:schemeClr val="tx2"/>
          </a:solidFill>
          <a:latin typeface="Calibri" pitchFamily="34" charset="0"/>
        </a:defRPr>
      </a:lvl7pPr>
      <a:lvl8pPr marL="1371600" algn="l" rtl="1" fontAlgn="base">
        <a:spcBef>
          <a:spcPct val="0"/>
        </a:spcBef>
        <a:spcAft>
          <a:spcPct val="0"/>
        </a:spcAft>
        <a:defRPr sz="5000">
          <a:solidFill>
            <a:schemeClr val="tx2"/>
          </a:solidFill>
          <a:latin typeface="Calibri" pitchFamily="34" charset="0"/>
        </a:defRPr>
      </a:lvl8pPr>
      <a:lvl9pPr marL="1828800" algn="l" rtl="1" fontAlgn="base">
        <a:spcBef>
          <a:spcPct val="0"/>
        </a:spcBef>
        <a:spcAft>
          <a:spcPct val="0"/>
        </a:spcAft>
        <a:defRPr sz="5000">
          <a:solidFill>
            <a:schemeClr val="tx2"/>
          </a:solidFill>
          <a:latin typeface="Calibri" pitchFamily="34" charset="0"/>
        </a:defRPr>
      </a:lvl9pPr>
    </p:titleStyle>
    <p:bodyStyle>
      <a:lvl1pPr marL="273050" indent="-273050"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588" y="0"/>
            <a:ext cx="9148762" cy="6851650"/>
            <a:chOff x="1" y="0"/>
            <a:chExt cx="5763" cy="4316"/>
          </a:xfrm>
        </p:grpSpPr>
        <p:sp>
          <p:nvSpPr>
            <p:cNvPr id="798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grpSp>
          <p:nvGrpSpPr>
            <p:cNvPr id="29707" name="Group 6"/>
            <p:cNvGrpSpPr>
              <a:grpSpLocks/>
            </p:cNvGrpSpPr>
            <p:nvPr/>
          </p:nvGrpSpPr>
          <p:grpSpPr bwMode="auto">
            <a:xfrm>
              <a:off x="288" y="0"/>
              <a:ext cx="5098" cy="4316"/>
              <a:chOff x="288" y="0"/>
              <a:chExt cx="5098" cy="4316"/>
            </a:xfrm>
          </p:grpSpPr>
          <p:sp>
            <p:nvSpPr>
              <p:cNvPr id="798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grpSp>
        <p:sp>
          <p:nvSpPr>
            <p:cNvPr id="798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798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29711" name="Freeform 23"/>
            <p:cNvSpPr>
              <a:spLocks/>
            </p:cNvSpPr>
            <p:nvPr/>
          </p:nvSpPr>
          <p:spPr bwMode="hidden">
            <a:xfrm>
              <a:off x="5041" y="0"/>
              <a:ext cx="719" cy="845"/>
            </a:xfrm>
            <a:custGeom>
              <a:avLst/>
              <a:gdLst>
                <a:gd name="T0" fmla="*/ 727 w 717"/>
                <a:gd name="T1" fmla="*/ 845 h 845"/>
                <a:gd name="T2" fmla="*/ 727 w 717"/>
                <a:gd name="T3" fmla="*/ 821 h 845"/>
                <a:gd name="T4" fmla="*/ 584 w 717"/>
                <a:gd name="T5" fmla="*/ 605 h 845"/>
                <a:gd name="T6" fmla="*/ 411 w 717"/>
                <a:gd name="T7" fmla="*/ 396 h 845"/>
                <a:gd name="T8" fmla="*/ 226 w 717"/>
                <a:gd name="T9" fmla="*/ 192 h 845"/>
                <a:gd name="T10" fmla="*/ 17 w 717"/>
                <a:gd name="T11" fmla="*/ 0 h 845"/>
                <a:gd name="T12" fmla="*/ 0 w 717"/>
                <a:gd name="T13" fmla="*/ 0 h 845"/>
                <a:gd name="T14" fmla="*/ 214 w 717"/>
                <a:gd name="T15" fmla="*/ 198 h 845"/>
                <a:gd name="T16" fmla="*/ 405 w 717"/>
                <a:gd name="T17" fmla="*/ 408 h 845"/>
                <a:gd name="T18" fmla="*/ 578 w 717"/>
                <a:gd name="T19" fmla="*/ 623 h 845"/>
                <a:gd name="T20" fmla="*/ 727 w 717"/>
                <a:gd name="T21" fmla="*/ 845 h 845"/>
                <a:gd name="T22" fmla="*/ 72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2" name="Freeform 24"/>
            <p:cNvSpPr>
              <a:spLocks/>
            </p:cNvSpPr>
            <p:nvPr/>
          </p:nvSpPr>
          <p:spPr bwMode="hidden">
            <a:xfrm>
              <a:off x="5352" y="0"/>
              <a:ext cx="408" cy="414"/>
            </a:xfrm>
            <a:custGeom>
              <a:avLst/>
              <a:gdLst>
                <a:gd name="T0" fmla="*/ 412 w 407"/>
                <a:gd name="T1" fmla="*/ 414 h 414"/>
                <a:gd name="T2" fmla="*/ 412 w 407"/>
                <a:gd name="T3" fmla="*/ 396 h 414"/>
                <a:gd name="T4" fmla="*/ 227 w 407"/>
                <a:gd name="T5" fmla="*/ 192 h 414"/>
                <a:gd name="T6" fmla="*/ 12 w 407"/>
                <a:gd name="T7" fmla="*/ 0 h 414"/>
                <a:gd name="T8" fmla="*/ 0 w 407"/>
                <a:gd name="T9" fmla="*/ 0 h 414"/>
                <a:gd name="T10" fmla="*/ 108 w 407"/>
                <a:gd name="T11" fmla="*/ 102 h 414"/>
                <a:gd name="T12" fmla="*/ 221 w 407"/>
                <a:gd name="T13" fmla="*/ 204 h 414"/>
                <a:gd name="T14" fmla="*/ 412 w 407"/>
                <a:gd name="T15" fmla="*/ 414 h 414"/>
                <a:gd name="T16" fmla="*/ 41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98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a:defRPr/>
              </a:pPr>
              <a:endParaRPr lang="en-US">
                <a:solidFill>
                  <a:srgbClr val="FFFFFF"/>
                </a:solidFill>
                <a:latin typeface="Arial" charset="0"/>
              </a:endParaRPr>
            </a:p>
          </p:txBody>
        </p:sp>
        <p:sp>
          <p:nvSpPr>
            <p:cNvPr id="29714" name="Freeform 26"/>
            <p:cNvSpPr>
              <a:spLocks/>
            </p:cNvSpPr>
            <p:nvPr/>
          </p:nvSpPr>
          <p:spPr bwMode="hidden">
            <a:xfrm>
              <a:off x="6" y="0"/>
              <a:ext cx="588" cy="599"/>
            </a:xfrm>
            <a:custGeom>
              <a:avLst/>
              <a:gdLst>
                <a:gd name="T0" fmla="*/ 596 w 586"/>
                <a:gd name="T1" fmla="*/ 0 h 599"/>
                <a:gd name="T2" fmla="*/ 578 w 586"/>
                <a:gd name="T3" fmla="*/ 0 h 599"/>
                <a:gd name="T4" fmla="*/ 412 w 586"/>
                <a:gd name="T5" fmla="*/ 132 h 599"/>
                <a:gd name="T6" fmla="*/ 262 w 586"/>
                <a:gd name="T7" fmla="*/ 270 h 599"/>
                <a:gd name="T8" fmla="*/ 120 w 586"/>
                <a:gd name="T9" fmla="*/ 420 h 599"/>
                <a:gd name="T10" fmla="*/ 0 w 586"/>
                <a:gd name="T11" fmla="*/ 575 h 599"/>
                <a:gd name="T12" fmla="*/ 0 w 586"/>
                <a:gd name="T13" fmla="*/ 599 h 599"/>
                <a:gd name="T14" fmla="*/ 120 w 586"/>
                <a:gd name="T15" fmla="*/ 432 h 599"/>
                <a:gd name="T16" fmla="*/ 262 w 586"/>
                <a:gd name="T17" fmla="*/ 282 h 599"/>
                <a:gd name="T18" fmla="*/ 418 w 586"/>
                <a:gd name="T19" fmla="*/ 138 h 599"/>
                <a:gd name="T20" fmla="*/ 596 w 586"/>
                <a:gd name="T21" fmla="*/ 0 h 599"/>
                <a:gd name="T22" fmla="*/ 59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5" name="Freeform 27"/>
            <p:cNvSpPr>
              <a:spLocks/>
            </p:cNvSpPr>
            <p:nvPr/>
          </p:nvSpPr>
          <p:spPr bwMode="hidden">
            <a:xfrm>
              <a:off x="6" y="0"/>
              <a:ext cx="270" cy="252"/>
            </a:xfrm>
            <a:custGeom>
              <a:avLst/>
              <a:gdLst>
                <a:gd name="T0" fmla="*/ 274 w 269"/>
                <a:gd name="T1" fmla="*/ 0 h 252"/>
                <a:gd name="T2" fmla="*/ 25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4 w 269"/>
                <a:gd name="T15" fmla="*/ 0 h 252"/>
                <a:gd name="T16" fmla="*/ 27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1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1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nvGrpSpPr>
            <p:cNvPr id="29719" name="Group 31"/>
            <p:cNvGrpSpPr>
              <a:grpSpLocks/>
            </p:cNvGrpSpPr>
            <p:nvPr/>
          </p:nvGrpSpPr>
          <p:grpSpPr bwMode="auto">
            <a:xfrm>
              <a:off x="1" y="392"/>
              <a:ext cx="5758" cy="1571"/>
              <a:chOff x="1" y="392"/>
              <a:chExt cx="5758" cy="1571"/>
            </a:xfrm>
          </p:grpSpPr>
          <p:sp>
            <p:nvSpPr>
              <p:cNvPr id="2972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2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2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2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2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29720"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29721"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grpSp>
      <p:sp>
        <p:nvSpPr>
          <p:cNvPr id="79911"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9912"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rgbClr val="FFFFFF"/>
                </a:solidFill>
                <a:effectLst>
                  <a:outerShdw blurRad="38100" dist="38100" dir="2700000" algn="tl">
                    <a:srgbClr val="000000"/>
                  </a:outerShdw>
                </a:effectLst>
                <a:latin typeface="+mn-lt"/>
                <a:ea typeface="+mn-ea"/>
                <a:cs typeface="+mn-cs"/>
              </a:defRPr>
            </a:lvl1pPr>
          </a:lstStyle>
          <a:p>
            <a:pPr>
              <a:defRPr/>
            </a:pPr>
            <a:r>
              <a:rPr lang="fa-IR" smtClean="0"/>
              <a:t>1394/06/26</a:t>
            </a:r>
            <a:endParaRPr lang="en-US"/>
          </a:p>
        </p:txBody>
      </p:sp>
      <p:sp>
        <p:nvSpPr>
          <p:cNvPr id="799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799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mn-lt"/>
                <a:ea typeface="+mn-ea"/>
                <a:cs typeface="+mn-cs"/>
              </a:defRPr>
            </a:lvl1pPr>
          </a:lstStyle>
          <a:p>
            <a:pPr>
              <a:defRPr/>
            </a:pPr>
            <a:fld id="{9925D533-DEF8-416D-A5E3-5BC959697909}" type="slidenum">
              <a:rPr lang="ar-SA"/>
              <a:pPr>
                <a:defRPr/>
              </a:pPr>
              <a:t>‹#›</a:t>
            </a:fld>
            <a:endParaRPr lang="en-US"/>
          </a:p>
        </p:txBody>
      </p:sp>
      <p:sp>
        <p:nvSpPr>
          <p:cNvPr id="799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75216039"/>
      </p:ext>
    </p:extLst>
  </p:cSld>
  <p:clrMap bg1="dk2" tx1="lt1" bg2="dk1" tx2="lt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9911"/>
                                        </p:tgtEl>
                                        <p:attrNameLst>
                                          <p:attrName>style.visibility</p:attrName>
                                        </p:attrNameLst>
                                      </p:cBhvr>
                                      <p:to>
                                        <p:strVal val="visible"/>
                                      </p:to>
                                    </p:set>
                                    <p:animEffect transition="in" filter="dissolve">
                                      <p:cBhvr>
                                        <p:cTn id="7" dur="500"/>
                                        <p:tgtEl>
                                          <p:spTgt spid="799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915">
                                            <p:txEl>
                                              <p:pRg st="0" end="0"/>
                                            </p:txEl>
                                          </p:spTgt>
                                        </p:tgtEl>
                                        <p:attrNameLst>
                                          <p:attrName>style.visibility</p:attrName>
                                        </p:attrNameLst>
                                      </p:cBhvr>
                                      <p:to>
                                        <p:strVal val="visible"/>
                                      </p:to>
                                    </p:set>
                                    <p:animEffect transition="in" filter="dissolve">
                                      <p:cBhvr>
                                        <p:cTn id="12" dur="500"/>
                                        <p:tgtEl>
                                          <p:spTgt spid="79915">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9915">
                                            <p:txEl>
                                              <p:pRg st="1" end="1"/>
                                            </p:txEl>
                                          </p:spTgt>
                                        </p:tgtEl>
                                        <p:attrNameLst>
                                          <p:attrName>style.visibility</p:attrName>
                                        </p:attrNameLst>
                                      </p:cBhvr>
                                      <p:to>
                                        <p:strVal val="visible"/>
                                      </p:to>
                                    </p:set>
                                    <p:animEffect transition="in" filter="dissolve">
                                      <p:cBhvr>
                                        <p:cTn id="15" dur="500"/>
                                        <p:tgtEl>
                                          <p:spTgt spid="79915">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9915">
                                            <p:txEl>
                                              <p:pRg st="2" end="2"/>
                                            </p:txEl>
                                          </p:spTgt>
                                        </p:tgtEl>
                                        <p:attrNameLst>
                                          <p:attrName>style.visibility</p:attrName>
                                        </p:attrNameLst>
                                      </p:cBhvr>
                                      <p:to>
                                        <p:strVal val="visible"/>
                                      </p:to>
                                    </p:set>
                                    <p:animEffect transition="in" filter="dissolve">
                                      <p:cBhvr>
                                        <p:cTn id="18" dur="500"/>
                                        <p:tgtEl>
                                          <p:spTgt spid="79915">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9915">
                                            <p:txEl>
                                              <p:pRg st="3" end="3"/>
                                            </p:txEl>
                                          </p:spTgt>
                                        </p:tgtEl>
                                        <p:attrNameLst>
                                          <p:attrName>style.visibility</p:attrName>
                                        </p:attrNameLst>
                                      </p:cBhvr>
                                      <p:to>
                                        <p:strVal val="visible"/>
                                      </p:to>
                                    </p:set>
                                    <p:animEffect transition="in" filter="dissolve">
                                      <p:cBhvr>
                                        <p:cTn id="21" dur="500"/>
                                        <p:tgtEl>
                                          <p:spTgt spid="79915">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9915">
                                            <p:txEl>
                                              <p:pRg st="4" end="4"/>
                                            </p:txEl>
                                          </p:spTgt>
                                        </p:tgtEl>
                                        <p:attrNameLst>
                                          <p:attrName>style.visibility</p:attrName>
                                        </p:attrNameLst>
                                      </p:cBhvr>
                                      <p:to>
                                        <p:strVal val="visible"/>
                                      </p:to>
                                    </p:set>
                                    <p:animEffect transition="in" filter="dissolve">
                                      <p:cBhvr>
                                        <p:cTn id="24" dur="500"/>
                                        <p:tgtEl>
                                          <p:spTgt spid="79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11" grpId="0"/>
      <p:bldP spid="79915" grpId="0" build="p">
        <p:tmplLst>
          <p:tmpl lvl="1">
            <p:tnLst>
              <p:par>
                <p:cTn presetID="9" presetClass="entr" presetSubtype="0" fill="hold" nodeType="clickEffect">
                  <p:stCondLst>
                    <p:cond delay="0"/>
                  </p:stCondLst>
                  <p:childTnLst>
                    <p:set>
                      <p:cBhvr>
                        <p:cTn dur="1" fill="hold">
                          <p:stCondLst>
                            <p:cond delay="0"/>
                          </p:stCondLst>
                        </p:cTn>
                        <p:tgtEl>
                          <p:spTgt spid="79915"/>
                        </p:tgtEl>
                        <p:attrNameLst>
                          <p:attrName>style.visibility</p:attrName>
                        </p:attrNameLst>
                      </p:cBhvr>
                      <p:to>
                        <p:strVal val="visible"/>
                      </p:to>
                    </p:set>
                    <p:animEffect transition="in" filter="dissolve">
                      <p:cBhvr>
                        <p:cTn dur="500"/>
                        <p:tgtEl>
                          <p:spTgt spid="79915"/>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79915"/>
                        </p:tgtEl>
                        <p:attrNameLst>
                          <p:attrName>style.visibility</p:attrName>
                        </p:attrNameLst>
                      </p:cBhvr>
                      <p:to>
                        <p:strVal val="visible"/>
                      </p:to>
                    </p:set>
                    <p:animEffect transition="in" filter="dissolve">
                      <p:cBhvr>
                        <p:cTn dur="500"/>
                        <p:tgtEl>
                          <p:spTgt spid="79915"/>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79915"/>
                        </p:tgtEl>
                        <p:attrNameLst>
                          <p:attrName>style.visibility</p:attrName>
                        </p:attrNameLst>
                      </p:cBhvr>
                      <p:to>
                        <p:strVal val="visible"/>
                      </p:to>
                    </p:set>
                    <p:animEffect transition="in" filter="dissolve">
                      <p:cBhvr>
                        <p:cTn dur="500"/>
                        <p:tgtEl>
                          <p:spTgt spid="79915"/>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79915"/>
                        </p:tgtEl>
                        <p:attrNameLst>
                          <p:attrName>style.visibility</p:attrName>
                        </p:attrNameLst>
                      </p:cBhvr>
                      <p:to>
                        <p:strVal val="visible"/>
                      </p:to>
                    </p:set>
                    <p:animEffect transition="in" filter="dissolve">
                      <p:cBhvr>
                        <p:cTn dur="500"/>
                        <p:tgtEl>
                          <p:spTgt spid="79915"/>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79915"/>
                        </p:tgtEl>
                        <p:attrNameLst>
                          <p:attrName>style.visibility</p:attrName>
                        </p:attrNameLst>
                      </p:cBhvr>
                      <p:to>
                        <p:strVal val="visible"/>
                      </p:to>
                    </p:set>
                    <p:animEffect transition="in" filter="dissolve">
                      <p:cBhvr>
                        <p:cTn dur="500"/>
                        <p:tgtEl>
                          <p:spTgt spid="79915"/>
                        </p:tgtEl>
                      </p:cBhvr>
                    </p:animEffect>
                  </p:childTnLst>
                </p:cTn>
              </p:par>
            </p:tnLst>
          </p:tmpl>
        </p:tmplLst>
      </p:bldP>
    </p:bld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bwMode="auto">
          <a:xfrm>
            <a:off x="381000" y="152400"/>
            <a:ext cx="8382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title style</a:t>
            </a:r>
          </a:p>
        </p:txBody>
      </p:sp>
      <p:sp>
        <p:nvSpPr>
          <p:cNvPr id="12291" name="Rectangle 3"/>
          <p:cNvSpPr>
            <a:spLocks noGrp="1" noChangeArrowheads="1"/>
          </p:cNvSpPr>
          <p:nvPr>
            <p:ph type="body" idx="1"/>
          </p:nvPr>
        </p:nvSpPr>
        <p:spPr bwMode="auto">
          <a:xfrm>
            <a:off x="381000" y="1524000"/>
            <a:ext cx="83820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6576"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hf hdr="0" ftr="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itchFamily="2" charset="2"/>
        <a:buChar char="l"/>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5pPr>
      <a:lvl6pPr marL="25146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6pPr>
      <a:lvl7pPr marL="29718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7pPr>
      <a:lvl8pPr marL="34290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8pPr>
      <a:lvl9pPr marL="38862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solidFill>
                <a:prstClr val="black"/>
              </a:solidFill>
              <a:latin typeface="Lucida Sans Unicode"/>
              <a:cs typeface="Arial" pitchFamily="34" charset="0"/>
            </a:endParaRPr>
          </a:p>
        </p:txBody>
      </p:sp>
      <p:sp>
        <p:nvSpPr>
          <p:cNvPr id="266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266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b="0">
                <a:solidFill>
                  <a:prstClr val="black"/>
                </a:solidFill>
                <a:latin typeface="Lucida Sans Unicode"/>
                <a:cs typeface="+mn-cs"/>
              </a:defRPr>
            </a:lvl1pPr>
            <a:extLst/>
          </a:lstStyle>
          <a:p>
            <a:pPr>
              <a:defRPr/>
            </a:pPr>
            <a:r>
              <a:rPr lang="fa-IR" smtClean="0"/>
              <a:t>1394/06/26</a:t>
            </a: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b="0">
                <a:solidFill>
                  <a:prstClr val="black"/>
                </a:solidFill>
                <a:latin typeface="Lucida Sans Unicode"/>
                <a:cs typeface="+mn-cs"/>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prstClr val="black"/>
                </a:solidFill>
                <a:latin typeface="Lucida Sans Unicode"/>
                <a:cs typeface="+mn-cs"/>
              </a:defRPr>
            </a:lvl1pPr>
            <a:extLst/>
          </a:lstStyle>
          <a:p>
            <a:pPr>
              <a:defRPr/>
            </a:pPr>
            <a:fld id="{A87E9F80-498D-4262-A8BD-BF78899155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2" r:id="rId1"/>
    <p:sldLayoutId id="2147486713" r:id="rId2"/>
    <p:sldLayoutId id="2147486714" r:id="rId3"/>
    <p:sldLayoutId id="2147486715" r:id="rId4"/>
    <p:sldLayoutId id="2147486716" r:id="rId5"/>
    <p:sldLayoutId id="2147486717" r:id="rId6"/>
    <p:sldLayoutId id="2147486718" r:id="rId7"/>
    <p:sldLayoutId id="2147486719" r:id="rId8"/>
    <p:sldLayoutId id="2147486720" r:id="rId9"/>
    <p:sldLayoutId id="2147486721" r:id="rId10"/>
    <p:sldLayoutId id="2147486722" r:id="rId11"/>
  </p:sldLayoutIdLst>
  <p:hf hdr="0" ftr="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rgbClr val="366B1B"/>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b="0">
              <a:solidFill>
                <a:srgbClr val="003300"/>
              </a:solidFill>
              <a:latin typeface="Times New Roman" pitchFamily="18" charset="0"/>
              <a:cs typeface="Arial" pitchFamily="34" charset="0"/>
            </a:endParaRPr>
          </a:p>
        </p:txBody>
      </p:sp>
      <p:sp>
        <p:nvSpPr>
          <p:cNvPr id="3174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b="0">
              <a:solidFill>
                <a:srgbClr val="003300"/>
              </a:solidFill>
              <a:latin typeface="Times New Roman" pitchFamily="18" charset="0"/>
              <a:cs typeface="Arial" pitchFamily="34" charset="0"/>
            </a:endParaRPr>
          </a:p>
        </p:txBody>
      </p:sp>
      <p:sp>
        <p:nvSpPr>
          <p:cNvPr id="3174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b="0">
              <a:solidFill>
                <a:srgbClr val="003300"/>
              </a:solidFill>
              <a:latin typeface="Times New Roman" pitchFamily="18" charset="0"/>
              <a:cs typeface="Arial" pitchFamily="34" charset="0"/>
            </a:endParaRPr>
          </a:p>
        </p:txBody>
      </p:sp>
      <p:sp>
        <p:nvSpPr>
          <p:cNvPr id="3175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b="0">
              <a:solidFill>
                <a:srgbClr val="003300"/>
              </a:solidFill>
              <a:latin typeface="Times New Roman" pitchFamily="18" charset="0"/>
              <a:cs typeface="Arial" pitchFamily="34" charset="0"/>
            </a:endParaRPr>
          </a:p>
        </p:txBody>
      </p:sp>
      <p:sp>
        <p:nvSpPr>
          <p:cNvPr id="2056" name="Rectangle 8"/>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5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8" name="Rectangle 10"/>
          <p:cNvSpPr>
            <a:spLocks noGrp="1" noChangeArrowheads="1"/>
          </p:cNvSpPr>
          <p:nvPr>
            <p:ph type="dt" sz="half" idx="2"/>
          </p:nvPr>
        </p:nvSpPr>
        <p:spPr bwMode="auto">
          <a:xfrm>
            <a:off x="685800" y="62896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400" b="0" smtClean="0">
                <a:solidFill>
                  <a:srgbClr val="FFFFFF"/>
                </a:solidFill>
                <a:latin typeface="Times New Roman"/>
                <a:cs typeface="Arial"/>
              </a:defRPr>
            </a:lvl1pPr>
          </a:lstStyle>
          <a:p>
            <a:pPr>
              <a:defRPr/>
            </a:pPr>
            <a:r>
              <a:rPr lang="fa-IR" smtClean="0"/>
              <a:t>1394/06/26</a:t>
            </a:r>
            <a:endParaRPr lang="en-US"/>
          </a:p>
        </p:txBody>
      </p:sp>
      <p:sp>
        <p:nvSpPr>
          <p:cNvPr id="2059" name="Rectangle 11"/>
          <p:cNvSpPr>
            <a:spLocks noGrp="1" noChangeArrowheads="1"/>
          </p:cNvSpPr>
          <p:nvPr>
            <p:ph type="ftr" sz="quarter" idx="3"/>
          </p:nvPr>
        </p:nvSpPr>
        <p:spPr bwMode="auto">
          <a:xfrm>
            <a:off x="3124200" y="6289675"/>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b="0">
                <a:solidFill>
                  <a:srgbClr val="FFFFFF"/>
                </a:solidFill>
                <a:latin typeface="Times New Roman"/>
                <a:cs typeface="Arial"/>
              </a:defRPr>
            </a:lvl1pPr>
          </a:lstStyle>
          <a:p>
            <a:pPr>
              <a:defRPr/>
            </a:pPr>
            <a:endParaRPr lang="en-US"/>
          </a:p>
        </p:txBody>
      </p:sp>
      <p:sp>
        <p:nvSpPr>
          <p:cNvPr id="2060" name="Rectangle 12"/>
          <p:cNvSpPr>
            <a:spLocks noGrp="1" noChangeArrowheads="1"/>
          </p:cNvSpPr>
          <p:nvPr>
            <p:ph type="sldNum" sz="quarter" idx="4"/>
          </p:nvPr>
        </p:nvSpPr>
        <p:spPr bwMode="auto">
          <a:xfrm>
            <a:off x="6553200" y="62896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b="0" smtClean="0">
                <a:solidFill>
                  <a:srgbClr val="FFFFFF"/>
                </a:solidFill>
                <a:latin typeface="Times New Roman"/>
                <a:cs typeface="Arial"/>
              </a:defRPr>
            </a:lvl1pPr>
          </a:lstStyle>
          <a:p>
            <a:pPr>
              <a:defRPr/>
            </a:pPr>
            <a:fld id="{5BB35F54-9612-452B-91C8-C80F39B107DB}"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hf hdr="0" ftr="0"/>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5pPr>
      <a:lvl6pPr marL="4572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6pPr>
      <a:lvl7pPr marL="9144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7pPr>
      <a:lvl8pPr marL="13716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8pPr>
      <a:lvl9pPr marL="1828800" algn="l" rtl="0" eaLnBrk="1" fontAlgn="base" hangingPunct="1">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cs typeface="+mn-cs"/>
        </a:defRPr>
      </a:lvl2pPr>
      <a:lvl3pPr marL="1143000" indent="-228600" algn="l" rtl="0" fontAlgn="base">
        <a:spcBef>
          <a:spcPct val="20000"/>
        </a:spcBef>
        <a:spcAft>
          <a:spcPct val="0"/>
        </a:spcAft>
        <a:buChar char="•"/>
        <a:defRPr kumimoji="1" sz="2400">
          <a:solidFill>
            <a:schemeClr val="tx1"/>
          </a:solidFill>
          <a:latin typeface="+mn-lt"/>
          <a:cs typeface="+mn-cs"/>
        </a:defRPr>
      </a:lvl3pPr>
      <a:lvl4pPr marL="1600200" indent="-228600" algn="l" rtl="0" fontAlgn="base">
        <a:spcBef>
          <a:spcPct val="20000"/>
        </a:spcBef>
        <a:spcAft>
          <a:spcPct val="0"/>
        </a:spcAft>
        <a:buChar char="–"/>
        <a:defRPr kumimoji="1" sz="2000">
          <a:solidFill>
            <a:schemeClr val="tx1"/>
          </a:solidFill>
          <a:latin typeface="+mn-lt"/>
          <a:cs typeface="+mn-cs"/>
        </a:defRPr>
      </a:lvl4pPr>
      <a:lvl5pPr marL="2057400" indent="-228600" algn="l" rtl="0" fontAlgn="base">
        <a:spcBef>
          <a:spcPct val="20000"/>
        </a:spcBef>
        <a:spcAft>
          <a:spcPct val="0"/>
        </a:spcAft>
        <a:buChar char="»"/>
        <a:defRPr kumimoji="1" sz="2000">
          <a:solidFill>
            <a:schemeClr val="tx1"/>
          </a:solidFill>
          <a:latin typeface="+mn-lt"/>
          <a:cs typeface="+mn-cs"/>
        </a:defRPr>
      </a:lvl5pPr>
      <a:lvl6pPr marL="2514600" indent="-228600" algn="l" rtl="0" eaLnBrk="1" fontAlgn="base" hangingPunct="1">
        <a:spcBef>
          <a:spcPct val="20000"/>
        </a:spcBef>
        <a:spcAft>
          <a:spcPct val="0"/>
        </a:spcAft>
        <a:buChar char="»"/>
        <a:defRPr kumimoji="1" sz="2000">
          <a:solidFill>
            <a:schemeClr val="tx1"/>
          </a:solidFill>
          <a:latin typeface="+mn-lt"/>
          <a:cs typeface="+mn-cs"/>
        </a:defRPr>
      </a:lvl6pPr>
      <a:lvl7pPr marL="2971800" indent="-228600" algn="l" rtl="0" eaLnBrk="1" fontAlgn="base" hangingPunct="1">
        <a:spcBef>
          <a:spcPct val="20000"/>
        </a:spcBef>
        <a:spcAft>
          <a:spcPct val="0"/>
        </a:spcAft>
        <a:buChar char="»"/>
        <a:defRPr kumimoji="1" sz="2000">
          <a:solidFill>
            <a:schemeClr val="tx1"/>
          </a:solidFill>
          <a:latin typeface="+mn-lt"/>
          <a:cs typeface="+mn-cs"/>
        </a:defRPr>
      </a:lvl7pPr>
      <a:lvl8pPr marL="3429000" indent="-228600" algn="l" rtl="0" eaLnBrk="1" fontAlgn="base" hangingPunct="1">
        <a:spcBef>
          <a:spcPct val="20000"/>
        </a:spcBef>
        <a:spcAft>
          <a:spcPct val="0"/>
        </a:spcAft>
        <a:buChar char="»"/>
        <a:defRPr kumimoji="1" sz="2000">
          <a:solidFill>
            <a:schemeClr val="tx1"/>
          </a:solidFill>
          <a:latin typeface="+mn-lt"/>
          <a:cs typeface="+mn-cs"/>
        </a:defRPr>
      </a:lvl8pPr>
      <a:lvl9pPr marL="3886200" indent="-228600" algn="l" rtl="0" eaLnBrk="1" fontAlgn="base" hangingPunct="1">
        <a:spcBef>
          <a:spcPct val="20000"/>
        </a:spcBef>
        <a:spcAft>
          <a:spcPct val="0"/>
        </a:spcAft>
        <a:buChar char="»"/>
        <a:defRPr kumimoji="1"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bwMode="auto">
          <a:xfrm>
            <a:off x="381000" y="152400"/>
            <a:ext cx="8382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title style</a:t>
            </a:r>
          </a:p>
        </p:txBody>
      </p:sp>
      <p:sp>
        <p:nvSpPr>
          <p:cNvPr id="444419" name="Rectangle 3"/>
          <p:cNvSpPr>
            <a:spLocks noGrp="1" noChangeArrowheads="1"/>
          </p:cNvSpPr>
          <p:nvPr>
            <p:ph type="body" idx="1"/>
          </p:nvPr>
        </p:nvSpPr>
        <p:spPr bwMode="auto">
          <a:xfrm>
            <a:off x="381000" y="1524000"/>
            <a:ext cx="83820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Tree>
    <p:extLst>
      <p:ext uri="{BB962C8B-B14F-4D97-AF65-F5344CB8AC3E}">
        <p14:creationId xmlns:p14="http://schemas.microsoft.com/office/powerpoint/2010/main" val="788372487"/>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Lst>
  <p:transition spd="med">
    <p:fade thruBlk="1"/>
  </p:transition>
  <p:timing>
    <p:tnLst>
      <p:par>
        <p:cTn id="1" dur="indefinite" restart="never" nodeType="tmRoot"/>
      </p:par>
    </p:tnLst>
  </p:timing>
  <p:hf hdr="0" ftr="0"/>
  <p:txStyles>
    <p:titleStyle>
      <a:lvl1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2pPr>
      <a:lvl3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3pPr>
      <a:lvl4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4pPr>
      <a:lvl5pPr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l"/>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l"/>
        <a:defRPr kumimoji="1" sz="2800">
          <a:solidFill>
            <a:schemeClr val="tx1"/>
          </a:solidFill>
          <a:latin typeface="+mn-lt"/>
        </a:defRPr>
      </a:lvl2pPr>
      <a:lvl3pPr marL="1143000" indent="-228600" algn="l" rtl="0" eaLnBrk="1" fontAlgn="base" hangingPunct="1">
        <a:spcBef>
          <a:spcPct val="20000"/>
        </a:spcBef>
        <a:spcAft>
          <a:spcPct val="0"/>
        </a:spcAft>
        <a:buClr>
          <a:schemeClr val="accent1"/>
        </a:buClr>
        <a:buSzPct val="75000"/>
        <a:buFont typeface="Wingdings" pitchFamily="2" charset="2"/>
        <a:buChar char="l"/>
        <a:defRPr kumimoji="1" sz="2400">
          <a:solidFill>
            <a:schemeClr val="tx1"/>
          </a:solidFill>
          <a:latin typeface="+mn-lt"/>
        </a:defRPr>
      </a:lvl3pPr>
      <a:lvl4pPr marL="16002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4pPr>
      <a:lvl5pPr marL="20574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5pPr>
      <a:lvl6pPr marL="25146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6pPr>
      <a:lvl7pPr marL="29718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7pPr>
      <a:lvl8pPr marL="34290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8pPr>
      <a:lvl9pPr marL="3886200" indent="-228600" algn="l" rtl="0" eaLnBrk="1" fontAlgn="base" hangingPunct="1">
        <a:spcBef>
          <a:spcPct val="20000"/>
        </a:spcBef>
        <a:spcAft>
          <a:spcPct val="0"/>
        </a:spcAft>
        <a:buClr>
          <a:schemeClr val="accent1"/>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xml"/><Relationship Id="rId1" Type="http://schemas.openxmlformats.org/officeDocument/2006/relationships/slideLayout" Target="../slideLayouts/slideLayout494.xml"/></Relationships>
</file>

<file path=ppt/slides/_rels/slide10.xml.rels><?xml version="1.0" encoding="UTF-8" standalone="yes"?>
<Relationships xmlns="http://schemas.openxmlformats.org/package/2006/relationships"><Relationship Id="rId8" Type="http://schemas.openxmlformats.org/officeDocument/2006/relationships/hyperlink" Target="&#1604;&#1610;&#1606;&#1603;/&#1575;&#1606;&#1583;&#1575;&#1586;&#1607;%20&#1711;&#1610;&#1585;&#1610;.pptx" TargetMode="External"/><Relationship Id="rId3" Type="http://schemas.openxmlformats.org/officeDocument/2006/relationships/hyperlink" Target="&#1604;&#1610;&#1606;&#1603;/&#1578;&#1593;&#1585;&#1740;&#1601;%20&#1570;&#1586;&#1605;&#1608;&#1606;.pptx" TargetMode="External"/><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62.xml"/><Relationship Id="rId6" Type="http://schemas.openxmlformats.org/officeDocument/2006/relationships/hyperlink" Target="&#1604;&#1610;&#1606;&#1603;/&#1587;&#1606;&#1580;&#1588;.pptx" TargetMode="External"/><Relationship Id="rId5" Type="http://schemas.openxmlformats.org/officeDocument/2006/relationships/hyperlink" Target="&#1604;&#1610;&#1606;&#1603;/&#1575;&#1585;&#1586;&#1588;&#1740;&#1575;&#1576;&#1740;%201.pptx" TargetMode="External"/><Relationship Id="rId4" Type="http://schemas.openxmlformats.org/officeDocument/2006/relationships/image" Target="../media/image6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hyperlink" Target="&#1604;&#1610;&#1606;&#1603;/&#1580;&#1608;&#1585;&#1705;&#1585;&#1583;&#1606;&#1740;.pptx" TargetMode="External"/><Relationship Id="rId5" Type="http://schemas.openxmlformats.org/officeDocument/2006/relationships/image" Target="../media/image93.jpeg"/><Relationship Id="rId4" Type="http://schemas.openxmlformats.org/officeDocument/2006/relationships/hyperlink" Target="&#1604;&#1610;&#1606;&#1603;/&#1575;&#1604;&#1601;-%20&#1593;&#1604;&#1575;&#1605;&#1578;%20&#1580;&#1605;&#1593;%20&#1585;&#1575;&#1583;&#1585;&#1601;&#1585;&#1605;&#1608;&#1604;&#1607;&#1575;&#1740;%20&#1570;&#1605;&#1575;&#1585;&#1740;%20&#1606;&#1588;&#1575;&#1606;%20&#1583;&#1607;&#1583;.pptx"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60.xml"/><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 Id="rId4" Type="http://schemas.openxmlformats.org/officeDocument/2006/relationships/image" Target="../media/image100.png"/></Relationships>
</file>

<file path=ppt/slides/_rels/slide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9.png"/><Relationship Id="rId3" Type="http://schemas.openxmlformats.org/officeDocument/2006/relationships/notesSlide" Target="../notesSlides/notesSlide6.xml"/><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slideLayout" Target="../slideLayouts/slideLayout35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7.png"/><Relationship Id="rId5" Type="http://schemas.openxmlformats.org/officeDocument/2006/relationships/chart" Target="../charts/chart1.xml"/><Relationship Id="rId10" Type="http://schemas.openxmlformats.org/officeDocument/2006/relationships/oleObject" Target="../embeddings/oleObject3.bin"/><Relationship Id="rId4" Type="http://schemas.openxmlformats.org/officeDocument/2006/relationships/hyperlink" Target="http://spss-iran.ir/" TargetMode="External"/><Relationship Id="rId9" Type="http://schemas.openxmlformats.org/officeDocument/2006/relationships/image" Target="../media/image66.png"/></Relationships>
</file>

<file path=ppt/slides/_rels/slide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68.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74.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83.xml"/></Relationships>
</file>

<file path=ppt/slides/_rels/slide1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3.png"/><Relationship Id="rId1" Type="http://schemas.openxmlformats.org/officeDocument/2006/relationships/slideLayout" Target="../slideLayouts/slideLayout58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4.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4.jpeg"/><Relationship Id="rId1" Type="http://schemas.openxmlformats.org/officeDocument/2006/relationships/slideLayout" Target="../slideLayouts/slideLayout589.xml"/><Relationship Id="rId4" Type="http://schemas.openxmlformats.org/officeDocument/2006/relationships/image" Target="../media/image5.png"/></Relationships>
</file>

<file path=ppt/slides/_rels/slide1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60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605.xml"/></Relationships>
</file>

<file path=ppt/slides/_rels/slide1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605.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8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7.gif"/><Relationship Id="rId1" Type="http://schemas.openxmlformats.org/officeDocument/2006/relationships/slideLayout" Target="../slideLayouts/slideLayout540.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7.gif"/><Relationship Id="rId1" Type="http://schemas.openxmlformats.org/officeDocument/2006/relationships/slideLayout" Target="../slideLayouts/slideLayout5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14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hyperlink" Target="&#1604;&#1610;&#1606;&#1603;/&#1578;&#1593;&#1585;&#1740;&#1601;%20&#1585;&#1608;&#1575;&#1740;&#1740;.pptx" TargetMode="Externa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8.xml"/><Relationship Id="rId1" Type="http://schemas.openxmlformats.org/officeDocument/2006/relationships/slideLayout" Target="../slideLayouts/slideLayout6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108.png"/></Relationships>
</file>

<file path=ppt/slides/_rels/slide14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45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5.xml"/><Relationship Id="rId1" Type="http://schemas.openxmlformats.org/officeDocument/2006/relationships/vmlDrawing" Target="../drawings/vmlDrawing2.vml"/><Relationship Id="rId5" Type="http://schemas.openxmlformats.org/officeDocument/2006/relationships/image" Target="../media/image71.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31.xml"/><Relationship Id="rId6" Type="http://schemas.openxmlformats.org/officeDocument/2006/relationships/image" Target="../media/image56.png"/><Relationship Id="rId5" Type="http://schemas.openxmlformats.org/officeDocument/2006/relationships/hyperlink" Target="&#1604;&#1610;&#1606;&#1603;/&#1587;&#1585;&#1601;&#1589;&#1604;%20&#1575;&#1585;&#1586;&#1588;&#1740;&#1575;&#1576;&#1740;%20&#1575;&#1586;&#1740;&#1575;&#1583;&#1711;&#1740;&#1585;&#1740;.pdf" TargetMode="External"/><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62.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5.xml"/><Relationship Id="rId1" Type="http://schemas.openxmlformats.org/officeDocument/2006/relationships/vmlDrawing" Target="../drawings/vmlDrawing3.vml"/><Relationship Id="rId5" Type="http://schemas.openxmlformats.org/officeDocument/2006/relationships/image" Target="../media/image75.e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5.xml"/><Relationship Id="rId1" Type="http://schemas.openxmlformats.org/officeDocument/2006/relationships/vmlDrawing" Target="../drawings/vmlDrawing4.vml"/><Relationship Id="rId5" Type="http://schemas.openxmlformats.org/officeDocument/2006/relationships/image" Target="../media/image76.emf"/><Relationship Id="rId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34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5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365.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5.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1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5.xml"/><Relationship Id="rId1" Type="http://schemas.openxmlformats.org/officeDocument/2006/relationships/vmlDrawing" Target="../drawings/vmlDrawing5.vml"/><Relationship Id="rId5" Type="http://schemas.openxmlformats.org/officeDocument/2006/relationships/image" Target="../media/image78.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4.xml"/></Relationships>
</file>

<file path=ppt/slides/_rels/slide41.xml.rels><?xml version="1.0" encoding="UTF-8" standalone="yes"?>
<Relationships xmlns="http://schemas.openxmlformats.org/package/2006/relationships"><Relationship Id="rId2" Type="http://schemas.openxmlformats.org/officeDocument/2006/relationships/hyperlink" Target="&#1604;&#1610;&#1606;&#1603;/&#1583;&#1585;%20&#1740;&#1575;&#1583;&#1711;&#1740;&#1585;&#1740;%20&#1583;&#1585;%20&#1581;&#1583;%20&#1578;&#1587;&#1604;&#1591;%20&#1575;&#1587;&#1575;&#1587;&#1740;%20&#1578;&#1585;&#1740;&#1606;%20&#1605;&#1601;&#1607;&#1608;&#1605;.pptx" TargetMode="External"/><Relationship Id="rId1" Type="http://schemas.openxmlformats.org/officeDocument/2006/relationships/slideLayout" Target="../slideLayouts/slideLayout445.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96.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7.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2.jpe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46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46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46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462.xml"/><Relationship Id="rId5" Type="http://schemas.openxmlformats.org/officeDocument/2006/relationships/image" Target="../media/image59.wmf"/><Relationship Id="rId4" Type="http://schemas.openxmlformats.org/officeDocument/2006/relationships/hyperlink" Target="&#1604;&#1610;&#1606;&#1603;/&#1580;&#1583;&#1608;&#1604;%20&#1582;&#1604;&#1575;&#1589;&#1607;%20&#1578;&#1589;&#1605;&#1610;&#1605;&#1607;&#1575;%20&#1608;&#1601;&#1593;&#1575;&#1604;&#1610;&#1578;&#1607;&#1575;&#1610;%20&#1587;&#1607;%20&#1605;&#1585;&#1581;&#1604;&#1607;%20&#1575;&#1589;&#1604;&#1610;%20&#1575;&#1585;&#1586;&#1588;&#1610;&#1575;&#1576;&#1610;.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3.xml"/></Relationships>
</file>

<file path=ppt/slides/_rels/slide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428.xml"/><Relationship Id="rId4" Type="http://schemas.openxmlformats.org/officeDocument/2006/relationships/image" Target="../media/image59.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534.xml"/><Relationship Id="rId6" Type="http://schemas.openxmlformats.org/officeDocument/2006/relationships/image" Target="../media/image56.png"/><Relationship Id="rId5" Type="http://schemas.openxmlformats.org/officeDocument/2006/relationships/hyperlink" Target="&#1604;&#1610;&#1606;&#1603;/&#1607;&#1583;&#1601;.pdf" TargetMode="Externa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xml"/><Relationship Id="rId1" Type="http://schemas.openxmlformats.org/officeDocument/2006/relationships/slideLayout" Target="../slideLayouts/slideLayout451.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1604;&#1610;&#1606;&#1603;/&#1578;&#1601;&#1705;&#1585;&#1593;&#1740;&#1606;&#1740;%20&#1575;&#1606;&#1578;&#1586;&#1575;&#1593;&#1740;.pptx" TargetMode="External"/><Relationship Id="rId1" Type="http://schemas.openxmlformats.org/officeDocument/2006/relationships/slideLayout" Target="../slideLayouts/slideLayout213.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hyperlink" Target="&#1604;&#1610;&#1606;&#1603;/&#1601;&#1585;&#1575;&#1740;&#1606;&#1583;&#1740;&#1575;&#1583;&#1583;&#1607;&#1740;%20&#1740;&#1575;&#1583;&#1711;&#1740;&#1585;&#1740;.pptx" TargetMode="External"/><Relationship Id="rId2" Type="http://schemas.openxmlformats.org/officeDocument/2006/relationships/image" Target="../media/image60.png"/><Relationship Id="rId1" Type="http://schemas.openxmlformats.org/officeDocument/2006/relationships/slideLayout" Target="../slideLayouts/slideLayout418.xml"/><Relationship Id="rId4" Type="http://schemas.openxmlformats.org/officeDocument/2006/relationships/image" Target="../media/image5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5.xml"/><Relationship Id="rId5" Type="http://schemas.openxmlformats.org/officeDocument/2006/relationships/image" Target="../media/image88.png"/><Relationship Id="rId4" Type="http://schemas.openxmlformats.org/officeDocument/2006/relationships/hyperlink" Target="&#1604;&#1610;&#1606;&#1603;/&#1578;&#1601;&#1587;&#1740;&#1605;%20&#1576;&#1606;&#1583;&#1740;%20&#1580;&#1583;&#1740;&#1583;%20&#1581;&#1608;&#1586;&#1607;%20&#1588;&#1606;&#1575;&#1582;&#1578;&#1740;.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5.xml"/><Relationship Id="rId1" Type="http://schemas.openxmlformats.org/officeDocument/2006/relationships/vmlDrawing" Target="../drawings/vmlDrawing6.vml"/><Relationship Id="rId6" Type="http://schemas.openxmlformats.org/officeDocument/2006/relationships/image" Target="../media/image61.png"/><Relationship Id="rId5" Type="http://schemas.openxmlformats.org/officeDocument/2006/relationships/image" Target="../media/image89.emf"/><Relationship Id="rId4" Type="http://schemas.openxmlformats.org/officeDocument/2006/relationships/oleObject" Target="../embeddings/oleObject8.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38.xml"/><Relationship Id="rId1" Type="http://schemas.openxmlformats.org/officeDocument/2006/relationships/vmlDrawing" Target="../drawings/vmlDrawing7.vml"/><Relationship Id="rId6" Type="http://schemas.openxmlformats.org/officeDocument/2006/relationships/image" Target="../media/image61.png"/><Relationship Id="rId5" Type="http://schemas.openxmlformats.org/officeDocument/2006/relationships/image" Target="../media/image89.emf"/><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5.xml"/><Relationship Id="rId1" Type="http://schemas.openxmlformats.org/officeDocument/2006/relationships/vmlDrawing" Target="../drawings/vmlDrawing8.vml"/><Relationship Id="rId6" Type="http://schemas.openxmlformats.org/officeDocument/2006/relationships/image" Target="../media/image61.png"/><Relationship Id="rId5" Type="http://schemas.openxmlformats.org/officeDocument/2006/relationships/image" Target="../media/image89.emf"/><Relationship Id="rId4" Type="http://schemas.openxmlformats.org/officeDocument/2006/relationships/oleObject" Target="../embeddings/oleObject10.bin"/></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2.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1604;&#1610;&#1606;&#1603;/&#1601;&#1585;&#1570;&#1610;&#1606;&#1583;%20&#1605;&#1580;&#1605;&#1608;&#1593;&#1607;%20&#1601;&#1593;&#1575;&#1604;&#1740;&#1578;&#1607;&#1575;&#1740;%20&#1605;&#1578;&#1608;&#1575;&#1604;&#1740;%20&#1608;%20&#1605;&#1585;&#1578;&#1576;&#1591;%20&#1576;&#1608;&#1583;&#1607;%20&#1705;&#1607;.ppt" TargetMode="External"/><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241.xml"/><Relationship Id="rId6" Type="http://schemas.openxmlformats.org/officeDocument/2006/relationships/diagramLayout" Target="../diagrams/layout2.xml"/><Relationship Id="rId11" Type="http://schemas.microsoft.com/office/2007/relationships/hdphoto" Target="../media/hdphoto1.wdp"/><Relationship Id="rId5" Type="http://schemas.openxmlformats.org/officeDocument/2006/relationships/diagramData" Target="../diagrams/data2.xml"/><Relationship Id="rId10" Type="http://schemas.openxmlformats.org/officeDocument/2006/relationships/image" Target="../media/image62.png"/><Relationship Id="rId4" Type="http://schemas.openxmlformats.org/officeDocument/2006/relationships/hyperlink" Target="&#1604;&#1610;&#1606;&#1603;/&#1601;&#1585;&#1570;&#1740;&#1606;&#1583;.pptx" TargetMode="External"/><Relationship Id="rId9" Type="http://schemas.microsoft.com/office/2007/relationships/diagramDrawing" Target="../diagrams/drawing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660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33400"/>
            <a:ext cx="9144000" cy="1371600"/>
          </a:xfrm>
        </p:spPr>
        <p:txBody>
          <a:bodyPr/>
          <a:lstStyle/>
          <a:p>
            <a:pPr eaLnBrk="1" hangingPunct="1">
              <a:defRPr/>
            </a:pPr>
            <a:r>
              <a:rPr lang="fa-IR" sz="4000" dirty="0" smtClean="0">
                <a:solidFill>
                  <a:srgbClr val="FFFF00"/>
                </a:solidFill>
                <a:latin typeface="+mj-lt"/>
              </a:rPr>
              <a:t>تعاریف اندازه گیری /آزمون/آزمودن/سنجش/ارزشیابی</a:t>
            </a:r>
            <a:endParaRPr lang="en-US" sz="4000" dirty="0" smtClean="0">
              <a:solidFill>
                <a:srgbClr val="FFFF00"/>
              </a:solidFill>
              <a:latin typeface="+mj-lt"/>
            </a:endParaRPr>
          </a:p>
        </p:txBody>
      </p:sp>
      <p:sp>
        <p:nvSpPr>
          <p:cNvPr id="2051" name="Rectangle 3"/>
          <p:cNvSpPr>
            <a:spLocks noGrp="1" noChangeArrowheads="1"/>
          </p:cNvSpPr>
          <p:nvPr>
            <p:ph type="subTitle" idx="1"/>
          </p:nvPr>
        </p:nvSpPr>
        <p:spPr>
          <a:xfrm>
            <a:off x="457200" y="2057400"/>
            <a:ext cx="8305800" cy="4191000"/>
          </a:xfrm>
        </p:spPr>
        <p:txBody>
          <a:bodyPr/>
          <a:lstStyle/>
          <a:p>
            <a:pPr algn="r" eaLnBrk="1" hangingPunct="1">
              <a:defRPr/>
            </a:pPr>
            <a:r>
              <a:rPr lang="fa-IR" b="1" dirty="0" smtClean="0">
                <a:latin typeface="+mn-lt"/>
              </a:rPr>
              <a:t>- میانگین پیشرفت تحصیلی احمد 15 وحمید 18 است.</a:t>
            </a:r>
          </a:p>
          <a:p>
            <a:pPr algn="r" eaLnBrk="1" hangingPunct="1">
              <a:defRPr/>
            </a:pPr>
            <a:r>
              <a:rPr lang="fa-IR" b="1" dirty="0" smtClean="0">
                <a:latin typeface="+mn-lt"/>
              </a:rPr>
              <a:t>- معلم برای تعیین وضعیت تحصیلی دانش آموزان دردرس علوم تعدادی سوال چند گزینه ای طراحی کرد.</a:t>
            </a:r>
          </a:p>
          <a:p>
            <a:pPr algn="r" eaLnBrk="1" hangingPunct="1">
              <a:defRPr/>
            </a:pPr>
            <a:r>
              <a:rPr lang="fa-IR" b="1" dirty="0" smtClean="0">
                <a:latin typeface="+mn-lt"/>
              </a:rPr>
              <a:t>- مشاوربا استفاده از یک تست 20سوالی ومصاحبه ی عمیق علل کمرویی وی را مشخص کرد.</a:t>
            </a:r>
          </a:p>
          <a:p>
            <a:pPr algn="r" eaLnBrk="1" hangingPunct="1">
              <a:defRPr/>
            </a:pPr>
            <a:r>
              <a:rPr lang="fa-IR" b="1" dirty="0" smtClean="0">
                <a:latin typeface="+mn-lt"/>
              </a:rPr>
              <a:t>- دانشجویان کلاس الف با هوش تر از دانشجویان کلاس ب هستند.</a:t>
            </a:r>
            <a:endParaRPr lang="en-US" b="1" dirty="0" smtClean="0">
              <a:latin typeface="+mn-lt"/>
            </a:endParaRPr>
          </a:p>
        </p:txBody>
      </p:sp>
      <p:pic>
        <p:nvPicPr>
          <p:cNvPr id="367618" name="Picture 2" descr="E:\ترم دوم 91-92فایل اصلاحات\آیکن\2\fantezi-icon-png-256x256\Arrow-Back.png">
            <a:hlinkClick r:id="rId3" action="ppaction://hlinkpres?slideindex=1&amp;slidetit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276600"/>
            <a:ext cx="381000" cy="390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ترم دوم 91-92فایل اصلاحات\آیکن\2\fantezi-icon-png-256x256\Arrow-Back.png">
            <a:hlinkClick r:id="rId5" action="ppaction://hlinkpres?slideindex=1&amp;slidetit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334000"/>
            <a:ext cx="381000" cy="390525"/>
          </a:xfrm>
          <a:prstGeom prst="rect">
            <a:avLst/>
          </a:prstGeom>
          <a:noFill/>
          <a:extLst>
            <a:ext uri="{909E8E84-426E-40DD-AFC4-6F175D3DCCD1}">
              <a14:hiddenFill xmlns:a14="http://schemas.microsoft.com/office/drawing/2010/main">
                <a:solidFill>
                  <a:srgbClr val="FFFFFF"/>
                </a:solidFill>
              </a14:hiddenFill>
            </a:ext>
          </a:extLst>
        </p:spPr>
      </p:pic>
      <p:pic>
        <p:nvPicPr>
          <p:cNvPr id="368642" name="Picture 2">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343400"/>
            <a:ext cx="3841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3" name="Picture 3">
            <a:hlinkClick r:id="rId8"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133600"/>
            <a:ext cx="3841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pPr>
              <a:defRPr/>
            </a:pPr>
            <a:fld id="{1E65B6C9-E13A-465B-9D4E-1E2A39A5031D}" type="slidenum">
              <a:rPr lang="ar-SA" smtClean="0">
                <a:solidFill>
                  <a:srgbClr val="FFFFFF"/>
                </a:solidFill>
              </a:rPr>
              <a:pPr>
                <a:defRPr/>
              </a:pPr>
              <a:t>10</a:t>
            </a:fld>
            <a:endParaRPr lang="en-US">
              <a:solidFill>
                <a:srgbClr val="FFFFFF"/>
              </a:solidFill>
            </a:endParaRPr>
          </a:p>
        </p:txBody>
      </p:sp>
    </p:spTree>
    <p:extLst>
      <p:ext uri="{BB962C8B-B14F-4D97-AF65-F5344CB8AC3E}">
        <p14:creationId xmlns:p14="http://schemas.microsoft.com/office/powerpoint/2010/main" val="97334365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4"/>
          <p:cNvSpPr>
            <a:spLocks noGrp="1" noChangeArrowheads="1"/>
          </p:cNvSpPr>
          <p:nvPr>
            <p:ph type="title"/>
          </p:nvPr>
        </p:nvSpPr>
        <p:spPr>
          <a:xfrm>
            <a:off x="0" y="1219200"/>
            <a:ext cx="8458200" cy="5638800"/>
          </a:xfrm>
        </p:spPr>
        <p:txBody>
          <a:bodyPr/>
          <a:lstStyle/>
          <a:p>
            <a:pPr>
              <a:lnSpc>
                <a:spcPts val="5000"/>
              </a:lnSpc>
            </a:pPr>
            <a:r>
              <a:rPr lang="fa-IR" sz="2800" b="1" spc="-150" dirty="0" smtClean="0">
                <a:solidFill>
                  <a:srgbClr val="000000"/>
                </a:solidFill>
              </a:rPr>
              <a:t>14- ازکاربرد عبارتهایی نظیر“همه آنها“ ”هیچیک از موارد“ خودداری کنید.</a:t>
            </a:r>
            <a:br>
              <a:rPr lang="fa-IR" sz="2800" b="1" spc="-150" dirty="0" smtClean="0">
                <a:solidFill>
                  <a:srgbClr val="000000"/>
                </a:solidFill>
              </a:rPr>
            </a:br>
            <a:r>
              <a:rPr lang="fa-IR" sz="2800" b="1" spc="-150" dirty="0" smtClean="0">
                <a:solidFill>
                  <a:srgbClr val="000000"/>
                </a:solidFill>
              </a:rPr>
              <a:t>15- سوالها را مستقل ازیکدیگر بنویسید.</a:t>
            </a:r>
            <a:br>
              <a:rPr lang="fa-IR" sz="2800" b="1" spc="-150" dirty="0" smtClean="0">
                <a:solidFill>
                  <a:srgbClr val="000000"/>
                </a:solidFill>
              </a:rPr>
            </a:br>
            <a:r>
              <a:rPr lang="fa-IR" sz="2800" b="1" spc="-150" dirty="0" smtClean="0">
                <a:solidFill>
                  <a:srgbClr val="000000"/>
                </a:solidFill>
              </a:rPr>
              <a:t>16- طول گزینه درست را درسوالهای مختلف تغییردهید.</a:t>
            </a:r>
            <a:br>
              <a:rPr lang="fa-IR" sz="2800" b="1" spc="-150" dirty="0" smtClean="0">
                <a:solidFill>
                  <a:srgbClr val="000000"/>
                </a:solidFill>
              </a:rPr>
            </a:br>
            <a:r>
              <a:rPr lang="fa-IR" sz="2800" b="1" spc="-150" dirty="0" smtClean="0">
                <a:solidFill>
                  <a:srgbClr val="000000"/>
                </a:solidFill>
              </a:rPr>
              <a:t>17- محل گزینه درست را درمیان گزینه های انحرافی بطور تصادفی انتخاب کنید.</a:t>
            </a:r>
            <a:br>
              <a:rPr lang="fa-IR" sz="2800" b="1" spc="-150" dirty="0" smtClean="0">
                <a:solidFill>
                  <a:srgbClr val="000000"/>
                </a:solidFill>
              </a:rPr>
            </a:br>
            <a:r>
              <a:rPr lang="fa-IR" sz="2800" b="1" spc="-150" dirty="0" smtClean="0">
                <a:solidFill>
                  <a:srgbClr val="000000"/>
                </a:solidFill>
              </a:rPr>
              <a:t>18- از طرح سوالهای گمراه کننده اجتناب کنید.</a:t>
            </a:r>
            <a:br>
              <a:rPr lang="fa-IR" sz="2800" b="1" spc="-150" dirty="0" smtClean="0">
                <a:solidFill>
                  <a:srgbClr val="000000"/>
                </a:solidFill>
              </a:rPr>
            </a:br>
            <a:r>
              <a:rPr lang="fa-IR" sz="2800" b="1" spc="-150" dirty="0" smtClean="0">
                <a:solidFill>
                  <a:srgbClr val="000000"/>
                </a:solidFill>
              </a:rPr>
              <a:t>19- سوالها را درحد درک وفهم آزمون شوندگان طراحی کنید.</a:t>
            </a:r>
            <a:br>
              <a:rPr lang="fa-IR" sz="2800" b="1" spc="-150" dirty="0" smtClean="0">
                <a:solidFill>
                  <a:srgbClr val="000000"/>
                </a:solidFill>
              </a:rPr>
            </a:br>
            <a:r>
              <a:rPr lang="fa-IR" sz="2800" b="1" spc="-150" dirty="0" smtClean="0">
                <a:solidFill>
                  <a:srgbClr val="000000"/>
                </a:solidFill>
              </a:rPr>
              <a:t>20- </a:t>
            </a:r>
            <a:r>
              <a:rPr lang="fa-IR" sz="3200" b="1" dirty="0" smtClean="0">
                <a:solidFill>
                  <a:srgbClr val="000000"/>
                </a:solidFill>
                <a:latin typeface="Calibri"/>
              </a:rPr>
              <a:t>سوالات </a:t>
            </a:r>
            <a:r>
              <a:rPr lang="fa-IR" sz="3200" b="1" dirty="0">
                <a:solidFill>
                  <a:srgbClr val="000000"/>
                </a:solidFill>
                <a:latin typeface="Calibri"/>
              </a:rPr>
              <a:t>آزمون طوری انتخاب شود كه پاسخ درست هیچیك از پرسش‌ها از روی متن و یا گزینه‌های پرسش‌های دیگر مستقیماً یا به طور ضمنی استنباط نشود.</a:t>
            </a:r>
            <a:r>
              <a:rPr lang="en-US" sz="2800" dirty="0"/>
              <a:t/>
            </a:r>
            <a:br>
              <a:rPr lang="en-US" sz="2800" dirty="0"/>
            </a:br>
            <a:r>
              <a:rPr lang="fa-IR" sz="2800" dirty="0" smtClean="0"/>
              <a:t/>
            </a:r>
            <a:br>
              <a:rPr lang="fa-IR" sz="2800" dirty="0" smtClean="0"/>
            </a:br>
            <a:endParaRPr lang="en-US" sz="2800" b="1" spc="-150" dirty="0" smtClean="0">
              <a:solidFill>
                <a:srgbClr val="000000"/>
              </a:solidFill>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F87A7DEF-F724-4DF9-B35B-99028D15E54E}" type="slidenum">
              <a:rPr lang="ar-SA" sz="1400" b="1" smtClean="0">
                <a:solidFill>
                  <a:srgbClr val="FFFFFF"/>
                </a:solidFill>
              </a:rPr>
              <a:pPr>
                <a:defRPr/>
              </a:pPr>
              <a:t>100</a:t>
            </a:fld>
            <a:endParaRPr lang="en-US" sz="1400" b="1">
              <a:solidFill>
                <a:srgbClr val="FFFFFF"/>
              </a:solidFill>
            </a:endParaRPr>
          </a:p>
        </p:txBody>
      </p:sp>
    </p:spTree>
    <p:extLst>
      <p:ext uri="{BB962C8B-B14F-4D97-AF65-F5344CB8AC3E}">
        <p14:creationId xmlns:p14="http://schemas.microsoft.com/office/powerpoint/2010/main" val="345225829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fa-IR" sz="4800" b="1" kern="1200" dirty="0" smtClean="0">
                <a:solidFill>
                  <a:srgbClr val="FF0000"/>
                </a:solidFill>
                <a:effectLst>
                  <a:outerShdw blurRad="38100" dist="38100" dir="2700000" algn="tl">
                    <a:srgbClr val="000000">
                      <a:alpha val="43137"/>
                    </a:srgbClr>
                  </a:outerShdw>
                </a:effectLst>
                <a:latin typeface="Arial" charset="0"/>
                <a:ea typeface="+mn-ea"/>
              </a:rPr>
              <a:t>محاسن </a:t>
            </a:r>
            <a:endParaRPr lang="en-US" sz="4800"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152400" y="914400"/>
            <a:ext cx="8382000" cy="5645150"/>
          </a:xfrm>
          <a:prstGeom prst="rect">
            <a:avLst/>
          </a:prstGeom>
        </p:spPr>
        <p:txBody>
          <a:bodyPr>
            <a:spAutoFit/>
          </a:bodyPr>
          <a:lstStyle/>
          <a:p>
            <a:pPr algn="ctr">
              <a:spcBef>
                <a:spcPct val="30000"/>
              </a:spcBef>
              <a:defRPr/>
            </a:pPr>
            <a:r>
              <a:rPr lang="fa-IR" sz="4400" dirty="0">
                <a:solidFill>
                  <a:srgbClr val="000000"/>
                </a:solidFill>
                <a:effectLst>
                  <a:outerShdw blurRad="38100" dist="38100" dir="2700000" algn="tl">
                    <a:srgbClr val="000000">
                      <a:alpha val="43137"/>
                    </a:srgbClr>
                  </a:outerShdw>
                </a:effectLst>
                <a:latin typeface="Arial" charset="0"/>
                <a:cs typeface="Arial" charset="0"/>
              </a:rPr>
              <a:t>1-ازسايرآزمونهاي عيني انعطاف پذيرترند. 2- سنجش تعداد زياد هدف </a:t>
            </a:r>
          </a:p>
          <a:p>
            <a:pPr algn="ctr">
              <a:spcBef>
                <a:spcPct val="30000"/>
              </a:spcBef>
              <a:defRPr/>
            </a:pPr>
            <a:r>
              <a:rPr lang="fa-IR" sz="4400" dirty="0">
                <a:solidFill>
                  <a:srgbClr val="000000"/>
                </a:solidFill>
                <a:effectLst>
                  <a:outerShdw blurRad="38100" dist="38100" dir="2700000" algn="tl">
                    <a:srgbClr val="000000">
                      <a:alpha val="43137"/>
                    </a:srgbClr>
                  </a:outerShdw>
                </a:effectLst>
                <a:latin typeface="Arial" charset="0"/>
                <a:cs typeface="Arial" charset="0"/>
              </a:rPr>
              <a:t>3- درمقايسه با صحيح – غلط امكان كمترحدس كوركورانه</a:t>
            </a:r>
          </a:p>
          <a:p>
            <a:pPr algn="ctr">
              <a:spcBef>
                <a:spcPct val="30000"/>
              </a:spcBef>
              <a:defRPr/>
            </a:pPr>
            <a:r>
              <a:rPr lang="fa-IR" sz="4400" dirty="0">
                <a:solidFill>
                  <a:srgbClr val="000000"/>
                </a:solidFill>
                <a:effectLst>
                  <a:outerShdw blurRad="38100" dist="38100" dir="2700000" algn="tl">
                    <a:srgbClr val="000000">
                      <a:alpha val="43137"/>
                    </a:srgbClr>
                  </a:outerShdw>
                </a:effectLst>
                <a:latin typeface="Arial" charset="0"/>
                <a:cs typeface="Arial" charset="0"/>
              </a:rPr>
              <a:t> 4- سادگي تصحيح</a:t>
            </a:r>
          </a:p>
          <a:p>
            <a:pPr algn="ctr">
              <a:spcBef>
                <a:spcPct val="30000"/>
              </a:spcBef>
              <a:defRPr/>
            </a:pPr>
            <a:r>
              <a:rPr lang="fa-IR" sz="4400" dirty="0">
                <a:solidFill>
                  <a:srgbClr val="000000"/>
                </a:solidFill>
                <a:effectLst>
                  <a:outerShdw blurRad="38100" dist="38100" dir="2700000" algn="tl">
                    <a:srgbClr val="000000">
                      <a:alpha val="43137"/>
                    </a:srgbClr>
                  </a:outerShdw>
                </a:effectLst>
                <a:latin typeface="Arial" charset="0"/>
                <a:cs typeface="Arial" charset="0"/>
              </a:rPr>
              <a:t> 5- عينيت كامل تصحيح</a:t>
            </a:r>
          </a:p>
          <a:p>
            <a:pPr algn="ctr">
              <a:spcBef>
                <a:spcPct val="30000"/>
              </a:spcBef>
              <a:defRPr/>
            </a:pPr>
            <a:r>
              <a:rPr lang="fa-IR" sz="4400" dirty="0">
                <a:solidFill>
                  <a:srgbClr val="000000"/>
                </a:solidFill>
                <a:effectLst>
                  <a:outerShdw blurRad="38100" dist="38100" dir="2700000" algn="tl">
                    <a:srgbClr val="000000">
                      <a:alpha val="43137"/>
                    </a:srgbClr>
                  </a:outerShdw>
                </a:effectLst>
                <a:latin typeface="Arial" charset="0"/>
                <a:cs typeface="Arial" charset="0"/>
              </a:rPr>
              <a:t> 6- ترجيح معلم ودانش آموز </a:t>
            </a:r>
          </a:p>
        </p:txBody>
      </p:sp>
      <p:sp>
        <p:nvSpPr>
          <p:cNvPr id="5" name="Slide Number Placeholder 4"/>
          <p:cNvSpPr>
            <a:spLocks noGrp="1"/>
          </p:cNvSpPr>
          <p:nvPr>
            <p:ph type="sldNum" sz="quarter" idx="12"/>
          </p:nvPr>
        </p:nvSpPr>
        <p:spPr>
          <a:xfrm>
            <a:off x="7010400" y="6553200"/>
            <a:ext cx="2133600" cy="136525"/>
          </a:xfrm>
        </p:spPr>
        <p:txBody>
          <a:bodyPr/>
          <a:lstStyle/>
          <a:p>
            <a:pPr>
              <a:defRPr/>
            </a:pPr>
            <a:fld id="{378433BA-15C7-4418-97BA-9CBEF4A1D1FF}" type="slidenum">
              <a:rPr lang="ar-SA" sz="1400" b="1" smtClean="0">
                <a:solidFill>
                  <a:srgbClr val="FFFFFF"/>
                </a:solidFill>
              </a:rPr>
              <a:pPr>
                <a:defRPr/>
              </a:pPr>
              <a:t>101</a:t>
            </a:fld>
            <a:endParaRPr lang="en-US" sz="1400" b="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fa-IR" sz="4800" b="1" kern="1200" dirty="0" smtClean="0">
                <a:solidFill>
                  <a:srgbClr val="FF0000"/>
                </a:solidFill>
                <a:effectLst>
                  <a:outerShdw blurRad="38100" dist="38100" dir="2700000" algn="tl">
                    <a:srgbClr val="000000">
                      <a:alpha val="43137"/>
                    </a:srgbClr>
                  </a:outerShdw>
                </a:effectLst>
                <a:latin typeface="Arial" charset="0"/>
                <a:ea typeface="+mn-ea"/>
              </a:rPr>
              <a:t>معایب </a:t>
            </a:r>
            <a:endParaRPr lang="en-US" sz="19900"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152400" y="914400"/>
            <a:ext cx="8382000" cy="769938"/>
          </a:xfrm>
          <a:prstGeom prst="rect">
            <a:avLst/>
          </a:prstGeom>
        </p:spPr>
        <p:txBody>
          <a:bodyPr>
            <a:spAutoFit/>
          </a:bodyPr>
          <a:lstStyle/>
          <a:p>
            <a:pPr algn="r">
              <a:spcBef>
                <a:spcPct val="30000"/>
              </a:spcBef>
              <a:defRPr/>
            </a:pPr>
            <a:r>
              <a:rPr lang="fa-IR" sz="4400" dirty="0">
                <a:solidFill>
                  <a:srgbClr val="000000"/>
                </a:solidFill>
                <a:effectLst>
                  <a:outerShdw blurRad="38100" dist="38100" dir="2700000" algn="tl">
                    <a:srgbClr val="000000">
                      <a:alpha val="43137"/>
                    </a:srgbClr>
                  </a:outerShdw>
                </a:effectLst>
                <a:latin typeface="Arial" charset="0"/>
                <a:cs typeface="Arial" charset="0"/>
              </a:rPr>
              <a:t> </a:t>
            </a:r>
          </a:p>
        </p:txBody>
      </p:sp>
      <p:sp>
        <p:nvSpPr>
          <p:cNvPr id="425988" name="Rectangle 2"/>
          <p:cNvSpPr>
            <a:spLocks noChangeArrowheads="1"/>
          </p:cNvSpPr>
          <p:nvPr/>
        </p:nvSpPr>
        <p:spPr bwMode="auto">
          <a:xfrm>
            <a:off x="0" y="1066800"/>
            <a:ext cx="86868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defRPr/>
            </a:pPr>
            <a:r>
              <a:rPr lang="fa-IR" sz="4400" dirty="0">
                <a:solidFill>
                  <a:srgbClr val="000000"/>
                </a:solidFill>
                <a:effectLst>
                  <a:outerShdw blurRad="38100" dist="38100" dir="2700000" algn="tl">
                    <a:srgbClr val="000000">
                      <a:alpha val="43137"/>
                    </a:srgbClr>
                  </a:outerShdw>
                </a:effectLst>
                <a:cs typeface="Arial" pitchFamily="34" charset="0"/>
              </a:rPr>
              <a:t>1- دشواري تهيه</a:t>
            </a:r>
          </a:p>
          <a:p>
            <a:pPr algn="ctr">
              <a:spcBef>
                <a:spcPct val="30000"/>
              </a:spcBef>
              <a:defRPr/>
            </a:pPr>
            <a:r>
              <a:rPr lang="fa-IR" sz="4400" dirty="0">
                <a:solidFill>
                  <a:srgbClr val="000000"/>
                </a:solidFill>
                <a:effectLst>
                  <a:outerShdw blurRad="38100" dist="38100" dir="2700000" algn="tl">
                    <a:srgbClr val="000000">
                      <a:alpha val="43137"/>
                    </a:srgbClr>
                  </a:outerShdw>
                </a:effectLst>
                <a:cs typeface="Arial" pitchFamily="34" charset="0"/>
              </a:rPr>
              <a:t> 2- سنجش اطلاعات جزئي وكم اهميت ازسوي معلمان</a:t>
            </a:r>
          </a:p>
          <a:p>
            <a:pPr algn="ctr">
              <a:spcBef>
                <a:spcPct val="30000"/>
              </a:spcBef>
              <a:defRPr/>
            </a:pPr>
            <a:r>
              <a:rPr lang="fa-IR" sz="4400" dirty="0">
                <a:solidFill>
                  <a:srgbClr val="000000"/>
                </a:solidFill>
                <a:effectLst>
                  <a:outerShdw blurRad="38100" dist="38100" dir="2700000" algn="tl">
                    <a:srgbClr val="000000">
                      <a:alpha val="43137"/>
                    </a:srgbClr>
                  </a:outerShdw>
                </a:effectLst>
                <a:cs typeface="Arial" pitchFamily="34" charset="0"/>
              </a:rPr>
              <a:t> 3- صرف وقت زياد جهت پاسخگويي نسبت به صحيح – غلط</a:t>
            </a:r>
          </a:p>
          <a:p>
            <a:pPr algn="ctr">
              <a:spcBef>
                <a:spcPct val="30000"/>
              </a:spcBef>
              <a:defRPr/>
            </a:pPr>
            <a:r>
              <a:rPr lang="fa-IR" sz="4400" dirty="0">
                <a:solidFill>
                  <a:srgbClr val="000000"/>
                </a:solidFill>
                <a:effectLst>
                  <a:outerShdw blurRad="38100" dist="38100" dir="2700000" algn="tl">
                    <a:srgbClr val="000000">
                      <a:alpha val="43137"/>
                    </a:srgbClr>
                  </a:outerShdw>
                </a:effectLst>
                <a:cs typeface="Arial" pitchFamily="34" charset="0"/>
              </a:rPr>
              <a:t> 4- كسب نمره بهتر توسط دانش آموزريسك پذير</a:t>
            </a:r>
            <a:r>
              <a:rPr lang="fa-IR" sz="4000" dirty="0">
                <a:solidFill>
                  <a:srgbClr val="000000"/>
                </a:solidFill>
                <a:effectLst>
                  <a:outerShdw blurRad="38100" dist="38100" dir="2700000" algn="tl">
                    <a:srgbClr val="000000">
                      <a:alpha val="43137"/>
                    </a:srgbClr>
                  </a:outerShdw>
                </a:effectLst>
                <a:cs typeface="Arial" pitchFamily="34" charset="0"/>
              </a:rPr>
              <a:t> </a:t>
            </a:r>
            <a:endParaRPr lang="en-US" sz="4000" dirty="0">
              <a:solidFill>
                <a:srgbClr val="000000"/>
              </a:solidFill>
              <a:effectLst>
                <a:outerShdw blurRad="38100" dist="38100" dir="2700000" algn="tl">
                  <a:srgbClr val="000000">
                    <a:alpha val="43137"/>
                  </a:srgbClr>
                </a:outerShdw>
              </a:effectLst>
              <a:cs typeface="Arial" pitchFamily="34" charset="0"/>
            </a:endParaRPr>
          </a:p>
        </p:txBody>
      </p:sp>
      <p:sp>
        <p:nvSpPr>
          <p:cNvPr id="5" name="Slide Number Placeholder 4"/>
          <p:cNvSpPr>
            <a:spLocks noGrp="1"/>
          </p:cNvSpPr>
          <p:nvPr>
            <p:ph type="sldNum" sz="quarter" idx="12"/>
          </p:nvPr>
        </p:nvSpPr>
        <p:spPr>
          <a:xfrm>
            <a:off x="7010400" y="6553200"/>
            <a:ext cx="2133600" cy="136525"/>
          </a:xfrm>
        </p:spPr>
        <p:txBody>
          <a:bodyPr/>
          <a:lstStyle/>
          <a:p>
            <a:pPr>
              <a:defRPr/>
            </a:pPr>
            <a:fld id="{378433BA-15C7-4418-97BA-9CBEF4A1D1FF}" type="slidenum">
              <a:rPr lang="ar-SA" sz="1400" b="1" smtClean="0">
                <a:solidFill>
                  <a:srgbClr val="FFFFFF"/>
                </a:solidFill>
              </a:rPr>
              <a:pPr>
                <a:defRPr/>
              </a:pPr>
              <a:t>102</a:t>
            </a:fld>
            <a:endParaRPr lang="en-US" sz="1400" b="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5988"/>
                                        </p:tgtEl>
                                        <p:attrNameLst>
                                          <p:attrName>style.visibility</p:attrName>
                                        </p:attrNameLst>
                                      </p:cBhvr>
                                      <p:to>
                                        <p:strVal val="visible"/>
                                      </p:to>
                                    </p:set>
                                    <p:anim calcmode="lin" valueType="num">
                                      <p:cBhvr>
                                        <p:cTn id="7" dur="500" fill="hold"/>
                                        <p:tgtEl>
                                          <p:spTgt spid="425988"/>
                                        </p:tgtEl>
                                        <p:attrNameLst>
                                          <p:attrName>ppt_w</p:attrName>
                                        </p:attrNameLst>
                                      </p:cBhvr>
                                      <p:tavLst>
                                        <p:tav tm="0">
                                          <p:val>
                                            <p:fltVal val="0"/>
                                          </p:val>
                                        </p:tav>
                                        <p:tav tm="100000">
                                          <p:val>
                                            <p:strVal val="#ppt_w"/>
                                          </p:val>
                                        </p:tav>
                                      </p:tavLst>
                                    </p:anim>
                                    <p:anim calcmode="lin" valueType="num">
                                      <p:cBhvr>
                                        <p:cTn id="8" dur="500" fill="hold"/>
                                        <p:tgtEl>
                                          <p:spTgt spid="425988"/>
                                        </p:tgtEl>
                                        <p:attrNameLst>
                                          <p:attrName>ppt_h</p:attrName>
                                        </p:attrNameLst>
                                      </p:cBhvr>
                                      <p:tavLst>
                                        <p:tav tm="0">
                                          <p:val>
                                            <p:fltVal val="0"/>
                                          </p:val>
                                        </p:tav>
                                        <p:tav tm="100000">
                                          <p:val>
                                            <p:strVal val="#ppt_h"/>
                                          </p:val>
                                        </p:tav>
                                      </p:tavLst>
                                    </p:anim>
                                    <p:animEffect transition="in" filter="fade">
                                      <p:cBhvr>
                                        <p:cTn id="9" dur="500"/>
                                        <p:tgtEl>
                                          <p:spTgt spid="425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12" descr="123Wallpaper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10"/>
          <p:cNvSpPr>
            <a:spLocks noGrp="1" noChangeArrowheads="1"/>
          </p:cNvSpPr>
          <p:nvPr>
            <p:ph type="title"/>
          </p:nvPr>
        </p:nvSpPr>
        <p:spPr>
          <a:xfrm>
            <a:off x="0" y="76200"/>
            <a:ext cx="9144000" cy="1981200"/>
          </a:xfrm>
        </p:spPr>
        <p:txBody>
          <a:bodyPr/>
          <a:lstStyle/>
          <a:p>
            <a:pPr eaLnBrk="1" hangingPunct="1"/>
            <a:r>
              <a:rPr lang="fa-IR" sz="3600" b="1" dirty="0" smtClean="0">
                <a:latin typeface="Arial Black" pitchFamily="34" charset="0"/>
                <a:cs typeface="+mn-cs"/>
              </a:rPr>
              <a:t>امتحان عبارت است ازسنجش تغییرات حاصل دررفتار دانش آموزان.                                           صحیح – غلط</a:t>
            </a:r>
            <a:br>
              <a:rPr lang="fa-IR" sz="3600" b="1" dirty="0" smtClean="0">
                <a:latin typeface="Arial Black" pitchFamily="34" charset="0"/>
                <a:cs typeface="+mn-cs"/>
              </a:rPr>
            </a:br>
            <a:r>
              <a:rPr lang="fa-IR" sz="3600" b="1" dirty="0" smtClean="0">
                <a:solidFill>
                  <a:srgbClr val="C00000"/>
                </a:solidFill>
                <a:latin typeface="Arial Black" pitchFamily="34" charset="0"/>
                <a:cs typeface="+mn-cs"/>
              </a:rPr>
              <a:t>آیا</a:t>
            </a:r>
            <a:r>
              <a:rPr lang="fa-IR" sz="3600" b="1" dirty="0" smtClean="0">
                <a:solidFill>
                  <a:srgbClr val="FF0000"/>
                </a:solidFill>
                <a:latin typeface="Arial Black" pitchFamily="34" charset="0"/>
                <a:cs typeface="+mn-cs"/>
              </a:rPr>
              <a:t> </a:t>
            </a:r>
            <a:r>
              <a:rPr lang="fa-IR" sz="3600" b="1" dirty="0" smtClean="0">
                <a:solidFill>
                  <a:srgbClr val="C00000"/>
                </a:solidFill>
                <a:latin typeface="Arial Black" pitchFamily="34" charset="0"/>
                <a:cs typeface="+mn-cs"/>
              </a:rPr>
              <a:t>مرکز استان لرستان شهر بروجرد است ؟      بله – نه </a:t>
            </a:r>
            <a:endParaRPr lang="en-US" sz="3600" b="1" dirty="0" smtClean="0">
              <a:solidFill>
                <a:srgbClr val="C00000"/>
              </a:solidFill>
              <a:latin typeface="Arial Black" pitchFamily="34" charset="0"/>
              <a:cs typeface="+mn-cs"/>
            </a:endParaRPr>
          </a:p>
        </p:txBody>
      </p:sp>
      <p:sp>
        <p:nvSpPr>
          <p:cNvPr id="378884" name="Rectangle 11"/>
          <p:cNvSpPr>
            <a:spLocks noGrp="1" noChangeArrowheads="1"/>
          </p:cNvSpPr>
          <p:nvPr>
            <p:ph idx="1"/>
          </p:nvPr>
        </p:nvSpPr>
        <p:spPr>
          <a:xfrm>
            <a:off x="0" y="1981200"/>
            <a:ext cx="9144000" cy="4876800"/>
          </a:xfrm>
        </p:spPr>
        <p:txBody>
          <a:bodyPr/>
          <a:lstStyle/>
          <a:p>
            <a:pPr marL="0" indent="0" eaLnBrk="1" hangingPunct="1">
              <a:spcBef>
                <a:spcPts val="0"/>
              </a:spcBef>
              <a:buFont typeface="Wingdings" pitchFamily="2" charset="2"/>
              <a:buNone/>
            </a:pPr>
            <a:r>
              <a:rPr lang="fa-IR" sz="4000" dirty="0" smtClean="0">
                <a:solidFill>
                  <a:srgbClr val="FFFF00"/>
                </a:solidFill>
              </a:rPr>
              <a:t>جذر عدد 64 ،  </a:t>
            </a:r>
            <a:r>
              <a:rPr lang="fa-IR" sz="4000" i="1" u="sng" dirty="0" smtClean="0">
                <a:solidFill>
                  <a:srgbClr val="FFFF00"/>
                </a:solidFill>
              </a:rPr>
              <a:t>7</a:t>
            </a:r>
            <a:r>
              <a:rPr lang="fa-IR" sz="4000" u="sng" dirty="0" smtClean="0">
                <a:solidFill>
                  <a:srgbClr val="FFFF00"/>
                </a:solidFill>
              </a:rPr>
              <a:t> </a:t>
            </a:r>
            <a:r>
              <a:rPr lang="fa-IR" sz="4000" dirty="0" smtClean="0">
                <a:solidFill>
                  <a:srgbClr val="FFFF00"/>
                </a:solidFill>
              </a:rPr>
              <a:t>است .</a:t>
            </a:r>
          </a:p>
          <a:p>
            <a:pPr marL="0" indent="0" eaLnBrk="1" hangingPunct="1">
              <a:spcBef>
                <a:spcPts val="0"/>
              </a:spcBef>
              <a:buFont typeface="Wingdings" pitchFamily="2" charset="2"/>
              <a:buNone/>
            </a:pPr>
            <a:r>
              <a:rPr lang="fa-IR" sz="4000" dirty="0" smtClean="0">
                <a:solidFill>
                  <a:srgbClr val="000000"/>
                </a:solidFill>
              </a:rPr>
              <a:t>ارزشیابی تکوینی یا مرحله ای:</a:t>
            </a:r>
          </a:p>
          <a:p>
            <a:pPr marL="0" indent="0" algn="ctr" eaLnBrk="1" hangingPunct="1">
              <a:spcBef>
                <a:spcPts val="0"/>
              </a:spcBef>
              <a:buFont typeface="Wingdings" pitchFamily="2" charset="2"/>
              <a:buNone/>
            </a:pPr>
            <a:r>
              <a:rPr lang="en-US" dirty="0" smtClean="0">
                <a:solidFill>
                  <a:srgbClr val="000000"/>
                </a:solidFill>
              </a:rPr>
              <a:t>1 </a:t>
            </a:r>
            <a:r>
              <a:rPr lang="fa-IR" dirty="0" smtClean="0">
                <a:solidFill>
                  <a:srgbClr val="000000"/>
                </a:solidFill>
              </a:rPr>
              <a:t> – بمنظور کمک به بهبودیادگیری دانش آموزان صورت می گیرد.   </a:t>
            </a:r>
            <a:r>
              <a:rPr lang="en-US" dirty="0" smtClean="0">
                <a:solidFill>
                  <a:srgbClr val="000000"/>
                </a:solidFill>
              </a:rPr>
              <a:t>     </a:t>
            </a:r>
            <a:r>
              <a:rPr lang="fa-IR" dirty="0" smtClean="0">
                <a:solidFill>
                  <a:srgbClr val="000000"/>
                </a:solidFill>
              </a:rPr>
              <a:t>      صحیح      غلط</a:t>
            </a:r>
          </a:p>
          <a:p>
            <a:pPr marL="0" indent="0" algn="ctr" eaLnBrk="1" hangingPunct="1">
              <a:spcBef>
                <a:spcPts val="0"/>
              </a:spcBef>
              <a:buFont typeface="Wingdings" pitchFamily="2" charset="2"/>
              <a:buNone/>
            </a:pPr>
            <a:r>
              <a:rPr lang="en-US" dirty="0" smtClean="0">
                <a:solidFill>
                  <a:srgbClr val="000000"/>
                </a:solidFill>
              </a:rPr>
              <a:t>2 </a:t>
            </a:r>
            <a:r>
              <a:rPr lang="fa-IR" dirty="0" smtClean="0">
                <a:solidFill>
                  <a:srgbClr val="000000"/>
                </a:solidFill>
              </a:rPr>
              <a:t> – میزان اثربخشی کارمعلم راتعیین می نماید.                                                    صحیح      غلط          </a:t>
            </a:r>
          </a:p>
          <a:p>
            <a:pPr marL="0" indent="0" algn="ctr" eaLnBrk="1" hangingPunct="1">
              <a:spcBef>
                <a:spcPts val="0"/>
              </a:spcBef>
              <a:buFont typeface="Wingdings" pitchFamily="2" charset="2"/>
              <a:buNone/>
            </a:pPr>
            <a:r>
              <a:rPr lang="en-US" dirty="0" smtClean="0">
                <a:solidFill>
                  <a:srgbClr val="000000"/>
                </a:solidFill>
              </a:rPr>
              <a:t>3 </a:t>
            </a:r>
            <a:r>
              <a:rPr lang="fa-IR" dirty="0" smtClean="0">
                <a:solidFill>
                  <a:srgbClr val="000000"/>
                </a:solidFill>
              </a:rPr>
              <a:t> – میزان آمادگی دانش آموزان راجهت تدریس معلوم می نماید.       صحیح       غلط</a:t>
            </a:r>
          </a:p>
          <a:p>
            <a:pPr marL="0" indent="0" algn="ctr" eaLnBrk="1" hangingPunct="1">
              <a:spcBef>
                <a:spcPts val="0"/>
              </a:spcBef>
              <a:buFont typeface="Wingdings" pitchFamily="2" charset="2"/>
              <a:buNone/>
            </a:pPr>
            <a:r>
              <a:rPr lang="en-US" dirty="0" smtClean="0">
                <a:solidFill>
                  <a:srgbClr val="000000"/>
                </a:solidFill>
              </a:rPr>
              <a:t>4 </a:t>
            </a:r>
            <a:r>
              <a:rPr lang="fa-IR" dirty="0" smtClean="0">
                <a:solidFill>
                  <a:srgbClr val="000000"/>
                </a:solidFill>
              </a:rPr>
              <a:t> – درتعیین کارآمدی</a:t>
            </a:r>
            <a:r>
              <a:rPr lang="en-US" dirty="0" smtClean="0">
                <a:solidFill>
                  <a:srgbClr val="000000"/>
                </a:solidFill>
              </a:rPr>
              <a:t> </a:t>
            </a:r>
            <a:r>
              <a:rPr lang="fa-IR" dirty="0" smtClean="0">
                <a:solidFill>
                  <a:srgbClr val="000000"/>
                </a:solidFill>
              </a:rPr>
              <a:t>و ناکارایی روش تدریس معلم موثر است.         صحیح       غلط</a:t>
            </a:r>
          </a:p>
          <a:p>
            <a:pPr marL="0" indent="0" eaLnBrk="1" hangingPunct="1">
              <a:spcBef>
                <a:spcPts val="0"/>
              </a:spcBef>
              <a:buFont typeface="Wingdings" pitchFamily="2" charset="2"/>
              <a:buNone/>
            </a:pPr>
            <a:r>
              <a:rPr lang="fa-IR" dirty="0" smtClean="0"/>
              <a:t>  </a:t>
            </a:r>
            <a:endParaRPr lang="en-US" dirty="0" smtClean="0"/>
          </a:p>
        </p:txBody>
      </p:sp>
      <p:sp>
        <p:nvSpPr>
          <p:cNvPr id="6" name="Oval 5"/>
          <p:cNvSpPr/>
          <p:nvPr/>
        </p:nvSpPr>
        <p:spPr>
          <a:xfrm>
            <a:off x="2971800" y="37338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4191000" y="37338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4191000" y="6248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2971800" y="6248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2971800" y="45720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p:cNvSpPr/>
          <p:nvPr/>
        </p:nvSpPr>
        <p:spPr>
          <a:xfrm>
            <a:off x="2971800" y="54102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p:cNvSpPr/>
          <p:nvPr/>
        </p:nvSpPr>
        <p:spPr>
          <a:xfrm>
            <a:off x="4191000" y="45720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Oval 12"/>
          <p:cNvSpPr/>
          <p:nvPr/>
        </p:nvSpPr>
        <p:spPr>
          <a:xfrm>
            <a:off x="4191000" y="54102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200" b="1" smtClean="0">
                <a:solidFill>
                  <a:schemeClr val="bg1"/>
                </a:solidFill>
              </a:rPr>
              <a:pPr>
                <a:defRPr/>
              </a:pPr>
              <a:t>103</a:t>
            </a:fld>
            <a:endParaRPr lang="en-US" sz="1200" b="1" dirty="0">
              <a:solidFill>
                <a:schemeClr val="bg1"/>
              </a:solidFill>
            </a:endParaRPr>
          </a:p>
        </p:txBody>
      </p:sp>
    </p:spTree>
    <p:extLst>
      <p:ext uri="{BB962C8B-B14F-4D97-AF65-F5344CB8AC3E}">
        <p14:creationId xmlns:p14="http://schemas.microsoft.com/office/powerpoint/2010/main" val="631237415"/>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0" y="381000"/>
            <a:ext cx="9144000" cy="1143000"/>
          </a:xfrm>
        </p:spPr>
        <p:txBody>
          <a:bodyPr/>
          <a:lstStyle/>
          <a:p>
            <a:pPr algn="ctr"/>
            <a:r>
              <a:rPr lang="fa-IR" sz="3200" b="1" i="0" spc="-150" dirty="0">
                <a:solidFill>
                  <a:srgbClr val="002060"/>
                </a:solidFill>
                <a:effectLst/>
                <a:latin typeface="Impact"/>
              </a:rPr>
              <a:t>*برای اندازه گیری توانائیهاومهارتهای سطوح بالای حوزه شناختی،</a:t>
            </a:r>
            <a:br>
              <a:rPr lang="fa-IR" sz="3200" b="1" i="0" spc="-150" dirty="0">
                <a:solidFill>
                  <a:srgbClr val="002060"/>
                </a:solidFill>
                <a:effectLst/>
                <a:latin typeface="Impact"/>
              </a:rPr>
            </a:br>
            <a:r>
              <a:rPr lang="fa-IR" sz="3200" b="1" i="0" spc="-150" dirty="0">
                <a:solidFill>
                  <a:srgbClr val="002060"/>
                </a:solidFill>
                <a:effectLst/>
                <a:latin typeface="Impact"/>
              </a:rPr>
              <a:t>بجز سوالات عینی که هدفهای سطح  پایین را می سنجند ، سوالات تشریحی </a:t>
            </a:r>
            <a:br>
              <a:rPr lang="fa-IR" sz="3200" b="1" i="0" spc="-150" dirty="0">
                <a:solidFill>
                  <a:srgbClr val="002060"/>
                </a:solidFill>
                <a:effectLst/>
                <a:latin typeface="Impact"/>
              </a:rPr>
            </a:br>
            <a:r>
              <a:rPr lang="fa-IR" sz="3200" b="1" i="0" spc="-150" dirty="0">
                <a:solidFill>
                  <a:srgbClr val="002060"/>
                </a:solidFill>
                <a:effectLst/>
                <a:latin typeface="Impact"/>
              </a:rPr>
              <a:t>مناسب ترند.</a:t>
            </a:r>
            <a:r>
              <a:rPr lang="fa-IR" sz="4000" b="1" i="0" spc="-150" dirty="0">
                <a:solidFill>
                  <a:srgbClr val="002060"/>
                </a:solidFill>
                <a:effectLst/>
                <a:latin typeface="Impact"/>
              </a:rPr>
              <a:t> </a:t>
            </a:r>
            <a:endParaRPr lang="en-US" sz="4800" b="1" spc="-150" dirty="0">
              <a:solidFill>
                <a:srgbClr val="002060"/>
              </a:solidFill>
              <a:effectLst/>
            </a:endParaRPr>
          </a:p>
        </p:txBody>
      </p:sp>
      <p:sp>
        <p:nvSpPr>
          <p:cNvPr id="6" name="Subtitle 5"/>
          <p:cNvSpPr>
            <a:spLocks noGrp="1"/>
          </p:cNvSpPr>
          <p:nvPr>
            <p:ph type="subTitle" sz="quarter" idx="1"/>
          </p:nvPr>
        </p:nvSpPr>
        <p:spPr>
          <a:xfrm>
            <a:off x="0" y="1981200"/>
            <a:ext cx="9144000" cy="4339679"/>
          </a:xfrm>
        </p:spPr>
        <p:txBody>
          <a:bodyPr/>
          <a:lstStyle/>
          <a:p>
            <a:pPr marL="342900" lvl="0" indent="-342900" algn="r" rtl="1">
              <a:buClrTx/>
            </a:pPr>
            <a:r>
              <a:rPr lang="fa-IR" b="1" spc="-150" dirty="0">
                <a:solidFill>
                  <a:srgbClr val="003D7A"/>
                </a:solidFill>
                <a:latin typeface="Tahoma"/>
              </a:rPr>
              <a:t>* معلمان غالبا سوالهای چندگزینه ای را درحد سنجش اطلاعات جزئی وکم اهمیت می نویسند.</a:t>
            </a:r>
          </a:p>
          <a:p>
            <a:pPr marL="342900" lvl="0" indent="-342900" algn="r" rtl="1">
              <a:buClrTx/>
              <a:buFontTx/>
              <a:buChar char="•"/>
            </a:pPr>
            <a:r>
              <a:rPr lang="fa-IR" b="1" spc="-150" dirty="0">
                <a:solidFill>
                  <a:srgbClr val="6600CC"/>
                </a:solidFill>
                <a:latin typeface="Tahoma"/>
              </a:rPr>
              <a:t>آزمون وسیله ای است برای اندازه گیری نمونه ای از رفتار.</a:t>
            </a:r>
          </a:p>
          <a:p>
            <a:pPr marL="342900" lvl="0" indent="-342900" algn="r" rtl="1">
              <a:buClrTx/>
              <a:buFontTx/>
              <a:buChar char="•"/>
            </a:pPr>
            <a:r>
              <a:rPr lang="fa-IR" b="1" spc="-150" dirty="0">
                <a:solidFill>
                  <a:srgbClr val="6600CC"/>
                </a:solidFill>
                <a:latin typeface="Tahoma"/>
              </a:rPr>
              <a:t>اندازه گیری فرایندیست برای قضاوت.</a:t>
            </a:r>
          </a:p>
          <a:p>
            <a:pPr marL="342900" lvl="0" indent="-342900" algn="r" rtl="1">
              <a:buClrTx/>
              <a:buFontTx/>
              <a:buChar char="•"/>
            </a:pPr>
            <a:r>
              <a:rPr lang="fa-IR" b="1" spc="-150" dirty="0">
                <a:solidFill>
                  <a:srgbClr val="6600CC"/>
                </a:solidFill>
                <a:latin typeface="Tahoma"/>
              </a:rPr>
              <a:t>سنجش جامعتر از ارزشیابی است.</a:t>
            </a:r>
          </a:p>
          <a:p>
            <a:pPr marL="342900" lvl="0" indent="-342900" algn="r" rtl="1">
              <a:buClrTx/>
              <a:buFontTx/>
              <a:buChar char="•"/>
            </a:pPr>
            <a:r>
              <a:rPr lang="fa-IR" b="1" spc="-150" dirty="0">
                <a:solidFill>
                  <a:srgbClr val="6600CC"/>
                </a:solidFill>
                <a:latin typeface="Tahoma"/>
              </a:rPr>
              <a:t>جمع آوری وتحلیل وتفسیراطلاعات به ما نشان می دهدکه هدف آموزشی به چه میزان تحقق یافته است به این روش ارزشیابی گویند.</a:t>
            </a:r>
          </a:p>
          <a:p>
            <a:endParaRPr lang="en-US" sz="3600" spc="-150" dirty="0"/>
          </a:p>
        </p:txBody>
      </p:sp>
      <p:sp>
        <p:nvSpPr>
          <p:cNvPr id="11" name="Rounded Rectangle 10"/>
          <p:cNvSpPr/>
          <p:nvPr/>
        </p:nvSpPr>
        <p:spPr>
          <a:xfrm>
            <a:off x="2286000" y="685800"/>
            <a:ext cx="6781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CCCCFF"/>
              </a:solidFill>
            </a:endParaRPr>
          </a:p>
        </p:txBody>
      </p:sp>
      <p:sp>
        <p:nvSpPr>
          <p:cNvPr id="12" name="Rectangle 11"/>
          <p:cNvSpPr/>
          <p:nvPr/>
        </p:nvSpPr>
        <p:spPr>
          <a:xfrm>
            <a:off x="2872459" y="1066800"/>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13" name="Rectangle 12"/>
          <p:cNvSpPr/>
          <p:nvPr/>
        </p:nvSpPr>
        <p:spPr>
          <a:xfrm>
            <a:off x="2209800" y="1066800"/>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16" name="Rectangle 15"/>
          <p:cNvSpPr/>
          <p:nvPr/>
        </p:nvSpPr>
        <p:spPr>
          <a:xfrm>
            <a:off x="5399907" y="2049959"/>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17" name="Rectangle 16"/>
          <p:cNvSpPr/>
          <p:nvPr/>
        </p:nvSpPr>
        <p:spPr>
          <a:xfrm>
            <a:off x="4737248" y="2049959"/>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18" name="Rectangle 17"/>
          <p:cNvSpPr/>
          <p:nvPr/>
        </p:nvSpPr>
        <p:spPr>
          <a:xfrm>
            <a:off x="1056507" y="2659559"/>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19" name="Rectangle 18"/>
          <p:cNvSpPr/>
          <p:nvPr/>
        </p:nvSpPr>
        <p:spPr>
          <a:xfrm>
            <a:off x="393848" y="2659559"/>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0" name="Rectangle 19"/>
          <p:cNvSpPr/>
          <p:nvPr/>
        </p:nvSpPr>
        <p:spPr>
          <a:xfrm>
            <a:off x="2872459" y="3200400"/>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1" name="Rectangle 20"/>
          <p:cNvSpPr/>
          <p:nvPr/>
        </p:nvSpPr>
        <p:spPr>
          <a:xfrm>
            <a:off x="2209800" y="3200400"/>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2" name="Rectangle 21"/>
          <p:cNvSpPr/>
          <p:nvPr/>
        </p:nvSpPr>
        <p:spPr>
          <a:xfrm>
            <a:off x="2872459" y="3802559"/>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3" name="Rectangle 22"/>
          <p:cNvSpPr/>
          <p:nvPr/>
        </p:nvSpPr>
        <p:spPr>
          <a:xfrm>
            <a:off x="2209800" y="3802559"/>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4" name="Rectangle 23"/>
          <p:cNvSpPr/>
          <p:nvPr/>
        </p:nvSpPr>
        <p:spPr>
          <a:xfrm>
            <a:off x="1043659" y="4945559"/>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5" name="Rectangle 24"/>
          <p:cNvSpPr/>
          <p:nvPr/>
        </p:nvSpPr>
        <p:spPr>
          <a:xfrm>
            <a:off x="381000" y="4945559"/>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6" name="Rectangle 25"/>
          <p:cNvSpPr/>
          <p:nvPr/>
        </p:nvSpPr>
        <p:spPr>
          <a:xfrm>
            <a:off x="1043659" y="5936159"/>
            <a:ext cx="619893" cy="769441"/>
          </a:xfrm>
          <a:prstGeom prst="rect">
            <a:avLst/>
          </a:prstGeom>
          <a:noFill/>
        </p:spPr>
        <p:txBody>
          <a:bodyPr>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ص</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7" name="Rectangle 26"/>
          <p:cNvSpPr/>
          <p:nvPr/>
        </p:nvSpPr>
        <p:spPr>
          <a:xfrm>
            <a:off x="381000" y="5936159"/>
            <a:ext cx="444352" cy="769441"/>
          </a:xfrm>
          <a:prstGeom prst="rect">
            <a:avLst/>
          </a:prstGeom>
          <a:noFill/>
        </p:spPr>
        <p:txBody>
          <a:bodyPr wrap="none">
            <a:spAutoFit/>
          </a:bodyPr>
          <a:lstStyle/>
          <a:p>
            <a:pPr algn="ctr">
              <a:defRPr/>
            </a:pPr>
            <a:r>
              <a:rPr lang="fa-IR"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rPr>
              <a:t>غ</a:t>
            </a:r>
            <a:endParaRPr lang="en-US" sz="4400" cap="all" dirty="0">
              <a:ln w="9000" cmpd="sng">
                <a:solidFill>
                  <a:srgbClr val="6C6C6C">
                    <a:shade val="50000"/>
                    <a:satMod val="120000"/>
                  </a:srgbClr>
                </a:solidFill>
                <a:prstDash val="solid"/>
              </a:ln>
              <a:gradFill>
                <a:gsLst>
                  <a:gs pos="0">
                    <a:srgbClr val="6C6C6C">
                      <a:shade val="20000"/>
                      <a:satMod val="245000"/>
                    </a:srgbClr>
                  </a:gs>
                  <a:gs pos="43000">
                    <a:srgbClr val="6C6C6C">
                      <a:satMod val="255000"/>
                    </a:srgbClr>
                  </a:gs>
                  <a:gs pos="48000">
                    <a:srgbClr val="6C6C6C">
                      <a:shade val="85000"/>
                      <a:satMod val="255000"/>
                    </a:srgbClr>
                  </a:gs>
                  <a:gs pos="100000">
                    <a:srgbClr val="6C6C6C">
                      <a:shade val="20000"/>
                      <a:satMod val="245000"/>
                    </a:srgbClr>
                  </a:gs>
                </a:gsLst>
                <a:lin ang="5400000"/>
              </a:gradFill>
              <a:effectLst>
                <a:reflection blurRad="12700" stA="28000" endPos="45000" dist="1000" dir="5400000" sy="-100000" algn="bl" rotWithShape="0"/>
              </a:effectLst>
            </a:endParaRPr>
          </a:p>
        </p:txBody>
      </p:sp>
      <p:sp>
        <p:nvSpPr>
          <p:cNvPr id="2" name="TextBox 1"/>
          <p:cNvSpPr txBox="1"/>
          <p:nvPr/>
        </p:nvSpPr>
        <p:spPr>
          <a:xfrm>
            <a:off x="1056507" y="2895600"/>
            <a:ext cx="607045" cy="562630"/>
          </a:xfrm>
          <a:prstGeom prst="flowChartConnector">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a-IR" sz="2000" dirty="0" smtClean="0">
                <a:cs typeface="MRT_Titr Collage" pitchFamily="2" charset="-78"/>
              </a:rPr>
              <a:t>ص</a:t>
            </a:r>
            <a:endParaRPr lang="en-US" sz="2000" dirty="0">
              <a:cs typeface="MRT_Titr Collage" pitchFamily="2" charset="-78"/>
            </a:endParaRPr>
          </a:p>
        </p:txBody>
      </p:sp>
      <p:sp>
        <p:nvSpPr>
          <p:cNvPr id="29" name="TextBox 28"/>
          <p:cNvSpPr txBox="1"/>
          <p:nvPr/>
        </p:nvSpPr>
        <p:spPr>
          <a:xfrm>
            <a:off x="2286000" y="3429000"/>
            <a:ext cx="457200" cy="562630"/>
          </a:xfrm>
          <a:prstGeom prst="flowChartConnector">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a-IR" sz="2000" dirty="0" smtClean="0">
                <a:cs typeface="MRT_Titr Collage" pitchFamily="2" charset="-78"/>
              </a:rPr>
              <a:t>غ</a:t>
            </a:r>
            <a:endParaRPr lang="en-US" sz="2000" dirty="0">
              <a:cs typeface="MRT_Titr Collage" pitchFamily="2" charset="-78"/>
            </a:endParaRPr>
          </a:p>
        </p:txBody>
      </p:sp>
      <p:sp>
        <p:nvSpPr>
          <p:cNvPr id="30" name="TextBox 29"/>
          <p:cNvSpPr txBox="1"/>
          <p:nvPr/>
        </p:nvSpPr>
        <p:spPr>
          <a:xfrm>
            <a:off x="990600" y="5152370"/>
            <a:ext cx="607045" cy="562630"/>
          </a:xfrm>
          <a:prstGeom prst="flowChartConnector">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a-IR" sz="2000" dirty="0" smtClean="0">
                <a:cs typeface="MRT_Titr Collage" pitchFamily="2" charset="-78"/>
              </a:rPr>
              <a:t>ص</a:t>
            </a:r>
            <a:endParaRPr lang="en-US" sz="2000" dirty="0">
              <a:cs typeface="MRT_Titr Collage" pitchFamily="2" charset="-78"/>
            </a:endParaRPr>
          </a:p>
        </p:txBody>
      </p:sp>
      <p:sp>
        <p:nvSpPr>
          <p:cNvPr id="31" name="TextBox 30"/>
          <p:cNvSpPr txBox="1"/>
          <p:nvPr/>
        </p:nvSpPr>
        <p:spPr>
          <a:xfrm>
            <a:off x="2286000" y="4038600"/>
            <a:ext cx="457200" cy="562630"/>
          </a:xfrm>
          <a:prstGeom prst="flowChartConnector">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a-IR" sz="2000" dirty="0" smtClean="0">
                <a:cs typeface="MRT_Titr Collage" pitchFamily="2" charset="-78"/>
              </a:rPr>
              <a:t>غ</a:t>
            </a:r>
            <a:endParaRPr lang="en-US" sz="2000" dirty="0">
              <a:cs typeface="MRT_Titr Collage" pitchFamily="2" charset="-78"/>
            </a:endParaRPr>
          </a:p>
        </p:txBody>
      </p:sp>
      <p:sp>
        <p:nvSpPr>
          <p:cNvPr id="3" name="TextBox 2"/>
          <p:cNvSpPr txBox="1"/>
          <p:nvPr/>
        </p:nvSpPr>
        <p:spPr>
          <a:xfrm>
            <a:off x="0" y="5715000"/>
            <a:ext cx="9067800" cy="584775"/>
          </a:xfrm>
          <a:prstGeom prst="rect">
            <a:avLst/>
          </a:prstGeom>
          <a:noFill/>
        </p:spPr>
        <p:txBody>
          <a:bodyPr wrap="square" rtlCol="0">
            <a:spAutoFit/>
          </a:bodyPr>
          <a:lstStyle/>
          <a:p>
            <a:pPr marL="342900" lvl="0" indent="-342900" algn="r" rtl="1">
              <a:spcBef>
                <a:spcPct val="20000"/>
              </a:spcBef>
            </a:pPr>
            <a:r>
              <a:rPr lang="fa-IR" sz="3200" kern="0" spc="-150" dirty="0">
                <a:solidFill>
                  <a:srgbClr val="003D7A"/>
                </a:solidFill>
                <a:latin typeface="Tahoma"/>
                <a:cs typeface="Arial"/>
              </a:rPr>
              <a:t> * سنجش نیز نوعی اندازه گیری است که معنی وسیعتری از آزمودن دارد.</a:t>
            </a:r>
          </a:p>
        </p:txBody>
      </p:sp>
      <p:sp>
        <p:nvSpPr>
          <p:cNvPr id="7" name="Slide Number Placeholder 6"/>
          <p:cNvSpPr>
            <a:spLocks noGrp="1"/>
          </p:cNvSpPr>
          <p:nvPr>
            <p:ph type="sldNum" sz="quarter" idx="4"/>
          </p:nvPr>
        </p:nvSpPr>
        <p:spPr/>
        <p:txBody>
          <a:bodyPr/>
          <a:lstStyle/>
          <a:p>
            <a:fld id="{0CFEC368-1D7A-4F81-ABF6-AE0E36BAF64C}" type="slidenum">
              <a:rPr lang="en-US" smtClean="0">
                <a:solidFill>
                  <a:srgbClr val="336699"/>
                </a:solidFill>
              </a:rPr>
              <a:pPr/>
              <a:t>104</a:t>
            </a:fld>
            <a:endParaRPr lang="en-US">
              <a:solidFill>
                <a:srgbClr val="336699"/>
              </a:solidFill>
            </a:endParaRPr>
          </a:p>
        </p:txBody>
      </p:sp>
    </p:spTree>
    <p:extLst>
      <p:ext uri="{BB962C8B-B14F-4D97-AF65-F5344CB8AC3E}">
        <p14:creationId xmlns:p14="http://schemas.microsoft.com/office/powerpoint/2010/main" val="23268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heel(1)">
                                      <p:cBhvr>
                                        <p:cTn id="28" dur="2000"/>
                                        <p:tgtEl>
                                          <p:spTgt spid="6">
                                            <p:txEl>
                                              <p:pRg st="1" end="1"/>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heel(1)">
                                      <p:cBhvr>
                                        <p:cTn id="31" dur="2000"/>
                                        <p:tgtEl>
                                          <p:spTgt spid="6">
                                            <p:txEl>
                                              <p:pRg st="2" end="2"/>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heel(1)">
                                      <p:cBhvr>
                                        <p:cTn id="34" dur="2000"/>
                                        <p:tgtEl>
                                          <p:spTgt spid="6">
                                            <p:txEl>
                                              <p:pRg st="3" end="3"/>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heel(1)">
                                      <p:cBhvr>
                                        <p:cTn id="37" dur="2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ppt_x"/>
                                          </p:val>
                                        </p:tav>
                                        <p:tav tm="100000">
                                          <p:val>
                                            <p:strVal val="#ppt_x"/>
                                          </p:val>
                                        </p:tav>
                                      </p:tavLst>
                                    </p:anim>
                                    <p:anim calcmode="lin" valueType="num">
                                      <p:cBhvr additive="base">
                                        <p:cTn id="5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 grpId="0" animBg="1"/>
      <p:bldP spid="29" grpId="0" animBg="1"/>
      <p:bldP spid="30" grpId="0" animBg="1"/>
      <p:bldP spid="31" grpId="0" animBg="1"/>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152400"/>
            <a:ext cx="4876800" cy="1143000"/>
          </a:xfrm>
          <a:solidFill>
            <a:srgbClr val="00FF00"/>
          </a:solidFill>
          <a:ln w="38100">
            <a:solidFill>
              <a:srgbClr val="FF0000"/>
            </a:solidFill>
          </a:ln>
          <a:scene3d>
            <a:camera prst="perspectiveRelaxedModerately"/>
            <a:lightRig rig="threePt" dir="t"/>
          </a:scene3d>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fa-IR"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Davat" pitchFamily="2" charset="-78"/>
              </a:rPr>
              <a:t>ارزشيابي معياري :</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Davat" pitchFamily="2" charset="-78"/>
            </a:endParaRPr>
          </a:p>
        </p:txBody>
      </p:sp>
      <p:sp>
        <p:nvSpPr>
          <p:cNvPr id="380931" name="Subtitle 2"/>
          <p:cNvSpPr>
            <a:spLocks noGrp="1"/>
          </p:cNvSpPr>
          <p:nvPr>
            <p:ph type="subTitle" idx="1"/>
          </p:nvPr>
        </p:nvSpPr>
        <p:spPr>
          <a:xfrm>
            <a:off x="0" y="1524000"/>
            <a:ext cx="9144000" cy="5334000"/>
          </a:xfrm>
        </p:spPr>
        <p:txBody>
          <a:bodyPr/>
          <a:lstStyle/>
          <a:p>
            <a:pPr marL="514350" indent="-514350" algn="r" rtl="1" eaLnBrk="1" hangingPunct="1">
              <a:spcBef>
                <a:spcPct val="0"/>
              </a:spcBef>
              <a:buFont typeface="+mj-lt"/>
              <a:buAutoNum type="arabicParenR"/>
            </a:pPr>
            <a:r>
              <a:rPr lang="fa-IR" sz="3600" b="1" dirty="0" smtClean="0">
                <a:solidFill>
                  <a:schemeClr val="tx1"/>
                </a:solidFill>
                <a:cs typeface="MRT_Bamshad" pitchFamily="2" charset="-78"/>
              </a:rPr>
              <a:t>مبتني برهدفهاي يادگيري درسطح تعيين شده است .</a:t>
            </a:r>
          </a:p>
          <a:p>
            <a:pPr marL="514350" indent="-514350" algn="r" rtl="1" eaLnBrk="1" hangingPunct="1">
              <a:spcBef>
                <a:spcPct val="0"/>
              </a:spcBef>
              <a:buFont typeface="+mj-lt"/>
              <a:buAutoNum type="arabicParenR"/>
            </a:pPr>
            <a:r>
              <a:rPr lang="fa-IR" sz="3600" b="1" dirty="0" smtClean="0">
                <a:solidFill>
                  <a:schemeClr val="tx1"/>
                </a:solidFill>
                <a:cs typeface="MRT_Bamshad" pitchFamily="2" charset="-78"/>
              </a:rPr>
              <a:t>وضعيت فراگيررا نسبت به فراگيران مقايسه مي كند.</a:t>
            </a:r>
          </a:p>
          <a:p>
            <a:pPr marL="514350" indent="-514350" algn="r" rtl="1" eaLnBrk="1" hangingPunct="1">
              <a:spcBef>
                <a:spcPct val="0"/>
              </a:spcBef>
              <a:buFont typeface="+mj-lt"/>
              <a:buAutoNum type="arabicParenR"/>
            </a:pPr>
            <a:r>
              <a:rPr lang="fa-IR" sz="3600" b="1" dirty="0" smtClean="0">
                <a:solidFill>
                  <a:schemeClr val="tx1"/>
                </a:solidFill>
                <a:cs typeface="MRT_Bamshad" pitchFamily="2" charset="-78"/>
              </a:rPr>
              <a:t>يادگيري در حد تسلط را مي سنجد.</a:t>
            </a:r>
          </a:p>
          <a:p>
            <a:pPr marL="514350" indent="-514350" algn="r" rtl="1" eaLnBrk="1" hangingPunct="1">
              <a:spcBef>
                <a:spcPct val="0"/>
              </a:spcBef>
              <a:buFont typeface="+mj-lt"/>
              <a:buAutoNum type="arabicParenR"/>
            </a:pPr>
            <a:r>
              <a:rPr lang="fa-IR" sz="3600" b="1" dirty="0" smtClean="0">
                <a:solidFill>
                  <a:schemeClr val="tx1"/>
                </a:solidFill>
                <a:cs typeface="MRT_Bamshad" pitchFamily="2" charset="-78"/>
              </a:rPr>
              <a:t>رتبه كلاسي دانش آموز راتعيين مي كند.</a:t>
            </a:r>
          </a:p>
          <a:p>
            <a:pPr marL="514350" indent="-514350" algn="r" rtl="1">
              <a:spcBef>
                <a:spcPct val="0"/>
              </a:spcBef>
              <a:buFont typeface="+mj-lt"/>
              <a:buAutoNum type="arabicParenR"/>
            </a:pPr>
            <a:r>
              <a:rPr lang="fa-IR" sz="3600" b="1" dirty="0" smtClean="0">
                <a:solidFill>
                  <a:schemeClr val="tx1"/>
                </a:solidFill>
                <a:cs typeface="MRT_Bamshad" pitchFamily="2" charset="-78"/>
              </a:rPr>
              <a:t>شايستگي </a:t>
            </a:r>
            <a:r>
              <a:rPr lang="fa-IR" sz="3600" b="1" dirty="0">
                <a:solidFill>
                  <a:schemeClr val="tx1"/>
                </a:solidFill>
                <a:cs typeface="MRT_Bamshad" pitchFamily="2" charset="-78"/>
              </a:rPr>
              <a:t>فراگيررا نسبت به میانگین کلاس مي سنجد. </a:t>
            </a:r>
          </a:p>
          <a:p>
            <a:pPr marL="514350" indent="-514350" algn="r" rtl="1" eaLnBrk="1" hangingPunct="1">
              <a:spcBef>
                <a:spcPct val="0"/>
              </a:spcBef>
              <a:buFont typeface="+mj-lt"/>
              <a:buAutoNum type="arabicParenR"/>
            </a:pPr>
            <a:r>
              <a:rPr lang="fa-IR" sz="3600" b="1" dirty="0" smtClean="0">
                <a:solidFill>
                  <a:schemeClr val="tx1"/>
                </a:solidFill>
                <a:cs typeface="MRT_Bamshad" pitchFamily="2" charset="-78"/>
              </a:rPr>
              <a:t>ميزان تحقق هدفهاي آموزشي را تعيين مي كند.</a:t>
            </a:r>
          </a:p>
        </p:txBody>
      </p:sp>
      <p:sp>
        <p:nvSpPr>
          <p:cNvPr id="380932" name="TextBox 3"/>
          <p:cNvSpPr txBox="1">
            <a:spLocks noChangeArrowheads="1"/>
          </p:cNvSpPr>
          <p:nvPr/>
        </p:nvSpPr>
        <p:spPr bwMode="auto">
          <a:xfrm>
            <a:off x="381000" y="16103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ص</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33" name="TextBox 4"/>
          <p:cNvSpPr txBox="1">
            <a:spLocks noChangeArrowheads="1"/>
          </p:cNvSpPr>
          <p:nvPr/>
        </p:nvSpPr>
        <p:spPr bwMode="auto">
          <a:xfrm>
            <a:off x="381000" y="22199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ص</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34" name="TextBox 5"/>
          <p:cNvSpPr txBox="1">
            <a:spLocks noChangeArrowheads="1"/>
          </p:cNvSpPr>
          <p:nvPr/>
        </p:nvSpPr>
        <p:spPr bwMode="auto">
          <a:xfrm>
            <a:off x="381000" y="27533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ص</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35" name="TextBox 6"/>
          <p:cNvSpPr txBox="1">
            <a:spLocks noChangeArrowheads="1"/>
          </p:cNvSpPr>
          <p:nvPr/>
        </p:nvSpPr>
        <p:spPr bwMode="auto">
          <a:xfrm>
            <a:off x="304800" y="38201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ص</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36" name="TextBox 7"/>
          <p:cNvSpPr txBox="1">
            <a:spLocks noChangeArrowheads="1"/>
          </p:cNvSpPr>
          <p:nvPr/>
        </p:nvSpPr>
        <p:spPr bwMode="auto">
          <a:xfrm>
            <a:off x="304800" y="320040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ص</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37" name="TextBox 8"/>
          <p:cNvSpPr txBox="1">
            <a:spLocks noChangeArrowheads="1"/>
          </p:cNvSpPr>
          <p:nvPr/>
        </p:nvSpPr>
        <p:spPr bwMode="auto">
          <a:xfrm>
            <a:off x="304800" y="43535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ص</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41" name="TextBox 12"/>
          <p:cNvSpPr txBox="1">
            <a:spLocks noChangeArrowheads="1"/>
          </p:cNvSpPr>
          <p:nvPr/>
        </p:nvSpPr>
        <p:spPr bwMode="auto">
          <a:xfrm>
            <a:off x="0" y="16103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غ</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42" name="TextBox 13"/>
          <p:cNvSpPr txBox="1">
            <a:spLocks noChangeArrowheads="1"/>
          </p:cNvSpPr>
          <p:nvPr/>
        </p:nvSpPr>
        <p:spPr bwMode="auto">
          <a:xfrm>
            <a:off x="0" y="22199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غ</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43" name="TextBox 14"/>
          <p:cNvSpPr txBox="1">
            <a:spLocks noChangeArrowheads="1"/>
          </p:cNvSpPr>
          <p:nvPr/>
        </p:nvSpPr>
        <p:spPr bwMode="auto">
          <a:xfrm>
            <a:off x="0" y="275338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غ</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44" name="TextBox 15"/>
          <p:cNvSpPr txBox="1">
            <a:spLocks noChangeArrowheads="1"/>
          </p:cNvSpPr>
          <p:nvPr/>
        </p:nvSpPr>
        <p:spPr bwMode="auto">
          <a:xfrm>
            <a:off x="0" y="376303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غ</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45" name="TextBox 16"/>
          <p:cNvSpPr txBox="1">
            <a:spLocks noChangeArrowheads="1"/>
          </p:cNvSpPr>
          <p:nvPr/>
        </p:nvSpPr>
        <p:spPr bwMode="auto">
          <a:xfrm>
            <a:off x="0" y="320040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dirty="0">
                <a:solidFill>
                  <a:srgbClr val="6600CC"/>
                </a:solidFill>
                <a:effectLst>
                  <a:outerShdw blurRad="38100" dist="38100" dir="2700000" algn="tl">
                    <a:srgbClr val="000000">
                      <a:alpha val="43137"/>
                    </a:srgbClr>
                  </a:outerShdw>
                </a:effectLst>
                <a:cs typeface="Arial" pitchFamily="34" charset="0"/>
              </a:rPr>
              <a:t>غ</a:t>
            </a:r>
            <a:endParaRPr lang="en-US" sz="2800" dirty="0">
              <a:solidFill>
                <a:srgbClr val="6600CC"/>
              </a:solidFill>
              <a:effectLst>
                <a:outerShdw blurRad="38100" dist="38100" dir="2700000" algn="tl">
                  <a:srgbClr val="000000">
                    <a:alpha val="43137"/>
                  </a:srgbClr>
                </a:outerShdw>
              </a:effectLst>
              <a:cs typeface="Arial" pitchFamily="34" charset="0"/>
            </a:endParaRPr>
          </a:p>
        </p:txBody>
      </p:sp>
      <p:sp>
        <p:nvSpPr>
          <p:cNvPr id="380946" name="TextBox 17"/>
          <p:cNvSpPr txBox="1">
            <a:spLocks noChangeArrowheads="1"/>
          </p:cNvSpPr>
          <p:nvPr/>
        </p:nvSpPr>
        <p:spPr bwMode="auto">
          <a:xfrm>
            <a:off x="0" y="4334530"/>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800">
                <a:solidFill>
                  <a:srgbClr val="6600CC"/>
                </a:solidFill>
                <a:effectLst>
                  <a:outerShdw blurRad="38100" dist="38100" dir="2700000" algn="tl">
                    <a:srgbClr val="000000">
                      <a:alpha val="43137"/>
                    </a:srgbClr>
                  </a:outerShdw>
                </a:effectLst>
                <a:cs typeface="Arial" pitchFamily="34" charset="0"/>
              </a:rPr>
              <a:t>غ</a:t>
            </a:r>
            <a:endParaRPr lang="en-US" sz="2800">
              <a:solidFill>
                <a:srgbClr val="6600CC"/>
              </a:solidFill>
              <a:effectLst>
                <a:outerShdw blurRad="38100" dist="38100" dir="2700000" algn="tl">
                  <a:srgbClr val="000000">
                    <a:alpha val="43137"/>
                  </a:srgbClr>
                </a:outerShdw>
              </a:effectLst>
              <a:cs typeface="Arial" pitchFamily="34" charset="0"/>
            </a:endParaRPr>
          </a:p>
        </p:txBody>
      </p:sp>
      <p:sp>
        <p:nvSpPr>
          <p:cNvPr id="22" name="Bevel 21"/>
          <p:cNvSpPr/>
          <p:nvPr/>
        </p:nvSpPr>
        <p:spPr>
          <a:xfrm>
            <a:off x="1143000" y="6324600"/>
            <a:ext cx="7162800" cy="381000"/>
          </a:xfrm>
          <a:prstGeom prst="bevel">
            <a:avLst/>
          </a:prstGeom>
          <a:ln>
            <a:solidFill>
              <a:srgbClr val="C00000"/>
            </a:solid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b="0">
              <a:solidFill>
                <a:srgbClr val="777777"/>
              </a:solidFill>
            </a:endParaRPr>
          </a:p>
        </p:txBody>
      </p:sp>
      <p:sp>
        <p:nvSpPr>
          <p:cNvPr id="3" name="Date Placeholder 2"/>
          <p:cNvSpPr>
            <a:spLocks noGrp="1"/>
          </p:cNvSpPr>
          <p:nvPr>
            <p:ph type="dt" sz="half" idx="10"/>
          </p:nvPr>
        </p:nvSpPr>
        <p:spPr/>
        <p:txBody>
          <a:bodyPr/>
          <a:lstStyle/>
          <a:p>
            <a:pPr>
              <a:defRPr/>
            </a:pPr>
            <a:r>
              <a:rPr lang="fa-IR" smtClean="0">
                <a:solidFill>
                  <a:prstClr val="black">
                    <a:tint val="75000"/>
                  </a:prstClr>
                </a:solidFill>
              </a:rPr>
              <a:t>1394/06/26</a:t>
            </a:r>
            <a:endParaRPr lang="fr-CA">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02189F1-2DFC-40AE-AFDD-328D6F9AF1CB}" type="slidenum">
              <a:rPr lang="fr-CA" smtClean="0">
                <a:solidFill>
                  <a:prstClr val="black">
                    <a:tint val="75000"/>
                  </a:prstClr>
                </a:solidFill>
              </a:rPr>
              <a:pPr>
                <a:defRPr/>
              </a:pPr>
              <a:t>105</a:t>
            </a:fld>
            <a:endParaRPr lang="fr-CA">
              <a:solidFill>
                <a:prstClr val="black">
                  <a:tint val="75000"/>
                </a:prstClr>
              </a:solidFill>
            </a:endParaRPr>
          </a:p>
        </p:txBody>
      </p:sp>
    </p:spTree>
    <p:extLst>
      <p:ext uri="{BB962C8B-B14F-4D97-AF65-F5344CB8AC3E}">
        <p14:creationId xmlns:p14="http://schemas.microsoft.com/office/powerpoint/2010/main" val="207703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3048000"/>
          </a:xfrm>
        </p:spPr>
        <p:txBody>
          <a:bodyPr rtlCol="0" anchor="t">
            <a:noAutofit/>
          </a:bodyPr>
          <a:lstStyle/>
          <a:p>
            <a:pPr marL="571500" indent="-571500" eaLnBrk="1" fontAlgn="auto" hangingPunct="1">
              <a:lnSpc>
                <a:spcPct val="150000"/>
              </a:lnSpc>
              <a:spcAft>
                <a:spcPts val="0"/>
              </a:spcAft>
              <a:buFont typeface="Wingdings" pitchFamily="2" charset="2"/>
              <a:buChar char="Ø"/>
              <a:defRPr/>
            </a:pPr>
            <a:r>
              <a:rPr lang="fa-IR" sz="3600" b="1" dirty="0">
                <a:solidFill>
                  <a:srgbClr val="FF0000"/>
                </a:solidFill>
                <a:effectLst>
                  <a:outerShdw blurRad="38100" dist="38100" dir="2700000" algn="tl">
                    <a:srgbClr val="000000">
                      <a:alpha val="43137"/>
                    </a:srgbClr>
                  </a:outerShdw>
                </a:effectLst>
                <a:cs typeface="+mn-cs"/>
              </a:rPr>
              <a:t>محاسن</a:t>
            </a:r>
            <a:r>
              <a:rPr lang="fa-IR" sz="3600" b="1" dirty="0">
                <a:effectLst>
                  <a:outerShdw blurRad="38100" dist="38100" dir="2700000" algn="tl">
                    <a:srgbClr val="000000">
                      <a:alpha val="43137"/>
                    </a:srgbClr>
                  </a:outerShdw>
                </a:effectLst>
                <a:cs typeface="+mn-cs"/>
              </a:rPr>
              <a:t/>
            </a:r>
            <a:br>
              <a:rPr lang="fa-IR" sz="3600" b="1" dirty="0">
                <a:effectLst>
                  <a:outerShdw blurRad="38100" dist="38100" dir="2700000" algn="tl">
                    <a:srgbClr val="000000">
                      <a:alpha val="43137"/>
                    </a:srgbClr>
                  </a:outerShdw>
                </a:effectLst>
                <a:cs typeface="+mn-cs"/>
              </a:rPr>
            </a:br>
            <a:r>
              <a:rPr lang="fa-IR" sz="3600" b="1" dirty="0">
                <a:effectLst>
                  <a:outerShdw blurRad="38100" dist="38100" dir="2700000" algn="tl">
                    <a:srgbClr val="000000">
                      <a:alpha val="43137"/>
                    </a:srgbClr>
                  </a:outerShdw>
                </a:effectLst>
                <a:cs typeface="+mn-cs"/>
              </a:rPr>
              <a:t>سادگی </a:t>
            </a:r>
            <a:r>
              <a:rPr lang="fa-IR" sz="3600" b="1" dirty="0" smtClean="0">
                <a:effectLst>
                  <a:outerShdw blurRad="38100" dist="38100" dir="2700000" algn="tl">
                    <a:srgbClr val="000000">
                      <a:alpha val="43137"/>
                    </a:srgbClr>
                  </a:outerShdw>
                </a:effectLst>
                <a:cs typeface="+mn-cs"/>
              </a:rPr>
              <a:t>تهیه.اجرا </a:t>
            </a:r>
            <a:r>
              <a:rPr lang="fa-IR" sz="3600" b="1" dirty="0">
                <a:effectLst>
                  <a:outerShdw blurRad="38100" dist="38100" dir="2700000" algn="tl">
                    <a:srgbClr val="000000">
                      <a:alpha val="43137"/>
                    </a:srgbClr>
                  </a:outerShdw>
                </a:effectLst>
                <a:cs typeface="+mn-cs"/>
              </a:rPr>
              <a:t>آسان </a:t>
            </a:r>
            <a:r>
              <a:rPr lang="fa-IR" sz="3600" b="1" dirty="0" smtClean="0">
                <a:effectLst>
                  <a:outerShdw blurRad="38100" dist="38100" dir="2700000" algn="tl">
                    <a:srgbClr val="000000">
                      <a:alpha val="43137"/>
                    </a:srgbClr>
                  </a:outerShdw>
                </a:effectLst>
                <a:cs typeface="+mn-cs"/>
              </a:rPr>
              <a:t>. </a:t>
            </a:r>
            <a:r>
              <a:rPr lang="fa-IR" sz="3600" b="1" dirty="0">
                <a:effectLst>
                  <a:outerShdw blurRad="38100" dist="38100" dir="2700000" algn="tl">
                    <a:srgbClr val="000000">
                      <a:alpha val="43137"/>
                    </a:srgbClr>
                  </a:outerShdw>
                </a:effectLst>
                <a:cs typeface="+mn-cs"/>
              </a:rPr>
              <a:t>کاهش تقلب </a:t>
            </a:r>
            <a:r>
              <a:rPr lang="fa-IR" sz="3600" b="1" dirty="0" smtClean="0">
                <a:effectLst>
                  <a:outerShdw blurRad="38100" dist="38100" dir="2700000" algn="tl">
                    <a:srgbClr val="000000">
                      <a:alpha val="43137"/>
                    </a:srgbClr>
                  </a:outerShdw>
                </a:effectLst>
                <a:cs typeface="+mn-cs"/>
              </a:rPr>
              <a:t>.</a:t>
            </a:r>
            <a:br>
              <a:rPr lang="fa-IR" sz="3600" b="1" dirty="0" smtClean="0">
                <a:effectLst>
                  <a:outerShdw blurRad="38100" dist="38100" dir="2700000" algn="tl">
                    <a:srgbClr val="000000">
                      <a:alpha val="43137"/>
                    </a:srgbClr>
                  </a:outerShdw>
                </a:effectLst>
                <a:cs typeface="+mn-cs"/>
              </a:rPr>
            </a:br>
            <a:r>
              <a:rPr lang="fa-IR" sz="3600" b="1" dirty="0" smtClean="0">
                <a:effectLst>
                  <a:outerShdw blurRad="38100" dist="38100" dir="2700000" algn="tl">
                    <a:srgbClr val="000000">
                      <a:alpha val="43137"/>
                    </a:srgbClr>
                  </a:outerShdw>
                </a:effectLst>
                <a:cs typeface="+mn-cs"/>
              </a:rPr>
              <a:t>عینی </a:t>
            </a:r>
            <a:r>
              <a:rPr lang="fa-IR" sz="3600" b="1" dirty="0">
                <a:effectLst>
                  <a:outerShdw blurRad="38100" dist="38100" dir="2700000" algn="tl">
                    <a:srgbClr val="000000">
                      <a:alpha val="43137"/>
                    </a:srgbClr>
                  </a:outerShdw>
                </a:effectLst>
                <a:cs typeface="+mn-cs"/>
              </a:rPr>
              <a:t>بودن تصحیح پاسخها. تعداد زیاد درهرجلسه امتحان. </a:t>
            </a:r>
            <a:br>
              <a:rPr lang="fa-IR" sz="3600" b="1" dirty="0">
                <a:effectLst>
                  <a:outerShdw blurRad="38100" dist="38100" dir="2700000" algn="tl">
                    <a:srgbClr val="000000">
                      <a:alpha val="43137"/>
                    </a:srgbClr>
                  </a:outerShdw>
                </a:effectLst>
                <a:cs typeface="+mn-cs"/>
              </a:rPr>
            </a:br>
            <a:r>
              <a:rPr lang="fa-IR" sz="3600" b="1" dirty="0" smtClean="0">
                <a:effectLst>
                  <a:outerShdw blurRad="38100" dist="38100" dir="2700000" algn="tl">
                    <a:srgbClr val="000000">
                      <a:alpha val="43137"/>
                    </a:srgbClr>
                  </a:outerShdw>
                </a:effectLst>
                <a:cs typeface="+mn-cs"/>
              </a:rPr>
              <a:t/>
            </a:r>
            <a:br>
              <a:rPr lang="fa-IR" sz="3600" b="1" dirty="0" smtClean="0">
                <a:effectLst>
                  <a:outerShdw blurRad="38100" dist="38100" dir="2700000" algn="tl">
                    <a:srgbClr val="000000">
                      <a:alpha val="43137"/>
                    </a:srgbClr>
                  </a:outerShdw>
                </a:effectLst>
                <a:cs typeface="+mn-cs"/>
              </a:rPr>
            </a:br>
            <a:endParaRPr lang="en-US" sz="3600" b="1" dirty="0">
              <a:effectLst>
                <a:outerShdw blurRad="38100" dist="38100" dir="2700000" algn="tl">
                  <a:srgbClr val="000000">
                    <a:alpha val="43137"/>
                  </a:srgbClr>
                </a:outerShdw>
              </a:effectLst>
              <a:cs typeface="+mn-cs"/>
            </a:endParaRPr>
          </a:p>
        </p:txBody>
      </p:sp>
      <p:sp>
        <p:nvSpPr>
          <p:cNvPr id="5" name="Slide Number Placeholder 4"/>
          <p:cNvSpPr>
            <a:spLocks noGrp="1"/>
          </p:cNvSpPr>
          <p:nvPr>
            <p:ph type="sldNum" sz="quarter" idx="12"/>
          </p:nvPr>
        </p:nvSpPr>
        <p:spPr/>
        <p:txBody>
          <a:bodyPr/>
          <a:lstStyle/>
          <a:p>
            <a:pPr>
              <a:defRPr/>
            </a:pPr>
            <a:fld id="{23CEE630-A9C2-4DAE-BEA6-BE15B6AD2A99}" type="slidenum">
              <a:rPr lang="en-US" smtClean="0">
                <a:solidFill>
                  <a:schemeClr val="bg1"/>
                </a:solidFill>
              </a:rPr>
              <a:pPr>
                <a:defRPr/>
              </a:pPr>
              <a:t>106</a:t>
            </a:fld>
            <a:endParaRPr lang="en-US" dirty="0">
              <a:solidFill>
                <a:schemeClr val="bg1"/>
              </a:solidFill>
            </a:endParaRPr>
          </a:p>
        </p:txBody>
      </p:sp>
      <p:sp>
        <p:nvSpPr>
          <p:cNvPr id="7" name="Rectangle 6"/>
          <p:cNvSpPr/>
          <p:nvPr/>
        </p:nvSpPr>
        <p:spPr>
          <a:xfrm>
            <a:off x="3886200" y="3392269"/>
            <a:ext cx="1654620" cy="646331"/>
          </a:xfrm>
          <a:prstGeom prst="rect">
            <a:avLst/>
          </a:prstGeom>
        </p:spPr>
        <p:txBody>
          <a:bodyPr wrap="none">
            <a:spAutoFit/>
          </a:bodyPr>
          <a:lstStyle/>
          <a:p>
            <a:pPr marL="571500" indent="-571500" eaLnBrk="1" fontAlgn="auto" hangingPunct="1">
              <a:spcAft>
                <a:spcPts val="0"/>
              </a:spcAft>
              <a:buFont typeface="Wingdings" pitchFamily="2" charset="2"/>
              <a:buChar char="Ø"/>
              <a:defRPr/>
            </a:pPr>
            <a:r>
              <a:rPr lang="fa-IR" sz="3600" dirty="0">
                <a:solidFill>
                  <a:srgbClr val="FF0000"/>
                </a:solidFill>
                <a:effectLst>
                  <a:outerShdw blurRad="38100" dist="38100" dir="2700000" algn="tl">
                    <a:srgbClr val="000000">
                      <a:alpha val="43137"/>
                    </a:srgbClr>
                  </a:outerShdw>
                </a:effectLst>
                <a:cs typeface="+mn-cs"/>
              </a:rPr>
              <a:t>معايب</a:t>
            </a:r>
          </a:p>
        </p:txBody>
      </p:sp>
      <p:sp>
        <p:nvSpPr>
          <p:cNvPr id="8" name="Rectangle 7"/>
          <p:cNvSpPr/>
          <p:nvPr/>
        </p:nvSpPr>
        <p:spPr>
          <a:xfrm>
            <a:off x="838200" y="4168676"/>
            <a:ext cx="7924800" cy="2308324"/>
          </a:xfrm>
          <a:prstGeom prst="rect">
            <a:avLst/>
          </a:prstGeom>
        </p:spPr>
        <p:txBody>
          <a:bodyPr wrap="square">
            <a:spAutoFit/>
          </a:bodyPr>
          <a:lstStyle/>
          <a:p>
            <a:pPr algn="ctr" eaLnBrk="1" fontAlgn="auto" hangingPunct="1">
              <a:spcAft>
                <a:spcPts val="0"/>
              </a:spcAft>
              <a:defRPr/>
            </a:pPr>
            <a:r>
              <a:rPr lang="fa-IR" sz="3600" dirty="0">
                <a:solidFill>
                  <a:schemeClr val="bg1"/>
                </a:solidFill>
                <a:effectLst>
                  <a:outerShdw blurRad="38100" dist="38100" dir="2700000" algn="tl">
                    <a:srgbClr val="000000">
                      <a:alpha val="43137"/>
                    </a:srgbClr>
                  </a:outerShdw>
                </a:effectLst>
                <a:cs typeface="+mn-cs"/>
              </a:rPr>
              <a:t>نمی توان برای سنجش اطلاعات سطوح بالا استفاده کرد.کاربرد زیاد سبب تشویق درحفظ اطلاعات جزئی وکم اهمیت  وحفظ طوطي وار مطالب می گردد. امكان حدس کورکورانه.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6" descr="123Wallpaper3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2"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2"/>
          <p:cNvSpPr>
            <a:spLocks noGrp="1" noChangeArrowheads="1"/>
          </p:cNvSpPr>
          <p:nvPr>
            <p:ph type="title"/>
          </p:nvPr>
        </p:nvSpPr>
        <p:spPr>
          <a:xfrm>
            <a:off x="0" y="19050"/>
            <a:ext cx="9144000" cy="3409950"/>
          </a:xfrm>
        </p:spPr>
        <p:txBody>
          <a:bodyPr tIns="822960"/>
          <a:lstStyle/>
          <a:p>
            <a:pPr eaLnBrk="1" hangingPunct="1"/>
            <a:r>
              <a:rPr lang="fa-IR" sz="3200" b="1" spc="-150" dirty="0" smtClean="0"/>
              <a:t>(   ) 1- روشی برای اندازه گیری نمونه ی رفتاراست. </a:t>
            </a:r>
            <a:r>
              <a:rPr lang="fa-IR" sz="3200" b="1" spc="-150" dirty="0" smtClean="0">
                <a:solidFill>
                  <a:schemeClr val="folHlink"/>
                </a:solidFill>
              </a:rPr>
              <a:t>الف-</a:t>
            </a:r>
            <a:r>
              <a:rPr lang="fa-IR" sz="3200" b="1" spc="-150" dirty="0" smtClean="0"/>
              <a:t> </a:t>
            </a:r>
            <a:r>
              <a:rPr lang="fa-IR" sz="3200" b="1" spc="-150" dirty="0" smtClean="0">
                <a:solidFill>
                  <a:schemeClr val="folHlink"/>
                </a:solidFill>
              </a:rPr>
              <a:t>اندازه گیری</a:t>
            </a:r>
            <a:r>
              <a:rPr lang="fa-IR" sz="3200" b="1" spc="-150" dirty="0" smtClean="0"/>
              <a:t/>
            </a:r>
            <a:br>
              <a:rPr lang="fa-IR" sz="3200" b="1" spc="-150" dirty="0" smtClean="0"/>
            </a:br>
            <a:r>
              <a:rPr lang="fa-IR" sz="3200" b="1" spc="-150" dirty="0" smtClean="0"/>
              <a:t>(   ) 2- روشی برای کمی کردن صفات افراد است.           </a:t>
            </a:r>
            <a:r>
              <a:rPr lang="fa-IR" sz="3200" b="1" spc="-150" dirty="0" smtClean="0">
                <a:solidFill>
                  <a:schemeClr val="folHlink"/>
                </a:solidFill>
              </a:rPr>
              <a:t>ب- ارزشیابی</a:t>
            </a:r>
            <a:r>
              <a:rPr lang="fa-IR" sz="3200" b="1" spc="-150" dirty="0" smtClean="0"/>
              <a:t/>
            </a:r>
            <a:br>
              <a:rPr lang="fa-IR" sz="3200" b="1" spc="-150" dirty="0" smtClean="0"/>
            </a:br>
            <a:r>
              <a:rPr lang="fa-IR" sz="3200" b="1" spc="-150" dirty="0" smtClean="0"/>
              <a:t>(   ) 3- برای توصیف کمی وکیفی اطلاعات بکارمی رود.      </a:t>
            </a:r>
            <a:r>
              <a:rPr lang="fa-IR" sz="3200" b="1" spc="-150" dirty="0" smtClean="0">
                <a:solidFill>
                  <a:schemeClr val="folHlink"/>
                </a:solidFill>
              </a:rPr>
              <a:t>ج- سنجش</a:t>
            </a:r>
            <a:r>
              <a:rPr lang="fa-IR" sz="3200" b="1" spc="-150" dirty="0" smtClean="0"/>
              <a:t/>
            </a:r>
            <a:br>
              <a:rPr lang="fa-IR" sz="3200" b="1" spc="-150" dirty="0" smtClean="0"/>
            </a:br>
            <a:r>
              <a:rPr lang="fa-IR" sz="3200" b="1" spc="-150" dirty="0" smtClean="0"/>
              <a:t>(   ) 4- بمنظوربهبودکیفیت یادگیری بکارمی رود.                    </a:t>
            </a:r>
            <a:r>
              <a:rPr lang="fa-IR" sz="3200" b="1" spc="-150" dirty="0" smtClean="0">
                <a:solidFill>
                  <a:schemeClr val="folHlink"/>
                </a:solidFill>
              </a:rPr>
              <a:t>د- امتحان</a:t>
            </a:r>
            <a:r>
              <a:rPr lang="fa-IR" sz="3200" b="1" spc="-150" dirty="0" smtClean="0"/>
              <a:t/>
            </a:r>
            <a:br>
              <a:rPr lang="fa-IR" sz="3200" b="1" spc="-150" dirty="0" smtClean="0"/>
            </a:br>
            <a:r>
              <a:rPr lang="fa-IR" sz="3200" b="1" spc="-150" dirty="0" smtClean="0"/>
              <a:t>                                                                                    </a:t>
            </a:r>
            <a:r>
              <a:rPr lang="fa-IR" sz="3200" b="1" spc="-150" dirty="0" smtClean="0">
                <a:solidFill>
                  <a:schemeClr val="folHlink"/>
                </a:solidFill>
              </a:rPr>
              <a:t>ه- آزمون</a:t>
            </a:r>
            <a:r>
              <a:rPr lang="en-US" sz="3200" b="1" dirty="0" smtClean="0">
                <a:solidFill>
                  <a:schemeClr val="folHlink"/>
                </a:solidFill>
              </a:rPr>
              <a:t/>
            </a:r>
            <a:br>
              <a:rPr lang="en-US" sz="3200" b="1" dirty="0" smtClean="0">
                <a:solidFill>
                  <a:schemeClr val="folHlink"/>
                </a:solidFill>
              </a:rPr>
            </a:br>
            <a:r>
              <a:rPr lang="fa-IR" sz="3200" b="1" dirty="0" smtClean="0"/>
              <a:t> </a:t>
            </a:r>
            <a:r>
              <a:rPr lang="en-US" sz="3200" b="1" dirty="0" smtClean="0"/>
              <a:t/>
            </a:r>
            <a:br>
              <a:rPr lang="en-US" sz="3200" b="1" dirty="0" smtClean="0"/>
            </a:br>
            <a:r>
              <a:rPr lang="en-US" sz="3200" b="1" dirty="0" smtClean="0"/>
              <a:t>------------------------------------------------------------------</a:t>
            </a:r>
          </a:p>
        </p:txBody>
      </p:sp>
      <p:sp>
        <p:nvSpPr>
          <p:cNvPr id="384004" name="Rectangle 3"/>
          <p:cNvSpPr>
            <a:spLocks noGrp="1" noChangeArrowheads="1"/>
          </p:cNvSpPr>
          <p:nvPr>
            <p:ph idx="1"/>
          </p:nvPr>
        </p:nvSpPr>
        <p:spPr>
          <a:xfrm>
            <a:off x="457200" y="3581400"/>
            <a:ext cx="7696199" cy="2819400"/>
          </a:xfrm>
        </p:spPr>
        <p:txBody>
          <a:bodyPr/>
          <a:lstStyle/>
          <a:p>
            <a:pPr eaLnBrk="1" hangingPunct="1">
              <a:buFont typeface="Wingdings" pitchFamily="2" charset="2"/>
              <a:buNone/>
            </a:pPr>
            <a:r>
              <a:rPr lang="en-US" sz="2400" dirty="0" smtClean="0">
                <a:solidFill>
                  <a:srgbClr val="FFFF00"/>
                </a:solidFill>
                <a:latin typeface="Arial" pitchFamily="34" charset="0"/>
              </a:rPr>
              <a:t>-1(   )  </a:t>
            </a:r>
            <a:r>
              <a:rPr lang="fa-IR" sz="2400" dirty="0" smtClean="0">
                <a:solidFill>
                  <a:srgbClr val="FFFF00"/>
                </a:solidFill>
                <a:latin typeface="Arial" pitchFamily="34" charset="0"/>
              </a:rPr>
              <a:t> شاهنامه                       الف - بوعلی سینا</a:t>
            </a:r>
            <a:endParaRPr lang="en-US" sz="2400" dirty="0" smtClean="0">
              <a:solidFill>
                <a:srgbClr val="FFFF00"/>
              </a:solidFill>
              <a:latin typeface="Arial" pitchFamily="34" charset="0"/>
            </a:endParaRPr>
          </a:p>
          <a:p>
            <a:pPr eaLnBrk="1" hangingPunct="1">
              <a:buFont typeface="Wingdings" pitchFamily="2" charset="2"/>
              <a:buNone/>
            </a:pPr>
            <a:r>
              <a:rPr lang="en-US" sz="2400" dirty="0" smtClean="0">
                <a:solidFill>
                  <a:srgbClr val="FFFF00"/>
                </a:solidFill>
                <a:latin typeface="Arial" pitchFamily="34" charset="0"/>
              </a:rPr>
              <a:t> )  </a:t>
            </a:r>
            <a:r>
              <a:rPr lang="fa-IR" sz="2400" dirty="0" smtClean="0">
                <a:solidFill>
                  <a:srgbClr val="FFFF00"/>
                </a:solidFill>
                <a:latin typeface="Arial" pitchFamily="34" charset="0"/>
              </a:rPr>
              <a:t> </a:t>
            </a:r>
            <a:r>
              <a:rPr lang="en-US" sz="2400" dirty="0" smtClean="0">
                <a:solidFill>
                  <a:srgbClr val="FFFF00"/>
                </a:solidFill>
                <a:latin typeface="Arial" pitchFamily="34" charset="0"/>
              </a:rPr>
              <a:t>-2( </a:t>
            </a:r>
            <a:r>
              <a:rPr lang="fa-IR" sz="2400" dirty="0" smtClean="0">
                <a:solidFill>
                  <a:srgbClr val="FFFF00"/>
                </a:solidFill>
                <a:latin typeface="Arial" pitchFamily="34" charset="0"/>
              </a:rPr>
              <a:t> بوستان                         ب – حافظ</a:t>
            </a:r>
          </a:p>
          <a:p>
            <a:pPr eaLnBrk="1" hangingPunct="1">
              <a:buFont typeface="Wingdings" pitchFamily="2" charset="2"/>
              <a:buNone/>
            </a:pPr>
            <a:r>
              <a:rPr lang="fa-IR" sz="2400" dirty="0" smtClean="0">
                <a:solidFill>
                  <a:srgbClr val="FFFF00"/>
                </a:solidFill>
                <a:latin typeface="Arial" pitchFamily="34" charset="0"/>
              </a:rPr>
              <a:t> (    )3- کیمیای سعادت                ج - سعدی</a:t>
            </a:r>
          </a:p>
          <a:p>
            <a:pPr eaLnBrk="1" hangingPunct="1">
              <a:buFont typeface="Wingdings" pitchFamily="2" charset="2"/>
              <a:buNone/>
            </a:pPr>
            <a:r>
              <a:rPr lang="fa-IR" sz="2400" dirty="0" smtClean="0">
                <a:solidFill>
                  <a:srgbClr val="FFFF00"/>
                </a:solidFill>
                <a:latin typeface="Arial" pitchFamily="34" charset="0"/>
              </a:rPr>
              <a:t> (    )4- شفا                             د - عروضی</a:t>
            </a:r>
          </a:p>
          <a:p>
            <a:pPr eaLnBrk="1" hangingPunct="1">
              <a:buFont typeface="Wingdings" pitchFamily="2" charset="2"/>
              <a:buNone/>
            </a:pPr>
            <a:r>
              <a:rPr lang="fa-IR" sz="2400" dirty="0" smtClean="0">
                <a:solidFill>
                  <a:srgbClr val="FFFF00"/>
                </a:solidFill>
                <a:latin typeface="Arial" pitchFamily="34" charset="0"/>
              </a:rPr>
              <a:t> (    )5- چهارمقاله                     ه - غزالی</a:t>
            </a:r>
          </a:p>
          <a:p>
            <a:pPr eaLnBrk="1" hangingPunct="1">
              <a:buFont typeface="Wingdings" pitchFamily="2" charset="2"/>
              <a:buNone/>
            </a:pPr>
            <a:r>
              <a:rPr lang="fa-IR" sz="2400" dirty="0" smtClean="0">
                <a:solidFill>
                  <a:srgbClr val="FFFF00"/>
                </a:solidFill>
                <a:latin typeface="Arial" pitchFamily="34" charset="0"/>
              </a:rPr>
              <a:t>                                             و - فردوسی</a:t>
            </a:r>
            <a:r>
              <a:rPr lang="fa-IR" sz="2400" dirty="0" smtClean="0">
                <a:latin typeface="Arial" pitchFamily="34" charset="0"/>
              </a:rPr>
              <a:t>      </a:t>
            </a:r>
            <a:endParaRPr lang="en-US" sz="2400" dirty="0" smtClean="0">
              <a:latin typeface="Arial" pitchFamily="34" charset="0"/>
            </a:endParaRPr>
          </a:p>
        </p:txBody>
      </p:sp>
      <p:pic>
        <p:nvPicPr>
          <p:cNvPr id="361474" name="Picture 2" descr="C:\pic\JPEG Graphics file\1~300\file234.jpg">
            <a:hlinkClick r:id="rId4" action="ppaction://hlinkpres?slideindex=1&amp;slidetitl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1" y="5871464"/>
            <a:ext cx="457200" cy="4023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2" name="Picture 2" descr="C:\pic\JPEG Graphics file\1~300\file234.jpg">
            <a:hlinkClick r:id="rId6" action="ppaction://hlinkpres?slideindex=1&amp;slidetitl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58200" y="2971800"/>
            <a:ext cx="457200" cy="4023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chemeClr val="bg1"/>
                </a:solidFill>
              </a:rPr>
              <a:pPr>
                <a:defRPr/>
              </a:pPr>
              <a:t>107</a:t>
            </a:fld>
            <a:endParaRPr lang="en-US" sz="1400" b="1">
              <a:solidFill>
                <a:schemeClr val="bg1"/>
              </a:solidFill>
            </a:endParaRPr>
          </a:p>
        </p:txBody>
      </p:sp>
    </p:spTree>
    <p:extLst>
      <p:ext uri="{BB962C8B-B14F-4D97-AF65-F5344CB8AC3E}">
        <p14:creationId xmlns:p14="http://schemas.microsoft.com/office/powerpoint/2010/main" val="1377106172"/>
      </p:ext>
    </p:extLst>
  </p:cSld>
  <p:clrMapOvr>
    <a:masterClrMapping/>
  </p:clrMapOvr>
  <p:transition/>
  <p:timing>
    <p:tnLst>
      <p:par>
        <p:cTn id="1" dur="indefinite" restart="never" nodeType="tmRoot"/>
      </p:par>
    </p:tnLst>
    <p:bldLst>
      <p:bldP spid="384003" grpId="0"/>
      <p:bldP spid="384004" grpId="0" build="p">
        <p:tmplLst>
          <p:tmpl lvl="1">
            <p:tnLst>
              <p:par>
                <p:cTn presetID="9" presetClass="entr" presetSubtype="0" fill="hold" nodeType="clickEffect">
                  <p:stCondLst>
                    <p:cond delay="0"/>
                  </p:stCondLst>
                  <p:childTnLst>
                    <p:set>
                      <p:cBhvr>
                        <p:cTn dur="1" fill="hold">
                          <p:stCondLst>
                            <p:cond delay="0"/>
                          </p:stCondLst>
                        </p:cTn>
                        <p:tgtEl>
                          <p:spTgt spid="384004"/>
                        </p:tgtEl>
                        <p:attrNameLst>
                          <p:attrName>style.visibility</p:attrName>
                        </p:attrNameLst>
                      </p:cBhvr>
                      <p:to>
                        <p:strVal val="visible"/>
                      </p:to>
                    </p:set>
                    <p:animEffect transition="in" filter="dissolve">
                      <p:cBhvr>
                        <p:cTn dur="500"/>
                        <p:tgtEl>
                          <p:spTgt spid="384004"/>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84004"/>
                        </p:tgtEl>
                        <p:attrNameLst>
                          <p:attrName>style.visibility</p:attrName>
                        </p:attrNameLst>
                      </p:cBhvr>
                      <p:to>
                        <p:strVal val="visible"/>
                      </p:to>
                    </p:set>
                    <p:animEffect transition="in" filter="dissolve">
                      <p:cBhvr>
                        <p:cTn dur="500"/>
                        <p:tgtEl>
                          <p:spTgt spid="384004"/>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84004"/>
                        </p:tgtEl>
                        <p:attrNameLst>
                          <p:attrName>style.visibility</p:attrName>
                        </p:attrNameLst>
                      </p:cBhvr>
                      <p:to>
                        <p:strVal val="visible"/>
                      </p:to>
                    </p:set>
                    <p:animEffect transition="in" filter="dissolve">
                      <p:cBhvr>
                        <p:cTn dur="500"/>
                        <p:tgtEl>
                          <p:spTgt spid="384004"/>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84004"/>
                        </p:tgtEl>
                        <p:attrNameLst>
                          <p:attrName>style.visibility</p:attrName>
                        </p:attrNameLst>
                      </p:cBhvr>
                      <p:to>
                        <p:strVal val="visible"/>
                      </p:to>
                    </p:set>
                    <p:animEffect transition="in" filter="dissolve">
                      <p:cBhvr>
                        <p:cTn dur="500"/>
                        <p:tgtEl>
                          <p:spTgt spid="384004"/>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84004"/>
                        </p:tgtEl>
                        <p:attrNameLst>
                          <p:attrName>style.visibility</p:attrName>
                        </p:attrNameLst>
                      </p:cBhvr>
                      <p:to>
                        <p:strVal val="visible"/>
                      </p:to>
                    </p:set>
                    <p:animEffect transition="in" filter="dissolve">
                      <p:cBhvr>
                        <p:cTn dur="500"/>
                        <p:tgtEl>
                          <p:spTgt spid="384004"/>
                        </p:tgtEl>
                      </p:cBhvr>
                    </p:animEffect>
                  </p:childTnLst>
                </p:cTn>
              </p:par>
            </p:tnLst>
          </p:tmpl>
        </p:tmplLst>
      </p:b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2400" y="1371600"/>
            <a:ext cx="4343400" cy="4724400"/>
          </a:xfrm>
        </p:spPr>
        <p:txBody>
          <a:bodyPr/>
          <a:lstStyle/>
          <a:p>
            <a:pPr marL="0" indent="0" algn="r" eaLnBrk="1" hangingPunct="1">
              <a:buFontTx/>
              <a:buNone/>
              <a:defRPr/>
            </a:pPr>
            <a:endParaRPr lang="fa-IR" sz="3200" b="1" dirty="0" smtClean="0">
              <a:solidFill>
                <a:srgbClr val="00B050"/>
              </a:solidFill>
              <a:effectLst>
                <a:outerShdw blurRad="38100" dist="38100" dir="2700000" algn="tl">
                  <a:srgbClr val="000000">
                    <a:alpha val="43137"/>
                  </a:srgbClr>
                </a:outerShdw>
              </a:effectLst>
              <a:cs typeface="2  Elm Border" pitchFamily="2" charset="-78"/>
            </a:endParaRPr>
          </a:p>
          <a:p>
            <a:pPr marL="0" indent="0" algn="r" eaLnBrk="1" hangingPunct="1">
              <a:buFontTx/>
              <a:buNone/>
              <a:defRPr/>
            </a:pPr>
            <a:r>
              <a:rPr lang="fa-IR" sz="3200" b="1" dirty="0" smtClean="0">
                <a:solidFill>
                  <a:srgbClr val="00B050"/>
                </a:solidFill>
                <a:effectLst>
                  <a:outerShdw blurRad="38100" dist="38100" dir="2700000" algn="tl">
                    <a:srgbClr val="000000">
                      <a:alpha val="43137"/>
                    </a:srgbClr>
                  </a:outerShdw>
                </a:effectLst>
                <a:cs typeface="2  Elm Border" pitchFamily="2" charset="-78"/>
              </a:rPr>
              <a:t>الف - ازنورمحروم مي شوند </a:t>
            </a:r>
          </a:p>
          <a:p>
            <a:pPr marL="0" indent="0" algn="r" eaLnBrk="1" hangingPunct="1">
              <a:buFontTx/>
              <a:buNone/>
              <a:defRPr/>
            </a:pPr>
            <a:r>
              <a:rPr lang="fa-IR" sz="3200" b="1" dirty="0" smtClean="0">
                <a:solidFill>
                  <a:srgbClr val="00B050"/>
                </a:solidFill>
                <a:effectLst>
                  <a:outerShdw blurRad="38100" dist="38100" dir="2700000" algn="tl">
                    <a:srgbClr val="000000">
                      <a:alpha val="43137"/>
                    </a:srgbClr>
                  </a:outerShdw>
                </a:effectLst>
                <a:cs typeface="2  Elm Border" pitchFamily="2" charset="-78"/>
              </a:rPr>
              <a:t>ب - به يك توده گردتبديل               مي شوند</a:t>
            </a:r>
          </a:p>
          <a:p>
            <a:pPr marL="0" indent="0" algn="r" eaLnBrk="1" hangingPunct="1">
              <a:buFontTx/>
              <a:buNone/>
              <a:defRPr/>
            </a:pPr>
            <a:r>
              <a:rPr lang="fa-IR" sz="3200" b="1" dirty="0" smtClean="0">
                <a:solidFill>
                  <a:srgbClr val="00B050"/>
                </a:solidFill>
                <a:effectLst>
                  <a:outerShdw blurRad="38100" dist="38100" dir="2700000" algn="tl">
                    <a:srgbClr val="000000">
                      <a:alpha val="43137"/>
                    </a:srgbClr>
                  </a:outerShdw>
                </a:effectLst>
                <a:cs typeface="2  Elm Border" pitchFamily="2" charset="-78"/>
              </a:rPr>
              <a:t>ج - منقرض شده اند</a:t>
            </a:r>
          </a:p>
          <a:p>
            <a:pPr marL="0" indent="0" algn="r" eaLnBrk="1" hangingPunct="1">
              <a:buFontTx/>
              <a:buNone/>
              <a:defRPr/>
            </a:pPr>
            <a:r>
              <a:rPr lang="fa-IR" sz="3200" b="1" dirty="0" smtClean="0">
                <a:solidFill>
                  <a:srgbClr val="00B050"/>
                </a:solidFill>
                <a:effectLst>
                  <a:outerShdw blurRad="38100" dist="38100" dir="2700000" algn="tl">
                    <a:srgbClr val="000000">
                      <a:alpha val="43137"/>
                    </a:srgbClr>
                  </a:outerShdw>
                </a:effectLst>
                <a:cs typeface="2  Elm Border" pitchFamily="2" charset="-78"/>
              </a:rPr>
              <a:t>د – تشكيل يك جسم مولد              مي دهند</a:t>
            </a:r>
          </a:p>
          <a:p>
            <a:pPr marL="0" indent="0" algn="r" eaLnBrk="1" hangingPunct="1">
              <a:buFontTx/>
              <a:buNone/>
              <a:defRPr/>
            </a:pPr>
            <a:r>
              <a:rPr lang="fa-IR" sz="3200" b="1" dirty="0">
                <a:solidFill>
                  <a:schemeClr val="tx1">
                    <a:lumMod val="75000"/>
                    <a:lumOff val="25000"/>
                  </a:schemeClr>
                </a:solidFill>
                <a:effectLst>
                  <a:outerShdw blurRad="38100" dist="38100" dir="2700000" algn="tl">
                    <a:srgbClr val="000000">
                      <a:alpha val="43137"/>
                    </a:srgbClr>
                  </a:outerShdw>
                </a:effectLst>
                <a:latin typeface="Calibri"/>
                <a:ea typeface="Calibri"/>
                <a:cs typeface="2  Elm Border" pitchFamily="2" charset="-78"/>
              </a:rPr>
              <a:t> ه – درتاریکی </a:t>
            </a:r>
            <a:r>
              <a:rPr lang="fa-IR" sz="3200" b="1" dirty="0" smtClean="0">
                <a:solidFill>
                  <a:schemeClr val="tx1">
                    <a:lumMod val="75000"/>
                    <a:lumOff val="25000"/>
                  </a:schemeClr>
                </a:solidFill>
                <a:effectLst>
                  <a:outerShdw blurRad="38100" dist="38100" dir="2700000" algn="tl">
                    <a:srgbClr val="000000">
                      <a:alpha val="43137"/>
                    </a:srgbClr>
                  </a:outerShdw>
                </a:effectLst>
                <a:latin typeface="Calibri"/>
                <a:ea typeface="Calibri"/>
                <a:cs typeface="2  Elm Border" pitchFamily="2" charset="-78"/>
              </a:rPr>
              <a:t>می رویند</a:t>
            </a:r>
            <a:r>
              <a:rPr lang="fa-IR" sz="3200" b="1" dirty="0">
                <a:solidFill>
                  <a:schemeClr val="tx1">
                    <a:lumMod val="75000"/>
                    <a:lumOff val="25000"/>
                  </a:schemeClr>
                </a:solidFill>
                <a:effectLst>
                  <a:outerShdw blurRad="38100" dist="38100" dir="2700000" algn="tl">
                    <a:srgbClr val="000000">
                      <a:alpha val="43137"/>
                    </a:srgbClr>
                  </a:outerShdw>
                </a:effectLst>
                <a:latin typeface="Calibri"/>
                <a:ea typeface="Calibri"/>
                <a:cs typeface="2  Elm Border" pitchFamily="2" charset="-78"/>
              </a:rPr>
              <a:t>.</a:t>
            </a:r>
            <a:endParaRPr lang="en-US" sz="3200" b="1" dirty="0">
              <a:solidFill>
                <a:schemeClr val="tx1">
                  <a:lumMod val="75000"/>
                  <a:lumOff val="25000"/>
                </a:schemeClr>
              </a:solidFill>
              <a:effectLst>
                <a:outerShdw blurRad="38100" dist="38100" dir="2700000" algn="tl">
                  <a:srgbClr val="000000">
                    <a:alpha val="43137"/>
                  </a:srgbClr>
                </a:outerShdw>
              </a:effectLst>
              <a:cs typeface="2  Elm Border" pitchFamily="2" charset="-78"/>
            </a:endParaRPr>
          </a:p>
        </p:txBody>
      </p:sp>
      <p:sp>
        <p:nvSpPr>
          <p:cNvPr id="385027" name="Content Placeholder 5"/>
          <p:cNvSpPr>
            <a:spLocks noGrp="1"/>
          </p:cNvSpPr>
          <p:nvPr>
            <p:ph sz="half" idx="2"/>
          </p:nvPr>
        </p:nvSpPr>
        <p:spPr>
          <a:xfrm>
            <a:off x="4648200" y="1981200"/>
            <a:ext cx="4419600" cy="4495800"/>
          </a:xfrm>
        </p:spPr>
        <p:txBody>
          <a:bodyPr/>
          <a:lstStyle/>
          <a:p>
            <a:pPr marL="0" indent="0" algn="r" eaLnBrk="1" hangingPunct="1">
              <a:buFontTx/>
              <a:buNone/>
            </a:pPr>
            <a:r>
              <a:rPr lang="fa-IR" b="1" dirty="0" smtClean="0">
                <a:cs typeface="2  Titr" pitchFamily="2" charset="-78"/>
              </a:rPr>
              <a:t>(  ) 1- گياهان سبززماني رنگ             خودراازدست مي دهند كه:</a:t>
            </a:r>
          </a:p>
          <a:p>
            <a:pPr marL="0" indent="0" algn="r" eaLnBrk="1" hangingPunct="1">
              <a:buFontTx/>
              <a:buNone/>
            </a:pPr>
            <a:r>
              <a:rPr lang="fa-IR" b="1" dirty="0" smtClean="0">
                <a:cs typeface="2  Titr" pitchFamily="2" charset="-78"/>
              </a:rPr>
              <a:t>(  )2- وي‍‍ژگي مشترك گياهان              گلداراين است كه: </a:t>
            </a:r>
          </a:p>
          <a:p>
            <a:pPr marL="0" indent="0" algn="r" eaLnBrk="1" hangingPunct="1">
              <a:buFontTx/>
              <a:buNone/>
            </a:pPr>
            <a:r>
              <a:rPr lang="fa-IR" b="1" dirty="0" smtClean="0">
                <a:cs typeface="2  Titr" pitchFamily="2" charset="-78"/>
              </a:rPr>
              <a:t>(  )3- تقريبا همه گياهاني كه به          ذغال سنگ تبديل مي شوند: </a:t>
            </a:r>
          </a:p>
          <a:p>
            <a:pPr marL="0" indent="0" algn="r" eaLnBrk="1" hangingPunct="1">
              <a:buFontTx/>
              <a:buNone/>
            </a:pPr>
            <a:r>
              <a:rPr lang="fa-IR" b="1" dirty="0" smtClean="0">
                <a:cs typeface="2  Titr" pitchFamily="2" charset="-78"/>
              </a:rPr>
              <a:t>(  )4- وقتي كه يك آميب تحت           تحريكات شديدقرار مي گيرد:</a:t>
            </a:r>
            <a:endParaRPr lang="en-US" b="1" dirty="0" smtClean="0">
              <a:cs typeface="2  Titr" pitchFamily="2" charset="-78"/>
            </a:endParaRPr>
          </a:p>
        </p:txBody>
      </p:sp>
      <p:sp>
        <p:nvSpPr>
          <p:cNvPr id="3" name="Slide Number Placeholder 2"/>
          <p:cNvSpPr>
            <a:spLocks noGrp="1"/>
          </p:cNvSpPr>
          <p:nvPr>
            <p:ph type="sldNum" sz="quarter" idx="12"/>
          </p:nvPr>
        </p:nvSpPr>
        <p:spPr/>
        <p:txBody>
          <a:bodyPr/>
          <a:lstStyle/>
          <a:p>
            <a:pPr>
              <a:defRPr/>
            </a:pPr>
            <a:fld id="{5322046B-5B12-4AC0-92CE-24662E570A5B}" type="slidenum">
              <a:rPr lang="en-US" smtClean="0"/>
              <a:pPr>
                <a:defRPr/>
              </a:pPr>
              <a:t>108</a:t>
            </a:fld>
            <a:endParaRPr lang="en-US"/>
          </a:p>
        </p:txBody>
      </p:sp>
    </p:spTree>
    <p:extLst>
      <p:ext uri="{BB962C8B-B14F-4D97-AF65-F5344CB8AC3E}">
        <p14:creationId xmlns:p14="http://schemas.microsoft.com/office/powerpoint/2010/main" val="33684653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1"/>
            <a:ext cx="9144000" cy="3047999"/>
          </a:xfrm>
          <a:scene3d>
            <a:camera prst="obliqueTopRight"/>
            <a:lightRig rig="threePt" dir="t"/>
          </a:scene3d>
          <a:extLst/>
        </p:spPr>
        <p:txBody>
          <a:bodyPr rtlCol="0" anchor="t">
            <a:noAutofit/>
          </a:bodyPr>
          <a:lstStyle/>
          <a:p>
            <a:pPr marL="742950" indent="-742950" eaLnBrk="1" fontAlgn="auto" hangingPunct="1">
              <a:spcAft>
                <a:spcPts val="0"/>
              </a:spcAft>
              <a:buFont typeface="Wingdings" pitchFamily="2" charset="2"/>
              <a:buChar char="Ø"/>
              <a:defRPr/>
            </a:pPr>
            <a:r>
              <a:rPr lang="fa-IR" sz="3600" b="1" dirty="0">
                <a:solidFill>
                  <a:srgbClr val="FF0000"/>
                </a:solidFill>
                <a:effectLst>
                  <a:outerShdw blurRad="38100" dist="38100" dir="2700000" algn="tl">
                    <a:srgbClr val="000000">
                      <a:alpha val="43137"/>
                    </a:srgbClr>
                  </a:outerShdw>
                </a:effectLst>
                <a:cs typeface="+mn-cs"/>
              </a:rPr>
              <a:t>محاسن</a:t>
            </a:r>
            <a:r>
              <a:rPr lang="fa-IR" sz="3600" b="1" dirty="0">
                <a:effectLst>
                  <a:outerShdw blurRad="38100" dist="38100" dir="2700000" algn="tl">
                    <a:srgbClr val="000000">
                      <a:alpha val="43137"/>
                    </a:srgbClr>
                  </a:outerShdw>
                </a:effectLst>
                <a:cs typeface="+mn-cs"/>
              </a:rPr>
              <a:t/>
            </a:r>
            <a:br>
              <a:rPr lang="fa-IR" sz="3600" b="1" dirty="0">
                <a:effectLst>
                  <a:outerShdw blurRad="38100" dist="38100" dir="2700000" algn="tl">
                    <a:srgbClr val="000000">
                      <a:alpha val="43137"/>
                    </a:srgbClr>
                  </a:outerShdw>
                </a:effectLst>
                <a:cs typeface="+mn-cs"/>
              </a:rPr>
            </a:br>
            <a:r>
              <a:rPr lang="fa-IR" sz="3600" b="1" dirty="0" smtClean="0">
                <a:effectLst>
                  <a:outerShdw blurRad="38100" dist="38100" dir="2700000" algn="tl">
                    <a:srgbClr val="000000">
                      <a:alpha val="43137"/>
                    </a:srgbClr>
                  </a:outerShdw>
                </a:effectLst>
                <a:cs typeface="+mn-cs"/>
              </a:rPr>
              <a:t>اجرا </a:t>
            </a:r>
            <a:r>
              <a:rPr lang="fa-IR" sz="3600" b="1" dirty="0">
                <a:effectLst>
                  <a:outerShdw blurRad="38100" dist="38100" dir="2700000" algn="tl">
                    <a:srgbClr val="000000">
                      <a:alpha val="43137"/>
                    </a:srgbClr>
                  </a:outerShdw>
                </a:effectLst>
                <a:cs typeface="+mn-cs"/>
              </a:rPr>
              <a:t>آسان </a:t>
            </a:r>
            <a:r>
              <a:rPr lang="fa-IR" sz="3600" b="1" dirty="0" smtClean="0">
                <a:effectLst>
                  <a:outerShdw blurRad="38100" dist="38100" dir="2700000" algn="tl">
                    <a:srgbClr val="000000">
                      <a:alpha val="43137"/>
                    </a:srgbClr>
                  </a:outerShdw>
                </a:effectLst>
                <a:cs typeface="+mn-cs"/>
              </a:rPr>
              <a:t>. </a:t>
            </a:r>
            <a:r>
              <a:rPr lang="fa-IR" sz="3600" b="1" dirty="0">
                <a:effectLst>
                  <a:outerShdw blurRad="38100" dist="38100" dir="2700000" algn="tl">
                    <a:srgbClr val="000000">
                      <a:alpha val="43137"/>
                    </a:srgbClr>
                  </a:outerShdw>
                </a:effectLst>
                <a:cs typeface="+mn-cs"/>
              </a:rPr>
              <a:t>کاهش تقلب </a:t>
            </a:r>
            <a:r>
              <a:rPr lang="fa-IR" sz="3600" b="1" dirty="0" smtClean="0">
                <a:effectLst>
                  <a:outerShdw blurRad="38100" dist="38100" dir="2700000" algn="tl">
                    <a:srgbClr val="000000">
                      <a:alpha val="43137"/>
                    </a:srgbClr>
                  </a:outerShdw>
                </a:effectLst>
                <a:cs typeface="+mn-cs"/>
              </a:rPr>
              <a:t>.</a:t>
            </a:r>
            <a:br>
              <a:rPr lang="fa-IR" sz="3600" b="1" dirty="0" smtClean="0">
                <a:effectLst>
                  <a:outerShdw blurRad="38100" dist="38100" dir="2700000" algn="tl">
                    <a:srgbClr val="000000">
                      <a:alpha val="43137"/>
                    </a:srgbClr>
                  </a:outerShdw>
                </a:effectLst>
                <a:cs typeface="+mn-cs"/>
              </a:rPr>
            </a:br>
            <a:r>
              <a:rPr lang="fa-IR" sz="3600" b="1" dirty="0" smtClean="0">
                <a:effectLst>
                  <a:outerShdw blurRad="38100" dist="38100" dir="2700000" algn="tl">
                    <a:srgbClr val="000000">
                      <a:alpha val="43137"/>
                    </a:srgbClr>
                  </a:outerShdw>
                </a:effectLst>
                <a:cs typeface="+mn-cs"/>
              </a:rPr>
              <a:t>عینی </a:t>
            </a:r>
            <a:r>
              <a:rPr lang="fa-IR" sz="3600" b="1" dirty="0">
                <a:effectLst>
                  <a:outerShdw blurRad="38100" dist="38100" dir="2700000" algn="tl">
                    <a:srgbClr val="000000">
                      <a:alpha val="43137"/>
                    </a:srgbClr>
                  </a:outerShdw>
                </a:effectLst>
                <a:cs typeface="+mn-cs"/>
              </a:rPr>
              <a:t>بودن تصحیح پاسخها</a:t>
            </a:r>
            <a:r>
              <a:rPr lang="fa-IR" sz="3600" b="1" dirty="0" smtClean="0">
                <a:effectLst>
                  <a:outerShdw blurRad="38100" dist="38100" dir="2700000" algn="tl">
                    <a:srgbClr val="000000">
                      <a:alpha val="43137"/>
                    </a:srgbClr>
                  </a:outerShdw>
                </a:effectLst>
                <a:cs typeface="+mn-cs"/>
              </a:rPr>
              <a:t>.</a:t>
            </a:r>
            <a:br>
              <a:rPr lang="fa-IR" sz="3600" b="1" dirty="0" smtClean="0">
                <a:effectLst>
                  <a:outerShdw blurRad="38100" dist="38100" dir="2700000" algn="tl">
                    <a:srgbClr val="000000">
                      <a:alpha val="43137"/>
                    </a:srgbClr>
                  </a:outerShdw>
                </a:effectLst>
                <a:cs typeface="+mn-cs"/>
              </a:rPr>
            </a:br>
            <a:r>
              <a:rPr lang="fa-IR" sz="3600" b="1" dirty="0" smtClean="0">
                <a:effectLst>
                  <a:outerShdw blurRad="38100" dist="38100" dir="2700000" algn="tl">
                    <a:srgbClr val="000000">
                      <a:alpha val="43137"/>
                    </a:srgbClr>
                  </a:outerShdw>
                </a:effectLst>
                <a:cs typeface="+mn-cs"/>
              </a:rPr>
              <a:t> </a:t>
            </a:r>
            <a:r>
              <a:rPr lang="fa-IR" sz="3600" b="1" dirty="0">
                <a:effectLst>
                  <a:outerShdw blurRad="38100" dist="38100" dir="2700000" algn="tl">
                    <a:srgbClr val="000000">
                      <a:alpha val="43137"/>
                    </a:srgbClr>
                  </a:outerShdw>
                </a:effectLst>
                <a:cs typeface="+mn-cs"/>
              </a:rPr>
              <a:t>تعداد زیاد درهرجلسه امتحان. </a:t>
            </a:r>
            <a:br>
              <a:rPr lang="fa-IR" sz="3600" b="1" dirty="0">
                <a:effectLst>
                  <a:outerShdw blurRad="38100" dist="38100" dir="2700000" algn="tl">
                    <a:srgbClr val="000000">
                      <a:alpha val="43137"/>
                    </a:srgbClr>
                  </a:outerShdw>
                </a:effectLst>
                <a:cs typeface="+mn-cs"/>
              </a:rPr>
            </a:br>
            <a:r>
              <a:rPr lang="fa-IR" sz="3600" b="1" dirty="0" smtClean="0">
                <a:effectLst>
                  <a:outerShdw blurRad="38100" dist="38100" dir="2700000" algn="tl">
                    <a:srgbClr val="000000">
                      <a:alpha val="43137"/>
                    </a:srgbClr>
                  </a:outerShdw>
                </a:effectLst>
                <a:cs typeface="+mn-cs"/>
              </a:rPr>
              <a:t/>
            </a:r>
            <a:br>
              <a:rPr lang="fa-IR" sz="3600" b="1" dirty="0" smtClean="0">
                <a:effectLst>
                  <a:outerShdw blurRad="38100" dist="38100" dir="2700000" algn="tl">
                    <a:srgbClr val="000000">
                      <a:alpha val="43137"/>
                    </a:srgbClr>
                  </a:outerShdw>
                </a:effectLst>
                <a:cs typeface="+mn-cs"/>
              </a:rPr>
            </a:br>
            <a:endParaRPr lang="en-US" sz="3600" b="1" dirty="0">
              <a:effectLst>
                <a:outerShdw blurRad="38100" dist="38100" dir="2700000" algn="tl">
                  <a:srgbClr val="000000">
                    <a:alpha val="43137"/>
                  </a:srgbClr>
                </a:outerShdw>
              </a:effectLst>
              <a:cs typeface="+mn-cs"/>
            </a:endParaRPr>
          </a:p>
        </p:txBody>
      </p:sp>
      <p:sp>
        <p:nvSpPr>
          <p:cNvPr id="3" name="Subtitle 2"/>
          <p:cNvSpPr>
            <a:spLocks noGrp="1"/>
          </p:cNvSpPr>
          <p:nvPr>
            <p:ph type="subTitle" idx="1"/>
          </p:nvPr>
        </p:nvSpPr>
        <p:spPr>
          <a:xfrm>
            <a:off x="228600" y="2895600"/>
            <a:ext cx="8839200" cy="3937000"/>
          </a:xfrm>
        </p:spPr>
        <p:txBody>
          <a:bodyPr rtlCol="0">
            <a:normAutofit fontScale="92500" lnSpcReduction="10000"/>
          </a:bodyPr>
          <a:lstStyle/>
          <a:p>
            <a:pPr marL="571500" indent="-571500" eaLnBrk="1" fontAlgn="auto" hangingPunct="1">
              <a:spcAft>
                <a:spcPts val="0"/>
              </a:spcAft>
              <a:buFont typeface="Wingdings" pitchFamily="2" charset="2"/>
              <a:buChar char="Ø"/>
              <a:defRPr/>
            </a:pPr>
            <a:endParaRPr lang="fa-IR" sz="3600" b="1" dirty="0" smtClean="0">
              <a:solidFill>
                <a:schemeClr val="bg1"/>
              </a:solidFill>
              <a:effectLst>
                <a:outerShdw blurRad="38100" dist="38100" dir="2700000" algn="tl">
                  <a:srgbClr val="000000">
                    <a:alpha val="43137"/>
                  </a:srgbClr>
                </a:outerShdw>
              </a:effectLst>
            </a:endParaRPr>
          </a:p>
          <a:p>
            <a:pPr marL="571500" indent="-571500" eaLnBrk="1" fontAlgn="auto" hangingPunct="1">
              <a:spcAft>
                <a:spcPts val="0"/>
              </a:spcAft>
              <a:buFont typeface="Wingdings" pitchFamily="2" charset="2"/>
              <a:buChar char="Ø"/>
              <a:defRPr/>
            </a:pPr>
            <a:r>
              <a:rPr lang="fa-IR" sz="3900" b="1" dirty="0">
                <a:solidFill>
                  <a:srgbClr val="FF0000"/>
                </a:solidFill>
                <a:effectLst>
                  <a:outerShdw blurRad="38100" dist="38100" dir="2700000" algn="tl">
                    <a:srgbClr val="000000">
                      <a:alpha val="43137"/>
                    </a:srgbClr>
                  </a:outerShdw>
                </a:effectLst>
              </a:rPr>
              <a:t>معایب </a:t>
            </a:r>
          </a:p>
          <a:p>
            <a:pPr eaLnBrk="1" fontAlgn="auto" hangingPunct="1">
              <a:spcAft>
                <a:spcPts val="0"/>
              </a:spcAft>
              <a:defRPr/>
            </a:pPr>
            <a:r>
              <a:rPr lang="fa-IR" sz="3600" b="1" dirty="0" smtClean="0">
                <a:solidFill>
                  <a:schemeClr val="bg1"/>
                </a:solidFill>
                <a:effectLst>
                  <a:outerShdw blurRad="38100" dist="38100" dir="2700000" algn="tl">
                    <a:srgbClr val="000000">
                      <a:alpha val="43137"/>
                    </a:srgbClr>
                  </a:outerShdw>
                </a:effectLst>
              </a:rPr>
              <a:t>نمی </a:t>
            </a:r>
            <a:r>
              <a:rPr lang="fa-IR" sz="3600" b="1" dirty="0">
                <a:solidFill>
                  <a:schemeClr val="bg1"/>
                </a:solidFill>
                <a:effectLst>
                  <a:outerShdw blurRad="38100" dist="38100" dir="2700000" algn="tl">
                    <a:srgbClr val="000000">
                      <a:alpha val="43137"/>
                    </a:srgbClr>
                  </a:outerShdw>
                </a:effectLst>
              </a:rPr>
              <a:t>توان برای سنجش اطلاعات سطوح بالا استفاده کرد.کاربرد زیاد سبب تشویق درحفظ اطلاعات جزئی وکم اهمیت می گردد.بعضی مواقع تهیه مجموعه ای ازسئوالات وپاسخهای متجانس دشوار است .</a:t>
            </a:r>
          </a:p>
          <a:p>
            <a:pPr eaLnBrk="1" fontAlgn="auto" hangingPunct="1">
              <a:spcAft>
                <a:spcPts val="0"/>
              </a:spcAft>
              <a:defRPr/>
            </a:pPr>
            <a:r>
              <a:rPr lang="fa-IR" sz="3600" b="1" dirty="0" smtClean="0">
                <a:solidFill>
                  <a:schemeClr val="bg1"/>
                </a:solidFill>
                <a:effectLst>
                  <a:outerShdw blurRad="38100" dist="38100" dir="2700000" algn="tl">
                    <a:srgbClr val="000000">
                      <a:alpha val="43137"/>
                    </a:srgbClr>
                  </a:outerShdw>
                </a:effectLst>
              </a:rPr>
              <a:t> </a:t>
            </a:r>
            <a:endParaRPr lang="fa-IR" sz="3600" b="1" dirty="0">
              <a:solidFill>
                <a:schemeClr val="bg1"/>
              </a:solidFill>
              <a:effectLst>
                <a:outerShdw blurRad="38100" dist="38100" dir="2700000" algn="tl">
                  <a:srgbClr val="000000">
                    <a:alpha val="43137"/>
                  </a:srgbClr>
                </a:outerShdw>
              </a:effectLst>
            </a:endParaRPr>
          </a:p>
          <a:p>
            <a:pPr eaLnBrk="1" fontAlgn="auto" hangingPunct="1">
              <a:spcAft>
                <a:spcPts val="0"/>
              </a:spcAft>
              <a:defRPr/>
            </a:pPr>
            <a:endParaRPr lang="en-US" sz="3600" b="1" dirty="0">
              <a:solidFill>
                <a:schemeClr val="bg1"/>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pPr>
              <a:defRPr/>
            </a:pPr>
            <a:fld id="{FBCAD8EB-CEA2-4BD5-BCA7-DC25528D080C}" type="slidenum">
              <a:rPr lang="en-US" smtClean="0">
                <a:solidFill>
                  <a:schemeClr val="bg1"/>
                </a:solidFill>
              </a:rPr>
              <a:pPr>
                <a:defRPr/>
              </a:pPr>
              <a:t>109</a:t>
            </a:fld>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3" name="Rectangle 5"/>
          <p:cNvSpPr>
            <a:spLocks noGrp="1" noChangeArrowheads="1"/>
          </p:cNvSpPr>
          <p:nvPr>
            <p:ph type="title" idx="4294967295"/>
          </p:nvPr>
        </p:nvSpPr>
        <p:spPr>
          <a:xfrm>
            <a:off x="457200" y="-76200"/>
            <a:ext cx="8229600" cy="862012"/>
          </a:xfrm>
        </p:spPr>
        <p:txBody>
          <a:bodyPr anchorCtr="0"/>
          <a:lstStyle/>
          <a:p>
            <a:pPr algn="r" eaLnBrk="1" hangingPunct="1">
              <a:defRPr/>
            </a:pPr>
            <a:r>
              <a:rPr lang="fa-IR" sz="4000" dirty="0"/>
              <a:t>هریک از عبارات زیر به کدام مفهوم اشاره دارد</a:t>
            </a:r>
            <a:endParaRPr lang="en-US" sz="4000" dirty="0"/>
          </a:p>
        </p:txBody>
      </p:sp>
      <p:sp>
        <p:nvSpPr>
          <p:cNvPr id="73734" name="Rectangle 6"/>
          <p:cNvSpPr>
            <a:spLocks noGrp="1" noChangeArrowheads="1"/>
          </p:cNvSpPr>
          <p:nvPr>
            <p:ph type="body" idx="4294967295"/>
          </p:nvPr>
        </p:nvSpPr>
        <p:spPr>
          <a:xfrm>
            <a:off x="228600" y="914400"/>
            <a:ext cx="8686800" cy="4911725"/>
          </a:xfrm>
        </p:spPr>
        <p:txBody>
          <a:bodyPr/>
          <a:lstStyle/>
          <a:p>
            <a:pPr marL="0" indent="0" algn="ctr" eaLnBrk="1" hangingPunct="1">
              <a:buNone/>
              <a:defRPr/>
            </a:pPr>
            <a:r>
              <a:rPr lang="fa-IR" b="1" dirty="0" smtClean="0"/>
              <a:t>- معلم برای سنجش آمادگی دانش آموزان یک مجموعه سوال تحت عنوان ارزشیابی ورودی طراحی نمود.</a:t>
            </a:r>
          </a:p>
          <a:p>
            <a:pPr marL="0" indent="0" algn="ctr" eaLnBrk="1" hangingPunct="1">
              <a:buNone/>
              <a:defRPr/>
            </a:pPr>
            <a:r>
              <a:rPr lang="fa-IR" b="1" dirty="0" smtClean="0"/>
              <a:t>- معلم مدار الکتریکی تهیه شده توسط محمودبااستفاده ازچک لیست رابررسی کرد.</a:t>
            </a:r>
          </a:p>
          <a:p>
            <a:pPr marL="0" indent="0" algn="ctr" rtl="1" eaLnBrk="1" hangingPunct="1">
              <a:buNone/>
              <a:defRPr/>
            </a:pPr>
            <a:r>
              <a:rPr lang="fa-IR" b="1" dirty="0" smtClean="0"/>
              <a:t>- رتبه کلاسی علیرضا دردرس فیزیک 11است.اوپیشرفت محسوسی داشته است .</a:t>
            </a:r>
          </a:p>
          <a:p>
            <a:pPr marL="0" indent="0" algn="ctr" eaLnBrk="1" hangingPunct="1">
              <a:buNone/>
              <a:defRPr/>
            </a:pPr>
            <a:r>
              <a:rPr lang="fa-IR" b="1" dirty="0" smtClean="0"/>
              <a:t>- طول زمین فوتبال 90 متر است.</a:t>
            </a:r>
          </a:p>
          <a:p>
            <a:pPr marL="0" indent="0" algn="ctr" eaLnBrk="1" hangingPunct="1">
              <a:buNone/>
              <a:defRPr/>
            </a:pPr>
            <a:r>
              <a:rPr lang="fa-IR" b="1" dirty="0" smtClean="0"/>
              <a:t>- مشاور بااستفاده از مقیاس وکسلر هوش سعید را اندازه گرفت.</a:t>
            </a:r>
          </a:p>
          <a:p>
            <a:pPr marL="0" indent="0" algn="ctr" eaLnBrk="1" hangingPunct="1">
              <a:buNone/>
              <a:defRPr/>
            </a:pPr>
            <a:r>
              <a:rPr lang="fa-IR" b="1" dirty="0" smtClean="0"/>
              <a:t>- مدیرمرکزبااستفاده ازفهرست وارسی آزمون معلم ساخته را مورد بررسی قرارداد ومشخص شد فاقد شاخص های طراحی سوال است.</a:t>
            </a:r>
            <a:endParaRPr lang="en-US" b="1" dirty="0" smtClean="0"/>
          </a:p>
        </p:txBody>
      </p:sp>
      <p:sp>
        <p:nvSpPr>
          <p:cNvPr id="3" name="Slide Number Placeholder 2"/>
          <p:cNvSpPr>
            <a:spLocks noGrp="1"/>
          </p:cNvSpPr>
          <p:nvPr>
            <p:ph type="sldNum" sz="quarter" idx="12"/>
          </p:nvPr>
        </p:nvSpPr>
        <p:spPr>
          <a:xfrm>
            <a:off x="8610600" y="6400800"/>
            <a:ext cx="2133600" cy="457200"/>
          </a:xfrm>
        </p:spPr>
        <p:txBody>
          <a:bodyPr/>
          <a:lstStyle/>
          <a:p>
            <a:pPr>
              <a:defRPr/>
            </a:pPr>
            <a:fld id="{50AB5BDC-AFFC-4506-ABD7-5911238CD809}" type="slidenum">
              <a:rPr lang="en-US" sz="1400" b="1" smtClean="0"/>
              <a:pPr>
                <a:defRPr/>
              </a:pPr>
              <a:t>11</a:t>
            </a:fld>
            <a:endParaRPr lang="en-US" sz="1400" b="1" dirty="0"/>
          </a:p>
        </p:txBody>
      </p:sp>
    </p:spTree>
    <p:extLst>
      <p:ext uri="{BB962C8B-B14F-4D97-AF65-F5344CB8AC3E}">
        <p14:creationId xmlns:p14="http://schemas.microsoft.com/office/powerpoint/2010/main" val="137599679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73733"/>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3734">
                                            <p:txEl>
                                              <p:pRg st="0" end="0"/>
                                            </p:txEl>
                                          </p:spTgt>
                                        </p:tgtEl>
                                        <p:attrNameLst>
                                          <p:attrName>style.visibility</p:attrName>
                                        </p:attrNameLst>
                                      </p:cBhvr>
                                      <p:to>
                                        <p:strVal val="visible"/>
                                      </p:to>
                                    </p:set>
                                    <p:animEffect transition="in" filter="fade">
                                      <p:cBhvr>
                                        <p:cTn id="11" dur="1000">
                                          <p:stCondLst>
                                            <p:cond delay="0"/>
                                          </p:stCondLst>
                                        </p:cTn>
                                        <p:tgtEl>
                                          <p:spTgt spid="7373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3734">
                                            <p:txEl>
                                              <p:pRg st="1" end="1"/>
                                            </p:txEl>
                                          </p:spTgt>
                                        </p:tgtEl>
                                        <p:attrNameLst>
                                          <p:attrName>style.visibility</p:attrName>
                                        </p:attrNameLst>
                                      </p:cBhvr>
                                      <p:to>
                                        <p:strVal val="visible"/>
                                      </p:to>
                                    </p:set>
                                    <p:animEffect transition="in" filter="fade">
                                      <p:cBhvr>
                                        <p:cTn id="16" dur="1000">
                                          <p:stCondLst>
                                            <p:cond delay="0"/>
                                          </p:stCondLst>
                                        </p:cTn>
                                        <p:tgtEl>
                                          <p:spTgt spid="7373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3734">
                                            <p:txEl>
                                              <p:pRg st="2" end="2"/>
                                            </p:txEl>
                                          </p:spTgt>
                                        </p:tgtEl>
                                        <p:attrNameLst>
                                          <p:attrName>style.visibility</p:attrName>
                                        </p:attrNameLst>
                                      </p:cBhvr>
                                      <p:to>
                                        <p:strVal val="visible"/>
                                      </p:to>
                                    </p:set>
                                    <p:animEffect transition="in" filter="fade">
                                      <p:cBhvr>
                                        <p:cTn id="21" dur="1000">
                                          <p:stCondLst>
                                            <p:cond delay="0"/>
                                          </p:stCondLst>
                                        </p:cTn>
                                        <p:tgtEl>
                                          <p:spTgt spid="73734">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3734">
                                            <p:txEl>
                                              <p:pRg st="3" end="3"/>
                                            </p:txEl>
                                          </p:spTgt>
                                        </p:tgtEl>
                                        <p:attrNameLst>
                                          <p:attrName>style.visibility</p:attrName>
                                        </p:attrNameLst>
                                      </p:cBhvr>
                                      <p:to>
                                        <p:strVal val="visible"/>
                                      </p:to>
                                    </p:set>
                                    <p:animEffect transition="in" filter="fade">
                                      <p:cBhvr>
                                        <p:cTn id="26" dur="1000">
                                          <p:stCondLst>
                                            <p:cond delay="0"/>
                                          </p:stCondLst>
                                        </p:cTn>
                                        <p:tgtEl>
                                          <p:spTgt spid="73734">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3734">
                                            <p:txEl>
                                              <p:pRg st="4" end="4"/>
                                            </p:txEl>
                                          </p:spTgt>
                                        </p:tgtEl>
                                        <p:attrNameLst>
                                          <p:attrName>style.visibility</p:attrName>
                                        </p:attrNameLst>
                                      </p:cBhvr>
                                      <p:to>
                                        <p:strVal val="visible"/>
                                      </p:to>
                                    </p:set>
                                    <p:animEffect transition="in" filter="fade">
                                      <p:cBhvr>
                                        <p:cTn id="31" dur="1000">
                                          <p:stCondLst>
                                            <p:cond delay="0"/>
                                          </p:stCondLst>
                                        </p:cTn>
                                        <p:tgtEl>
                                          <p:spTgt spid="73734">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3734">
                                            <p:txEl>
                                              <p:pRg st="5" end="5"/>
                                            </p:txEl>
                                          </p:spTgt>
                                        </p:tgtEl>
                                        <p:attrNameLst>
                                          <p:attrName>style.visibility</p:attrName>
                                        </p:attrNameLst>
                                      </p:cBhvr>
                                      <p:to>
                                        <p:strVal val="visible"/>
                                      </p:to>
                                    </p:set>
                                    <p:animEffect transition="in" filter="fade">
                                      <p:cBhvr>
                                        <p:cTn id="36" dur="1000">
                                          <p:stCondLst>
                                            <p:cond delay="0"/>
                                          </p:stCondLst>
                                        </p:cTn>
                                        <p:tgtEl>
                                          <p:spTgt spid="737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P spid="7373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6600"/>
            <a:ext cx="9144000" cy="3429000"/>
          </a:xfrm>
        </p:spPr>
        <p:txBody>
          <a:bodyPr/>
          <a:lstStyle/>
          <a:p>
            <a:pPr algn="r" rtl="1" eaLnBrk="1" hangingPunct="1">
              <a:spcBef>
                <a:spcPct val="20000"/>
              </a:spcBef>
              <a:defRPr/>
            </a:pPr>
            <a:r>
              <a:rPr lang="fa-IR" sz="3600" cap="none" dirty="0">
                <a:solidFill>
                  <a:srgbClr val="0070C0"/>
                </a:solidFill>
                <a:effectLst>
                  <a:outerShdw blurRad="38100" dist="38100" dir="2700000" algn="tl">
                    <a:srgbClr val="000000">
                      <a:alpha val="43137"/>
                    </a:srgbClr>
                  </a:outerShdw>
                </a:effectLst>
                <a:latin typeface="Arial" charset="0"/>
                <a:ea typeface="+mn-ea"/>
                <a:cs typeface="Arial"/>
              </a:rPr>
              <a:t>- بازخوانی وبازشناسی مطالب                 </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a:t>
            </a:r>
            <a:r>
              <a:rPr lang="fa-IR" sz="3600" cap="none" dirty="0">
                <a:solidFill>
                  <a:srgbClr val="0070C0"/>
                </a:solidFill>
                <a:effectLst>
                  <a:outerShdw blurRad="38100" dist="38100" dir="2700000" algn="tl">
                    <a:srgbClr val="000000">
                      <a:alpha val="43137"/>
                    </a:srgbClr>
                  </a:outerShdw>
                </a:effectLst>
                <a:latin typeface="Arial" charset="0"/>
                <a:ea typeface="+mn-ea"/>
                <a:cs typeface="Arial"/>
              </a:rPr>
              <a:t/>
            </a:r>
            <a:br>
              <a:rPr lang="fa-IR" sz="3600" cap="none" dirty="0">
                <a:solidFill>
                  <a:srgbClr val="0070C0"/>
                </a:solidFill>
                <a:effectLst>
                  <a:outerShdw blurRad="38100" dist="38100" dir="2700000" algn="tl">
                    <a:srgbClr val="000000">
                      <a:alpha val="43137"/>
                    </a:srgbClr>
                  </a:outerShdw>
                </a:effectLst>
                <a:latin typeface="Arial" charset="0"/>
                <a:ea typeface="+mn-ea"/>
                <a:cs typeface="Arial"/>
              </a:rPr>
            </a:br>
            <a:r>
              <a:rPr lang="fa-IR" sz="3600" cap="none" dirty="0">
                <a:solidFill>
                  <a:srgbClr val="0070C0"/>
                </a:solidFill>
                <a:effectLst>
                  <a:outerShdw blurRad="38100" dist="38100" dir="2700000" algn="tl">
                    <a:srgbClr val="000000">
                      <a:alpha val="43137"/>
                    </a:srgbClr>
                  </a:outerShdw>
                </a:effectLst>
                <a:latin typeface="Arial" charset="0"/>
                <a:ea typeface="+mn-ea"/>
                <a:cs typeface="Arial"/>
              </a:rPr>
              <a:t>- توانایی درک یک مطلب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a:t>
            </a:r>
            <a:r>
              <a:rPr lang="fa-IR" sz="3600" cap="none" dirty="0">
                <a:solidFill>
                  <a:srgbClr val="0070C0"/>
                </a:solidFill>
                <a:effectLst>
                  <a:outerShdw blurRad="38100" dist="38100" dir="2700000" algn="tl">
                    <a:srgbClr val="000000">
                      <a:alpha val="43137"/>
                    </a:srgbClr>
                  </a:outerShdw>
                </a:effectLst>
                <a:latin typeface="Arial" charset="0"/>
                <a:ea typeface="+mn-ea"/>
                <a:cs typeface="Arial"/>
              </a:rPr>
              <a:t/>
            </a:r>
            <a:br>
              <a:rPr lang="fa-IR" sz="3600" cap="none" dirty="0">
                <a:solidFill>
                  <a:srgbClr val="0070C0"/>
                </a:solidFill>
                <a:effectLst>
                  <a:outerShdw blurRad="38100" dist="38100" dir="2700000" algn="tl">
                    <a:srgbClr val="000000">
                      <a:alpha val="43137"/>
                    </a:srgbClr>
                  </a:outerShdw>
                </a:effectLst>
                <a:latin typeface="Arial" charset="0"/>
                <a:ea typeface="+mn-ea"/>
                <a:cs typeface="Arial"/>
              </a:rPr>
            </a:br>
            <a:r>
              <a:rPr lang="fa-IR" sz="3600" cap="none" dirty="0">
                <a:solidFill>
                  <a:srgbClr val="0070C0"/>
                </a:solidFill>
                <a:effectLst>
                  <a:outerShdw blurRad="38100" dist="38100" dir="2700000" algn="tl">
                    <a:srgbClr val="000000">
                      <a:alpha val="43137"/>
                    </a:srgbClr>
                  </a:outerShdw>
                </a:effectLst>
                <a:latin typeface="Arial" charset="0"/>
                <a:ea typeface="+mn-ea"/>
                <a:cs typeface="Arial"/>
              </a:rPr>
              <a:t>- قضاوت کمی وکیفی در باره ی امور             </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r>
            <a:b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b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a:solidFill>
                  <a:srgbClr val="0070C0"/>
                </a:solidFill>
                <a:effectLst>
                  <a:outerShdw blurRad="38100" dist="38100" dir="2700000" algn="tl">
                    <a:srgbClr val="000000">
                      <a:alpha val="43137"/>
                    </a:srgbClr>
                  </a:outerShdw>
                </a:effectLst>
                <a:latin typeface="Arial" charset="0"/>
                <a:ea typeface="+mn-ea"/>
                <a:cs typeface="Arial"/>
              </a:rPr>
              <a:t>شکستن یک مطلب به اجزاء تشکیل دهنده آن </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en-US" sz="3600" cap="none" dirty="0" smtClean="0">
                <a:solidFill>
                  <a:srgbClr val="0070C0"/>
                </a:solidFill>
                <a:effectLst>
                  <a:outerShdw blurRad="38100" dist="38100" dir="2700000" algn="tl">
                    <a:srgbClr val="000000">
                      <a:alpha val="43137"/>
                    </a:srgbClr>
                  </a:outerShdw>
                </a:effectLst>
                <a:latin typeface="Arial" charset="0"/>
                <a:ea typeface="+mn-ea"/>
                <a:cs typeface="Arial"/>
              </a:rPr>
              <a:t> </a:t>
            </a:r>
            <a:r>
              <a:rPr lang="fa-IR" sz="3600" cap="none" dirty="0" smtClean="0">
                <a:solidFill>
                  <a:srgbClr val="0070C0"/>
                </a:solidFill>
                <a:effectLst>
                  <a:outerShdw blurRad="38100" dist="38100" dir="2700000" algn="tl">
                    <a:srgbClr val="000000">
                      <a:alpha val="43137"/>
                    </a:srgbClr>
                  </a:outerShdw>
                </a:effectLst>
                <a:latin typeface="Arial" charset="0"/>
                <a:ea typeface="+mn-ea"/>
                <a:cs typeface="Arial"/>
              </a:rPr>
              <a:t>-------</a:t>
            </a:r>
            <a:r>
              <a:rPr lang="en-US" sz="3600" cap="none" dirty="0">
                <a:solidFill>
                  <a:srgbClr val="0070C0"/>
                </a:solidFill>
                <a:effectLst>
                  <a:outerShdw blurRad="38100" dist="38100" dir="2700000" algn="tl">
                    <a:srgbClr val="000000">
                      <a:alpha val="43137"/>
                    </a:srgbClr>
                  </a:outerShdw>
                </a:effectLst>
                <a:latin typeface="Arial" charset="0"/>
                <a:ea typeface="+mn-ea"/>
                <a:cs typeface="Arial"/>
              </a:rPr>
              <a:t/>
            </a:r>
            <a:br>
              <a:rPr lang="en-US" sz="3600" cap="none" dirty="0">
                <a:solidFill>
                  <a:srgbClr val="0070C0"/>
                </a:solidFill>
                <a:effectLst>
                  <a:outerShdw blurRad="38100" dist="38100" dir="2700000" algn="tl">
                    <a:srgbClr val="000000">
                      <a:alpha val="43137"/>
                    </a:srgbClr>
                  </a:outerShdw>
                </a:effectLst>
                <a:latin typeface="Arial" charset="0"/>
                <a:ea typeface="+mn-ea"/>
                <a:cs typeface="Arial"/>
              </a:rPr>
            </a:br>
            <a:endParaRPr lang="en-US" sz="4400" dirty="0">
              <a:solidFill>
                <a:srgbClr val="0070C0"/>
              </a:solidFill>
            </a:endParaRPr>
          </a:p>
        </p:txBody>
      </p:sp>
      <p:sp>
        <p:nvSpPr>
          <p:cNvPr id="3" name="Text Placeholder 2"/>
          <p:cNvSpPr>
            <a:spLocks noGrp="1"/>
          </p:cNvSpPr>
          <p:nvPr>
            <p:ph type="body" idx="1"/>
          </p:nvPr>
        </p:nvSpPr>
        <p:spPr>
          <a:xfrm>
            <a:off x="381000" y="12700"/>
            <a:ext cx="8153400" cy="2959100"/>
          </a:xfrm>
        </p:spPr>
        <p:txBody>
          <a:bodyPr/>
          <a:lstStyle/>
          <a:p>
            <a:pPr algn="r" rtl="1" eaLnBrk="1" hangingPunct="1">
              <a:defRPr/>
            </a:pPr>
            <a:r>
              <a:rPr lang="fa-IR" sz="3600" b="1" cap="all" dirty="0" smtClean="0">
                <a:solidFill>
                  <a:schemeClr val="bg2">
                    <a:lumMod val="75000"/>
                    <a:lumOff val="25000"/>
                  </a:schemeClr>
                </a:solidFill>
                <a:effectLst>
                  <a:outerShdw blurRad="38100" dist="38100" dir="2700000" algn="tl">
                    <a:srgbClr val="000000">
                      <a:alpha val="43137"/>
                    </a:srgbClr>
                  </a:outerShdw>
                </a:effectLst>
                <a:latin typeface="Arial" charset="0"/>
                <a:ea typeface="+mj-ea"/>
                <a:cs typeface="Arial"/>
              </a:rPr>
              <a:t>* برای </a:t>
            </a:r>
            <a:r>
              <a:rPr lang="fa-IR" sz="3600" b="1" cap="all" dirty="0">
                <a:solidFill>
                  <a:schemeClr val="bg2">
                    <a:lumMod val="75000"/>
                    <a:lumOff val="25000"/>
                  </a:schemeClr>
                </a:solidFill>
                <a:effectLst>
                  <a:outerShdw blurRad="38100" dist="38100" dir="2700000" algn="tl">
                    <a:srgbClr val="000000">
                      <a:alpha val="43137"/>
                    </a:srgbClr>
                  </a:outerShdw>
                </a:effectLst>
                <a:latin typeface="Arial" charset="0"/>
                <a:ea typeface="+mj-ea"/>
                <a:cs typeface="Arial"/>
              </a:rPr>
              <a:t>تعیین میزان دستیابی به اهداف آموزشی </a:t>
            </a:r>
            <a:r>
              <a:rPr lang="fa-IR" sz="3600" b="1" cap="all" dirty="0" smtClean="0">
                <a:solidFill>
                  <a:schemeClr val="bg2">
                    <a:lumMod val="75000"/>
                    <a:lumOff val="25000"/>
                  </a:schemeClr>
                </a:solidFill>
                <a:effectLst>
                  <a:outerShdw blurRad="38100" dist="38100" dir="2700000" algn="tl">
                    <a:srgbClr val="000000">
                      <a:alpha val="43137"/>
                    </a:srgbClr>
                  </a:outerShdw>
                </a:effectLst>
                <a:latin typeface="Arial" charset="0"/>
                <a:ea typeface="+mj-ea"/>
                <a:cs typeface="Arial"/>
              </a:rPr>
              <a:t>                        ازنتایج </a:t>
            </a:r>
            <a:r>
              <a:rPr lang="fa-IR" sz="3600" b="1" cap="all" dirty="0">
                <a:solidFill>
                  <a:schemeClr val="bg2">
                    <a:lumMod val="75000"/>
                    <a:lumOff val="25000"/>
                  </a:schemeClr>
                </a:solidFill>
                <a:effectLst>
                  <a:outerShdw blurRad="38100" dist="38100" dir="2700000" algn="tl">
                    <a:srgbClr val="000000">
                      <a:alpha val="43137"/>
                    </a:srgbClr>
                  </a:outerShdw>
                </a:effectLst>
                <a:latin typeface="Arial" charset="0"/>
                <a:ea typeface="+mj-ea"/>
                <a:cs typeface="Arial"/>
              </a:rPr>
              <a:t>کدام ارزشیابی استفاده می گردد</a:t>
            </a:r>
            <a:r>
              <a:rPr lang="fa-IR" sz="3600" b="1" cap="all" dirty="0" smtClean="0">
                <a:solidFill>
                  <a:schemeClr val="bg2">
                    <a:lumMod val="75000"/>
                    <a:lumOff val="25000"/>
                  </a:schemeClr>
                </a:solidFill>
                <a:effectLst>
                  <a:outerShdw blurRad="38100" dist="38100" dir="2700000" algn="tl">
                    <a:srgbClr val="000000">
                      <a:alpha val="43137"/>
                    </a:srgbClr>
                  </a:outerShdw>
                </a:effectLst>
                <a:latin typeface="Arial" charset="0"/>
                <a:ea typeface="+mj-ea"/>
                <a:cs typeface="Arial"/>
              </a:rPr>
              <a:t>؟  </a:t>
            </a:r>
            <a:br>
              <a:rPr lang="fa-IR" sz="3600" b="1" cap="all" dirty="0" smtClean="0">
                <a:solidFill>
                  <a:schemeClr val="bg2">
                    <a:lumMod val="75000"/>
                    <a:lumOff val="25000"/>
                  </a:schemeClr>
                </a:solidFill>
                <a:effectLst>
                  <a:outerShdw blurRad="38100" dist="38100" dir="2700000" algn="tl">
                    <a:srgbClr val="000000">
                      <a:alpha val="43137"/>
                    </a:srgbClr>
                  </a:outerShdw>
                </a:effectLst>
                <a:latin typeface="Arial" charset="0"/>
                <a:ea typeface="+mj-ea"/>
                <a:cs typeface="Arial"/>
              </a:rPr>
            </a:br>
            <a:r>
              <a:rPr lang="fa-IR" sz="3600" b="1" cap="all" dirty="0">
                <a:solidFill>
                  <a:srgbClr val="C00000"/>
                </a:solidFill>
                <a:effectLst>
                  <a:outerShdw blurRad="38100" dist="38100" dir="2700000" algn="tl">
                    <a:srgbClr val="000000">
                      <a:alpha val="43137"/>
                    </a:srgbClr>
                  </a:outerShdw>
                </a:effectLst>
                <a:latin typeface="Arial" charset="0"/>
                <a:ea typeface="+mj-ea"/>
                <a:cs typeface="Arial"/>
              </a:rPr>
              <a:t/>
            </a:r>
            <a:br>
              <a:rPr lang="fa-IR" sz="3600" b="1" cap="all" dirty="0">
                <a:solidFill>
                  <a:srgbClr val="C00000"/>
                </a:solidFill>
                <a:effectLst>
                  <a:outerShdw blurRad="38100" dist="38100" dir="2700000" algn="tl">
                    <a:srgbClr val="000000">
                      <a:alpha val="43137"/>
                    </a:srgbClr>
                  </a:outerShdw>
                </a:effectLst>
                <a:latin typeface="Arial" charset="0"/>
                <a:ea typeface="+mj-ea"/>
                <a:cs typeface="Arial"/>
              </a:rPr>
            </a:br>
            <a:r>
              <a:rPr lang="fa-IR" sz="3600" b="1" cap="all" dirty="0" smtClean="0">
                <a:solidFill>
                  <a:srgbClr val="003300"/>
                </a:solidFill>
                <a:effectLst>
                  <a:outerShdw blurRad="38100" dist="38100" dir="2700000" algn="tl">
                    <a:srgbClr val="000000">
                      <a:alpha val="43137"/>
                    </a:srgbClr>
                  </a:outerShdw>
                </a:effectLst>
                <a:latin typeface="Arial" charset="0"/>
                <a:ea typeface="+mj-ea"/>
                <a:cs typeface="Arial"/>
              </a:rPr>
              <a:t>* </a:t>
            </a:r>
            <a:r>
              <a:rPr lang="fa-IR" sz="3600" b="1" cap="all" dirty="0" smtClean="0">
                <a:solidFill>
                  <a:srgbClr val="000000"/>
                </a:solidFill>
                <a:effectLst>
                  <a:outerShdw blurRad="38100" dist="38100" dir="2700000" algn="tl">
                    <a:srgbClr val="000000">
                      <a:alpha val="43137"/>
                    </a:srgbClr>
                  </a:outerShdw>
                </a:effectLst>
                <a:latin typeface="Arial" charset="0"/>
                <a:ea typeface="+mj-ea"/>
                <a:cs typeface="Arial"/>
              </a:rPr>
              <a:t>برای </a:t>
            </a:r>
            <a:r>
              <a:rPr lang="fa-IR" sz="3600" b="1" cap="all" dirty="0">
                <a:solidFill>
                  <a:srgbClr val="000000"/>
                </a:solidFill>
                <a:effectLst>
                  <a:outerShdw blurRad="38100" dist="38100" dir="2700000" algn="tl">
                    <a:srgbClr val="000000">
                      <a:alpha val="43137"/>
                    </a:srgbClr>
                  </a:outerShdw>
                </a:effectLst>
                <a:latin typeface="Arial" charset="0"/>
                <a:ea typeface="+mj-ea"/>
                <a:cs typeface="Arial"/>
              </a:rPr>
              <a:t>تعیین اثربخشی کارمعلم وارتقاء دانش آموزان </a:t>
            </a:r>
            <a:r>
              <a:rPr lang="fa-IR" sz="3600" b="1" cap="all" dirty="0" smtClean="0">
                <a:solidFill>
                  <a:srgbClr val="000000"/>
                </a:solidFill>
                <a:effectLst>
                  <a:outerShdw blurRad="38100" dist="38100" dir="2700000" algn="tl">
                    <a:srgbClr val="000000">
                      <a:alpha val="43137"/>
                    </a:srgbClr>
                  </a:outerShdw>
                </a:effectLst>
                <a:latin typeface="Arial" charset="0"/>
                <a:ea typeface="+mj-ea"/>
                <a:cs typeface="Arial"/>
              </a:rPr>
              <a:t>     از </a:t>
            </a:r>
            <a:r>
              <a:rPr lang="fa-IR" sz="3600" b="1" cap="all" dirty="0">
                <a:solidFill>
                  <a:srgbClr val="000000"/>
                </a:solidFill>
                <a:effectLst>
                  <a:outerShdw blurRad="38100" dist="38100" dir="2700000" algn="tl">
                    <a:srgbClr val="000000">
                      <a:alpha val="43137"/>
                    </a:srgbClr>
                  </a:outerShdw>
                </a:effectLst>
                <a:latin typeface="Arial" charset="0"/>
                <a:ea typeface="+mj-ea"/>
                <a:cs typeface="Arial"/>
              </a:rPr>
              <a:t>ارزشیابی .............. استفاده می گردد.</a:t>
            </a:r>
            <a:endParaRPr lang="en-US" sz="2400" dirty="0">
              <a:solidFill>
                <a:srgbClr val="000000"/>
              </a:solidFill>
            </a:endParaRPr>
          </a:p>
        </p:txBody>
      </p:sp>
      <p:sp>
        <p:nvSpPr>
          <p:cNvPr id="4" name="TextBox 3"/>
          <p:cNvSpPr txBox="1"/>
          <p:nvPr/>
        </p:nvSpPr>
        <p:spPr>
          <a:xfrm>
            <a:off x="8305800" y="6477000"/>
            <a:ext cx="609600" cy="276999"/>
          </a:xfrm>
          <a:prstGeom prst="rect">
            <a:avLst/>
          </a:prstGeom>
          <a:noFill/>
        </p:spPr>
        <p:txBody>
          <a:bodyPr wrap="square" rtlCol="1">
            <a:spAutoFit/>
          </a:bodyPr>
          <a:lstStyle/>
          <a:p>
            <a:r>
              <a:rPr lang="en-US" sz="1200" dirty="0" smtClean="0"/>
              <a:t>134</a:t>
            </a:r>
            <a:endParaRPr lang="fa-IR" sz="12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0" y="0"/>
            <a:ext cx="9144000" cy="1447800"/>
          </a:xfrm>
          <a:prstGeom prst="roundRect">
            <a:avLst/>
          </a:prstGeom>
          <a:solidFill>
            <a:schemeClr val="bg1">
              <a:lumMod val="40000"/>
              <a:lumOff val="60000"/>
            </a:schemeClr>
          </a:solidFill>
          <a:ln w="12700" cap="sq" cmpd="sng" algn="ctr">
            <a:solidFill>
              <a:schemeClr val="tx1"/>
            </a:solidFill>
            <a:prstDash val="solid"/>
            <a:round/>
            <a:headEnd type="none" w="sm" len="sm"/>
            <a:tailEnd type="none" w="sm" len="sm"/>
          </a:ln>
          <a:effectLst/>
          <a:extLst/>
        </p:spPr>
        <p:txBody>
          <a:bodyPr wrap="none"/>
          <a:lstStyle/>
          <a:p>
            <a:pPr>
              <a:defRPr/>
            </a:pPr>
            <a:endParaRPr lang="en-US" sz="2400" b="0" dirty="0">
              <a:solidFill>
                <a:srgbClr val="003300"/>
              </a:solidFill>
              <a:latin typeface="Times New Roman" pitchFamily="18" charset="0"/>
            </a:endParaRPr>
          </a:p>
        </p:txBody>
      </p:sp>
      <p:sp>
        <p:nvSpPr>
          <p:cNvPr id="9" name="Rounded Rectangle 8"/>
          <p:cNvSpPr/>
          <p:nvPr/>
        </p:nvSpPr>
        <p:spPr bwMode="auto">
          <a:xfrm>
            <a:off x="0" y="4572000"/>
            <a:ext cx="9144000" cy="1447800"/>
          </a:xfrm>
          <a:prstGeom prst="roundRect">
            <a:avLst/>
          </a:prstGeom>
          <a:solidFill>
            <a:schemeClr val="accent6">
              <a:lumMod val="75000"/>
            </a:schemeClr>
          </a:solidFill>
          <a:ln w="12700" cap="sq" cmpd="sng" algn="ctr">
            <a:solidFill>
              <a:schemeClr val="tx1"/>
            </a:solidFill>
            <a:prstDash val="solid"/>
            <a:round/>
            <a:headEnd type="none" w="sm" len="sm"/>
            <a:tailEnd type="none" w="sm" len="sm"/>
          </a:ln>
          <a:effectLst/>
          <a:extLst/>
        </p:spPr>
        <p:txBody>
          <a:bodyPr wrap="none"/>
          <a:lstStyle/>
          <a:p>
            <a:pPr>
              <a:defRPr/>
            </a:pPr>
            <a:endParaRPr lang="en-US" sz="2400" b="0">
              <a:solidFill>
                <a:srgbClr val="003300"/>
              </a:solidFill>
              <a:latin typeface="Times New Roman" pitchFamily="18" charset="0"/>
            </a:endParaRPr>
          </a:p>
        </p:txBody>
      </p:sp>
      <p:sp>
        <p:nvSpPr>
          <p:cNvPr id="8" name="Rounded Rectangle 7"/>
          <p:cNvSpPr/>
          <p:nvPr/>
        </p:nvSpPr>
        <p:spPr bwMode="auto">
          <a:xfrm>
            <a:off x="0" y="3200400"/>
            <a:ext cx="9144000" cy="1219200"/>
          </a:xfrm>
          <a:prstGeom prst="roundRect">
            <a:avLst/>
          </a:prstGeom>
          <a:solidFill>
            <a:schemeClr val="bg2">
              <a:lumMod val="10000"/>
              <a:lumOff val="90000"/>
            </a:schemeClr>
          </a:solidFill>
          <a:ln w="12700" cap="sq" cmpd="sng" algn="ctr">
            <a:solidFill>
              <a:schemeClr val="tx1"/>
            </a:solidFill>
            <a:prstDash val="solid"/>
            <a:round/>
            <a:headEnd type="none" w="sm" len="sm"/>
            <a:tailEnd type="none" w="sm" len="sm"/>
          </a:ln>
          <a:effectLst/>
          <a:extLst/>
        </p:spPr>
        <p:txBody>
          <a:bodyPr wrap="none"/>
          <a:lstStyle/>
          <a:p>
            <a:pPr>
              <a:defRPr/>
            </a:pPr>
            <a:endParaRPr lang="en-US" sz="2400" b="0">
              <a:solidFill>
                <a:srgbClr val="003300"/>
              </a:solidFill>
              <a:latin typeface="Times New Roman" pitchFamily="18" charset="0"/>
            </a:endParaRPr>
          </a:p>
        </p:txBody>
      </p:sp>
      <p:sp>
        <p:nvSpPr>
          <p:cNvPr id="7" name="Rounded Rectangle 6"/>
          <p:cNvSpPr/>
          <p:nvPr/>
        </p:nvSpPr>
        <p:spPr bwMode="auto">
          <a:xfrm>
            <a:off x="0" y="1600200"/>
            <a:ext cx="9144000" cy="1447800"/>
          </a:xfrm>
          <a:prstGeom prst="roundRect">
            <a:avLst/>
          </a:prstGeom>
          <a:solidFill>
            <a:schemeClr val="accent5">
              <a:lumMod val="25000"/>
            </a:schemeClr>
          </a:solidFill>
          <a:ln w="12700" cap="sq" cmpd="sng" algn="ctr">
            <a:solidFill>
              <a:schemeClr val="tx1"/>
            </a:solidFill>
            <a:prstDash val="solid"/>
            <a:round/>
            <a:headEnd type="none" w="sm" len="sm"/>
            <a:tailEnd type="none" w="sm" len="sm"/>
          </a:ln>
          <a:effectLst/>
          <a:extLst/>
        </p:spPr>
        <p:txBody>
          <a:bodyPr wrap="none"/>
          <a:lstStyle/>
          <a:p>
            <a:pPr>
              <a:defRPr/>
            </a:pPr>
            <a:endParaRPr lang="en-US" sz="2400" b="0">
              <a:solidFill>
                <a:srgbClr val="003300"/>
              </a:solidFill>
              <a:latin typeface="Times New Roman" pitchFamily="18" charset="0"/>
            </a:endParaRPr>
          </a:p>
        </p:txBody>
      </p:sp>
      <p:pic>
        <p:nvPicPr>
          <p:cNvPr id="361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925" y="3087688"/>
            <a:ext cx="1825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6429" y="152400"/>
            <a:ext cx="7911141" cy="461665"/>
          </a:xfrm>
          <a:prstGeom prst="rect">
            <a:avLst/>
          </a:prstGeom>
          <a:noFill/>
        </p:spPr>
        <p:txBody>
          <a:bodyPr wrap="none" lIns="91440" tIns="45720" rIns="91440" bIns="45720">
            <a:spAutoFit/>
          </a:bodyPr>
          <a:lstStyle/>
          <a:p>
            <a:pPr algn="ctr"/>
            <a:r>
              <a:rPr lang="fa-IR" sz="2400" dirty="0" smtClean="0">
                <a:solidFill>
                  <a:srgbClr val="F92F2F"/>
                </a:solidFill>
                <a:effectLst>
                  <a:outerShdw blurRad="38100" dist="38100" dir="2700000" algn="tl">
                    <a:srgbClr val="000000">
                      <a:alpha val="43137"/>
                    </a:srgbClr>
                  </a:outerShdw>
                </a:effectLst>
                <a:latin typeface="Arial"/>
                <a:cs typeface="Arial"/>
              </a:rPr>
              <a:t>* کدام </a:t>
            </a:r>
            <a:r>
              <a:rPr lang="fa-IR" sz="2400" dirty="0">
                <a:solidFill>
                  <a:srgbClr val="F92F2F"/>
                </a:solidFill>
                <a:effectLst>
                  <a:outerShdw blurRad="38100" dist="38100" dir="2700000" algn="tl">
                    <a:srgbClr val="000000">
                      <a:alpha val="43137"/>
                    </a:srgbClr>
                  </a:outerShdw>
                </a:effectLst>
                <a:latin typeface="Arial"/>
                <a:cs typeface="Arial"/>
              </a:rPr>
              <a:t>طبقه ازسطوح حیطه شناختی هدفهای آموزشی سطح بالا را می سنجد؟</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207661" y="646093"/>
            <a:ext cx="8728673" cy="954107"/>
          </a:xfrm>
          <a:prstGeom prst="rect">
            <a:avLst/>
          </a:prstGeom>
          <a:noFill/>
        </p:spPr>
        <p:txBody>
          <a:bodyPr wrap="none" lIns="91440" tIns="45720" rIns="91440" bIns="45720">
            <a:spAutoFit/>
          </a:bodyPr>
          <a:lstStyle/>
          <a:p>
            <a:pPr algn="ctr"/>
            <a:r>
              <a:rPr lang="fa-IR" sz="2800" dirty="0" smtClean="0">
                <a:solidFill>
                  <a:srgbClr val="F92F2F"/>
                </a:solidFill>
                <a:effectLst>
                  <a:outerShdw blurRad="38100" dist="38100" dir="2700000" algn="tl">
                    <a:srgbClr val="000000">
                      <a:alpha val="43137"/>
                    </a:srgbClr>
                  </a:outerShdw>
                </a:effectLst>
                <a:latin typeface="Arial"/>
                <a:cs typeface="Arial"/>
              </a:rPr>
              <a:t>* دستیابی </a:t>
            </a:r>
            <a:r>
              <a:rPr lang="fa-IR" sz="2800" dirty="0">
                <a:solidFill>
                  <a:srgbClr val="F92F2F"/>
                </a:solidFill>
                <a:effectLst>
                  <a:outerShdw blurRad="38100" dist="38100" dir="2700000" algn="tl">
                    <a:srgbClr val="000000">
                      <a:alpha val="43137"/>
                    </a:srgbClr>
                  </a:outerShdw>
                </a:effectLst>
                <a:latin typeface="Arial"/>
                <a:cs typeface="Arial"/>
              </a:rPr>
              <a:t>به کدامیک از سطوح حیطه شناختی منجر به خلاقیت می شود؟</a:t>
            </a:r>
            <a:br>
              <a:rPr lang="fa-IR" sz="2800" dirty="0">
                <a:solidFill>
                  <a:srgbClr val="F92F2F"/>
                </a:solidFill>
                <a:effectLst>
                  <a:outerShdw blurRad="38100" dist="38100" dir="2700000" algn="tl">
                    <a:srgbClr val="000000">
                      <a:alpha val="43137"/>
                    </a:srgbClr>
                  </a:outerShdw>
                </a:effectLst>
                <a:latin typeface="Arial"/>
                <a:cs typeface="Arial"/>
              </a:rPr>
            </a:b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158771" y="1676400"/>
            <a:ext cx="8826455" cy="523220"/>
          </a:xfrm>
          <a:prstGeom prst="rect">
            <a:avLst/>
          </a:prstGeom>
          <a:noFill/>
        </p:spPr>
        <p:txBody>
          <a:bodyPr wrap="none" lIns="91440" tIns="45720" rIns="91440" bIns="45720">
            <a:spAutoFit/>
          </a:bodyPr>
          <a:lstStyle/>
          <a:p>
            <a:pPr algn="ctr"/>
            <a:r>
              <a:rPr lang="fa-IR" sz="2800" dirty="0" smtClean="0">
                <a:solidFill>
                  <a:srgbClr val="00FF00"/>
                </a:solidFill>
                <a:effectLst>
                  <a:outerShdw blurRad="38100" dist="38100" dir="2700000" algn="tl">
                    <a:srgbClr val="000000">
                      <a:alpha val="43137"/>
                    </a:srgbClr>
                  </a:outerShdw>
                </a:effectLst>
                <a:latin typeface="Arial"/>
                <a:cs typeface="Arial"/>
              </a:rPr>
              <a:t>* در </a:t>
            </a:r>
            <a:r>
              <a:rPr lang="fa-IR" sz="2800" dirty="0">
                <a:solidFill>
                  <a:srgbClr val="00FF00"/>
                </a:solidFill>
                <a:effectLst>
                  <a:outerShdw blurRad="38100" dist="38100" dir="2700000" algn="tl">
                    <a:srgbClr val="000000">
                      <a:alpha val="43137"/>
                    </a:srgbClr>
                  </a:outerShdw>
                </a:effectLst>
                <a:latin typeface="Arial"/>
                <a:cs typeface="Arial"/>
              </a:rPr>
              <a:t>سلسله مراتب سطوح یادگیری طبقه ی بعد ازترکیب .......... نام دارد</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234818" y="2133600"/>
            <a:ext cx="8730275" cy="1384995"/>
          </a:xfrm>
          <a:prstGeom prst="rect">
            <a:avLst/>
          </a:prstGeom>
          <a:noFill/>
        </p:spPr>
        <p:txBody>
          <a:bodyPr wrap="none" lIns="91440" tIns="45720" rIns="91440" bIns="45720">
            <a:spAutoFit/>
          </a:bodyPr>
          <a:lstStyle/>
          <a:p>
            <a:pPr algn="ctr"/>
            <a:r>
              <a:rPr lang="fa-IR" sz="2800" dirty="0" smtClean="0">
                <a:solidFill>
                  <a:srgbClr val="00FF00"/>
                </a:solidFill>
                <a:effectLst>
                  <a:outerShdw blurRad="38100" dist="38100" dir="2700000" algn="tl">
                    <a:srgbClr val="000000">
                      <a:alpha val="43137"/>
                    </a:srgbClr>
                  </a:outerShdw>
                </a:effectLst>
                <a:latin typeface="Arial"/>
                <a:cs typeface="Arial"/>
              </a:rPr>
              <a:t>* دوملاکی </a:t>
            </a:r>
            <a:r>
              <a:rPr lang="fa-IR" sz="2800" dirty="0">
                <a:solidFill>
                  <a:srgbClr val="00FF00"/>
                </a:solidFill>
                <a:effectLst>
                  <a:outerShdw blurRad="38100" dist="38100" dir="2700000" algn="tl">
                    <a:srgbClr val="000000">
                      <a:alpha val="43137"/>
                    </a:srgbClr>
                  </a:outerShdw>
                </a:effectLst>
                <a:latin typeface="Arial"/>
                <a:cs typeface="Arial"/>
              </a:rPr>
              <a:t>که درطبقه ی ارزشیابی برای داوری کمی وکیفی مورداستفاده </a:t>
            </a:r>
          </a:p>
          <a:p>
            <a:pPr algn="ctr"/>
            <a:r>
              <a:rPr lang="fa-IR" sz="2800" dirty="0">
                <a:solidFill>
                  <a:srgbClr val="00FF00"/>
                </a:solidFill>
                <a:effectLst>
                  <a:outerShdw blurRad="38100" dist="38100" dir="2700000" algn="tl">
                    <a:srgbClr val="000000">
                      <a:alpha val="43137"/>
                    </a:srgbClr>
                  </a:outerShdw>
                </a:effectLst>
                <a:latin typeface="Arial"/>
                <a:cs typeface="Arial"/>
              </a:rPr>
              <a:t>قرارمی گیرد ملاک .......... و.......... نام دارد.</a:t>
            </a:r>
            <a:br>
              <a:rPr lang="fa-IR" sz="2800" dirty="0">
                <a:solidFill>
                  <a:srgbClr val="00FF00"/>
                </a:solidFill>
                <a:effectLst>
                  <a:outerShdw blurRad="38100" dist="38100" dir="2700000" algn="tl">
                    <a:srgbClr val="000000">
                      <a:alpha val="43137"/>
                    </a:srgbClr>
                  </a:outerShdw>
                </a:effectLst>
                <a:latin typeface="Arial"/>
                <a:cs typeface="Arial"/>
              </a:rPr>
            </a:b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145146" y="3236893"/>
            <a:ext cx="8853706" cy="954107"/>
          </a:xfrm>
          <a:prstGeom prst="rect">
            <a:avLst/>
          </a:prstGeom>
          <a:noFill/>
        </p:spPr>
        <p:txBody>
          <a:bodyPr wrap="none" lIns="91440" tIns="45720" rIns="91440" bIns="45720">
            <a:spAutoFit/>
          </a:bodyPr>
          <a:lstStyle/>
          <a:p>
            <a:pPr algn="ctr"/>
            <a:r>
              <a:rPr lang="fa-IR" sz="2800" dirty="0" smtClean="0">
                <a:solidFill>
                  <a:srgbClr val="990000"/>
                </a:solidFill>
                <a:effectLst>
                  <a:outerShdw blurRad="38100" dist="38100" dir="2700000" algn="tl">
                    <a:srgbClr val="000000">
                      <a:alpha val="43137"/>
                    </a:srgbClr>
                  </a:outerShdw>
                </a:effectLst>
                <a:latin typeface="Arial"/>
                <a:cs typeface="Arial"/>
              </a:rPr>
              <a:t>* مصاحبه </a:t>
            </a:r>
            <a:r>
              <a:rPr lang="fa-IR" sz="2800" dirty="0">
                <a:solidFill>
                  <a:srgbClr val="990000"/>
                </a:solidFill>
                <a:effectLst>
                  <a:outerShdw blurRad="38100" dist="38100" dir="2700000" algn="tl">
                    <a:srgbClr val="000000">
                      <a:alpha val="43137"/>
                    </a:srgbClr>
                  </a:outerShdw>
                </a:effectLst>
                <a:latin typeface="Arial"/>
                <a:cs typeface="Arial"/>
              </a:rPr>
              <a:t>بهترین روش جمع آوری اطلاعات درموردافراد ........... است.</a:t>
            </a:r>
            <a:br>
              <a:rPr lang="fa-IR" sz="2800" dirty="0">
                <a:solidFill>
                  <a:srgbClr val="990000"/>
                </a:solidFill>
                <a:effectLst>
                  <a:outerShdw blurRad="38100" dist="38100" dir="2700000" algn="tl">
                    <a:srgbClr val="000000">
                      <a:alpha val="43137"/>
                    </a:srgbClr>
                  </a:outerShdw>
                </a:effectLst>
                <a:latin typeface="Arial"/>
                <a:cs typeface="Arial"/>
              </a:rPr>
            </a:b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79423" y="3770293"/>
            <a:ext cx="8985152" cy="954107"/>
          </a:xfrm>
          <a:prstGeom prst="rect">
            <a:avLst/>
          </a:prstGeom>
          <a:noFill/>
        </p:spPr>
        <p:txBody>
          <a:bodyPr wrap="none" lIns="91440" tIns="45720" rIns="91440" bIns="45720">
            <a:spAutoFit/>
          </a:bodyPr>
          <a:lstStyle/>
          <a:p>
            <a:pPr algn="ctr"/>
            <a:r>
              <a:rPr lang="fa-IR" sz="2800" dirty="0" smtClean="0">
                <a:solidFill>
                  <a:srgbClr val="990000"/>
                </a:solidFill>
                <a:effectLst>
                  <a:outerShdw blurRad="38100" dist="38100" dir="2700000" algn="tl">
                    <a:srgbClr val="000000">
                      <a:alpha val="43137"/>
                    </a:srgbClr>
                  </a:outerShdw>
                </a:effectLst>
                <a:latin typeface="Arial"/>
                <a:cs typeface="Arial"/>
              </a:rPr>
              <a:t>* بهترین </a:t>
            </a:r>
            <a:r>
              <a:rPr lang="fa-IR" sz="2800" dirty="0">
                <a:solidFill>
                  <a:srgbClr val="990000"/>
                </a:solidFill>
                <a:effectLst>
                  <a:outerShdw blurRad="38100" dist="38100" dir="2700000" algn="tl">
                    <a:srgbClr val="000000">
                      <a:alpha val="43137"/>
                    </a:srgbClr>
                  </a:outerShdw>
                </a:effectLst>
                <a:latin typeface="Arial"/>
                <a:cs typeface="Arial"/>
              </a:rPr>
              <a:t>روش جمع آوری اطلاعات در مورد افراد بی سواد ......... است .</a:t>
            </a:r>
            <a:r>
              <a:rPr lang="en-US" sz="2800" dirty="0">
                <a:solidFill>
                  <a:srgbClr val="990000"/>
                </a:solidFill>
                <a:effectLst>
                  <a:outerShdw blurRad="38100" dist="38100" dir="2700000" algn="tl">
                    <a:srgbClr val="000000">
                      <a:alpha val="43137"/>
                    </a:srgbClr>
                  </a:outerShdw>
                </a:effectLst>
                <a:latin typeface="Arial"/>
                <a:cs typeface="Arial"/>
              </a:rPr>
              <a:t/>
            </a:r>
            <a:br>
              <a:rPr lang="en-US" sz="2800" dirty="0">
                <a:solidFill>
                  <a:srgbClr val="990000"/>
                </a:solidFill>
                <a:effectLst>
                  <a:outerShdw blurRad="38100" dist="38100" dir="2700000" algn="tl">
                    <a:srgbClr val="000000">
                      <a:alpha val="43137"/>
                    </a:srgbClr>
                  </a:outerShdw>
                </a:effectLst>
                <a:latin typeface="Arial"/>
                <a:cs typeface="Arial"/>
              </a:rPr>
            </a:b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585973" y="4658380"/>
            <a:ext cx="7972055" cy="523220"/>
          </a:xfrm>
          <a:prstGeom prst="rect">
            <a:avLst/>
          </a:prstGeom>
          <a:noFill/>
        </p:spPr>
        <p:txBody>
          <a:bodyPr wrap="none" lIns="91440" tIns="45720" rIns="91440" bIns="45720">
            <a:spAutoFit/>
          </a:bodyPr>
          <a:lstStyle/>
          <a:p>
            <a:pPr algn="ctr"/>
            <a:r>
              <a:rPr lang="en-US" sz="2800" dirty="0">
                <a:solidFill>
                  <a:srgbClr val="990000"/>
                </a:solidFill>
                <a:effectLst>
                  <a:outerShdw blurRad="38100" dist="38100" dir="2700000" algn="tl">
                    <a:srgbClr val="000000">
                      <a:alpha val="43137"/>
                    </a:srgbClr>
                  </a:outerShdw>
                </a:effectLst>
                <a:latin typeface="Arial"/>
                <a:cs typeface="Arial"/>
              </a:rPr>
              <a:t> </a:t>
            </a:r>
            <a:r>
              <a:rPr lang="fa-IR" sz="2800" dirty="0" smtClean="0">
                <a:solidFill>
                  <a:srgbClr val="FFFF00"/>
                </a:solidFill>
                <a:effectLst>
                  <a:outerShdw blurRad="38100" dist="38100" dir="2700000" algn="tl">
                    <a:srgbClr val="000000">
                      <a:alpha val="43137"/>
                    </a:srgbClr>
                  </a:outerShdw>
                </a:effectLst>
                <a:latin typeface="Arial"/>
                <a:cs typeface="Arial"/>
              </a:rPr>
              <a:t>* آزمونهای </a:t>
            </a:r>
            <a:r>
              <a:rPr lang="fa-IR" sz="2800" dirty="0">
                <a:solidFill>
                  <a:srgbClr val="FFFF00"/>
                </a:solidFill>
                <a:effectLst>
                  <a:outerShdw blurRad="38100" dist="38100" dir="2700000" algn="tl">
                    <a:srgbClr val="000000">
                      <a:alpha val="43137"/>
                    </a:srgbClr>
                  </a:outerShdw>
                </a:effectLst>
                <a:latin typeface="Arial"/>
                <a:cs typeface="Arial"/>
              </a:rPr>
              <a:t>.......... تواتایی بالقوه افراد را اندازه گیری می کنند.</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1" y="5267980"/>
            <a:ext cx="9296400" cy="523220"/>
          </a:xfrm>
          <a:prstGeom prst="rect">
            <a:avLst/>
          </a:prstGeom>
          <a:noFill/>
        </p:spPr>
        <p:txBody>
          <a:bodyPr wrap="square" lIns="91440" tIns="45720" rIns="91440" bIns="45720">
            <a:spAutoFit/>
          </a:bodyPr>
          <a:lstStyle/>
          <a:p>
            <a:pPr algn="r"/>
            <a:r>
              <a:rPr lang="fa-IR" sz="2800" dirty="0" smtClean="0">
                <a:solidFill>
                  <a:srgbClr val="FFFF00"/>
                </a:solidFill>
                <a:effectLst>
                  <a:outerShdw blurRad="38100" dist="38100" dir="2700000" algn="tl">
                    <a:srgbClr val="000000">
                      <a:alpha val="43137"/>
                    </a:srgbClr>
                  </a:outerShdw>
                </a:effectLst>
                <a:latin typeface="Arial"/>
                <a:cs typeface="Arial"/>
              </a:rPr>
              <a:t>  * به </a:t>
            </a:r>
            <a:r>
              <a:rPr lang="fa-IR" sz="2800" dirty="0">
                <a:solidFill>
                  <a:srgbClr val="FFFF00"/>
                </a:solidFill>
                <a:effectLst>
                  <a:outerShdw blurRad="38100" dist="38100" dir="2700000" algn="tl">
                    <a:srgbClr val="000000">
                      <a:alpha val="43137"/>
                    </a:srgbClr>
                  </a:outerShdw>
                </a:effectLst>
                <a:latin typeface="Arial"/>
                <a:cs typeface="Arial"/>
              </a:rPr>
              <a:t>آزمونی که تواتایی بالقوه افرادرااندازه گیری می </a:t>
            </a:r>
            <a:r>
              <a:rPr lang="fa-IR" sz="2800" dirty="0" smtClean="0">
                <a:solidFill>
                  <a:srgbClr val="FFFF00"/>
                </a:solidFill>
                <a:effectLst>
                  <a:outerShdw blurRad="38100" dist="38100" dir="2700000" algn="tl">
                    <a:srgbClr val="000000">
                      <a:alpha val="43137"/>
                    </a:srgbClr>
                  </a:outerShdw>
                </a:effectLst>
                <a:latin typeface="Arial"/>
                <a:cs typeface="Arial"/>
              </a:rPr>
              <a:t>کند آزمون .......گویند.</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extBox 1"/>
          <p:cNvSpPr txBox="1"/>
          <p:nvPr/>
        </p:nvSpPr>
        <p:spPr>
          <a:xfrm>
            <a:off x="8616974" y="6400800"/>
            <a:ext cx="755626" cy="338554"/>
          </a:xfrm>
          <a:prstGeom prst="rect">
            <a:avLst/>
          </a:prstGeom>
          <a:noFill/>
        </p:spPr>
        <p:txBody>
          <a:bodyPr wrap="square" rtlCol="1">
            <a:spAutoFit/>
          </a:bodyPr>
          <a:lstStyle/>
          <a:p>
            <a:r>
              <a:rPr lang="fa-IR" sz="1600" dirty="0" smtClean="0"/>
              <a:t>135</a:t>
            </a:r>
            <a:endParaRPr lang="fa-IR" sz="1600" dirty="0"/>
          </a:p>
        </p:txBody>
      </p:sp>
    </p:spTree>
    <p:extLst>
      <p:ext uri="{BB962C8B-B14F-4D97-AF65-F5344CB8AC3E}">
        <p14:creationId xmlns:p14="http://schemas.microsoft.com/office/powerpoint/2010/main" val="218017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2" grpId="0"/>
      <p:bldP spid="13" grpId="0"/>
      <p:bldP spid="14" grpId="0"/>
      <p:bldP spid="15" grpId="0"/>
      <p:bldP spid="1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0" y="4495800"/>
            <a:ext cx="9144000" cy="1600200"/>
          </a:xfrm>
          <a:prstGeom prst="roundRect">
            <a:avLst/>
          </a:prstGeom>
          <a:blipFill>
            <a:blip r:embed="rId2">
              <a:duotone>
                <a:prstClr val="black"/>
                <a:srgbClr val="D9C3A5">
                  <a:tint val="50000"/>
                  <a:satMod val="180000"/>
                </a:srgbClr>
              </a:duotone>
            </a:blip>
            <a:tile tx="0" ty="0" sx="100000" sy="100000" flip="none" algn="tl"/>
          </a:blipFill>
          <a:ln>
            <a:headEnd type="none" w="sm" len="sm"/>
            <a:tailEnd type="none" w="sm" len="sm"/>
          </a:ln>
          <a:extLst/>
        </p:spPr>
        <p:style>
          <a:lnRef idx="0">
            <a:schemeClr val="accent6"/>
          </a:lnRef>
          <a:fillRef idx="3">
            <a:schemeClr val="accent6"/>
          </a:fillRef>
          <a:effectRef idx="3">
            <a:schemeClr val="accent6"/>
          </a:effectRef>
          <a:fontRef idx="minor">
            <a:schemeClr val="lt1"/>
          </a:fontRef>
        </p:style>
        <p:txBody>
          <a:bodyPr wrap="none"/>
          <a:lstStyle/>
          <a:p>
            <a:pPr>
              <a:defRPr/>
            </a:pPr>
            <a:endParaRPr lang="en-US" sz="2400" b="0">
              <a:solidFill>
                <a:srgbClr val="6600CC"/>
              </a:solidFill>
              <a:latin typeface="Times New Roman" pitchFamily="18" charset="0"/>
            </a:endParaRPr>
          </a:p>
        </p:txBody>
      </p:sp>
      <p:sp>
        <p:nvSpPr>
          <p:cNvPr id="5" name="Rounded Rectangle 4"/>
          <p:cNvSpPr/>
          <p:nvPr/>
        </p:nvSpPr>
        <p:spPr bwMode="auto">
          <a:xfrm>
            <a:off x="0" y="2286000"/>
            <a:ext cx="9144000" cy="2209800"/>
          </a:xfrm>
          <a:prstGeom prst="roundRect">
            <a:avLst/>
          </a:prstGeom>
          <a:solidFill>
            <a:schemeClr val="bg2">
              <a:lumMod val="10000"/>
              <a:lumOff val="90000"/>
            </a:schemeClr>
          </a:solidFill>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wrap="none"/>
          <a:lstStyle/>
          <a:p>
            <a:pPr>
              <a:defRPr/>
            </a:pPr>
            <a:endParaRPr lang="en-US" sz="2400" b="0">
              <a:solidFill>
                <a:srgbClr val="003300"/>
              </a:solidFill>
              <a:latin typeface="Times New Roman" pitchFamily="18" charset="0"/>
            </a:endParaRPr>
          </a:p>
        </p:txBody>
      </p:sp>
      <p:sp>
        <p:nvSpPr>
          <p:cNvPr id="4" name="Rounded Rectangle 3"/>
          <p:cNvSpPr/>
          <p:nvPr/>
        </p:nvSpPr>
        <p:spPr bwMode="auto">
          <a:xfrm>
            <a:off x="0" y="304800"/>
            <a:ext cx="9144000" cy="1981200"/>
          </a:xfrm>
          <a:prstGeom prst="roundRect">
            <a:avLst/>
          </a:prstGeom>
          <a: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300000"/>
                      </a14:imgEffect>
                    </a14:imgLayer>
                  </a14:imgProps>
                </a:ext>
              </a:extLst>
            </a:blip>
            <a:tile tx="0" ty="0" sx="100000" sy="100000" flip="none" algn="tl"/>
          </a:blipFill>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wrap="none"/>
          <a:lstStyle/>
          <a:p>
            <a:pPr>
              <a:defRPr/>
            </a:pPr>
            <a:endParaRPr lang="en-US" sz="2400" b="0">
              <a:solidFill>
                <a:srgbClr val="003300"/>
              </a:solidFill>
              <a:latin typeface="Times New Roman" pitchFamily="18" charset="0"/>
            </a:endParaRPr>
          </a:p>
        </p:txBody>
      </p:sp>
      <p:sp>
        <p:nvSpPr>
          <p:cNvPr id="7" name="Rectangle 6"/>
          <p:cNvSpPr/>
          <p:nvPr/>
        </p:nvSpPr>
        <p:spPr>
          <a:xfrm>
            <a:off x="767911" y="304800"/>
            <a:ext cx="7608173" cy="1077218"/>
          </a:xfrm>
          <a:prstGeom prst="rect">
            <a:avLst/>
          </a:prstGeom>
          <a:noFill/>
        </p:spPr>
        <p:txBody>
          <a:bodyPr wrap="none" lIns="91440" tIns="45720" rIns="91440" bIns="45720">
            <a:spAutoFit/>
          </a:bodyPr>
          <a:lstStyle/>
          <a:p>
            <a:pPr algn="ct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 نخستین </a:t>
            </a:r>
            <a:r>
              <a:rPr lang="fa-IR" sz="3200" dirty="0">
                <a:solidFill>
                  <a:srgbClr val="FFFF00"/>
                </a:solidFill>
                <a:effectLst>
                  <a:outerShdw blurRad="38100" dist="38100" dir="2700000" algn="tl">
                    <a:srgbClr val="000000">
                      <a:alpha val="43137"/>
                    </a:srgbClr>
                  </a:outerShdw>
                </a:effectLst>
                <a:latin typeface="Tahoma"/>
                <a:cs typeface="2  Mehr" pitchFamily="2" charset="-78"/>
              </a:rPr>
              <a:t>گام در بیان هدفها ، تعریف آن درقالب </a:t>
            </a:r>
            <a:endParaRPr lang="fa-IR" sz="3200" dirty="0" smtClean="0">
              <a:solidFill>
                <a:srgbClr val="FFFF00"/>
              </a:solidFill>
              <a:effectLst>
                <a:outerShdw blurRad="38100" dist="38100" dir="2700000" algn="tl">
                  <a:srgbClr val="000000">
                    <a:alpha val="43137"/>
                  </a:srgbClr>
                </a:outerShdw>
              </a:effectLst>
              <a:latin typeface="Tahoma"/>
              <a:cs typeface="2  Mehr" pitchFamily="2" charset="-78"/>
            </a:endParaRPr>
          </a:p>
          <a:p>
            <a:pPr algn="ct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عبارات </a:t>
            </a:r>
            <a:r>
              <a:rPr lang="fa-IR" sz="3200" dirty="0">
                <a:solidFill>
                  <a:srgbClr val="FFFF00"/>
                </a:solidFill>
                <a:effectLst>
                  <a:outerShdw blurRad="38100" dist="38100" dir="2700000" algn="tl">
                    <a:srgbClr val="000000">
                      <a:alpha val="43137"/>
                    </a:srgbClr>
                  </a:outerShdw>
                </a:effectLst>
                <a:latin typeface="Tahoma"/>
                <a:cs typeface="2  Mehr" pitchFamily="2" charset="-78"/>
              </a:rPr>
              <a:t>صریح </a:t>
            </a: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وقابل مشاهده و  </a:t>
            </a:r>
            <a:r>
              <a:rPr lang="fa-IR" sz="3200" dirty="0">
                <a:solidFill>
                  <a:srgbClr val="FFFF00"/>
                </a:solidFill>
                <a:effectLst>
                  <a:outerShdw blurRad="38100" dist="38100" dir="2700000" algn="tl">
                    <a:srgbClr val="000000">
                      <a:alpha val="43137"/>
                    </a:srgbClr>
                  </a:outerShdw>
                </a:effectLst>
                <a:latin typeface="Tahoma"/>
                <a:cs typeface="2  Mehr" pitchFamily="2" charset="-78"/>
              </a:rPr>
              <a:t>.......... است .</a:t>
            </a:r>
            <a:endParaRPr lang="en-US" sz="3200" b="0" cap="none" spc="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8" name="Rectangle 7"/>
          <p:cNvSpPr/>
          <p:nvPr/>
        </p:nvSpPr>
        <p:spPr>
          <a:xfrm>
            <a:off x="812796" y="1295400"/>
            <a:ext cx="7518405" cy="1077218"/>
          </a:xfrm>
          <a:prstGeom prst="rect">
            <a:avLst/>
          </a:prstGeom>
          <a:noFill/>
        </p:spPr>
        <p:txBody>
          <a:bodyPr wrap="none" lIns="91440" tIns="45720" rIns="91440" bIns="45720">
            <a:spAutoFit/>
          </a:bodyPr>
          <a:lstStyle/>
          <a:p>
            <a:pPr algn="ct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 نخستین </a:t>
            </a:r>
            <a:r>
              <a:rPr lang="fa-IR" sz="3200" dirty="0">
                <a:solidFill>
                  <a:srgbClr val="FFFF00"/>
                </a:solidFill>
                <a:effectLst>
                  <a:outerShdw blurRad="38100" dist="38100" dir="2700000" algn="tl">
                    <a:srgbClr val="000000">
                      <a:alpha val="43137"/>
                    </a:srgbClr>
                  </a:outerShdw>
                </a:effectLst>
                <a:latin typeface="Tahoma"/>
                <a:cs typeface="2  Mehr" pitchFamily="2" charset="-78"/>
              </a:rPr>
              <a:t>گام در بیان هدفها ، تعریف آن </a:t>
            </a: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درقالب</a:t>
            </a:r>
          </a:p>
          <a:p>
            <a:pPr algn="ct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 </a:t>
            </a:r>
            <a:r>
              <a:rPr lang="fa-IR" sz="3200" dirty="0">
                <a:solidFill>
                  <a:srgbClr val="FFFF00"/>
                </a:solidFill>
                <a:effectLst>
                  <a:outerShdw blurRad="38100" dist="38100" dir="2700000" algn="tl">
                    <a:srgbClr val="000000">
                      <a:alpha val="43137"/>
                    </a:srgbClr>
                  </a:outerShdw>
                </a:effectLst>
                <a:latin typeface="Tahoma"/>
                <a:cs typeface="2  Mehr" pitchFamily="2" charset="-78"/>
              </a:rPr>
              <a:t>عبارات صریح </a:t>
            </a:r>
            <a:r>
              <a:rPr lang="fa-IR" sz="3200" dirty="0" smtClean="0">
                <a:solidFill>
                  <a:srgbClr val="FFFF00"/>
                </a:solidFill>
                <a:effectLst>
                  <a:outerShdw blurRad="38100" dist="38100" dir="2700000" algn="tl">
                    <a:srgbClr val="000000">
                      <a:alpha val="43137"/>
                    </a:srgbClr>
                  </a:outerShdw>
                </a:effectLst>
                <a:latin typeface="Tahoma"/>
                <a:cs typeface="2  Mehr" pitchFamily="2" charset="-78"/>
              </a:rPr>
              <a:t>و </a:t>
            </a:r>
            <a:r>
              <a:rPr lang="fa-IR" sz="3200" dirty="0">
                <a:solidFill>
                  <a:srgbClr val="FFFF00"/>
                </a:solidFill>
                <a:effectLst>
                  <a:outerShdw blurRad="38100" dist="38100" dir="2700000" algn="tl">
                    <a:srgbClr val="000000">
                      <a:alpha val="43137"/>
                    </a:srgbClr>
                  </a:outerShdw>
                </a:effectLst>
                <a:latin typeface="Tahoma"/>
                <a:cs typeface="2  Mehr" pitchFamily="2" charset="-78"/>
              </a:rPr>
              <a:t>.......... است .</a:t>
            </a:r>
            <a:endParaRPr lang="en-US" sz="3200" b="0" cap="none" spc="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9" name="Rectangle 8"/>
          <p:cNvSpPr/>
          <p:nvPr/>
        </p:nvSpPr>
        <p:spPr>
          <a:xfrm>
            <a:off x="671731" y="2438400"/>
            <a:ext cx="7800533" cy="1077218"/>
          </a:xfrm>
          <a:prstGeom prst="rect">
            <a:avLst/>
          </a:prstGeom>
          <a:noFill/>
        </p:spPr>
        <p:txBody>
          <a:bodyPr wrap="none" lIns="91440" tIns="45720" rIns="91440" bIns="45720">
            <a:spAutoFit/>
          </a:bodyPr>
          <a:lstStyle/>
          <a:p>
            <a:pPr algn="ctr"/>
            <a:r>
              <a:rPr lang="fa-IR" sz="3200" dirty="0" smtClean="0">
                <a:solidFill>
                  <a:srgbClr val="000000"/>
                </a:solidFill>
                <a:effectLst>
                  <a:outerShdw blurRad="38100" dist="38100" dir="2700000" algn="tl">
                    <a:srgbClr val="000000">
                      <a:alpha val="43137"/>
                    </a:srgbClr>
                  </a:outerShdw>
                </a:effectLst>
                <a:latin typeface="Tahoma"/>
                <a:cs typeface="2  Mehr" pitchFamily="2" charset="-78"/>
              </a:rPr>
              <a:t>* یکی </a:t>
            </a:r>
            <a:r>
              <a:rPr lang="fa-IR" sz="3200" dirty="0">
                <a:solidFill>
                  <a:srgbClr val="000000"/>
                </a:solidFill>
                <a:effectLst>
                  <a:outerShdw blurRad="38100" dist="38100" dir="2700000" algn="tl">
                    <a:srgbClr val="000000">
                      <a:alpha val="43137"/>
                    </a:srgbClr>
                  </a:outerShdw>
                </a:effectLst>
                <a:latin typeface="Tahoma"/>
                <a:cs typeface="2  Mehr" pitchFamily="2" charset="-78"/>
              </a:rPr>
              <a:t>ازمحاسن آزمونهای کوتاه پاسخ سهولت تهیه </a:t>
            </a:r>
            <a:endParaRPr lang="fa-IR" sz="3200" dirty="0" smtClean="0">
              <a:solidFill>
                <a:srgbClr val="000000"/>
              </a:solidFill>
              <a:effectLst>
                <a:outerShdw blurRad="38100" dist="38100" dir="2700000" algn="tl">
                  <a:srgbClr val="000000">
                    <a:alpha val="43137"/>
                  </a:srgbClr>
                </a:outerShdw>
              </a:effectLst>
              <a:latin typeface="Tahoma"/>
              <a:cs typeface="2  Mehr" pitchFamily="2" charset="-78"/>
            </a:endParaRPr>
          </a:p>
          <a:p>
            <a:pPr algn="ctr"/>
            <a:r>
              <a:rPr lang="fa-IR" sz="3200" dirty="0" smtClean="0">
                <a:solidFill>
                  <a:srgbClr val="000000"/>
                </a:solidFill>
                <a:effectLst>
                  <a:outerShdw blurRad="38100" dist="38100" dir="2700000" algn="tl">
                    <a:srgbClr val="000000">
                      <a:alpha val="43137"/>
                    </a:srgbClr>
                  </a:outerShdw>
                </a:effectLst>
                <a:latin typeface="Tahoma"/>
                <a:cs typeface="2  Mehr" pitchFamily="2" charset="-78"/>
              </a:rPr>
              <a:t>سوالهاو</a:t>
            </a:r>
            <a:r>
              <a:rPr lang="fa-IR" sz="3200" dirty="0">
                <a:solidFill>
                  <a:srgbClr val="000000"/>
                </a:solidFill>
                <a:effectLst>
                  <a:outerShdw blurRad="38100" dist="38100" dir="2700000" algn="tl">
                    <a:srgbClr val="000000">
                      <a:alpha val="43137"/>
                    </a:srgbClr>
                  </a:outerShdw>
                </a:effectLst>
                <a:latin typeface="Tahoma"/>
                <a:cs typeface="2  Mehr" pitchFamily="2" charset="-78"/>
              </a:rPr>
              <a:t>......... آنهاست.</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428878" y="3429000"/>
            <a:ext cx="8286244" cy="1077218"/>
          </a:xfrm>
          <a:prstGeom prst="rect">
            <a:avLst/>
          </a:prstGeom>
          <a:noFill/>
        </p:spPr>
        <p:txBody>
          <a:bodyPr wrap="none" lIns="91440" tIns="45720" rIns="91440" bIns="45720">
            <a:spAutoFit/>
          </a:bodyPr>
          <a:lstStyle/>
          <a:p>
            <a:pPr algn="ctr"/>
            <a:r>
              <a:rPr lang="fa-IR" sz="3200" dirty="0" smtClean="0">
                <a:solidFill>
                  <a:srgbClr val="000000"/>
                </a:solidFill>
                <a:effectLst>
                  <a:outerShdw blurRad="38100" dist="38100" dir="2700000" algn="tl">
                    <a:srgbClr val="000000">
                      <a:alpha val="43137"/>
                    </a:srgbClr>
                  </a:outerShdw>
                </a:effectLst>
                <a:latin typeface="Tahoma"/>
                <a:cs typeface="2  Mehr" pitchFamily="2" charset="-78"/>
              </a:rPr>
              <a:t>* دوویژگی </a:t>
            </a:r>
            <a:r>
              <a:rPr lang="fa-IR" sz="3200" dirty="0">
                <a:solidFill>
                  <a:srgbClr val="000000"/>
                </a:solidFill>
                <a:effectLst>
                  <a:outerShdw blurRad="38100" dist="38100" dir="2700000" algn="tl">
                    <a:srgbClr val="000000">
                      <a:alpha val="43137"/>
                    </a:srgbClr>
                  </a:outerShdw>
                </a:effectLst>
                <a:latin typeface="Tahoma"/>
                <a:cs typeface="2  Mehr" pitchFamily="2" charset="-78"/>
              </a:rPr>
              <a:t>مهم آزمونهای کوتاه پاسخ عبارت ازآسانی </a:t>
            </a:r>
            <a:endParaRPr lang="fa-IR" sz="3200" dirty="0" smtClean="0">
              <a:solidFill>
                <a:srgbClr val="000000"/>
              </a:solidFill>
              <a:effectLst>
                <a:outerShdw blurRad="38100" dist="38100" dir="2700000" algn="tl">
                  <a:srgbClr val="000000">
                    <a:alpha val="43137"/>
                  </a:srgbClr>
                </a:outerShdw>
              </a:effectLst>
              <a:latin typeface="Tahoma"/>
              <a:cs typeface="2  Mehr" pitchFamily="2" charset="-78"/>
            </a:endParaRPr>
          </a:p>
          <a:p>
            <a:pPr algn="ctr"/>
            <a:r>
              <a:rPr lang="fa-IR" sz="3200" dirty="0" smtClean="0">
                <a:solidFill>
                  <a:srgbClr val="000000"/>
                </a:solidFill>
                <a:effectLst>
                  <a:outerShdw blurRad="38100" dist="38100" dir="2700000" algn="tl">
                    <a:srgbClr val="000000">
                      <a:alpha val="43137"/>
                    </a:srgbClr>
                  </a:outerShdw>
                </a:effectLst>
                <a:latin typeface="Tahoma"/>
                <a:cs typeface="2  Mehr" pitchFamily="2" charset="-78"/>
              </a:rPr>
              <a:t>طرح </a:t>
            </a:r>
            <a:r>
              <a:rPr lang="fa-IR" sz="3200" dirty="0">
                <a:solidFill>
                  <a:srgbClr val="000000"/>
                </a:solidFill>
                <a:effectLst>
                  <a:outerShdw blurRad="38100" dist="38100" dir="2700000" algn="tl">
                    <a:srgbClr val="000000">
                      <a:alpha val="43137"/>
                    </a:srgbClr>
                  </a:outerShdw>
                </a:effectLst>
                <a:latin typeface="Tahoma"/>
                <a:cs typeface="2  Mehr" pitchFamily="2" charset="-78"/>
              </a:rPr>
              <a:t>و........ آنهاست.</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393612" y="4719935"/>
            <a:ext cx="8356776" cy="584775"/>
          </a:xfrm>
          <a:prstGeom prst="rect">
            <a:avLst/>
          </a:prstGeom>
          <a:noFill/>
        </p:spPr>
        <p:txBody>
          <a:bodyPr wrap="none" lIns="91440" tIns="45720" rIns="91440" bIns="45720">
            <a:spAutoFit/>
          </a:bodyPr>
          <a:lstStyle/>
          <a:p>
            <a:pPr algn="ctr"/>
            <a:r>
              <a:rPr lang="fa-IR" sz="3200" dirty="0" smtClean="0">
                <a:solidFill>
                  <a:srgbClr val="6600CC"/>
                </a:solidFill>
                <a:effectLst>
                  <a:outerShdw blurRad="38100" dist="38100" dir="2700000" algn="tl">
                    <a:srgbClr val="000000">
                      <a:alpha val="43137"/>
                    </a:srgbClr>
                  </a:outerShdw>
                </a:effectLst>
                <a:latin typeface="Tahoma"/>
                <a:cs typeface="2  Mehr" pitchFamily="2" charset="-78"/>
              </a:rPr>
              <a:t>* ........ </a:t>
            </a:r>
            <a:r>
              <a:rPr lang="fa-IR" sz="3200" dirty="0">
                <a:solidFill>
                  <a:srgbClr val="6600CC"/>
                </a:solidFill>
                <a:effectLst>
                  <a:outerShdw blurRad="38100" dist="38100" dir="2700000" algn="tl">
                    <a:srgbClr val="000000">
                      <a:alpha val="43137"/>
                    </a:srgbClr>
                  </a:outerShdw>
                </a:effectLst>
                <a:latin typeface="Tahoma"/>
                <a:cs typeface="2  Mehr" pitchFamily="2" charset="-78"/>
              </a:rPr>
              <a:t>و .........سوال ملاکهای .......... یک آزمون هستند.</a:t>
            </a:r>
            <a:endParaRPr lang="en-US" sz="3200" b="0" cap="none" spc="0" dirty="0">
              <a:ln w="18415" cmpd="sng">
                <a:solidFill>
                  <a:srgbClr val="FFFFFF"/>
                </a:solidFill>
                <a:prstDash val="solid"/>
              </a:ln>
              <a:solidFill>
                <a:srgbClr val="6600CC"/>
              </a:solidFill>
              <a:effectLst>
                <a:outerShdw blurRad="63500" dir="3600000" algn="tl" rotWithShape="0">
                  <a:srgbClr val="000000">
                    <a:alpha val="70000"/>
                  </a:srgbClr>
                </a:outerShdw>
              </a:effectLst>
            </a:endParaRPr>
          </a:p>
        </p:txBody>
      </p:sp>
      <p:sp>
        <p:nvSpPr>
          <p:cNvPr id="12" name="Rectangle 11"/>
          <p:cNvSpPr/>
          <p:nvPr/>
        </p:nvSpPr>
        <p:spPr>
          <a:xfrm>
            <a:off x="215677" y="5329535"/>
            <a:ext cx="8712643" cy="584775"/>
          </a:xfrm>
          <a:prstGeom prst="rect">
            <a:avLst/>
          </a:prstGeom>
          <a:noFill/>
        </p:spPr>
        <p:txBody>
          <a:bodyPr wrap="none" lIns="91440" tIns="45720" rIns="91440" bIns="45720">
            <a:spAutoFit/>
          </a:bodyPr>
          <a:lstStyle/>
          <a:p>
            <a:pPr algn="ctr"/>
            <a:r>
              <a:rPr lang="fa-IR" sz="3200" dirty="0">
                <a:solidFill>
                  <a:srgbClr val="6600CC"/>
                </a:solidFill>
                <a:effectLst>
                  <a:outerShdw blurRad="38100" dist="38100" dir="2700000" algn="tl">
                    <a:srgbClr val="000000">
                      <a:alpha val="43137"/>
                    </a:srgbClr>
                  </a:outerShdw>
                </a:effectLst>
                <a:latin typeface="Tahoma"/>
                <a:cs typeface="2  Mehr" pitchFamily="2" charset="-78"/>
              </a:rPr>
              <a:t>* ملاکهای اعتباری آزمون عبارت از......... و .......... میباشد.</a:t>
            </a:r>
            <a:endParaRPr lang="en-US" sz="3200" b="0" cap="none" spc="0" dirty="0">
              <a:ln w="18415" cmpd="sng">
                <a:solidFill>
                  <a:srgbClr val="FFFFFF"/>
                </a:solidFill>
                <a:prstDash val="solid"/>
              </a:ln>
              <a:solidFill>
                <a:srgbClr val="6600CC"/>
              </a:solidFill>
              <a:effectLst>
                <a:outerShdw blurRad="63500" dir="3600000" algn="tl" rotWithShape="0">
                  <a:srgbClr val="000000">
                    <a:alpha val="70000"/>
                  </a:srgbClr>
                </a:outerShdw>
              </a:effectLst>
            </a:endParaRPr>
          </a:p>
        </p:txBody>
      </p:sp>
      <p:sp>
        <p:nvSpPr>
          <p:cNvPr id="2" name="TextBox 1"/>
          <p:cNvSpPr txBox="1"/>
          <p:nvPr/>
        </p:nvSpPr>
        <p:spPr>
          <a:xfrm>
            <a:off x="8472264" y="6400800"/>
            <a:ext cx="456056" cy="307777"/>
          </a:xfrm>
          <a:prstGeom prst="rect">
            <a:avLst/>
          </a:prstGeom>
          <a:noFill/>
        </p:spPr>
        <p:txBody>
          <a:bodyPr wrap="square" rtlCol="1">
            <a:spAutoFit/>
          </a:bodyPr>
          <a:lstStyle/>
          <a:p>
            <a:r>
              <a:rPr lang="fa-IR" sz="1400" dirty="0" smtClean="0"/>
              <a:t>136</a:t>
            </a:r>
            <a:endParaRPr lang="fa-IR" sz="1400" dirty="0"/>
          </a:p>
        </p:txBody>
      </p:sp>
    </p:spTree>
    <p:extLst>
      <p:ext uri="{BB962C8B-B14F-4D97-AF65-F5344CB8AC3E}">
        <p14:creationId xmlns:p14="http://schemas.microsoft.com/office/powerpoint/2010/main" val="197682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3448050"/>
          </a:xfrm>
        </p:spPr>
        <p:txBody>
          <a:bodyPr rtlCol="0">
            <a:normAutofit/>
          </a:bodyPr>
          <a:lstStyle/>
          <a:p>
            <a:pPr eaLnBrk="1" fontAlgn="auto" hangingPunct="1">
              <a:spcAft>
                <a:spcPts val="0"/>
              </a:spcAft>
              <a:defRPr/>
            </a:pPr>
            <a:r>
              <a:rPr lang="fa-IR" sz="4000" b="1" dirty="0" smtClean="0">
                <a:solidFill>
                  <a:srgbClr val="FF0000"/>
                </a:solidFill>
                <a:effectLst>
                  <a:outerShdw blurRad="38100" dist="38100" dir="2700000" algn="tl">
                    <a:srgbClr val="000000">
                      <a:alpha val="43137"/>
                    </a:srgbClr>
                  </a:outerShdw>
                </a:effectLst>
              </a:rPr>
              <a:t>محاسن</a:t>
            </a:r>
            <a:r>
              <a:rPr lang="fa-IR" sz="4000" b="1" dirty="0" smtClean="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
            </a:r>
            <a:br>
              <a:rPr lang="en-US" sz="4000" b="1" dirty="0" smtClean="0">
                <a:effectLst>
                  <a:outerShdw blurRad="38100" dist="38100" dir="2700000" algn="tl">
                    <a:srgbClr val="000000">
                      <a:alpha val="43137"/>
                    </a:srgbClr>
                  </a:outerShdw>
                </a:effectLst>
              </a:rPr>
            </a:br>
            <a:r>
              <a:rPr lang="fa-IR" sz="4000" b="1" dirty="0" smtClean="0">
                <a:solidFill>
                  <a:srgbClr val="FFFF00"/>
                </a:solidFill>
                <a:effectLst>
                  <a:outerShdw blurRad="38100" dist="38100" dir="2700000" algn="tl">
                    <a:srgbClr val="000000">
                      <a:alpha val="43137"/>
                    </a:srgbClr>
                  </a:outerShdw>
                </a:effectLst>
              </a:rPr>
              <a:t>اجرا </a:t>
            </a:r>
            <a:r>
              <a:rPr lang="fa-IR" sz="4000" b="1" dirty="0">
                <a:solidFill>
                  <a:srgbClr val="FFFF00"/>
                </a:solidFill>
                <a:effectLst>
                  <a:outerShdw blurRad="38100" dist="38100" dir="2700000" algn="tl">
                    <a:srgbClr val="000000">
                      <a:alpha val="43137"/>
                    </a:srgbClr>
                  </a:outerShdw>
                </a:effectLst>
              </a:rPr>
              <a:t>آسان . حدس کورکورانه وجود ندارد. کاهش تقلب </a:t>
            </a:r>
            <a:r>
              <a:rPr lang="fa-IR" sz="4000" b="1" dirty="0" smtClean="0">
                <a:solidFill>
                  <a:srgbClr val="FFFF00"/>
                </a:solidFill>
                <a:effectLst>
                  <a:outerShdw blurRad="38100" dist="38100" dir="2700000" algn="tl">
                    <a:srgbClr val="000000">
                      <a:alpha val="43137"/>
                    </a:srgbClr>
                  </a:outerShdw>
                </a:effectLst>
              </a:rPr>
              <a:t>. نسبت </a:t>
            </a:r>
            <a:r>
              <a:rPr lang="fa-IR" sz="4000" b="1" dirty="0">
                <a:solidFill>
                  <a:srgbClr val="FFFF00"/>
                </a:solidFill>
                <a:effectLst>
                  <a:outerShdw blurRad="38100" dist="38100" dir="2700000" algn="tl">
                    <a:srgbClr val="000000">
                      <a:alpha val="43137"/>
                    </a:srgbClr>
                  </a:outerShdw>
                </a:effectLst>
              </a:rPr>
              <a:t>به آزمونهای عینی اطلاعات تشخیصی بیشتری دراختیار معلم قرار می دهد.</a:t>
            </a:r>
          </a:p>
        </p:txBody>
      </p:sp>
      <p:sp>
        <p:nvSpPr>
          <p:cNvPr id="3" name="Subtitle 2"/>
          <p:cNvSpPr>
            <a:spLocks noGrp="1"/>
          </p:cNvSpPr>
          <p:nvPr>
            <p:ph type="subTitle" idx="1"/>
          </p:nvPr>
        </p:nvSpPr>
        <p:spPr>
          <a:xfrm>
            <a:off x="152400" y="3657600"/>
            <a:ext cx="8534400" cy="2971800"/>
          </a:xfrm>
        </p:spPr>
        <p:txBody>
          <a:bodyPr/>
          <a:lstStyle/>
          <a:p>
            <a:pPr eaLnBrk="1" hangingPunct="1"/>
            <a:r>
              <a:rPr lang="fa-IR" sz="4000" b="1" dirty="0" smtClean="0">
                <a:solidFill>
                  <a:srgbClr val="FF0000"/>
                </a:solidFill>
              </a:rPr>
              <a:t>معایب </a:t>
            </a:r>
            <a:endParaRPr lang="en-US" sz="3600" b="1" dirty="0" smtClean="0">
              <a:solidFill>
                <a:srgbClr val="FF0000"/>
              </a:solidFill>
            </a:endParaRPr>
          </a:p>
          <a:p>
            <a:pPr eaLnBrk="1" hangingPunct="1"/>
            <a:r>
              <a:rPr lang="fa-IR" sz="3600" b="1" dirty="0" smtClean="0">
                <a:solidFill>
                  <a:schemeClr val="bg1"/>
                </a:solidFill>
              </a:rPr>
              <a:t>نمی توان برای سنجش اطلاعات سطوح بالا استفاده کرد.کاربرد زیاد سبب تشویق درحفظ اطلاعات جزئی وکم اهمیت می گردد.تصحیح ازسرعت آزمونهای عینی برخوردارنیست.</a:t>
            </a:r>
          </a:p>
        </p:txBody>
      </p:sp>
      <p:sp>
        <p:nvSpPr>
          <p:cNvPr id="5" name="Slide Number Placeholder 4"/>
          <p:cNvSpPr>
            <a:spLocks noGrp="1"/>
          </p:cNvSpPr>
          <p:nvPr>
            <p:ph type="sldNum" sz="quarter" idx="12"/>
          </p:nvPr>
        </p:nvSpPr>
        <p:spPr>
          <a:xfrm>
            <a:off x="6858000" y="6356350"/>
            <a:ext cx="2133600" cy="365125"/>
          </a:xfrm>
        </p:spPr>
        <p:txBody>
          <a:bodyPr/>
          <a:lstStyle/>
          <a:p>
            <a:pPr>
              <a:defRPr/>
            </a:pPr>
            <a:fld id="{9FDF5E6B-330A-4090-8D20-267CF97F7CB2}" type="slidenum">
              <a:rPr lang="en-US" sz="1400" smtClean="0">
                <a:solidFill>
                  <a:schemeClr val="bg1"/>
                </a:solidFill>
              </a:rPr>
              <a:pPr>
                <a:defRPr/>
              </a:pPr>
              <a:t>113</a:t>
            </a:fld>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Mihan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WordArt 3"/>
          <p:cNvSpPr>
            <a:spLocks noChangeArrowheads="1" noChangeShapeType="1" noTextEdit="1"/>
          </p:cNvSpPr>
          <p:nvPr/>
        </p:nvSpPr>
        <p:spPr bwMode="auto">
          <a:xfrm>
            <a:off x="2743200" y="152400"/>
            <a:ext cx="36576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rtl="1"/>
            <a:r>
              <a:rPr lang="fa-IR" sz="3600" b="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rPr>
              <a:t>انواع آزمونهای تشریحی</a:t>
            </a:r>
            <a:endParaRPr lang="en-US" sz="3600" b="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cs typeface="Times New Roman"/>
            </a:endParaRPr>
          </a:p>
        </p:txBody>
      </p:sp>
      <p:sp>
        <p:nvSpPr>
          <p:cNvPr id="394244" name="WordArt 4"/>
          <p:cNvSpPr>
            <a:spLocks noChangeArrowheads="1" noChangeShapeType="1" noTextEdit="1"/>
          </p:cNvSpPr>
          <p:nvPr/>
        </p:nvSpPr>
        <p:spPr bwMode="auto">
          <a:xfrm>
            <a:off x="5791200" y="1447800"/>
            <a:ext cx="2438400" cy="14478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rtl="1"/>
            <a:r>
              <a:rPr lang="fa-IR" sz="3600" kern="10">
                <a:ln w="9525">
                  <a:round/>
                  <a:headEnd/>
                  <a:tailEnd/>
                </a:ln>
                <a:gradFill rotWithShape="1">
                  <a:gsLst>
                    <a:gs pos="0">
                      <a:srgbClr val="FFE701"/>
                    </a:gs>
                    <a:gs pos="100000">
                      <a:srgbClr val="FE3E02"/>
                    </a:gs>
                  </a:gsLst>
                  <a:lin ang="5400000" scaled="1"/>
                </a:gradFill>
                <a:cs typeface="B Kamran"/>
              </a:rPr>
              <a:t>گسترده پاسخ</a:t>
            </a:r>
            <a:endParaRPr lang="en-US" sz="3600" kern="10">
              <a:ln w="9525">
                <a:round/>
                <a:headEnd/>
                <a:tailEnd/>
              </a:ln>
              <a:gradFill rotWithShape="1">
                <a:gsLst>
                  <a:gs pos="0">
                    <a:srgbClr val="FFE701"/>
                  </a:gs>
                  <a:gs pos="100000">
                    <a:srgbClr val="FE3E02"/>
                  </a:gs>
                </a:gsLst>
                <a:lin ang="5400000" scaled="1"/>
              </a:gradFill>
              <a:cs typeface="B Kamran"/>
            </a:endParaRPr>
          </a:p>
        </p:txBody>
      </p:sp>
      <p:sp>
        <p:nvSpPr>
          <p:cNvPr id="394245" name="WordArt 5"/>
          <p:cNvSpPr>
            <a:spLocks noChangeArrowheads="1" noChangeShapeType="1" noTextEdit="1"/>
          </p:cNvSpPr>
          <p:nvPr/>
        </p:nvSpPr>
        <p:spPr bwMode="auto">
          <a:xfrm>
            <a:off x="1600200" y="1752600"/>
            <a:ext cx="2286000" cy="110331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rtl="1"/>
            <a:r>
              <a:rPr lang="fa-IR" sz="3600" kern="10">
                <a:ln w="9525">
                  <a:round/>
                  <a:headEnd/>
                  <a:tailEnd/>
                </a:ln>
                <a:gradFill rotWithShape="1">
                  <a:gsLst>
                    <a:gs pos="0">
                      <a:srgbClr val="FFE701"/>
                    </a:gs>
                    <a:gs pos="100000">
                      <a:srgbClr val="FE3E02"/>
                    </a:gs>
                  </a:gsLst>
                  <a:lin ang="5400000" scaled="1"/>
                </a:gradFill>
                <a:cs typeface="B Kamran"/>
              </a:rPr>
              <a:t>محدود پاسخ</a:t>
            </a:r>
            <a:endParaRPr lang="en-US" sz="3600" kern="10">
              <a:ln w="9525">
                <a:round/>
                <a:headEnd/>
                <a:tailEnd/>
              </a:ln>
              <a:gradFill rotWithShape="1">
                <a:gsLst>
                  <a:gs pos="0">
                    <a:srgbClr val="FFE701"/>
                  </a:gs>
                  <a:gs pos="100000">
                    <a:srgbClr val="FE3E02"/>
                  </a:gs>
                </a:gsLst>
                <a:lin ang="5400000" scaled="1"/>
              </a:gradFill>
              <a:cs typeface="B Kamran"/>
            </a:endParaRPr>
          </a:p>
        </p:txBody>
      </p:sp>
      <p:sp>
        <p:nvSpPr>
          <p:cNvPr id="394246" name="WordArt 6"/>
          <p:cNvSpPr>
            <a:spLocks noChangeArrowheads="1" noChangeShapeType="1" noTextEdit="1"/>
          </p:cNvSpPr>
          <p:nvPr/>
        </p:nvSpPr>
        <p:spPr bwMode="auto">
          <a:xfrm>
            <a:off x="6858000" y="2667000"/>
            <a:ext cx="2133600" cy="1066800"/>
          </a:xfrm>
          <a:prstGeom prst="rect">
            <a:avLst/>
          </a:prstGeom>
        </p:spPr>
        <p:txBody>
          <a:bodyPr wrap="none" fromWordArt="1">
            <a:prstTxWarp prst="textChevron">
              <a:avLst>
                <a:gd name="adj" fmla="val 25000"/>
              </a:avLst>
            </a:prstTxWarp>
          </a:bodyPr>
          <a:lstStyle/>
          <a:p>
            <a:pPr algn="ctr" rtl="1"/>
            <a:r>
              <a:rPr lang="fa-IR" sz="3600" i="1" kern="10">
                <a:ln w="9525">
                  <a:solidFill>
                    <a:srgbClr val="000000"/>
                  </a:solidFill>
                  <a:round/>
                  <a:headEnd/>
                  <a:tailEnd/>
                </a:ln>
                <a:solidFill>
                  <a:schemeClr val="accent2"/>
                </a:solidFill>
                <a:effectLst>
                  <a:outerShdw dist="35921" dir="2700000" algn="ctr" rotWithShape="0">
                    <a:srgbClr val="808080">
                      <a:alpha val="79999"/>
                    </a:srgbClr>
                  </a:outerShdw>
                </a:effectLst>
                <a:cs typeface="B Kamran"/>
              </a:rPr>
              <a:t>آزادی در:</a:t>
            </a:r>
            <a:endParaRPr lang="en-US" sz="3600" i="1" kern="10">
              <a:ln w="9525">
                <a:solidFill>
                  <a:srgbClr val="000000"/>
                </a:solidFill>
                <a:round/>
                <a:headEnd/>
                <a:tailEnd/>
              </a:ln>
              <a:solidFill>
                <a:schemeClr val="accent2"/>
              </a:solidFill>
              <a:effectLst>
                <a:outerShdw dist="35921" dir="2700000" algn="ctr" rotWithShape="0">
                  <a:srgbClr val="808080">
                    <a:alpha val="79999"/>
                  </a:srgbClr>
                </a:outerShdw>
              </a:effectLst>
              <a:cs typeface="B Kamran"/>
            </a:endParaRPr>
          </a:p>
        </p:txBody>
      </p:sp>
      <p:sp>
        <p:nvSpPr>
          <p:cNvPr id="394247" name="WordArt 7"/>
          <p:cNvSpPr>
            <a:spLocks noChangeArrowheads="1" noChangeShapeType="1" noTextEdit="1"/>
          </p:cNvSpPr>
          <p:nvPr/>
        </p:nvSpPr>
        <p:spPr bwMode="auto">
          <a:xfrm>
            <a:off x="4914900" y="3886200"/>
            <a:ext cx="3162300" cy="2362200"/>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Chevron">
              <a:avLst>
                <a:gd name="adj" fmla="val 25000"/>
              </a:avLst>
            </a:prstTxWarp>
          </a:bodyPr>
          <a:lstStyle/>
          <a:p>
            <a:pPr algn="ctr" rtl="1"/>
            <a:r>
              <a:rPr lang="fa-IR" sz="4400"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Elham"/>
              </a:rPr>
              <a:t>زمان پاسخدهی</a:t>
            </a:r>
          </a:p>
          <a:p>
            <a:pPr algn="ctr" rtl="1"/>
            <a:r>
              <a:rPr lang="fa-IR" sz="4400"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Elham"/>
              </a:rPr>
              <a:t>طول پاسخدهی</a:t>
            </a:r>
          </a:p>
          <a:p>
            <a:pPr algn="ctr" rtl="1"/>
            <a:r>
              <a:rPr lang="fa-IR" sz="4400"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Elham"/>
              </a:rPr>
              <a:t> پروراندن پاسخ</a:t>
            </a:r>
            <a:endParaRPr lang="en-US" sz="4400"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Elham"/>
            </a:endParaRPr>
          </a:p>
        </p:txBody>
      </p:sp>
      <p:sp>
        <p:nvSpPr>
          <p:cNvPr id="394248" name="WordArt 8"/>
          <p:cNvSpPr>
            <a:spLocks noChangeArrowheads="1" noChangeShapeType="1" noTextEdit="1"/>
          </p:cNvSpPr>
          <p:nvPr/>
        </p:nvSpPr>
        <p:spPr bwMode="auto">
          <a:xfrm>
            <a:off x="2495550" y="2895600"/>
            <a:ext cx="2000250" cy="914400"/>
          </a:xfrm>
          <a:prstGeom prst="rect">
            <a:avLst/>
          </a:prstGeom>
        </p:spPr>
        <p:txBody>
          <a:bodyPr wrap="none" fromWordArt="1">
            <a:prstTxWarp prst="textChevronInverted">
              <a:avLst>
                <a:gd name="adj" fmla="val 75000"/>
              </a:avLst>
            </a:prstTxWarp>
          </a:bodyPr>
          <a:lstStyle/>
          <a:p>
            <a:pPr algn="ctr" rtl="1"/>
            <a:r>
              <a:rPr lang="fa-IR" sz="3600" kern="10">
                <a:ln w="12700">
                  <a:solidFill>
                    <a:srgbClr val="000000"/>
                  </a:solidFill>
                  <a:round/>
                  <a:headEnd/>
                  <a:tailEnd/>
                </a:ln>
                <a:solidFill>
                  <a:srgbClr val="B2B2B2">
                    <a:alpha val="50195"/>
                  </a:srgbClr>
                </a:solidFill>
                <a:effectLst>
                  <a:outerShdw dist="45791" dir="2021404" algn="ctr" rotWithShape="0">
                    <a:srgbClr val="9999FF"/>
                  </a:outerShdw>
                </a:effectLst>
                <a:cs typeface="B Kamran"/>
              </a:rPr>
              <a:t>محدودیت در:</a:t>
            </a:r>
            <a:endParaRPr lang="en-US" sz="3600" kern="10">
              <a:ln w="12700">
                <a:solidFill>
                  <a:srgbClr val="000000"/>
                </a:solidFill>
                <a:round/>
                <a:headEnd/>
                <a:tailEnd/>
              </a:ln>
              <a:solidFill>
                <a:srgbClr val="B2B2B2">
                  <a:alpha val="50195"/>
                </a:srgbClr>
              </a:solidFill>
              <a:effectLst>
                <a:outerShdw dist="45791" dir="2021404" algn="ctr" rotWithShape="0">
                  <a:srgbClr val="9999FF"/>
                </a:outerShdw>
              </a:effectLst>
              <a:cs typeface="B Kamran"/>
            </a:endParaRPr>
          </a:p>
        </p:txBody>
      </p:sp>
      <p:sp>
        <p:nvSpPr>
          <p:cNvPr id="394249" name="WordArt 9"/>
          <p:cNvSpPr>
            <a:spLocks noChangeArrowheads="1" noChangeShapeType="1" noTextEdit="1"/>
          </p:cNvSpPr>
          <p:nvPr/>
        </p:nvSpPr>
        <p:spPr bwMode="auto">
          <a:xfrm>
            <a:off x="838200" y="3810000"/>
            <a:ext cx="2667000" cy="2590800"/>
          </a:xfrm>
          <a:prstGeom prst="rect">
            <a:avLst/>
          </a:prstGeom>
        </p:spPr>
        <p:txBody>
          <a:bodyPr wrap="none" fromWordArt="1">
            <a:prstTxWarp prst="textChevronInverted">
              <a:avLst>
                <a:gd name="adj" fmla="val 75000"/>
              </a:avLst>
            </a:prstTxWarp>
          </a:bodyPr>
          <a:lstStyle/>
          <a:p>
            <a:pPr algn="ctr" rtl="1"/>
            <a:r>
              <a:rPr lang="fa-IR" sz="4800"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B Elham"/>
              </a:rPr>
              <a:t>زمان پاسخدهی</a:t>
            </a:r>
          </a:p>
          <a:p>
            <a:pPr algn="ctr" rtl="1"/>
            <a:r>
              <a:rPr lang="fa-IR" sz="4800"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B Elham"/>
              </a:rPr>
              <a:t>طول پاسخدهی</a:t>
            </a:r>
          </a:p>
          <a:p>
            <a:pPr algn="ctr" rtl="1"/>
            <a:r>
              <a:rPr lang="fa-IR" sz="4800"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B Elham"/>
              </a:rPr>
              <a:t> پروراندن پاسخ</a:t>
            </a:r>
            <a:endParaRPr lang="en-US" sz="4800"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B Elham"/>
            </a:endParaRP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378433BA-15C7-4418-97BA-9CBEF4A1D1FF}" type="slidenum">
              <a:rPr lang="ar-SA" sz="1200" b="1" smtClean="0">
                <a:solidFill>
                  <a:schemeClr val="bg1"/>
                </a:solidFill>
              </a:rPr>
              <a:pPr>
                <a:defRPr/>
              </a:pPr>
              <a:t>114</a:t>
            </a:fld>
            <a:endParaRPr lang="en-US" sz="1200" b="1" dirty="0">
              <a:solidFill>
                <a:schemeClr val="bg1"/>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Mihan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1" name="Rectangle 3"/>
          <p:cNvSpPr>
            <a:spLocks noGrp="1" noChangeArrowheads="1"/>
          </p:cNvSpPr>
          <p:nvPr>
            <p:ph type="title"/>
          </p:nvPr>
        </p:nvSpPr>
        <p:spPr>
          <a:xfrm>
            <a:off x="0" y="76200"/>
            <a:ext cx="9144000" cy="1143000"/>
          </a:xfrm>
        </p:spPr>
        <p:txBody>
          <a:bodyPr/>
          <a:lstStyle/>
          <a:p>
            <a:pPr algn="ctr" eaLnBrk="1" hangingPunct="1"/>
            <a:r>
              <a:rPr lang="fa-IR" b="1" smtClean="0"/>
              <a:t>قواعد تهیه سوالهای تشریحی</a:t>
            </a:r>
            <a:endParaRPr lang="en-US" b="1" smtClean="0"/>
          </a:p>
        </p:txBody>
      </p:sp>
      <p:sp>
        <p:nvSpPr>
          <p:cNvPr id="396292" name="Rectangle 4"/>
          <p:cNvSpPr>
            <a:spLocks noGrp="1" noChangeArrowheads="1"/>
          </p:cNvSpPr>
          <p:nvPr>
            <p:ph idx="1"/>
          </p:nvPr>
        </p:nvSpPr>
        <p:spPr>
          <a:xfrm>
            <a:off x="0" y="1752600"/>
            <a:ext cx="9144000" cy="5181600"/>
          </a:xfrm>
        </p:spPr>
        <p:txBody>
          <a:bodyPr/>
          <a:lstStyle/>
          <a:p>
            <a:pPr eaLnBrk="1" hangingPunct="1">
              <a:buFont typeface="Wingdings" pitchFamily="2" charset="2"/>
              <a:buNone/>
            </a:pPr>
            <a:r>
              <a:rPr lang="fa-IR" sz="3200" dirty="0" smtClean="0">
                <a:solidFill>
                  <a:srgbClr val="000000"/>
                </a:solidFill>
              </a:rPr>
              <a:t>1- سوالهای تشریحی را تنها به اندازه گیری هدفهایی محدود کنیدکه با سایر انواع آزمونها بخوبی قابل اندازه گیری نیستند</a:t>
            </a:r>
          </a:p>
          <a:p>
            <a:pPr eaLnBrk="1" hangingPunct="1">
              <a:buFont typeface="Wingdings" pitchFamily="2" charset="2"/>
              <a:buNone/>
            </a:pPr>
            <a:r>
              <a:rPr lang="fa-IR" sz="3200" dirty="0" smtClean="0">
                <a:solidFill>
                  <a:srgbClr val="000000"/>
                </a:solidFill>
              </a:rPr>
              <a:t>2- صورت سوالهای تشریحی را باعبارات وکلمات واضح وروشن بنویسید واز کلی گویی وابهام بپرهیزید.</a:t>
            </a:r>
          </a:p>
          <a:p>
            <a:pPr eaLnBrk="1" hangingPunct="1">
              <a:buFont typeface="Wingdings" pitchFamily="2" charset="2"/>
              <a:buNone/>
            </a:pPr>
            <a:r>
              <a:rPr lang="fa-IR" sz="3200" dirty="0" smtClean="0">
                <a:solidFill>
                  <a:srgbClr val="000000"/>
                </a:solidFill>
              </a:rPr>
              <a:t>3- ازکاربرد کلمات چه وقت، چه کسی ،کجا وامثالهم بپرهیزید وازکلماتی مانند چرا ،چگونه ، به چه دلیل وغیره استفاده کنید.</a:t>
            </a:r>
          </a:p>
          <a:p>
            <a:pPr eaLnBrk="1" hangingPunct="1">
              <a:buFont typeface="Wingdings" pitchFamily="2" charset="2"/>
              <a:buNone/>
            </a:pPr>
            <a:r>
              <a:rPr lang="fa-IR" sz="3200" dirty="0" smtClean="0">
                <a:solidFill>
                  <a:srgbClr val="000000"/>
                </a:solidFill>
              </a:rPr>
              <a:t>4- تا حد امکان از سوالهای تازه وموقعیتهای جدید استفاده کنید.</a:t>
            </a: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chemeClr val="bg1"/>
                </a:solidFill>
              </a:rPr>
              <a:pPr>
                <a:defRPr/>
              </a:pPr>
              <a:t>115</a:t>
            </a:fld>
            <a:endParaRPr lang="en-US" sz="1400" b="1" dirty="0">
              <a:solidFill>
                <a:schemeClr val="bg1"/>
              </a:solidFill>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7314" name="Picture 2" descr="[Mihan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body" idx="4294967295"/>
          </p:nvPr>
        </p:nvSpPr>
        <p:spPr>
          <a:xfrm>
            <a:off x="0" y="0"/>
            <a:ext cx="9144000" cy="6858000"/>
          </a:xfrm>
        </p:spPr>
        <p:txBody>
          <a:bodyPr/>
          <a:lstStyle/>
          <a:p>
            <a:pPr eaLnBrk="1" hangingPunct="1">
              <a:buFont typeface="Wingdings" pitchFamily="2" charset="2"/>
              <a:buNone/>
            </a:pPr>
            <a:endParaRPr lang="fa-IR" sz="3200" smtClean="0">
              <a:solidFill>
                <a:srgbClr val="000000"/>
              </a:solidFill>
              <a:latin typeface="Arial" pitchFamily="34" charset="0"/>
            </a:endParaRPr>
          </a:p>
          <a:p>
            <a:pPr eaLnBrk="1" hangingPunct="1">
              <a:buFont typeface="Wingdings" pitchFamily="2" charset="2"/>
              <a:buNone/>
            </a:pPr>
            <a:r>
              <a:rPr lang="fa-IR" sz="3200" smtClean="0">
                <a:solidFill>
                  <a:srgbClr val="000000"/>
                </a:solidFill>
                <a:latin typeface="Arial" pitchFamily="34" charset="0"/>
              </a:rPr>
              <a:t>5- سوالات مربوط به موضوعات وعقاید بحث برانگیز باید طوری طرح شوند که از آزمون شوندگان بخواهندتا شواهد لازم را برای مستند کردن عقیده انتخابی بیان کنند نه اینکه صرفا عقیده شخصی خود راشرح دهند.</a:t>
            </a:r>
          </a:p>
          <a:p>
            <a:pPr eaLnBrk="1" hangingPunct="1">
              <a:buFont typeface="Wingdings" pitchFamily="2" charset="2"/>
              <a:buNone/>
            </a:pPr>
            <a:r>
              <a:rPr lang="fa-IR" sz="3200" smtClean="0">
                <a:solidFill>
                  <a:srgbClr val="000000"/>
                </a:solidFill>
                <a:latin typeface="Arial" pitchFamily="34" charset="0"/>
              </a:rPr>
              <a:t>6- به آزمون شوندگان حق انتخاب چند سوال ازمیان تعدادی سوال ندهید.</a:t>
            </a:r>
          </a:p>
          <a:p>
            <a:pPr eaLnBrk="1" hangingPunct="1">
              <a:buFont typeface="Wingdings" pitchFamily="2" charset="2"/>
              <a:buNone/>
            </a:pPr>
            <a:r>
              <a:rPr lang="fa-IR" sz="3200" smtClean="0">
                <a:solidFill>
                  <a:srgbClr val="000000"/>
                </a:solidFill>
                <a:latin typeface="Arial" pitchFamily="34" charset="0"/>
              </a:rPr>
              <a:t>7- با نوشتن سوالهایی که به جواب کوتاه نیاز دارند تعداد آنها را افزایش دهید واز مشکل ضعف نمونه گیری آزمونهای تشریحی بکاهید.</a:t>
            </a:r>
          </a:p>
          <a:p>
            <a:pPr eaLnBrk="1" hangingPunct="1">
              <a:buFont typeface="Wingdings" pitchFamily="2" charset="2"/>
              <a:buNone/>
            </a:pPr>
            <a:r>
              <a:rPr lang="fa-IR" sz="3200" smtClean="0">
                <a:solidFill>
                  <a:srgbClr val="000000"/>
                </a:solidFill>
                <a:latin typeface="Arial" pitchFamily="34" charset="0"/>
              </a:rPr>
              <a:t>8- عواملی را که در ارزشیابی دخالت خواهید داد از پیش تعیین کنید وبه اطلاع آزمون شوندگان برسانید.</a:t>
            </a:r>
            <a:endParaRPr lang="en-US" sz="3200" smtClean="0">
              <a:solidFill>
                <a:srgbClr val="000000"/>
              </a:solidFill>
              <a:latin typeface="Arial" pitchFamily="34" charset="0"/>
            </a:endParaRPr>
          </a:p>
          <a:p>
            <a:pPr eaLnBrk="1" hangingPunct="1"/>
            <a:endParaRPr lang="en-US" sz="3200" smtClean="0">
              <a:solidFill>
                <a:srgbClr val="000000"/>
              </a:solidFill>
              <a:latin typeface="Arial" pitchFamily="34" charset="0"/>
            </a:endParaRP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378433BA-15C7-4418-97BA-9CBEF4A1D1FF}" type="slidenum">
              <a:rPr lang="ar-SA" sz="1400" b="1" smtClean="0">
                <a:solidFill>
                  <a:schemeClr val="bg1"/>
                </a:solidFill>
              </a:rPr>
              <a:pPr>
                <a:defRPr/>
              </a:pPr>
              <a:t>116</a:t>
            </a:fld>
            <a:endParaRPr lang="en-US" sz="1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animEffect transition="in" filter="dissolve">
                                      <p:cBhvr>
                                        <p:cTn id="7" dur="500"/>
                                        <p:tgtEl>
                                          <p:spTgt spid="757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779">
                                            <p:txEl>
                                              <p:pRg st="2" end="2"/>
                                            </p:txEl>
                                          </p:spTgt>
                                        </p:tgtEl>
                                        <p:attrNameLst>
                                          <p:attrName>style.visibility</p:attrName>
                                        </p:attrNameLst>
                                      </p:cBhvr>
                                      <p:to>
                                        <p:strVal val="visible"/>
                                      </p:to>
                                    </p:set>
                                    <p:animEffect transition="in" filter="dissolve">
                                      <p:cBhvr>
                                        <p:cTn id="12" dur="500"/>
                                        <p:tgtEl>
                                          <p:spTgt spid="757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5779">
                                            <p:txEl>
                                              <p:pRg st="3" end="3"/>
                                            </p:txEl>
                                          </p:spTgt>
                                        </p:tgtEl>
                                        <p:attrNameLst>
                                          <p:attrName>style.visibility</p:attrName>
                                        </p:attrNameLst>
                                      </p:cBhvr>
                                      <p:to>
                                        <p:strVal val="visible"/>
                                      </p:to>
                                    </p:set>
                                    <p:animEffect transition="in" filter="dissolve">
                                      <p:cBhvr>
                                        <p:cTn id="17" dur="500"/>
                                        <p:tgtEl>
                                          <p:spTgt spid="757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779">
                                            <p:txEl>
                                              <p:pRg st="4" end="4"/>
                                            </p:txEl>
                                          </p:spTgt>
                                        </p:tgtEl>
                                        <p:attrNameLst>
                                          <p:attrName>style.visibility</p:attrName>
                                        </p:attrNameLst>
                                      </p:cBhvr>
                                      <p:to>
                                        <p:strVal val="visible"/>
                                      </p:to>
                                    </p:set>
                                    <p:animEffect transition="in" filter="dissolve">
                                      <p:cBhvr>
                                        <p:cTn id="22" dur="500"/>
                                        <p:tgtEl>
                                          <p:spTgt spid="75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a:xfrm>
            <a:off x="0" y="76200"/>
            <a:ext cx="9144000" cy="6781800"/>
          </a:xfrm>
        </p:spPr>
        <p:txBody>
          <a:bodyPr/>
          <a:lstStyle/>
          <a:p>
            <a:pPr algn="ctr" eaLnBrk="1" hangingPunct="1">
              <a:defRPr/>
            </a:pP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فایده علنی بودن دادگاهها رابنویسید.</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 </a:t>
            </a:r>
            <a:br>
              <a:rPr lang="fa-IR" sz="3600" b="1" dirty="0" smtClean="0">
                <a:solidFill>
                  <a:srgbClr val="000000"/>
                </a:solidFill>
                <a:effectLst>
                  <a:outerShdw blurRad="38100" dist="38100" dir="2700000" algn="tl">
                    <a:srgbClr val="000000">
                      <a:alpha val="43137"/>
                    </a:srgbClr>
                  </a:outerShdw>
                </a:effectLst>
              </a:rPr>
            </a:br>
            <a:r>
              <a:rPr lang="fa-IR" sz="3600" b="1" dirty="0">
                <a:solidFill>
                  <a:srgbClr val="000000"/>
                </a:solidFill>
                <a:effectLst>
                  <a:outerShdw blurRad="38100" dist="38100" dir="2700000" algn="tl">
                    <a:srgbClr val="000000">
                      <a:alpha val="43137"/>
                    </a:srgbClr>
                  </a:outerShdw>
                </a:effectLst>
              </a:rPr>
              <a:t> </a:t>
            </a:r>
            <a:r>
              <a:rPr lang="fa-IR" sz="32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ارزشيابي كه درفرايند آموزش بكارمي رود نام ببريد.</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مهترین وظایف دیوان عالی کشور رابنویسید.</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تحليل سوالات آزمون ترم اول نشان دادعملكرد دانش آموزان درسوال 4 و9ضعيف وعملكردتعدادي از آنان </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در كل آزمون مطلوب نيست . مداخله آموزشي</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معلم چگونه خواهدبود؟</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اولین رئیس قوه قضائیه چه نام داشت ودرچه       </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تاریخی به شهادت رسید.</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مهمترین رکن حکومت اسلامی چیست. چرا؟</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نظارت مجلس درروابط خارجی چیست .</a:t>
            </a:r>
            <a:br>
              <a:rPr lang="fa-IR" sz="3600" b="1" dirty="0" smtClean="0">
                <a:solidFill>
                  <a:srgbClr val="000000"/>
                </a:solidFill>
                <a:effectLst>
                  <a:outerShdw blurRad="38100" dist="38100" dir="2700000" algn="tl">
                    <a:srgbClr val="000000">
                      <a:alpha val="43137"/>
                    </a:srgbClr>
                  </a:outerShdw>
                </a:effectLst>
              </a:rPr>
            </a:br>
            <a:r>
              <a:rPr lang="fa-IR" sz="3600" b="1" dirty="0" smtClean="0">
                <a:solidFill>
                  <a:srgbClr val="000000"/>
                </a:solidFill>
                <a:effectLst>
                  <a:outerShdw blurRad="38100" dist="38100" dir="2700000" algn="tl">
                    <a:srgbClr val="000000">
                      <a:alpha val="43137"/>
                    </a:srgbClr>
                  </a:outerShdw>
                </a:effectLst>
              </a:rPr>
              <a:t> </a:t>
            </a:r>
            <a:r>
              <a:rPr lang="en-US" sz="3600" b="1" dirty="0" smtClean="0">
                <a:solidFill>
                  <a:srgbClr val="000000"/>
                </a:solidFill>
                <a:effectLst>
                  <a:outerShdw blurRad="38100" dist="38100" dir="2700000" algn="tl">
                    <a:srgbClr val="000000">
                      <a:alpha val="43137"/>
                    </a:srgbClr>
                  </a:outerShdw>
                </a:effectLst>
              </a:rPr>
              <a:t>    </a:t>
            </a:r>
            <a:r>
              <a:rPr lang="fa-IR" sz="3600" b="1" dirty="0" smtClean="0">
                <a:solidFill>
                  <a:srgbClr val="000000"/>
                </a:solidFill>
                <a:effectLst>
                  <a:outerShdw blurRad="38100" dist="38100" dir="2700000" algn="tl">
                    <a:srgbClr val="000000">
                      <a:alpha val="43137"/>
                    </a:srgbClr>
                  </a:outerShdw>
                </a:effectLst>
              </a:rPr>
              <a:t>اهداف سید جمال الدین را بنویسید.</a:t>
            </a:r>
            <a:endParaRPr lang="en-US" sz="3600" b="1" dirty="0" smtClean="0">
              <a:solidFill>
                <a:srgbClr val="000000"/>
              </a:solidFill>
              <a:effectLst>
                <a:outerShdw blurRad="38100" dist="38100" dir="2700000" algn="tl">
                  <a:srgbClr val="000000">
                    <a:alpha val="43137"/>
                  </a:srgbClr>
                </a:outerShdw>
              </a:effectLst>
            </a:endParaRPr>
          </a:p>
        </p:txBody>
      </p:sp>
      <p:pic>
        <p:nvPicPr>
          <p:cNvPr id="398339" name="Picture 2"/>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382000" y="1828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40" name="Picture 3"/>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382000" y="762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41" name="Picture 4"/>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7848600" y="1371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2" name="Picture 5"/>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458200" y="4038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43" name="Picture 5"/>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7696200" y="5105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4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715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6248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46" name="Picture 3"/>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7292975" y="228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477000"/>
            <a:ext cx="2133600" cy="136525"/>
          </a:xfrm>
        </p:spPr>
        <p:txBody>
          <a:bodyPr/>
          <a:lstStyle/>
          <a:p>
            <a:pPr>
              <a:defRPr/>
            </a:pPr>
            <a:fld id="{F87A7DEF-F724-4DF9-B35B-99028D15E54E}" type="slidenum">
              <a:rPr lang="ar-SA" sz="1400" b="1" smtClean="0">
                <a:solidFill>
                  <a:schemeClr val="bg1"/>
                </a:solidFill>
              </a:rPr>
              <a:pPr>
                <a:defRPr/>
              </a:pPr>
              <a:t>117</a:t>
            </a:fld>
            <a:endParaRPr lang="en-US" sz="1400" b="1" dirty="0">
              <a:solidFill>
                <a:schemeClr val="bg1"/>
              </a:solidFill>
            </a:endParaRPr>
          </a:p>
        </p:txBody>
      </p:sp>
    </p:spTree>
    <p:extLst>
      <p:ext uri="{BB962C8B-B14F-4D97-AF65-F5344CB8AC3E}">
        <p14:creationId xmlns:p14="http://schemas.microsoft.com/office/powerpoint/2010/main" val="2361278504"/>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 y="0"/>
            <a:ext cx="8839200" cy="838200"/>
          </a:xfrm>
        </p:spPr>
        <p:txBody>
          <a:bodyPr tIns="182880" anchor="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a-IR"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MRT_Casablanca" pitchFamily="2" charset="-78"/>
              </a:rPr>
              <a:t> نكات ضروري جهت تهيه  و نو شتن سوالات انشايي :</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MRT_Casablanca" pitchFamily="2" charset="-78"/>
            </a:endParaRPr>
          </a:p>
        </p:txBody>
      </p:sp>
      <p:sp>
        <p:nvSpPr>
          <p:cNvPr id="5123" name="Rectangle 3"/>
          <p:cNvSpPr>
            <a:spLocks noGrp="1" noChangeArrowheads="1"/>
          </p:cNvSpPr>
          <p:nvPr>
            <p:ph type="body" idx="1"/>
          </p:nvPr>
        </p:nvSpPr>
        <p:spPr>
          <a:xfrm>
            <a:off x="152400" y="1066800"/>
            <a:ext cx="8686800" cy="5105400"/>
          </a:xfrm>
        </p:spPr>
        <p:txBody>
          <a:bodyPr tIns="365760" bIns="0"/>
          <a:lstStyle/>
          <a:p>
            <a:pPr algn="ctr" rtl="1">
              <a:spcBef>
                <a:spcPts val="0"/>
              </a:spcBef>
              <a:buClr>
                <a:srgbClr val="FF0000"/>
              </a:buClr>
              <a:buFont typeface="Wingdings" pitchFamily="2" charset="2"/>
              <a:buChar char="ü"/>
            </a:pPr>
            <a:r>
              <a:rPr lang="fa-IR" sz="3200" spc="-150" dirty="0" smtClean="0">
                <a:solidFill>
                  <a:schemeClr val="tx1"/>
                </a:solidFill>
                <a:effectLst>
                  <a:outerShdw blurRad="38100" dist="38100" dir="2700000" algn="tl">
                    <a:srgbClr val="000000">
                      <a:alpha val="43137"/>
                    </a:srgbClr>
                  </a:outerShdw>
                </a:effectLst>
                <a:cs typeface="MRT_Casablanca" pitchFamily="2" charset="-78"/>
              </a:rPr>
              <a:t>سئوال </a:t>
            </a:r>
            <a:r>
              <a:rPr lang="fa-IR" sz="3200" spc="-150" dirty="0">
                <a:solidFill>
                  <a:schemeClr val="tx1"/>
                </a:solidFill>
                <a:effectLst>
                  <a:outerShdw blurRad="38100" dist="38100" dir="2700000" algn="tl">
                    <a:srgbClr val="000000">
                      <a:alpha val="43137"/>
                    </a:srgbClr>
                  </a:outerShdw>
                </a:effectLst>
                <a:cs typeface="MRT_Casablanca" pitchFamily="2" charset="-78"/>
              </a:rPr>
              <a:t>را به گونه اي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بنويسیم </a:t>
            </a:r>
            <a:r>
              <a:rPr lang="fa-IR" sz="3200" spc="-150" dirty="0">
                <a:solidFill>
                  <a:schemeClr val="tx1"/>
                </a:solidFill>
                <a:effectLst>
                  <a:outerShdw blurRad="38100" dist="38100" dir="2700000" algn="tl">
                    <a:srgbClr val="000000">
                      <a:alpha val="43137"/>
                    </a:srgbClr>
                  </a:outerShdw>
                </a:effectLst>
                <a:cs typeface="MRT_Casablanca" pitchFamily="2" charset="-78"/>
              </a:rPr>
              <a:t>كه شامل توضيح كافي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ومشروحي </a:t>
            </a:r>
            <a:r>
              <a:rPr lang="fa-IR" sz="3200" spc="-150" dirty="0">
                <a:solidFill>
                  <a:schemeClr val="tx1"/>
                </a:solidFill>
                <a:effectLst>
                  <a:outerShdw blurRad="38100" dist="38100" dir="2700000" algn="tl">
                    <a:srgbClr val="000000">
                      <a:alpha val="43137"/>
                    </a:srgbClr>
                  </a:outerShdw>
                </a:effectLst>
                <a:cs typeface="MRT_Casablanca" pitchFamily="2" charset="-78"/>
              </a:rPr>
              <a:t>از آنچه كه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قراراست فراگيربه </a:t>
            </a:r>
            <a:r>
              <a:rPr lang="fa-IR" sz="3200" spc="-150" dirty="0">
                <a:solidFill>
                  <a:schemeClr val="tx1"/>
                </a:solidFill>
                <a:effectLst>
                  <a:outerShdw blurRad="38100" dist="38100" dir="2700000" algn="tl">
                    <a:srgbClr val="000000">
                      <a:alpha val="43137"/>
                    </a:srgbClr>
                  </a:outerShdw>
                </a:effectLst>
                <a:cs typeface="MRT_Casablanca" pitchFamily="2" charset="-78"/>
              </a:rPr>
              <a:t>آن پاسخ دهد باشد</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0"/>
              </a:spcBef>
              <a:buClr>
                <a:srgbClr val="FF0000"/>
              </a:buClr>
              <a:buFont typeface="Wingdings" pitchFamily="2" charset="2"/>
              <a:buChar char="ü"/>
            </a:pPr>
            <a:r>
              <a:rPr lang="fa-IR" sz="3200" spc="-150" dirty="0">
                <a:solidFill>
                  <a:schemeClr val="tx1"/>
                </a:solidFill>
                <a:effectLst>
                  <a:outerShdw blurRad="38100" dist="38100" dir="2700000" algn="tl">
                    <a:srgbClr val="000000">
                      <a:alpha val="43137"/>
                    </a:srgbClr>
                  </a:outerShdw>
                </a:effectLst>
                <a:cs typeface="MRT_Casablanca" pitchFamily="2" charset="-78"/>
              </a:rPr>
              <a:t>طول تقريبي پاسخ هر سئوال ونيز برآورد زمان لازم براي پاسخگويي به آن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ازطرف </a:t>
            </a:r>
            <a:r>
              <a:rPr lang="fa-IR" sz="3200" spc="-150" dirty="0">
                <a:solidFill>
                  <a:schemeClr val="tx1"/>
                </a:solidFill>
                <a:effectLst>
                  <a:outerShdw blurRad="38100" dist="38100" dir="2700000" algn="tl">
                    <a:srgbClr val="000000">
                      <a:alpha val="43137"/>
                    </a:srgbClr>
                  </a:outerShdw>
                </a:effectLst>
                <a:cs typeface="MRT_Casablanca" pitchFamily="2" charset="-78"/>
              </a:rPr>
              <a:t>طراح مشخص شود</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0"/>
              </a:spcBef>
              <a:buClr>
                <a:srgbClr val="FF0000"/>
              </a:buClr>
              <a:buFont typeface="Wingdings" pitchFamily="2" charset="2"/>
              <a:buChar char="ü"/>
            </a:pPr>
            <a:r>
              <a:rPr lang="fa-IR" sz="3200" spc="-150" dirty="0">
                <a:solidFill>
                  <a:schemeClr val="tx1"/>
                </a:solidFill>
                <a:effectLst>
                  <a:outerShdw blurRad="38100" dist="38100" dir="2700000" algn="tl">
                    <a:srgbClr val="000000">
                      <a:alpha val="43137"/>
                    </a:srgbClr>
                  </a:outerShdw>
                </a:effectLst>
                <a:cs typeface="MRT_Casablanca" pitchFamily="2" charset="-78"/>
              </a:rPr>
              <a:t> گنجاندن عباراتي مانند (دليل بياوريد، مقايسه كنيد و</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 </a:t>
            </a:r>
            <a:r>
              <a:rPr lang="fa-IR" sz="3200" spc="-150" dirty="0">
                <a:solidFill>
                  <a:schemeClr val="tx1"/>
                </a:solidFill>
                <a:effectLst>
                  <a:outerShdw blurRad="38100" dist="38100" dir="2700000" algn="tl">
                    <a:srgbClr val="000000">
                      <a:alpha val="43137"/>
                    </a:srgbClr>
                  </a:outerShdw>
                </a:effectLst>
                <a:cs typeface="MRT_Casablanca" pitchFamily="2" charset="-78"/>
              </a:rPr>
              <a:t>در متن سئوالات انشايي سبب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بالارفتن </a:t>
            </a:r>
            <a:r>
              <a:rPr lang="fa-IR" sz="3200" spc="-150" dirty="0">
                <a:solidFill>
                  <a:schemeClr val="tx1"/>
                </a:solidFill>
                <a:effectLst>
                  <a:outerShdw blurRad="38100" dist="38100" dir="2700000" algn="tl">
                    <a:srgbClr val="000000">
                      <a:alpha val="43137"/>
                    </a:srgbClr>
                  </a:outerShdw>
                </a:effectLst>
                <a:cs typeface="MRT_Casablanca" pitchFamily="2" charset="-78"/>
              </a:rPr>
              <a:t>ميزان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اعتباراين </a:t>
            </a:r>
            <a:r>
              <a:rPr lang="fa-IR" sz="3200" spc="-150" dirty="0">
                <a:solidFill>
                  <a:schemeClr val="tx1"/>
                </a:solidFill>
                <a:effectLst>
                  <a:outerShdw blurRad="38100" dist="38100" dir="2700000" algn="tl">
                    <a:srgbClr val="000000">
                      <a:alpha val="43137"/>
                    </a:srgbClr>
                  </a:outerShdw>
                </a:effectLst>
                <a:cs typeface="MRT_Casablanca" pitchFamily="2" charset="-78"/>
              </a:rPr>
              <a:t>دسته </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ازسئوالات </a:t>
            </a:r>
            <a:r>
              <a:rPr lang="fa-IR" sz="3200" spc="-150" dirty="0">
                <a:solidFill>
                  <a:schemeClr val="tx1"/>
                </a:solidFill>
                <a:effectLst>
                  <a:outerShdw blurRad="38100" dist="38100" dir="2700000" algn="tl">
                    <a:srgbClr val="000000">
                      <a:alpha val="43137"/>
                    </a:srgbClr>
                  </a:outerShdw>
                </a:effectLst>
                <a:cs typeface="MRT_Casablanca" pitchFamily="2" charset="-78"/>
              </a:rPr>
              <a:t>مي گردد</a:t>
            </a:r>
            <a:r>
              <a:rPr lang="fa-IR" sz="3200" spc="-15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0"/>
              </a:spcBef>
              <a:buClr>
                <a:srgbClr val="FF0000"/>
              </a:buClr>
              <a:buFont typeface="Wingdings" pitchFamily="2" charset="2"/>
              <a:buChar char="ü"/>
            </a:pPr>
            <a:r>
              <a:rPr lang="fa-IR" sz="3200" spc="-150" dirty="0" smtClean="0">
                <a:solidFill>
                  <a:schemeClr val="tx1"/>
                </a:solidFill>
                <a:effectLst>
                  <a:outerShdw blurRad="38100" dist="38100" dir="2700000" algn="tl">
                    <a:srgbClr val="000000">
                      <a:alpha val="43137"/>
                    </a:srgbClr>
                  </a:outerShdw>
                </a:effectLst>
                <a:cs typeface="MRT_Casablanca" pitchFamily="2" charset="-78"/>
              </a:rPr>
              <a:t>بايد قبل ازنوشتن هرسئوال عمل ذهني مورد نظررا كه قصداندازه گيري آن را داریم به روشني مشخص كنیم.</a:t>
            </a:r>
          </a:p>
          <a:p>
            <a:pPr marL="0" lvl="0" indent="0" algn="ctr" rtl="1">
              <a:buClr>
                <a:srgbClr val="FF0000"/>
              </a:buClr>
              <a:buNone/>
            </a:pPr>
            <a:endParaRPr lang="fa-IR" dirty="0" smtClean="0">
              <a:solidFill>
                <a:srgbClr val="000000"/>
              </a:solidFill>
              <a:effectLst>
                <a:outerShdw blurRad="38100" dist="38100" dir="2700000" algn="tl">
                  <a:srgbClr val="000000">
                    <a:alpha val="43137"/>
                  </a:srgbClr>
                </a:outerShdw>
              </a:effectLst>
            </a:endParaRPr>
          </a:p>
          <a:p>
            <a:pPr lvl="0" algn="ctr" rtl="1">
              <a:buClr>
                <a:srgbClr val="FF0000"/>
              </a:buClr>
              <a:buFont typeface="Wingdings" pitchFamily="2" charset="2"/>
              <a:buChar char="ü"/>
            </a:pPr>
            <a:endParaRPr lang="fa-IR" dirty="0" smtClean="0">
              <a:solidFill>
                <a:srgbClr val="000000"/>
              </a:solidFill>
              <a:effectLst>
                <a:outerShdw blurRad="38100" dist="38100" dir="2700000" algn="tl">
                  <a:srgbClr val="000000">
                    <a:alpha val="43137"/>
                  </a:srgbClr>
                </a:outerShdw>
              </a:effectLst>
            </a:endParaRPr>
          </a:p>
          <a:p>
            <a:pPr algn="ctr" rtl="1">
              <a:spcBef>
                <a:spcPts val="0"/>
              </a:spcBef>
              <a:buClr>
                <a:srgbClr val="FF0000"/>
              </a:buClr>
              <a:buFont typeface="Wingdings" pitchFamily="2" charset="2"/>
              <a:buChar char="ü"/>
            </a:pPr>
            <a:endParaRPr lang="en-US" sz="3200" spc="-150" dirty="0">
              <a:solidFill>
                <a:schemeClr val="tx1"/>
              </a:solidFill>
              <a:effectLst>
                <a:outerShdw blurRad="38100" dist="38100" dir="2700000" algn="tl">
                  <a:srgbClr val="000000">
                    <a:alpha val="43137"/>
                  </a:srgbClr>
                </a:outerShdw>
              </a:effectLst>
              <a:cs typeface="MRT_Casablanca" pitchFamily="2" charset="-78"/>
            </a:endParaRPr>
          </a:p>
        </p:txBody>
      </p:sp>
      <p:sp>
        <p:nvSpPr>
          <p:cNvPr id="3" name="Slide Number Placeholder 2"/>
          <p:cNvSpPr>
            <a:spLocks noGrp="1"/>
          </p:cNvSpPr>
          <p:nvPr>
            <p:ph type="sldNum" sz="quarter" idx="12"/>
          </p:nvPr>
        </p:nvSpPr>
        <p:spPr>
          <a:xfrm>
            <a:off x="6858000" y="6381750"/>
            <a:ext cx="2133600" cy="476250"/>
          </a:xfrm>
        </p:spPr>
        <p:txBody>
          <a:bodyPr/>
          <a:lstStyle/>
          <a:p>
            <a:fld id="{B9AE3CBA-9208-47DF-ADA7-35B595BD250B}" type="slidenum">
              <a:rPr lang="en-US" smtClean="0">
                <a:solidFill>
                  <a:schemeClr val="bg1"/>
                </a:solidFill>
              </a:rPr>
              <a:pPr/>
              <a:t>118</a:t>
            </a:fld>
            <a:endParaRPr lang="en-US" dirty="0">
              <a:solidFill>
                <a:schemeClr val="bg1"/>
              </a:solidFill>
            </a:endParaRPr>
          </a:p>
        </p:txBody>
      </p:sp>
      <p:pic>
        <p:nvPicPr>
          <p:cNvPr id="6"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46038"/>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2011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52400" y="1066800"/>
            <a:ext cx="8686800" cy="5059363"/>
          </a:xfrm>
        </p:spPr>
        <p:txBody>
          <a:bodyPr/>
          <a:lstStyle/>
          <a:p>
            <a:pPr algn="ctr" rtl="1">
              <a:lnSpc>
                <a:spcPts val="3300"/>
              </a:lnSpc>
              <a:spcBef>
                <a:spcPts val="0"/>
              </a:spcBef>
              <a:buClr>
                <a:srgbClr val="FF0000"/>
              </a:buClr>
              <a:buFont typeface="Wingdings" pitchFamily="2" charset="2"/>
              <a:buChar char="ü"/>
            </a:pPr>
            <a:r>
              <a:rPr lang="fa-IR" sz="3200" b="1" dirty="0" smtClean="0">
                <a:solidFill>
                  <a:schemeClr val="tx1"/>
                </a:solidFill>
                <a:effectLst>
                  <a:outerShdw blurRad="38100" dist="38100" dir="2700000" algn="tl">
                    <a:srgbClr val="000000">
                      <a:alpha val="43137"/>
                    </a:srgbClr>
                  </a:outerShdw>
                </a:effectLst>
                <a:cs typeface="MRT_Casablanca" pitchFamily="2" charset="-78"/>
              </a:rPr>
              <a:t>تا </a:t>
            </a:r>
            <a:r>
              <a:rPr lang="fa-IR" sz="3200" b="1" dirty="0">
                <a:solidFill>
                  <a:schemeClr val="tx1"/>
                </a:solidFill>
                <a:effectLst>
                  <a:outerShdw blurRad="38100" dist="38100" dir="2700000" algn="tl">
                    <a:srgbClr val="000000">
                      <a:alpha val="43137"/>
                    </a:srgbClr>
                  </a:outerShdw>
                </a:effectLst>
                <a:cs typeface="MRT_Casablanca" pitchFamily="2" charset="-78"/>
              </a:rPr>
              <a:t>چه حد سئوالات همنوع پشت سر هم قرار گرفته  و دستور كار لازم را دارند</a:t>
            </a:r>
            <a:r>
              <a:rPr lang="fa-IR" sz="3200" b="1" dirty="0" smtClean="0">
                <a:solidFill>
                  <a:schemeClr val="tx1"/>
                </a:solidFill>
                <a:effectLst>
                  <a:outerShdw blurRad="38100" dist="38100" dir="2700000" algn="tl">
                    <a:srgbClr val="000000">
                      <a:alpha val="43137"/>
                    </a:srgbClr>
                  </a:outerShdw>
                </a:effectLst>
                <a:cs typeface="MRT_Casablanca" pitchFamily="2" charset="-78"/>
              </a:rPr>
              <a:t>؟</a:t>
            </a:r>
          </a:p>
          <a:p>
            <a:pPr algn="ctr" rtl="1">
              <a:lnSpc>
                <a:spcPts val="3300"/>
              </a:lnSpc>
              <a:spcBef>
                <a:spcPts val="0"/>
              </a:spcBef>
              <a:buClr>
                <a:srgbClr val="FF0000"/>
              </a:buClr>
              <a:buFont typeface="Wingdings" pitchFamily="2" charset="2"/>
              <a:buChar char="ü"/>
            </a:pPr>
            <a:r>
              <a:rPr lang="fa-IR" sz="3200" b="1" dirty="0">
                <a:solidFill>
                  <a:schemeClr val="tx1"/>
                </a:solidFill>
                <a:effectLst>
                  <a:outerShdw blurRad="38100" dist="38100" dir="2700000" algn="tl">
                    <a:srgbClr val="000000">
                      <a:alpha val="43137"/>
                    </a:srgbClr>
                  </a:outerShdw>
                </a:effectLst>
                <a:cs typeface="MRT_Casablanca" pitchFamily="2" charset="-78"/>
              </a:rPr>
              <a:t>سئوالات تا چه حد در سنجش يك هدف آموزشي بدون تكرار طرح شده اند</a:t>
            </a:r>
            <a:r>
              <a:rPr lang="fa-IR" sz="3200" b="1" dirty="0" smtClean="0">
                <a:solidFill>
                  <a:schemeClr val="tx1"/>
                </a:solidFill>
                <a:effectLst>
                  <a:outerShdw blurRad="38100" dist="38100" dir="2700000" algn="tl">
                    <a:srgbClr val="000000">
                      <a:alpha val="43137"/>
                    </a:srgbClr>
                  </a:outerShdw>
                </a:effectLst>
                <a:cs typeface="MRT_Casablanca" pitchFamily="2" charset="-78"/>
              </a:rPr>
              <a:t>؟</a:t>
            </a:r>
          </a:p>
          <a:p>
            <a:pPr algn="ctr" rtl="1">
              <a:lnSpc>
                <a:spcPts val="3300"/>
              </a:lnSpc>
              <a:spcBef>
                <a:spcPts val="0"/>
              </a:spcBef>
              <a:buClr>
                <a:srgbClr val="FF0000"/>
              </a:buClr>
              <a:buFont typeface="Wingdings" pitchFamily="2" charset="2"/>
              <a:buChar char="ü"/>
            </a:pPr>
            <a:r>
              <a:rPr lang="fa-IR" sz="3200" b="1" dirty="0">
                <a:solidFill>
                  <a:schemeClr val="tx1"/>
                </a:solidFill>
                <a:effectLst>
                  <a:outerShdw blurRad="38100" dist="38100" dir="2700000" algn="tl">
                    <a:srgbClr val="000000">
                      <a:alpha val="43137"/>
                    </a:srgbClr>
                  </a:outerShdw>
                </a:effectLst>
                <a:cs typeface="MRT_Casablanca" pitchFamily="2" charset="-78"/>
              </a:rPr>
              <a:t>تا چه حد هر سئوال به طور مستقل فقط يك هدف آموزشي را مورد سنجش قرار داده است </a:t>
            </a:r>
            <a:r>
              <a:rPr lang="fa-IR" sz="3200" b="1" dirty="0" smtClean="0">
                <a:solidFill>
                  <a:schemeClr val="tx1"/>
                </a:solidFill>
                <a:effectLst>
                  <a:outerShdw blurRad="38100" dist="38100" dir="2700000" algn="tl">
                    <a:srgbClr val="000000">
                      <a:alpha val="43137"/>
                    </a:srgbClr>
                  </a:outerShdw>
                </a:effectLst>
                <a:cs typeface="MRT_Casablanca" pitchFamily="2" charset="-78"/>
              </a:rPr>
              <a:t>؟</a:t>
            </a:r>
          </a:p>
          <a:p>
            <a:pPr algn="ctr" rtl="1">
              <a:lnSpc>
                <a:spcPts val="3300"/>
              </a:lnSpc>
              <a:spcBef>
                <a:spcPts val="0"/>
              </a:spcBef>
              <a:buClr>
                <a:srgbClr val="FF0000"/>
              </a:buClr>
              <a:buFont typeface="Wingdings" pitchFamily="2" charset="2"/>
              <a:buChar char="ü"/>
            </a:pPr>
            <a:r>
              <a:rPr lang="fa-IR" sz="3200" b="1" dirty="0">
                <a:solidFill>
                  <a:schemeClr val="tx1"/>
                </a:solidFill>
                <a:effectLst>
                  <a:outerShdw blurRad="38100" dist="38100" dir="2700000" algn="tl">
                    <a:srgbClr val="000000">
                      <a:alpha val="43137"/>
                    </a:srgbClr>
                  </a:outerShdw>
                </a:effectLst>
                <a:cs typeface="MRT_Casablanca" pitchFamily="2" charset="-78"/>
              </a:rPr>
              <a:t>تا چه حد بارم </a:t>
            </a:r>
            <a:r>
              <a:rPr lang="fa-IR" sz="3200" b="1" dirty="0" smtClean="0">
                <a:solidFill>
                  <a:schemeClr val="tx1"/>
                </a:solidFill>
                <a:effectLst>
                  <a:outerShdw blurRad="38100" dist="38100" dir="2700000" algn="tl">
                    <a:srgbClr val="000000">
                      <a:alpha val="43137"/>
                    </a:srgbClr>
                  </a:outerShdw>
                </a:effectLst>
                <a:cs typeface="MRT_Casablanca" pitchFamily="2" charset="-78"/>
              </a:rPr>
              <a:t>هرسئوال </a:t>
            </a:r>
            <a:r>
              <a:rPr lang="fa-IR" sz="3200" b="1" dirty="0">
                <a:solidFill>
                  <a:schemeClr val="tx1"/>
                </a:solidFill>
                <a:effectLst>
                  <a:outerShdw blurRad="38100" dist="38100" dir="2700000" algn="tl">
                    <a:srgbClr val="000000">
                      <a:alpha val="43137"/>
                    </a:srgbClr>
                  </a:outerShdw>
                </a:effectLst>
                <a:cs typeface="MRT_Casablanca" pitchFamily="2" charset="-78"/>
              </a:rPr>
              <a:t>با جواب </a:t>
            </a:r>
            <a:r>
              <a:rPr lang="fa-IR" sz="3200" b="1" dirty="0" smtClean="0">
                <a:solidFill>
                  <a:schemeClr val="tx1"/>
                </a:solidFill>
                <a:effectLst>
                  <a:outerShdw blurRad="38100" dist="38100" dir="2700000" algn="tl">
                    <a:srgbClr val="000000">
                      <a:alpha val="43137"/>
                    </a:srgbClr>
                  </a:outerShdw>
                </a:effectLst>
                <a:cs typeface="MRT_Casablanca" pitchFamily="2" charset="-78"/>
              </a:rPr>
              <a:t>موردانتظار </a:t>
            </a:r>
            <a:r>
              <a:rPr lang="fa-IR" sz="3200" b="1" dirty="0">
                <a:solidFill>
                  <a:schemeClr val="tx1"/>
                </a:solidFill>
                <a:effectLst>
                  <a:outerShdw blurRad="38100" dist="38100" dir="2700000" algn="tl">
                    <a:srgbClr val="000000">
                      <a:alpha val="43137"/>
                    </a:srgbClr>
                  </a:outerShdw>
                </a:effectLst>
                <a:cs typeface="MRT_Casablanca" pitchFamily="2" charset="-78"/>
              </a:rPr>
              <a:t>متناسب </a:t>
            </a:r>
            <a:r>
              <a:rPr lang="fa-IR" sz="3200" b="1" dirty="0" smtClean="0">
                <a:solidFill>
                  <a:schemeClr val="tx1"/>
                </a:solidFill>
                <a:effectLst>
                  <a:outerShdw blurRad="38100" dist="38100" dir="2700000" algn="tl">
                    <a:srgbClr val="000000">
                      <a:alpha val="43137"/>
                    </a:srgbClr>
                  </a:outerShdw>
                </a:effectLst>
                <a:cs typeface="MRT_Casablanca" pitchFamily="2" charset="-78"/>
              </a:rPr>
              <a:t>است؟</a:t>
            </a:r>
          </a:p>
          <a:p>
            <a:pPr algn="ctr" rtl="1">
              <a:lnSpc>
                <a:spcPts val="3300"/>
              </a:lnSpc>
              <a:spcBef>
                <a:spcPts val="0"/>
              </a:spcBef>
              <a:buClr>
                <a:srgbClr val="FF0000"/>
              </a:buClr>
              <a:buFont typeface="Wingdings" pitchFamily="2" charset="2"/>
              <a:buChar char="ü"/>
            </a:pPr>
            <a:r>
              <a:rPr lang="fa-IR" sz="3200" b="1" dirty="0">
                <a:solidFill>
                  <a:schemeClr val="tx1"/>
                </a:solidFill>
                <a:effectLst>
                  <a:outerShdw blurRad="38100" dist="38100" dir="2700000" algn="tl">
                    <a:srgbClr val="000000">
                      <a:alpha val="43137"/>
                    </a:srgbClr>
                  </a:outerShdw>
                </a:effectLst>
                <a:cs typeface="MRT_Casablanca" pitchFamily="2" charset="-78"/>
              </a:rPr>
              <a:t>تا چه حد در تدوين سئوالات بودجه بندي كتاب رعايت </a:t>
            </a:r>
            <a:r>
              <a:rPr lang="fa-IR" sz="3200" b="1" dirty="0" smtClean="0">
                <a:solidFill>
                  <a:schemeClr val="tx1"/>
                </a:solidFill>
                <a:effectLst>
                  <a:outerShdw blurRad="38100" dist="38100" dir="2700000" algn="tl">
                    <a:srgbClr val="000000">
                      <a:alpha val="43137"/>
                    </a:srgbClr>
                  </a:outerShdw>
                </a:effectLst>
                <a:cs typeface="MRT_Casablanca" pitchFamily="2" charset="-78"/>
              </a:rPr>
              <a:t>شده؟</a:t>
            </a:r>
          </a:p>
          <a:p>
            <a:pPr algn="ctr" rtl="1">
              <a:lnSpc>
                <a:spcPts val="3300"/>
              </a:lnSpc>
              <a:spcBef>
                <a:spcPts val="0"/>
              </a:spcBef>
              <a:buClr>
                <a:srgbClr val="FF0000"/>
              </a:buClr>
              <a:buFont typeface="Wingdings" pitchFamily="2" charset="2"/>
              <a:buChar char="ü"/>
            </a:pPr>
            <a:r>
              <a:rPr lang="fa-IR" sz="3200" b="1" dirty="0">
                <a:solidFill>
                  <a:schemeClr val="tx1"/>
                </a:solidFill>
                <a:effectLst>
                  <a:outerShdw blurRad="38100" dist="38100" dir="2700000" algn="tl">
                    <a:srgbClr val="000000">
                      <a:alpha val="43137"/>
                    </a:srgbClr>
                  </a:outerShdw>
                </a:effectLst>
                <a:cs typeface="MRT_Casablanca" pitchFamily="2" charset="-78"/>
              </a:rPr>
              <a:t>تا چه حد متن يك سئوال راهنماي پاسخ آن سئوال يا سئوالات ديگر نيست</a:t>
            </a:r>
            <a:r>
              <a:rPr lang="fa-IR" sz="3200" b="1" dirty="0" smtClean="0">
                <a:solidFill>
                  <a:schemeClr val="tx1"/>
                </a:solidFill>
                <a:effectLst>
                  <a:outerShdw blurRad="38100" dist="38100" dir="2700000" algn="tl">
                    <a:srgbClr val="000000">
                      <a:alpha val="43137"/>
                    </a:srgbClr>
                  </a:outerShdw>
                </a:effectLst>
                <a:cs typeface="MRT_Casablanca" pitchFamily="2" charset="-78"/>
              </a:rPr>
              <a:t>؟</a:t>
            </a:r>
          </a:p>
          <a:p>
            <a:pPr algn="ctr" rtl="1">
              <a:lnSpc>
                <a:spcPts val="3300"/>
              </a:lnSpc>
              <a:spcBef>
                <a:spcPts val="0"/>
              </a:spcBef>
              <a:buClr>
                <a:srgbClr val="FF0000"/>
              </a:buClr>
              <a:buFont typeface="Wingdings" pitchFamily="2" charset="2"/>
              <a:buChar char="ü"/>
            </a:pPr>
            <a:r>
              <a:rPr lang="fa-IR" sz="3200" b="1" dirty="0">
                <a:solidFill>
                  <a:schemeClr val="tx1"/>
                </a:solidFill>
                <a:effectLst>
                  <a:outerShdw blurRad="38100" dist="38100" dir="2700000" algn="tl">
                    <a:srgbClr val="000000">
                      <a:alpha val="43137"/>
                    </a:srgbClr>
                  </a:outerShdw>
                </a:effectLst>
                <a:cs typeface="MRT_Casablanca" pitchFamily="2" charset="-78"/>
              </a:rPr>
              <a:t>تا چه حد سئوالات با عباراتي دقيق ،گويا و دور از ابهام طرح شده اند </a:t>
            </a:r>
            <a:r>
              <a:rPr lang="fa-IR" sz="3200" b="1" dirty="0" smtClean="0">
                <a:solidFill>
                  <a:schemeClr val="tx1"/>
                </a:solidFill>
                <a:effectLst>
                  <a:outerShdw blurRad="38100" dist="38100" dir="2700000" algn="tl">
                    <a:srgbClr val="000000">
                      <a:alpha val="43137"/>
                    </a:srgbClr>
                  </a:outerShdw>
                </a:effectLst>
                <a:cs typeface="MRT_Casablanca" pitchFamily="2" charset="-78"/>
              </a:rPr>
              <a:t>؟</a:t>
            </a:r>
          </a:p>
          <a:p>
            <a:pPr algn="ctr" rtl="1">
              <a:lnSpc>
                <a:spcPts val="3300"/>
              </a:lnSpc>
              <a:spcBef>
                <a:spcPts val="0"/>
              </a:spcBef>
              <a:buClr>
                <a:srgbClr val="FF0000"/>
              </a:buClr>
              <a:buFont typeface="Wingdings" pitchFamily="2" charset="2"/>
              <a:buChar char="ü"/>
            </a:pPr>
            <a:endParaRPr lang="en-US" sz="3200" b="1" dirty="0">
              <a:solidFill>
                <a:schemeClr val="tx1"/>
              </a:solidFill>
              <a:effectLst>
                <a:outerShdw blurRad="38100" dist="38100" dir="2700000" algn="tl">
                  <a:srgbClr val="000000">
                    <a:alpha val="43137"/>
                  </a:srgbClr>
                </a:outerShdw>
              </a:effectLst>
              <a:cs typeface="MRT_Casablanca" pitchFamily="2" charset="-78"/>
            </a:endParaRPr>
          </a:p>
        </p:txBody>
      </p:sp>
      <p:sp>
        <p:nvSpPr>
          <p:cNvPr id="3" name="Slide Number Placeholder 2"/>
          <p:cNvSpPr>
            <a:spLocks noGrp="1"/>
          </p:cNvSpPr>
          <p:nvPr>
            <p:ph type="sldNum" sz="quarter" idx="12"/>
          </p:nvPr>
        </p:nvSpPr>
        <p:spPr/>
        <p:txBody>
          <a:bodyPr/>
          <a:lstStyle/>
          <a:p>
            <a:fld id="{B9AE3CBA-9208-47DF-ADA7-35B595BD250B}" type="slidenum">
              <a:rPr lang="en-US" smtClean="0">
                <a:solidFill>
                  <a:schemeClr val="bg1"/>
                </a:solidFill>
              </a:rPr>
              <a:pPr/>
              <a:t>119</a:t>
            </a:fld>
            <a:endParaRPr lang="en-US" dirty="0">
              <a:solidFill>
                <a:schemeClr val="bg1"/>
              </a:solidFill>
            </a:endParaRPr>
          </a:p>
        </p:txBody>
      </p:sp>
      <p:pic>
        <p:nvPicPr>
          <p:cNvPr id="5"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04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61638546"/>
              </p:ext>
            </p:extLst>
          </p:nvPr>
        </p:nvGraphicFramePr>
        <p:xfrm>
          <a:off x="40758" y="0"/>
          <a:ext cx="9111341" cy="6858000"/>
        </p:xfrm>
        <a:graphic>
          <a:graphicData uri="http://schemas.openxmlformats.org/drawingml/2006/table">
            <a:tbl>
              <a:tblPr rtl="1" firstRow="1" bandRow="1">
                <a:tableStyleId>{00A15C55-8517-42AA-B614-E9B94910E393}</a:tableStyleId>
              </a:tblPr>
              <a:tblGrid>
                <a:gridCol w="1323224">
                  <a:extLst>
                    <a:ext uri="{9D8B030D-6E8A-4147-A177-3AD203B41FA5}">
                      <a16:colId xmlns:a16="http://schemas.microsoft.com/office/drawing/2014/main" xmlns="" val="20000"/>
                    </a:ext>
                  </a:extLst>
                </a:gridCol>
                <a:gridCol w="1669402">
                  <a:extLst>
                    <a:ext uri="{9D8B030D-6E8A-4147-A177-3AD203B41FA5}">
                      <a16:colId xmlns:a16="http://schemas.microsoft.com/office/drawing/2014/main" xmlns="" val="20001"/>
                    </a:ext>
                  </a:extLst>
                </a:gridCol>
                <a:gridCol w="445502">
                  <a:extLst>
                    <a:ext uri="{9D8B030D-6E8A-4147-A177-3AD203B41FA5}">
                      <a16:colId xmlns:a16="http://schemas.microsoft.com/office/drawing/2014/main" xmlns="" val="20002"/>
                    </a:ext>
                  </a:extLst>
                </a:gridCol>
                <a:gridCol w="438810">
                  <a:extLst>
                    <a:ext uri="{9D8B030D-6E8A-4147-A177-3AD203B41FA5}">
                      <a16:colId xmlns:a16="http://schemas.microsoft.com/office/drawing/2014/main" xmlns="" val="20003"/>
                    </a:ext>
                  </a:extLst>
                </a:gridCol>
                <a:gridCol w="571128">
                  <a:extLst>
                    <a:ext uri="{9D8B030D-6E8A-4147-A177-3AD203B41FA5}">
                      <a16:colId xmlns:a16="http://schemas.microsoft.com/office/drawing/2014/main" xmlns="" val="20004"/>
                    </a:ext>
                  </a:extLst>
                </a:gridCol>
                <a:gridCol w="2691474">
                  <a:extLst>
                    <a:ext uri="{9D8B030D-6E8A-4147-A177-3AD203B41FA5}">
                      <a16:colId xmlns:a16="http://schemas.microsoft.com/office/drawing/2014/main" xmlns="" val="20005"/>
                    </a:ext>
                  </a:extLst>
                </a:gridCol>
                <a:gridCol w="1971801">
                  <a:extLst>
                    <a:ext uri="{9D8B030D-6E8A-4147-A177-3AD203B41FA5}">
                      <a16:colId xmlns:a16="http://schemas.microsoft.com/office/drawing/2014/main" xmlns="" val="20006"/>
                    </a:ext>
                  </a:extLst>
                </a:gridCol>
              </a:tblGrid>
              <a:tr h="1651461">
                <a:tc>
                  <a:txBody>
                    <a:bodyPr/>
                    <a:lstStyle/>
                    <a:p>
                      <a:pPr marL="0" marR="0" indent="0" algn="ctr" defTabSz="914400" rtl="1" eaLnBrk="1" fontAlgn="auto" latinLnBrk="0" hangingPunct="1">
                        <a:lnSpc>
                          <a:spcPts val="2880"/>
                        </a:lnSpc>
                        <a:spcBef>
                          <a:spcPts val="0"/>
                        </a:spcBef>
                        <a:spcAft>
                          <a:spcPts val="0"/>
                        </a:spcAft>
                        <a:buClrTx/>
                        <a:buSzTx/>
                        <a:buFontTx/>
                        <a:buNone/>
                        <a:tabLst/>
                        <a:defRPr/>
                      </a:pPr>
                      <a:r>
                        <a:rPr lang="fa-IR" sz="2400" b="0" kern="1200" dirty="0" smtClean="0">
                          <a:solidFill>
                            <a:srgbClr val="FFFF00"/>
                          </a:solidFill>
                          <a:effectLst/>
                          <a:latin typeface="+mn-lt"/>
                          <a:ea typeface="+mn-ea"/>
                          <a:cs typeface="MRT_Beirut" pitchFamily="2" charset="-78"/>
                        </a:rPr>
                        <a:t>مقیاس های اندازه گیری</a:t>
                      </a:r>
                      <a:endParaRPr lang="fa-IR" sz="2400" b="0" dirty="0" smtClean="0">
                        <a:solidFill>
                          <a:srgbClr val="FFFF00"/>
                        </a:solidFill>
                        <a:effectLst/>
                        <a:cs typeface="MRT_Beirut" pitchFamily="2" charset="-78"/>
                      </a:endParaRPr>
                    </a:p>
                    <a:p>
                      <a:pPr algn="ctr" rtl="1"/>
                      <a:endParaRPr lang="fa-IR" sz="1800" b="0" dirty="0">
                        <a:cs typeface="MRT_Beirut" pitchFamily="2" charset="-78"/>
                      </a:endParaRPr>
                    </a:p>
                  </a:txBody>
                  <a:tcPr marT="108000" marB="0" anchor="ctr"/>
                </a:tc>
                <a:tc>
                  <a:txBody>
                    <a:bodyPr/>
                    <a:lstStyle/>
                    <a:p>
                      <a:pPr algn="ctr" rtl="1"/>
                      <a:r>
                        <a:rPr lang="fa-IR" sz="2000" b="0" dirty="0" smtClean="0">
                          <a:cs typeface="MRT_Beirut" pitchFamily="2" charset="-78"/>
                        </a:rPr>
                        <a:t>مثال</a:t>
                      </a:r>
                      <a:endParaRPr lang="fa-IR" sz="2000" b="0" dirty="0">
                        <a:cs typeface="MRT_Beirut" pitchFamily="2" charset="-78"/>
                      </a:endParaRPr>
                    </a:p>
                  </a:txBody>
                  <a:tcPr anchor="ctr">
                    <a:solidFill>
                      <a:schemeClr val="accent1"/>
                    </a:solidFill>
                  </a:tcPr>
                </a:tc>
                <a:tc>
                  <a:txBody>
                    <a:bodyPr/>
                    <a:lstStyle/>
                    <a:p>
                      <a:pPr algn="ctr" rtl="1"/>
                      <a:r>
                        <a:rPr lang="fa-IR" sz="1800" b="0" dirty="0" smtClean="0">
                          <a:cs typeface="MRT_Beirut" pitchFamily="2" charset="-78"/>
                        </a:rPr>
                        <a:t>وجودترتیب</a:t>
                      </a:r>
                      <a:endParaRPr lang="fa-IR" sz="1800" b="0" dirty="0">
                        <a:cs typeface="MRT_Beirut" pitchFamily="2" charset="-78"/>
                      </a:endParaRPr>
                    </a:p>
                  </a:txBody>
                  <a:tcPr vert="vert270" anchor="ctr">
                    <a:solidFill>
                      <a:schemeClr val="accent1"/>
                    </a:solidFill>
                  </a:tcPr>
                </a:tc>
                <a:tc>
                  <a:txBody>
                    <a:bodyPr/>
                    <a:lstStyle/>
                    <a:p>
                      <a:pPr algn="ctr" rtl="1"/>
                      <a:r>
                        <a:rPr lang="fa-IR" sz="1800" b="0" dirty="0" smtClean="0">
                          <a:cs typeface="MRT_Beirut" pitchFamily="2" charset="-78"/>
                        </a:rPr>
                        <a:t>فواصل مساوی</a:t>
                      </a:r>
                      <a:endParaRPr lang="fa-IR" sz="1800" b="0" dirty="0">
                        <a:cs typeface="MRT_Beirut" pitchFamily="2" charset="-78"/>
                      </a:endParaRPr>
                    </a:p>
                  </a:txBody>
                  <a:tcPr vert="vert270" anchor="ctr">
                    <a:solidFill>
                      <a:schemeClr val="accent1"/>
                    </a:solidFill>
                  </a:tcPr>
                </a:tc>
                <a:tc>
                  <a:txBody>
                    <a:bodyPr/>
                    <a:lstStyle/>
                    <a:p>
                      <a:pPr algn="ctr" rtl="1"/>
                      <a:r>
                        <a:rPr lang="fa-IR" sz="1800" b="0" dirty="0" smtClean="0">
                          <a:cs typeface="MRT_Beirut" pitchFamily="2" charset="-78"/>
                        </a:rPr>
                        <a:t>وجودصفرمطلق</a:t>
                      </a:r>
                      <a:endParaRPr lang="fa-IR" sz="1800" b="0" dirty="0">
                        <a:cs typeface="MRT_Beirut" pitchFamily="2" charset="-78"/>
                      </a:endParaRPr>
                    </a:p>
                  </a:txBody>
                  <a:tcPr vert="vert270" anchor="ctr">
                    <a:solidFill>
                      <a:schemeClr val="accent1"/>
                    </a:solidFill>
                  </a:tcPr>
                </a:tc>
                <a:tc>
                  <a:txBody>
                    <a:bodyPr/>
                    <a:lstStyle/>
                    <a:p>
                      <a:pPr algn="ctr" rtl="1"/>
                      <a:r>
                        <a:rPr lang="fa-IR" sz="2000" b="0" kern="1200" dirty="0" smtClean="0">
                          <a:solidFill>
                            <a:schemeClr val="lt1"/>
                          </a:solidFill>
                          <a:effectLst/>
                          <a:latin typeface="+mn-lt"/>
                          <a:ea typeface="+mn-ea"/>
                          <a:cs typeface="MRT_Beirut" pitchFamily="2" charset="-78"/>
                        </a:rPr>
                        <a:t>عملیات مجاز آماری  </a:t>
                      </a:r>
                      <a:endParaRPr lang="fa-IR" sz="2000" b="0" dirty="0">
                        <a:cs typeface="MRT_Beirut" pitchFamily="2" charset="-78"/>
                      </a:endParaRPr>
                    </a:p>
                  </a:txBody>
                  <a:tcPr anchor="ctr">
                    <a:solidFill>
                      <a:schemeClr val="accent1"/>
                    </a:solidFill>
                  </a:tcPr>
                </a:tc>
                <a:tc>
                  <a:txBody>
                    <a:bodyPr/>
                    <a:lstStyle/>
                    <a:p>
                      <a:pPr algn="ctr" rtl="1"/>
                      <a:r>
                        <a:rPr lang="fa-IR" sz="2000" b="0" kern="1200" dirty="0" smtClean="0">
                          <a:solidFill>
                            <a:schemeClr val="lt1"/>
                          </a:solidFill>
                          <a:effectLst/>
                          <a:latin typeface="+mn-lt"/>
                          <a:ea typeface="+mn-ea"/>
                          <a:cs typeface="MRT_Beirut" pitchFamily="2" charset="-78"/>
                        </a:rPr>
                        <a:t>عملیات مجاز ریاضی</a:t>
                      </a:r>
                      <a:endParaRPr lang="fa-IR" sz="2000" b="0" dirty="0">
                        <a:cs typeface="MRT_Beirut" pitchFamily="2" charset="-78"/>
                      </a:endParaRPr>
                    </a:p>
                  </a:txBody>
                  <a:tcPr anchor="ctr">
                    <a:solidFill>
                      <a:schemeClr val="accent1"/>
                    </a:solidFill>
                  </a:tcPr>
                </a:tc>
                <a:extLst>
                  <a:ext uri="{0D108BD9-81ED-4DB2-BD59-A6C34878D82A}">
                    <a16:rowId xmlns:a16="http://schemas.microsoft.com/office/drawing/2014/main" xmlns="" val="10000"/>
                  </a:ext>
                </a:extLst>
              </a:tr>
              <a:tr h="1211494">
                <a:tc>
                  <a:txBody>
                    <a:bodyPr/>
                    <a:lstStyle/>
                    <a:p>
                      <a:pPr algn="r" rtl="1"/>
                      <a:r>
                        <a:rPr lang="fa-IR" sz="1800" b="0" kern="1200" dirty="0" smtClean="0">
                          <a:solidFill>
                            <a:srgbClr val="C00000"/>
                          </a:solidFill>
                          <a:effectLst/>
                          <a:latin typeface="+mn-lt"/>
                          <a:ea typeface="+mn-ea"/>
                          <a:cs typeface="MRT_Beirut" pitchFamily="2" charset="-78"/>
                        </a:rPr>
                        <a:t>مقیاس اسمی 1- اسم گذاری</a:t>
                      </a:r>
                    </a:p>
                    <a:p>
                      <a:pPr algn="r" rtl="1"/>
                      <a:r>
                        <a:rPr lang="fa-IR" sz="1800" b="0" kern="1200" dirty="0" smtClean="0">
                          <a:solidFill>
                            <a:srgbClr val="C00000"/>
                          </a:solidFill>
                          <a:effectLst/>
                          <a:latin typeface="+mn-lt"/>
                          <a:ea typeface="+mn-ea"/>
                          <a:cs typeface="MRT_Beirut" pitchFamily="2" charset="-78"/>
                        </a:rPr>
                        <a:t>2- طبقه بندی</a:t>
                      </a:r>
                      <a:endParaRPr lang="fa-IR" sz="1800" b="0" dirty="0">
                        <a:solidFill>
                          <a:srgbClr val="C00000"/>
                        </a:solidFill>
                        <a:cs typeface="MRT_Beirut" pitchFamily="2" charset="-78"/>
                      </a:endParaRPr>
                    </a:p>
                  </a:txBody>
                  <a:tcPr anchor="ctr">
                    <a:solidFill>
                      <a:srgbClr val="92D050"/>
                    </a:solidFill>
                  </a:tcPr>
                </a:tc>
                <a:tc>
                  <a:txBody>
                    <a:bodyPr/>
                    <a:lstStyle/>
                    <a:p>
                      <a:pPr algn="ctr" rtl="1"/>
                      <a:r>
                        <a:rPr lang="fa-IR" sz="2000" b="0" kern="1200" dirty="0" smtClean="0">
                          <a:solidFill>
                            <a:schemeClr val="dk1"/>
                          </a:solidFill>
                          <a:effectLst/>
                          <a:latin typeface="+mn-lt"/>
                          <a:ea typeface="+mn-ea"/>
                          <a:cs typeface="MRT_Beirut" pitchFamily="2" charset="-78"/>
                        </a:rPr>
                        <a:t>پیراهن بازیکنان</a:t>
                      </a:r>
                    </a:p>
                    <a:p>
                      <a:pPr algn="ctr" rtl="1"/>
                      <a:r>
                        <a:rPr lang="fa-IR" sz="2000" b="0" kern="1200" dirty="0" smtClean="0">
                          <a:solidFill>
                            <a:schemeClr val="dk1"/>
                          </a:solidFill>
                          <a:effectLst/>
                          <a:latin typeface="+mn-lt"/>
                          <a:ea typeface="+mn-ea"/>
                          <a:cs typeface="MRT_Beirut" pitchFamily="2" charset="-78"/>
                        </a:rPr>
                        <a:t>انواع سنگها </a:t>
                      </a:r>
                    </a:p>
                    <a:p>
                      <a:pPr algn="ctr" rtl="1"/>
                      <a:r>
                        <a:rPr lang="fa-IR" sz="2000" b="0" kern="1200" dirty="0" smtClean="0">
                          <a:solidFill>
                            <a:schemeClr val="dk1"/>
                          </a:solidFill>
                          <a:effectLst/>
                          <a:latin typeface="+mn-lt"/>
                          <a:ea typeface="+mn-ea"/>
                          <a:cs typeface="MRT_Beirut" pitchFamily="2" charset="-78"/>
                        </a:rPr>
                        <a:t>خیابان ها</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kern="1200" dirty="0" smtClean="0">
                          <a:solidFill>
                            <a:schemeClr val="dk1"/>
                          </a:solidFill>
                          <a:effectLst/>
                          <a:latin typeface="+mn-lt"/>
                          <a:ea typeface="+mn-ea"/>
                          <a:cs typeface="MRT_Beirut" pitchFamily="2" charset="-78"/>
                        </a:rPr>
                        <a:t>شمارش فراوانی ، نما</a:t>
                      </a:r>
                      <a:endParaRPr lang="fa-IR" sz="2000" b="0" dirty="0">
                        <a:cs typeface="MRT_Beirut" pitchFamily="2" charset="-78"/>
                      </a:endParaRPr>
                    </a:p>
                  </a:txBody>
                  <a:tcPr anchor="ctr"/>
                </a:tc>
                <a:tc>
                  <a:txBody>
                    <a:bodyPr/>
                    <a:lstStyle/>
                    <a:p>
                      <a:pPr algn="ctr" rtl="1"/>
                      <a:r>
                        <a:rPr lang="fa-IR" sz="2000" b="0" kern="1200" dirty="0" smtClean="0">
                          <a:solidFill>
                            <a:schemeClr val="dk1"/>
                          </a:solidFill>
                          <a:effectLst/>
                          <a:latin typeface="+mn-lt"/>
                          <a:ea typeface="+mn-ea"/>
                          <a:cs typeface="MRT_Beirut" pitchFamily="2" charset="-78"/>
                        </a:rPr>
                        <a:t>هیچ یک از چهار عمل اصلی</a:t>
                      </a:r>
                      <a:endParaRPr lang="fa-IR" sz="2000" b="0" dirty="0">
                        <a:cs typeface="MRT_Beirut" pitchFamily="2" charset="-78"/>
                      </a:endParaRPr>
                    </a:p>
                  </a:txBody>
                  <a:tcPr anchor="ctr"/>
                </a:tc>
                <a:extLst>
                  <a:ext uri="{0D108BD9-81ED-4DB2-BD59-A6C34878D82A}">
                    <a16:rowId xmlns:a16="http://schemas.microsoft.com/office/drawing/2014/main" xmlns="" val="10001"/>
                  </a:ext>
                </a:extLst>
              </a:tr>
              <a:tr h="1452978">
                <a:tc>
                  <a:txBody>
                    <a:bodyPr/>
                    <a:lstStyle/>
                    <a:p>
                      <a:pPr algn="r" rtl="1"/>
                      <a:r>
                        <a:rPr lang="fa-IR" sz="2400" b="0" kern="1200" dirty="0" smtClean="0">
                          <a:solidFill>
                            <a:srgbClr val="C00000"/>
                          </a:solidFill>
                          <a:effectLst/>
                          <a:latin typeface="+mn-lt"/>
                          <a:ea typeface="+mn-ea"/>
                          <a:cs typeface="MRT_Beirut" pitchFamily="2" charset="-78"/>
                        </a:rPr>
                        <a:t>مقیاس ترتیبی</a:t>
                      </a:r>
                      <a:endParaRPr lang="fa-IR" sz="2400" b="0" dirty="0">
                        <a:solidFill>
                          <a:srgbClr val="C00000"/>
                        </a:solidFill>
                        <a:cs typeface="MRT_Beirut" pitchFamily="2" charset="-78"/>
                      </a:endParaRPr>
                    </a:p>
                  </a:txBody>
                  <a:tcPr anchor="ctr">
                    <a:solidFill>
                      <a:srgbClr val="92D050"/>
                    </a:solidFill>
                  </a:tcPr>
                </a:tc>
                <a:tc>
                  <a:txBody>
                    <a:bodyPr/>
                    <a:lstStyle/>
                    <a:p>
                      <a:pPr algn="ctr" rtl="1"/>
                      <a:r>
                        <a:rPr lang="fa-IR" sz="2000" b="0" kern="1200" dirty="0" smtClean="0">
                          <a:solidFill>
                            <a:schemeClr val="dk1"/>
                          </a:solidFill>
                          <a:effectLst/>
                          <a:latin typeface="+mn-lt"/>
                          <a:ea typeface="+mn-ea"/>
                          <a:cs typeface="MRT_Beirut" pitchFamily="2" charset="-78"/>
                        </a:rPr>
                        <a:t>مرتب کردن دانش آموزان یک کلاس به ترتیب قد</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kern="1200" dirty="0" smtClean="0">
                          <a:solidFill>
                            <a:schemeClr val="dk1"/>
                          </a:solidFill>
                          <a:effectLst/>
                          <a:latin typeface="+mn-lt"/>
                          <a:ea typeface="+mn-ea"/>
                          <a:cs typeface="MRT_Beirut" pitchFamily="2" charset="-78"/>
                        </a:rPr>
                        <a:t>شمارش فراوانی، تعیین نما، محاسبه ی میانه، محاسبه ی درصدها و محاسبه ی ضریب همبستگی رتبه ای اسپیر من</a:t>
                      </a:r>
                      <a:endParaRPr lang="fa-IR" sz="2000" b="0" dirty="0">
                        <a:cs typeface="MRT_Beirut" pitchFamily="2" charset="-78"/>
                      </a:endParaRPr>
                    </a:p>
                  </a:txBody>
                  <a:tcPr anchor="ctr"/>
                </a:tc>
                <a:tc>
                  <a:txBody>
                    <a:bodyPr/>
                    <a:lstStyle/>
                    <a:p>
                      <a:pPr algn="ctr" rtl="1"/>
                      <a:r>
                        <a:rPr lang="fa-IR" sz="1800" b="0" kern="1200" dirty="0" smtClean="0">
                          <a:solidFill>
                            <a:schemeClr val="dk1"/>
                          </a:solidFill>
                          <a:effectLst/>
                          <a:latin typeface="+mn-lt"/>
                          <a:ea typeface="+mn-ea"/>
                          <a:cs typeface="MRT_Beirut" pitchFamily="2" charset="-78"/>
                        </a:rPr>
                        <a:t>هیچ یک از چهار عمل اصلی جمع، تفریق ، ضرب وتقسیم در مقیاس میسر نیست.</a:t>
                      </a:r>
                      <a:endParaRPr lang="fa-IR" sz="1800" b="0" dirty="0">
                        <a:cs typeface="MRT_Beirut" pitchFamily="2" charset="-78"/>
                      </a:endParaRPr>
                    </a:p>
                  </a:txBody>
                  <a:tcPr anchor="ctr"/>
                </a:tc>
                <a:extLst>
                  <a:ext uri="{0D108BD9-81ED-4DB2-BD59-A6C34878D82A}">
                    <a16:rowId xmlns:a16="http://schemas.microsoft.com/office/drawing/2014/main" xmlns="" val="10002"/>
                  </a:ext>
                </a:extLst>
              </a:tr>
              <a:tr h="1273622">
                <a:tc>
                  <a:txBody>
                    <a:bodyPr/>
                    <a:lstStyle/>
                    <a:p>
                      <a:pPr algn="r" rtl="1"/>
                      <a:r>
                        <a:rPr lang="fa-IR" sz="2400" b="0" kern="1200" dirty="0" smtClean="0">
                          <a:solidFill>
                            <a:srgbClr val="C00000"/>
                          </a:solidFill>
                          <a:effectLst/>
                          <a:latin typeface="+mn-lt"/>
                          <a:ea typeface="+mn-ea"/>
                          <a:cs typeface="MRT_Beirut" pitchFamily="2" charset="-78"/>
                        </a:rPr>
                        <a:t>مقیاس فاصله ای</a:t>
                      </a:r>
                      <a:endParaRPr lang="fa-IR" sz="2400" b="0" dirty="0">
                        <a:solidFill>
                          <a:srgbClr val="C00000"/>
                        </a:solidFill>
                        <a:cs typeface="MRT_Beirut" pitchFamily="2" charset="-78"/>
                      </a:endParaRPr>
                    </a:p>
                  </a:txBody>
                  <a:tcPr anchor="ctr">
                    <a:solidFill>
                      <a:srgbClr val="92D050"/>
                    </a:solidFill>
                  </a:tcPr>
                </a:tc>
                <a:tc>
                  <a:txBody>
                    <a:bodyPr/>
                    <a:lstStyle/>
                    <a:p>
                      <a:pPr algn="ctr" rtl="1"/>
                      <a:r>
                        <a:rPr lang="fa-IR" sz="2000" b="0" kern="1200" dirty="0" smtClean="0">
                          <a:solidFill>
                            <a:schemeClr val="dk1"/>
                          </a:solidFill>
                          <a:effectLst/>
                          <a:latin typeface="+mn-lt"/>
                          <a:ea typeface="+mn-ea"/>
                          <a:cs typeface="MRT_Beirut" pitchFamily="2" charset="-78"/>
                        </a:rPr>
                        <a:t>نمرات کلاسی</a:t>
                      </a:r>
                    </a:p>
                    <a:p>
                      <a:pPr algn="ctr" rtl="1"/>
                      <a:r>
                        <a:rPr lang="fa-IR" sz="2000" b="0" kern="1200" dirty="0" smtClean="0">
                          <a:solidFill>
                            <a:schemeClr val="dk1"/>
                          </a:solidFill>
                          <a:effectLst/>
                          <a:latin typeface="+mn-lt"/>
                          <a:ea typeface="+mn-ea"/>
                          <a:cs typeface="MRT_Beirut" pitchFamily="2" charset="-78"/>
                        </a:rPr>
                        <a:t>ضریب هوشی</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1800" b="0" kern="1200" dirty="0" smtClean="0">
                          <a:solidFill>
                            <a:schemeClr val="dk1"/>
                          </a:solidFill>
                          <a:effectLst/>
                          <a:latin typeface="+mn-lt"/>
                          <a:ea typeface="+mn-ea"/>
                          <a:cs typeface="MRT_Beirut" pitchFamily="2" charset="-78"/>
                        </a:rPr>
                        <a:t>محاسبه ی نما ، میانه، میانگین، انحراف معیار، ،</a:t>
                      </a:r>
                      <a:r>
                        <a:rPr lang="fa-IR" sz="1800" b="0" kern="1200" baseline="0" dirty="0" smtClean="0">
                          <a:solidFill>
                            <a:schemeClr val="dk1"/>
                          </a:solidFill>
                          <a:effectLst/>
                          <a:latin typeface="+mn-lt"/>
                          <a:ea typeface="+mn-ea"/>
                          <a:cs typeface="MRT_Beirut" pitchFamily="2" charset="-78"/>
                        </a:rPr>
                        <a:t> واریانس </a:t>
                      </a:r>
                      <a:r>
                        <a:rPr lang="fa-IR" sz="1800" b="0" kern="1200" dirty="0" smtClean="0">
                          <a:solidFill>
                            <a:schemeClr val="dk1"/>
                          </a:solidFill>
                          <a:effectLst/>
                          <a:latin typeface="+mn-lt"/>
                          <a:ea typeface="+mn-ea"/>
                          <a:cs typeface="MRT_Beirut" pitchFamily="2" charset="-78"/>
                        </a:rPr>
                        <a:t>و ضریب همبستگی پیرسون.</a:t>
                      </a:r>
                      <a:endParaRPr lang="fa-IR" sz="1800" b="0" dirty="0">
                        <a:cs typeface="MRT_Beirut" pitchFamily="2" charset="-78"/>
                      </a:endParaRPr>
                    </a:p>
                  </a:txBody>
                  <a:tcPr anchor="ctr"/>
                </a:tc>
                <a:tc>
                  <a:txBody>
                    <a:bodyPr/>
                    <a:lstStyle/>
                    <a:p>
                      <a:pPr algn="ctr" rtl="1"/>
                      <a:r>
                        <a:rPr lang="fa-IR" sz="2000" b="0" kern="1200" dirty="0" smtClean="0">
                          <a:solidFill>
                            <a:schemeClr val="dk1"/>
                          </a:solidFill>
                          <a:effectLst/>
                          <a:latin typeface="+mn-lt"/>
                          <a:ea typeface="+mn-ea"/>
                          <a:cs typeface="MRT_Beirut" pitchFamily="2" charset="-78"/>
                        </a:rPr>
                        <a:t>جمع و تفریق مجاز است، ضرب و تقسیم مجاز نیست.</a:t>
                      </a:r>
                      <a:endParaRPr lang="fa-IR" sz="2000" b="0" dirty="0">
                        <a:cs typeface="MRT_Beirut" pitchFamily="2" charset="-78"/>
                      </a:endParaRPr>
                    </a:p>
                  </a:txBody>
                  <a:tcPr anchor="ctr"/>
                </a:tc>
                <a:extLst>
                  <a:ext uri="{0D108BD9-81ED-4DB2-BD59-A6C34878D82A}">
                    <a16:rowId xmlns:a16="http://schemas.microsoft.com/office/drawing/2014/main" xmlns="" val="10003"/>
                  </a:ext>
                </a:extLst>
              </a:tr>
              <a:tr h="1268445">
                <a:tc>
                  <a:txBody>
                    <a:bodyPr/>
                    <a:lstStyle/>
                    <a:p>
                      <a:pPr algn="r" rtl="1"/>
                      <a:r>
                        <a:rPr lang="fa-IR" sz="2400" b="0" kern="1200" dirty="0" smtClean="0">
                          <a:solidFill>
                            <a:srgbClr val="C00000"/>
                          </a:solidFill>
                          <a:effectLst/>
                          <a:latin typeface="+mn-lt"/>
                          <a:ea typeface="+mn-ea"/>
                          <a:cs typeface="MRT_Beirut" pitchFamily="2" charset="-78"/>
                        </a:rPr>
                        <a:t>مقیاس نسبتی</a:t>
                      </a:r>
                      <a:endParaRPr lang="fa-IR" sz="2400" b="0" dirty="0">
                        <a:solidFill>
                          <a:srgbClr val="C00000"/>
                        </a:solidFill>
                        <a:cs typeface="MRT_Beirut" pitchFamily="2" charset="-78"/>
                      </a:endParaRPr>
                    </a:p>
                  </a:txBody>
                  <a:tcPr anchor="ctr">
                    <a:solidFill>
                      <a:srgbClr val="92D050"/>
                    </a:solidFill>
                  </a:tcPr>
                </a:tc>
                <a:tc>
                  <a:txBody>
                    <a:bodyPr/>
                    <a:lstStyle/>
                    <a:p>
                      <a:pPr algn="ctr" rtl="1"/>
                      <a:r>
                        <a:rPr lang="fa-IR" sz="1800" b="0" dirty="0" smtClean="0">
                          <a:cs typeface="MRT_Beirut" pitchFamily="2" charset="-78"/>
                        </a:rPr>
                        <a:t>موجودی حساب </a:t>
                      </a:r>
                    </a:p>
                    <a:p>
                      <a:pPr algn="ctr" rtl="1"/>
                      <a:r>
                        <a:rPr lang="fa-IR" sz="1800" b="0" dirty="0" smtClean="0">
                          <a:cs typeface="MRT_Beirut" pitchFamily="2" charset="-78"/>
                        </a:rPr>
                        <a:t>سن</a:t>
                      </a:r>
                    </a:p>
                    <a:p>
                      <a:pPr algn="ctr" rtl="1"/>
                      <a:r>
                        <a:rPr lang="fa-IR" sz="1800" b="0" dirty="0" smtClean="0">
                          <a:cs typeface="MRT_Beirut" pitchFamily="2" charset="-78"/>
                        </a:rPr>
                        <a:t>سابقه کار</a:t>
                      </a:r>
                      <a:endParaRPr lang="fa-IR" sz="18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a:t>
                      </a:r>
                      <a:endParaRPr lang="fa-IR" sz="2000" b="0" dirty="0">
                        <a:cs typeface="MRT_Beirut" pitchFamily="2" charset="-78"/>
                      </a:endParaRPr>
                    </a:p>
                  </a:txBody>
                  <a:tcPr anchor="ctr"/>
                </a:tc>
                <a:tc>
                  <a:txBody>
                    <a:bodyPr/>
                    <a:lstStyle/>
                    <a:p>
                      <a:pPr algn="ctr" rtl="1"/>
                      <a:r>
                        <a:rPr lang="fa-IR" sz="2000" b="0" dirty="0" smtClean="0">
                          <a:cs typeface="MRT_Beirut" pitchFamily="2" charset="-78"/>
                        </a:rPr>
                        <a:t>کلیه عملیات</a:t>
                      </a:r>
                      <a:endParaRPr lang="fa-IR" sz="2000" b="0" dirty="0">
                        <a:cs typeface="MRT_Beirut"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smtClean="0">
                          <a:ln>
                            <a:noFill/>
                          </a:ln>
                          <a:solidFill>
                            <a:srgbClr val="000000"/>
                          </a:solidFill>
                          <a:effectLst/>
                          <a:uLnTx/>
                          <a:uFillTx/>
                          <a:latin typeface="+mn-lt"/>
                          <a:ea typeface="+mn-ea"/>
                          <a:cs typeface="MRT_Beirut" pitchFamily="2" charset="-78"/>
                        </a:rPr>
                        <a:t>کلیه عملیات</a:t>
                      </a:r>
                    </a:p>
                    <a:p>
                      <a:pPr algn="ctr" rtl="1"/>
                      <a:endParaRPr lang="fa-IR" sz="2000" b="0" dirty="0">
                        <a:cs typeface="MRT_Beirut" pitchFamily="2" charset="-78"/>
                      </a:endParaRPr>
                    </a:p>
                  </a:txBody>
                  <a:tcPr marT="252000" marB="36000" anchor="ctr"/>
                </a:tc>
                <a:extLst>
                  <a:ext uri="{0D108BD9-81ED-4DB2-BD59-A6C34878D82A}">
                    <a16:rowId xmlns:a16="http://schemas.microsoft.com/office/drawing/2014/main" xmlns="" val="10004"/>
                  </a:ext>
                </a:extLst>
              </a:tr>
            </a:tbl>
          </a:graphicData>
        </a:graphic>
      </p:graphicFrame>
      <p:sp>
        <p:nvSpPr>
          <p:cNvPr id="3" name="TextBox 2"/>
          <p:cNvSpPr txBox="1"/>
          <p:nvPr/>
        </p:nvSpPr>
        <p:spPr>
          <a:xfrm>
            <a:off x="76200" y="1579959"/>
            <a:ext cx="6248400" cy="5278041"/>
          </a:xfrm>
          <a:prstGeom prst="roundRect">
            <a:avLst/>
          </a:prstGeom>
          <a:solidFill>
            <a:srgbClr val="FFFF00"/>
          </a:solidFill>
          <a:ln w="38100">
            <a:solidFill>
              <a:schemeClr val="tx1"/>
            </a:solidFill>
          </a:ln>
        </p:spPr>
        <p:txBody>
          <a:bodyPr wrap="square" rtlCol="1">
            <a:spAutoFit/>
          </a:bodyPr>
          <a:lstStyle/>
          <a:p>
            <a:pPr algn="ctr"/>
            <a:r>
              <a:rPr lang="fa-IR" sz="2800" dirty="0">
                <a:solidFill>
                  <a:srgbClr val="FF0000"/>
                </a:solidFill>
                <a:cs typeface="MRT_Rajab" pitchFamily="2" charset="-78"/>
              </a:rPr>
              <a:t>اسمی</a:t>
            </a:r>
            <a:r>
              <a:rPr lang="fa-IR" sz="2800" dirty="0">
                <a:solidFill>
                  <a:srgbClr val="000000"/>
                </a:solidFill>
                <a:cs typeface="MRT_Rajab" pitchFamily="2" charset="-78"/>
              </a:rPr>
              <a:t> :</a:t>
            </a:r>
            <a:r>
              <a:rPr lang="fa-IR" sz="2800" u="sng" dirty="0">
                <a:solidFill>
                  <a:srgbClr val="000000"/>
                </a:solidFill>
                <a:cs typeface="MRT_Rajab" pitchFamily="2" charset="-78"/>
                <a:hlinkClick r:id="rId4"/>
              </a:rPr>
              <a:t> </a:t>
            </a:r>
            <a:r>
              <a:rPr lang="fa-IR" sz="2800" u="sng" dirty="0" smtClean="0">
                <a:solidFill>
                  <a:srgbClr val="000000"/>
                </a:solidFill>
                <a:cs typeface="MRT_Rajab" pitchFamily="2" charset="-78"/>
              </a:rPr>
              <a:t>کدامیک </a:t>
            </a:r>
            <a:r>
              <a:rPr lang="fa-IR" sz="2800" dirty="0" smtClean="0">
                <a:solidFill>
                  <a:srgbClr val="000000"/>
                </a:solidFill>
                <a:cs typeface="MRT_Rajab" pitchFamily="2" charset="-78"/>
              </a:rPr>
              <a:t>از </a:t>
            </a:r>
            <a:r>
              <a:rPr lang="fa-IR" sz="2800" dirty="0">
                <a:solidFill>
                  <a:srgbClr val="000000"/>
                </a:solidFill>
                <a:cs typeface="MRT_Rajab" pitchFamily="2" charset="-78"/>
              </a:rPr>
              <a:t>مجموعه های تلویزیونی را تماشا می کنید؟</a:t>
            </a:r>
          </a:p>
          <a:p>
            <a:pPr algn="ctr"/>
            <a:r>
              <a:rPr lang="fa-IR" sz="2800" dirty="0">
                <a:solidFill>
                  <a:srgbClr val="FF0000"/>
                </a:solidFill>
                <a:cs typeface="MRT_Rajab" pitchFamily="2" charset="-78"/>
              </a:rPr>
              <a:t>ترتیبی</a:t>
            </a:r>
            <a:r>
              <a:rPr lang="fa-IR" sz="2800" dirty="0">
                <a:solidFill>
                  <a:srgbClr val="000000"/>
                </a:solidFill>
                <a:cs typeface="MRT_Rajab" pitchFamily="2" charset="-78"/>
              </a:rPr>
              <a:t> : مجموعه های تلویزیونی مورد توجه شما تا چه حد منعکس کننده واقعیت های زندگی است؟</a:t>
            </a:r>
          </a:p>
          <a:p>
            <a:pPr algn="ctr" rtl="1"/>
            <a:r>
              <a:rPr lang="fa-IR" sz="2400" dirty="0" smtClean="0">
                <a:solidFill>
                  <a:srgbClr val="000000"/>
                </a:solidFill>
                <a:cs typeface="MRT_Rajab" pitchFamily="2" charset="-78"/>
              </a:rPr>
              <a:t>(خیلی زیاد) (زیاد) (متوسط) (کم) (بسیار کم)</a:t>
            </a:r>
            <a:endParaRPr lang="fa-IR" sz="2400" dirty="0">
              <a:solidFill>
                <a:srgbClr val="000000"/>
              </a:solidFill>
              <a:cs typeface="MRT_Rajab" pitchFamily="2" charset="-78"/>
            </a:endParaRPr>
          </a:p>
          <a:p>
            <a:pPr algn="ctr"/>
            <a:r>
              <a:rPr lang="fa-IR" sz="2800" dirty="0">
                <a:solidFill>
                  <a:srgbClr val="FF0000"/>
                </a:solidFill>
                <a:cs typeface="MRT_Rajab" pitchFamily="2" charset="-78"/>
              </a:rPr>
              <a:t>فاصله ای </a:t>
            </a:r>
            <a:r>
              <a:rPr lang="fa-IR" sz="2800" dirty="0">
                <a:solidFill>
                  <a:srgbClr val="000000"/>
                </a:solidFill>
                <a:cs typeface="MRT_Rajab" pitchFamily="2" charset="-78"/>
              </a:rPr>
              <a:t>: بهره هوشی </a:t>
            </a:r>
            <a:r>
              <a:rPr lang="fa-IR" sz="2800" dirty="0" smtClean="0">
                <a:solidFill>
                  <a:srgbClr val="000000"/>
                </a:solidFill>
                <a:cs typeface="MRT_Rajab" pitchFamily="2" charset="-78"/>
              </a:rPr>
              <a:t>افرادمجموعه </a:t>
            </a:r>
            <a:r>
              <a:rPr lang="fa-IR" sz="2800" dirty="0">
                <a:solidFill>
                  <a:srgbClr val="000000"/>
                </a:solidFill>
                <a:cs typeface="MRT_Rajab" pitchFamily="2" charset="-78"/>
              </a:rPr>
              <a:t>تلویزیونی مورد علاقه خود را حدس بزنید؟ </a:t>
            </a:r>
          </a:p>
          <a:p>
            <a:pPr algn="ctr"/>
            <a:r>
              <a:rPr lang="fa-IR" sz="2800" dirty="0">
                <a:solidFill>
                  <a:srgbClr val="FF0000"/>
                </a:solidFill>
                <a:cs typeface="MRT_Rajab" pitchFamily="2" charset="-78"/>
              </a:rPr>
              <a:t>نسبتی</a:t>
            </a:r>
            <a:r>
              <a:rPr lang="fa-IR" sz="2800" dirty="0">
                <a:solidFill>
                  <a:srgbClr val="000000"/>
                </a:solidFill>
                <a:cs typeface="MRT_Rajab" pitchFamily="2" charset="-78"/>
              </a:rPr>
              <a:t> : هفته ای چند ساعت مجموعه ی تلویزیونی تماشا می کنید؟</a:t>
            </a:r>
          </a:p>
        </p:txBody>
      </p:sp>
      <p:sp>
        <p:nvSpPr>
          <p:cNvPr id="2" name="Date Placeholder 1"/>
          <p:cNvSpPr>
            <a:spLocks noGrp="1"/>
          </p:cNvSpPr>
          <p:nvPr>
            <p:ph type="dt" sz="half" idx="10"/>
          </p:nvPr>
        </p:nvSpPr>
        <p:spPr/>
        <p:txBody>
          <a:bodyPr/>
          <a:lstStyle/>
          <a:p>
            <a:r>
              <a:rPr lang="fa-IR" smtClean="0">
                <a:solidFill>
                  <a:srgbClr val="000000"/>
                </a:solidFill>
              </a:rPr>
              <a:t>1394/06/26</a:t>
            </a:r>
            <a:endParaRPr lang="en-US">
              <a:solidFill>
                <a:srgbClr val="000000"/>
              </a:solidFill>
            </a:endParaRPr>
          </a:p>
        </p:txBody>
      </p:sp>
      <p:sp>
        <p:nvSpPr>
          <p:cNvPr id="5" name="Slide Number Placeholder 4"/>
          <p:cNvSpPr>
            <a:spLocks noGrp="1"/>
          </p:cNvSpPr>
          <p:nvPr>
            <p:ph type="sldNum" sz="quarter" idx="12"/>
          </p:nvPr>
        </p:nvSpPr>
        <p:spPr>
          <a:xfrm>
            <a:off x="7162800" y="6553200"/>
            <a:ext cx="1905000" cy="457200"/>
          </a:xfrm>
        </p:spPr>
        <p:txBody>
          <a:bodyPr/>
          <a:lstStyle/>
          <a:p>
            <a:fld id="{D6C26ED2-1303-4D81-8B3F-1E3D7CC9534F}" type="slidenum">
              <a:rPr lang="en-US" smtClean="0">
                <a:solidFill>
                  <a:srgbClr val="000000"/>
                </a:solidFill>
              </a:rPr>
              <a:pPr/>
              <a:t>12</a:t>
            </a:fld>
            <a:endParaRPr lang="en-US" dirty="0">
              <a:solidFill>
                <a:srgbClr val="000000"/>
              </a:solidFill>
            </a:endParaRPr>
          </a:p>
        </p:txBody>
      </p:sp>
      <p:graphicFrame>
        <p:nvGraphicFramePr>
          <p:cNvPr id="8" name="Chart 7"/>
          <p:cNvGraphicFramePr/>
          <p:nvPr>
            <p:extLst>
              <p:ext uri="{D42A27DB-BD31-4B8C-83A1-F6EECF244321}">
                <p14:modId xmlns:p14="http://schemas.microsoft.com/office/powerpoint/2010/main" val="3152461855"/>
              </p:ext>
            </p:extLst>
          </p:nvPr>
        </p:nvGraphicFramePr>
        <p:xfrm>
          <a:off x="79744" y="1676400"/>
          <a:ext cx="6096000" cy="4800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Object 5"/>
          <p:cNvGraphicFramePr>
            <a:graphicFrameLocks/>
          </p:cNvGraphicFramePr>
          <p:nvPr>
            <p:extLst>
              <p:ext uri="{D42A27DB-BD31-4B8C-83A1-F6EECF244321}">
                <p14:modId xmlns:p14="http://schemas.microsoft.com/office/powerpoint/2010/main" val="1037115737"/>
              </p:ext>
            </p:extLst>
          </p:nvPr>
        </p:nvGraphicFramePr>
        <p:xfrm>
          <a:off x="76200" y="1599452"/>
          <a:ext cx="6197600" cy="4902200"/>
        </p:xfrm>
        <a:graphic>
          <a:graphicData uri="http://schemas.openxmlformats.org/presentationml/2006/ole">
            <mc:AlternateContent xmlns:mc="http://schemas.openxmlformats.org/markup-compatibility/2006">
              <mc:Choice xmlns:v="urn:schemas-microsoft-com:vml" Requires="v">
                <p:oleObj spid="_x0000_s368762" name="Chart" r:id="rId6" imgW="6200169" imgH="4907705" progId="Excel.Chart.8">
                  <p:embed/>
                </p:oleObj>
              </mc:Choice>
              <mc:Fallback>
                <p:oleObj name="Chart" r:id="rId6" imgW="6200169" imgH="4907705" progId="Excel.Chart.8">
                  <p:embed/>
                  <p:pic>
                    <p:nvPicPr>
                      <p:cNvPr id="0" name="Char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599452"/>
                        <a:ext cx="61976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p:cNvGraphicFramePr>
          <p:nvPr>
            <p:extLst>
              <p:ext uri="{D42A27DB-BD31-4B8C-83A1-F6EECF244321}">
                <p14:modId xmlns:p14="http://schemas.microsoft.com/office/powerpoint/2010/main" val="2638483479"/>
              </p:ext>
            </p:extLst>
          </p:nvPr>
        </p:nvGraphicFramePr>
        <p:xfrm>
          <a:off x="25400" y="1701800"/>
          <a:ext cx="6197600" cy="4902200"/>
        </p:xfrm>
        <a:graphic>
          <a:graphicData uri="http://schemas.openxmlformats.org/presentationml/2006/ole">
            <mc:AlternateContent xmlns:mc="http://schemas.openxmlformats.org/markup-compatibility/2006">
              <mc:Choice xmlns:v="urn:schemas-microsoft-com:vml" Requires="v">
                <p:oleObj spid="_x0000_s368763" name="Chart" r:id="rId8" imgW="6200169" imgH="4907705" progId="Excel.Chart.8">
                  <p:embed/>
                </p:oleObj>
              </mc:Choice>
              <mc:Fallback>
                <p:oleObj name="Chart" r:id="rId8" imgW="6200169" imgH="4907705" progId="Excel.Chart.8">
                  <p:embed/>
                  <p:pic>
                    <p:nvPicPr>
                      <p:cNvPr id="0" name="Chart 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 y="1701800"/>
                        <a:ext cx="61976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Chart 2"/>
          <p:cNvGraphicFramePr>
            <a:graphicFrameLocks/>
          </p:cNvGraphicFramePr>
          <p:nvPr>
            <p:extLst>
              <p:ext uri="{D42A27DB-BD31-4B8C-83A1-F6EECF244321}">
                <p14:modId xmlns:p14="http://schemas.microsoft.com/office/powerpoint/2010/main" val="241335208"/>
              </p:ext>
            </p:extLst>
          </p:nvPr>
        </p:nvGraphicFramePr>
        <p:xfrm>
          <a:off x="25400" y="1701800"/>
          <a:ext cx="6197600" cy="4902200"/>
        </p:xfrm>
        <a:graphic>
          <a:graphicData uri="http://schemas.openxmlformats.org/presentationml/2006/ole">
            <mc:AlternateContent xmlns:mc="http://schemas.openxmlformats.org/markup-compatibility/2006">
              <mc:Choice xmlns:v="urn:schemas-microsoft-com:vml" Requires="v">
                <p:oleObj spid="_x0000_s368764" name="Chart" r:id="rId10" imgW="6200169" imgH="4907705" progId="Excel.Chart.8">
                  <p:embed/>
                </p:oleObj>
              </mc:Choice>
              <mc:Fallback>
                <p:oleObj name="Chart" r:id="rId10" imgW="6200169" imgH="4907705" progId="Excel.Char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00" y="1701800"/>
                        <a:ext cx="6197600" cy="490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13" y="3644900"/>
            <a:ext cx="1625601"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63074" y="3645000"/>
            <a:ext cx="1625397" cy="1625397"/>
          </a:xfrm>
          <a:prstGeom prst="rect">
            <a:avLst/>
          </a:prstGeom>
        </p:spPr>
      </p:pic>
      <p:pic>
        <p:nvPicPr>
          <p:cNvPr id="36" name="Picture 35"/>
          <p:cNvPicPr>
            <a:picLocks noChangeAspect="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2127250" y="364490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7308" y="3644999"/>
            <a:ext cx="1625397" cy="1625397"/>
          </a:xfrm>
          <a:prstGeom prst="rect">
            <a:avLst/>
          </a:prstGeom>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79925" y="360680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533400" y="4610100"/>
            <a:ext cx="46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itchFamily="34" charset="0"/>
                <a:cs typeface="Arial" pitchFamily="34" charset="0"/>
              </a:defRPr>
            </a:lvl1pPr>
            <a:lvl2pPr marL="742950" indent="-285750" algn="r" rtl="1">
              <a:defRPr>
                <a:solidFill>
                  <a:schemeClr val="tx1"/>
                </a:solidFill>
                <a:latin typeface="Calibri" pitchFamily="34" charset="0"/>
                <a:cs typeface="Arial" pitchFamily="34" charset="0"/>
              </a:defRPr>
            </a:lvl2pPr>
            <a:lvl3pPr marL="1143000" indent="-228600" algn="r" rtl="1">
              <a:defRPr>
                <a:solidFill>
                  <a:schemeClr val="tx1"/>
                </a:solidFill>
                <a:latin typeface="Calibri" pitchFamily="34" charset="0"/>
                <a:cs typeface="Arial" pitchFamily="34" charset="0"/>
              </a:defRPr>
            </a:lvl3pPr>
            <a:lvl4pPr marL="1600200" indent="-228600" algn="r" rtl="1">
              <a:defRPr>
                <a:solidFill>
                  <a:schemeClr val="tx1"/>
                </a:solidFill>
                <a:latin typeface="Calibri" pitchFamily="34" charset="0"/>
                <a:cs typeface="Arial" pitchFamily="34" charset="0"/>
              </a:defRPr>
            </a:lvl4pPr>
            <a:lvl5pPr marL="2057400" indent="-228600" algn="r" rtl="1">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eaLnBrk="1" hangingPunct="1"/>
            <a:r>
              <a:rPr lang="fa-IR" dirty="0">
                <a:solidFill>
                  <a:srgbClr val="FFFF00"/>
                </a:solidFill>
              </a:rPr>
              <a:t>25</a:t>
            </a:r>
          </a:p>
        </p:txBody>
      </p:sp>
      <p:sp>
        <p:nvSpPr>
          <p:cNvPr id="40" name="TextBox 39"/>
          <p:cNvSpPr txBox="1">
            <a:spLocks noChangeArrowheads="1"/>
          </p:cNvSpPr>
          <p:nvPr/>
        </p:nvSpPr>
        <p:spPr bwMode="auto">
          <a:xfrm>
            <a:off x="1619250" y="4600575"/>
            <a:ext cx="46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itchFamily="34" charset="0"/>
                <a:cs typeface="Arial" pitchFamily="34" charset="0"/>
              </a:defRPr>
            </a:lvl1pPr>
            <a:lvl2pPr marL="742950" indent="-285750" algn="r" rtl="1">
              <a:defRPr>
                <a:solidFill>
                  <a:schemeClr val="tx1"/>
                </a:solidFill>
                <a:latin typeface="Calibri" pitchFamily="34" charset="0"/>
                <a:cs typeface="Arial" pitchFamily="34" charset="0"/>
              </a:defRPr>
            </a:lvl2pPr>
            <a:lvl3pPr marL="1143000" indent="-228600" algn="r" rtl="1">
              <a:defRPr>
                <a:solidFill>
                  <a:schemeClr val="tx1"/>
                </a:solidFill>
                <a:latin typeface="Calibri" pitchFamily="34" charset="0"/>
                <a:cs typeface="Arial" pitchFamily="34" charset="0"/>
              </a:defRPr>
            </a:lvl3pPr>
            <a:lvl4pPr marL="1600200" indent="-228600" algn="r" rtl="1">
              <a:defRPr>
                <a:solidFill>
                  <a:schemeClr val="tx1"/>
                </a:solidFill>
                <a:latin typeface="Calibri" pitchFamily="34" charset="0"/>
                <a:cs typeface="Arial" pitchFamily="34" charset="0"/>
              </a:defRPr>
            </a:lvl4pPr>
            <a:lvl5pPr marL="2057400" indent="-228600" algn="r" rtl="1">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eaLnBrk="1" hangingPunct="1"/>
            <a:r>
              <a:rPr lang="fa-IR" dirty="0">
                <a:solidFill>
                  <a:srgbClr val="FFFF00"/>
                </a:solidFill>
              </a:rPr>
              <a:t>14</a:t>
            </a:r>
          </a:p>
        </p:txBody>
      </p:sp>
      <p:sp>
        <p:nvSpPr>
          <p:cNvPr id="41" name="TextBox 40"/>
          <p:cNvSpPr txBox="1">
            <a:spLocks noChangeArrowheads="1"/>
          </p:cNvSpPr>
          <p:nvPr/>
        </p:nvSpPr>
        <p:spPr bwMode="auto">
          <a:xfrm>
            <a:off x="2781300" y="4581525"/>
            <a:ext cx="46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itchFamily="34" charset="0"/>
                <a:cs typeface="Arial" pitchFamily="34" charset="0"/>
              </a:defRPr>
            </a:lvl1pPr>
            <a:lvl2pPr marL="742950" indent="-285750" algn="r" rtl="1">
              <a:defRPr>
                <a:solidFill>
                  <a:schemeClr val="tx1"/>
                </a:solidFill>
                <a:latin typeface="Calibri" pitchFamily="34" charset="0"/>
                <a:cs typeface="Arial" pitchFamily="34" charset="0"/>
              </a:defRPr>
            </a:lvl2pPr>
            <a:lvl3pPr marL="1143000" indent="-228600" algn="r" rtl="1">
              <a:defRPr>
                <a:solidFill>
                  <a:schemeClr val="tx1"/>
                </a:solidFill>
                <a:latin typeface="Calibri" pitchFamily="34" charset="0"/>
                <a:cs typeface="Arial" pitchFamily="34" charset="0"/>
              </a:defRPr>
            </a:lvl3pPr>
            <a:lvl4pPr marL="1600200" indent="-228600" algn="r" rtl="1">
              <a:defRPr>
                <a:solidFill>
                  <a:schemeClr val="tx1"/>
                </a:solidFill>
                <a:latin typeface="Calibri" pitchFamily="34" charset="0"/>
                <a:cs typeface="Arial" pitchFamily="34" charset="0"/>
              </a:defRPr>
            </a:lvl4pPr>
            <a:lvl5pPr marL="2057400" indent="-228600" algn="r" rtl="1">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eaLnBrk="1" hangingPunct="1"/>
            <a:r>
              <a:rPr lang="fa-IR">
                <a:solidFill>
                  <a:srgbClr val="FFFF00"/>
                </a:solidFill>
              </a:rPr>
              <a:t>18</a:t>
            </a:r>
          </a:p>
        </p:txBody>
      </p:sp>
      <p:sp>
        <p:nvSpPr>
          <p:cNvPr id="42" name="TextBox 41"/>
          <p:cNvSpPr txBox="1">
            <a:spLocks noChangeArrowheads="1"/>
          </p:cNvSpPr>
          <p:nvPr/>
        </p:nvSpPr>
        <p:spPr bwMode="auto">
          <a:xfrm>
            <a:off x="3851275" y="4600575"/>
            <a:ext cx="46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itchFamily="34" charset="0"/>
                <a:cs typeface="Arial" pitchFamily="34" charset="0"/>
              </a:defRPr>
            </a:lvl1pPr>
            <a:lvl2pPr marL="742950" indent="-285750" algn="r" rtl="1">
              <a:defRPr>
                <a:solidFill>
                  <a:schemeClr val="tx1"/>
                </a:solidFill>
                <a:latin typeface="Calibri" pitchFamily="34" charset="0"/>
                <a:cs typeface="Arial" pitchFamily="34" charset="0"/>
              </a:defRPr>
            </a:lvl2pPr>
            <a:lvl3pPr marL="1143000" indent="-228600" algn="r" rtl="1">
              <a:defRPr>
                <a:solidFill>
                  <a:schemeClr val="tx1"/>
                </a:solidFill>
                <a:latin typeface="Calibri" pitchFamily="34" charset="0"/>
                <a:cs typeface="Arial" pitchFamily="34" charset="0"/>
              </a:defRPr>
            </a:lvl3pPr>
            <a:lvl4pPr marL="1600200" indent="-228600" algn="r" rtl="1">
              <a:defRPr>
                <a:solidFill>
                  <a:schemeClr val="tx1"/>
                </a:solidFill>
                <a:latin typeface="Calibri" pitchFamily="34" charset="0"/>
                <a:cs typeface="Arial" pitchFamily="34" charset="0"/>
              </a:defRPr>
            </a:lvl4pPr>
            <a:lvl5pPr marL="2057400" indent="-228600" algn="r" rtl="1">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eaLnBrk="1" hangingPunct="1"/>
            <a:r>
              <a:rPr lang="fa-IR">
                <a:solidFill>
                  <a:srgbClr val="FFFF00"/>
                </a:solidFill>
              </a:rPr>
              <a:t>33</a:t>
            </a:r>
          </a:p>
        </p:txBody>
      </p:sp>
      <p:sp>
        <p:nvSpPr>
          <p:cNvPr id="43" name="TextBox 42"/>
          <p:cNvSpPr txBox="1">
            <a:spLocks noChangeArrowheads="1"/>
          </p:cNvSpPr>
          <p:nvPr/>
        </p:nvSpPr>
        <p:spPr bwMode="auto">
          <a:xfrm>
            <a:off x="4991100" y="4570413"/>
            <a:ext cx="46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itchFamily="34" charset="0"/>
                <a:cs typeface="Arial" pitchFamily="34" charset="0"/>
              </a:defRPr>
            </a:lvl1pPr>
            <a:lvl2pPr marL="742950" indent="-285750" algn="r" rtl="1">
              <a:defRPr>
                <a:solidFill>
                  <a:schemeClr val="tx1"/>
                </a:solidFill>
                <a:latin typeface="Calibri" pitchFamily="34" charset="0"/>
                <a:cs typeface="Arial" pitchFamily="34" charset="0"/>
              </a:defRPr>
            </a:lvl2pPr>
            <a:lvl3pPr marL="1143000" indent="-228600" algn="r" rtl="1">
              <a:defRPr>
                <a:solidFill>
                  <a:schemeClr val="tx1"/>
                </a:solidFill>
                <a:latin typeface="Calibri" pitchFamily="34" charset="0"/>
                <a:cs typeface="Arial" pitchFamily="34" charset="0"/>
              </a:defRPr>
            </a:lvl3pPr>
            <a:lvl4pPr marL="1600200" indent="-228600" algn="r" rtl="1">
              <a:defRPr>
                <a:solidFill>
                  <a:schemeClr val="tx1"/>
                </a:solidFill>
                <a:latin typeface="Calibri" pitchFamily="34" charset="0"/>
                <a:cs typeface="Arial" pitchFamily="34" charset="0"/>
              </a:defRPr>
            </a:lvl4pPr>
            <a:lvl5pPr marL="2057400" indent="-228600" algn="r" rtl="1">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eaLnBrk="1" hangingPunct="1"/>
            <a:r>
              <a:rPr lang="fa-IR" dirty="0">
                <a:solidFill>
                  <a:srgbClr val="FFFF00"/>
                </a:solidFill>
              </a:rPr>
              <a:t>9</a:t>
            </a:r>
          </a:p>
        </p:txBody>
      </p:sp>
    </p:spTree>
    <p:extLst>
      <p:ext uri="{BB962C8B-B14F-4D97-AF65-F5344CB8AC3E}">
        <p14:creationId xmlns:p14="http://schemas.microsoft.com/office/powerpoint/2010/main" val="468816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par>
                                <p:cTn id="30" presetID="6"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par>
                                <p:cTn id="33" presetID="6" presetClass="entr" presetSubtype="16"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in)">
                                      <p:cBhvr>
                                        <p:cTn id="35" dur="2000"/>
                                        <p:tgtEl>
                                          <p:spTgt spid="35"/>
                                        </p:tgtEl>
                                      </p:cBhvr>
                                    </p:animEffect>
                                  </p:childTnLst>
                                </p:cTn>
                              </p:par>
                              <p:par>
                                <p:cTn id="36" presetID="6" presetClass="entr" presetSubtype="16"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circle(in)">
                                      <p:cBhvr>
                                        <p:cTn id="38" dur="2000"/>
                                        <p:tgtEl>
                                          <p:spTgt spid="36"/>
                                        </p:tgtEl>
                                      </p:cBhvr>
                                    </p:animEffect>
                                  </p:childTnLst>
                                </p:cTn>
                              </p:par>
                              <p:par>
                                <p:cTn id="39" presetID="6" presetClass="entr" presetSubtype="16"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circle(in)">
                                      <p:cBhvr>
                                        <p:cTn id="41" dur="2000"/>
                                        <p:tgtEl>
                                          <p:spTgt spid="37"/>
                                        </p:tgtEl>
                                      </p:cBhvr>
                                    </p:animEffect>
                                  </p:childTnLst>
                                </p:cTn>
                              </p:par>
                              <p:par>
                                <p:cTn id="42" presetID="6"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circle(in)">
                                      <p:cBhvr>
                                        <p:cTn id="56" dur="2000"/>
                                        <p:tgtEl>
                                          <p:spTgt spid="42"/>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circle(in)">
                                      <p:cBhvr>
                                        <p:cTn id="59"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8" grpId="0">
        <p:bldAsOne/>
      </p:bldGraphic>
      <p:bldOleChart spid="6" grpId="0"/>
      <p:bldOleChart spid="7" grpId="0"/>
      <p:bldOleChart spid="33" grpId="0"/>
      <p:bldP spid="39" grpId="0"/>
      <p:bldP spid="40" grpId="0"/>
      <p:bldP spid="41" grpId="0"/>
      <p:bldP spid="42" grpId="0"/>
      <p:bldP spid="43"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52400" y="1066800"/>
            <a:ext cx="8686800" cy="5059363"/>
          </a:xfrm>
        </p:spPr>
        <p:txBody>
          <a:bodyPr/>
          <a:lstStyle/>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تا چه حد </a:t>
            </a:r>
            <a:r>
              <a:rPr lang="fa-IR" sz="3200" dirty="0" smtClean="0">
                <a:solidFill>
                  <a:schemeClr val="tx1"/>
                </a:solidFill>
                <a:effectLst>
                  <a:outerShdw blurRad="38100" dist="38100" dir="2700000" algn="tl">
                    <a:srgbClr val="000000">
                      <a:alpha val="43137"/>
                    </a:srgbClr>
                  </a:outerShdw>
                </a:effectLst>
                <a:cs typeface="MRT_Casablanca" pitchFamily="2" charset="-78"/>
              </a:rPr>
              <a:t>درطراحي </a:t>
            </a:r>
            <a:r>
              <a:rPr lang="fa-IR" sz="3200" dirty="0">
                <a:solidFill>
                  <a:schemeClr val="tx1"/>
                </a:solidFill>
                <a:effectLst>
                  <a:outerShdw blurRad="38100" dist="38100" dir="2700000" algn="tl">
                    <a:srgbClr val="000000">
                      <a:alpha val="43137"/>
                    </a:srgbClr>
                  </a:outerShdw>
                </a:effectLst>
                <a:cs typeface="MRT_Casablanca" pitchFamily="2" charset="-78"/>
              </a:rPr>
              <a:t>سئوالات به متن درسها توجه شده است</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 تا چه ميزان براي سئوالات انشايي دامنه و حد در نظر گرفته شده است </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تا چه حد سئوالات از نظر علمي صحيح طرح شده اند</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درجه دقت در توزيع  بارم هر سئوال به قسمتهاي مختلف پاسخ آن چقدر است</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تا چه حد سئوالات از رو ا يي لازم برخوردار است ؟(نظري</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 تا چه حد سئوالات از قوه تميز مناسب برخوردار مي باشند</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r>
              <a:rPr lang="fa-IR" sz="3200" dirty="0">
                <a:solidFill>
                  <a:schemeClr val="tx1"/>
                </a:solidFill>
                <a:effectLst>
                  <a:outerShdw blurRad="38100" dist="38100" dir="2700000" algn="tl">
                    <a:srgbClr val="000000">
                      <a:alpha val="43137"/>
                    </a:srgbClr>
                  </a:outerShdw>
                </a:effectLst>
                <a:cs typeface="MRT_Casablanca" pitchFamily="2" charset="-78"/>
              </a:rPr>
              <a:t> تا چه حد سئوالات از </a:t>
            </a:r>
            <a:r>
              <a:rPr lang="fa-IR" sz="3200" dirty="0" smtClean="0">
                <a:solidFill>
                  <a:schemeClr val="tx1"/>
                </a:solidFill>
                <a:effectLst>
                  <a:outerShdw blurRad="38100" dist="38100" dir="2700000" algn="tl">
                    <a:srgbClr val="000000">
                      <a:alpha val="43137"/>
                    </a:srgbClr>
                  </a:outerShdw>
                </a:effectLst>
                <a:cs typeface="MRT_Casablanca" pitchFamily="2" charset="-78"/>
              </a:rPr>
              <a:t>اعتبارلازم </a:t>
            </a:r>
            <a:r>
              <a:rPr lang="fa-IR" sz="3200" dirty="0">
                <a:solidFill>
                  <a:schemeClr val="tx1"/>
                </a:solidFill>
                <a:effectLst>
                  <a:outerShdw blurRad="38100" dist="38100" dir="2700000" algn="tl">
                    <a:srgbClr val="000000">
                      <a:alpha val="43137"/>
                    </a:srgbClr>
                  </a:outerShdw>
                </a:effectLst>
                <a:cs typeface="MRT_Casablanca" pitchFamily="2" charset="-78"/>
              </a:rPr>
              <a:t>بر خوردار مي </a:t>
            </a:r>
            <a:r>
              <a:rPr lang="fa-IR" sz="3200" dirty="0" smtClean="0">
                <a:solidFill>
                  <a:schemeClr val="tx1"/>
                </a:solidFill>
                <a:effectLst>
                  <a:outerShdw blurRad="38100" dist="38100" dir="2700000" algn="tl">
                    <a:srgbClr val="000000">
                      <a:alpha val="43137"/>
                    </a:srgbClr>
                  </a:outerShdw>
                </a:effectLst>
                <a:cs typeface="MRT_Casablanca" pitchFamily="2" charset="-78"/>
              </a:rPr>
              <a:t>باشند</a:t>
            </a:r>
            <a:r>
              <a:rPr lang="fa-IR" sz="3200" dirty="0">
                <a:solidFill>
                  <a:schemeClr val="tx1"/>
                </a:solidFill>
                <a:effectLst>
                  <a:outerShdw blurRad="38100" dist="38100" dir="2700000" algn="tl">
                    <a:srgbClr val="000000">
                      <a:alpha val="43137"/>
                    </a:srgbClr>
                  </a:outerShdw>
                </a:effectLst>
                <a:cs typeface="MRT_Casablanca" pitchFamily="2" charset="-78"/>
              </a:rPr>
              <a:t>؟(نظري</a:t>
            </a:r>
            <a:r>
              <a:rPr lang="fa-IR" sz="3200" dirty="0" smtClean="0">
                <a:solidFill>
                  <a:schemeClr val="tx1"/>
                </a:solidFill>
                <a:effectLst>
                  <a:outerShdw blurRad="38100" dist="38100" dir="2700000" algn="tl">
                    <a:srgbClr val="000000">
                      <a:alpha val="43137"/>
                    </a:srgbClr>
                  </a:outerShdw>
                </a:effectLst>
                <a:cs typeface="MRT_Casablanca" pitchFamily="2" charset="-78"/>
              </a:rPr>
              <a:t>)</a:t>
            </a:r>
          </a:p>
          <a:p>
            <a:pPr algn="ctr" rtl="1">
              <a:spcBef>
                <a:spcPts val="600"/>
              </a:spcBef>
              <a:buClr>
                <a:srgbClr val="FF0000"/>
              </a:buClr>
              <a:buFont typeface="Wingdings" pitchFamily="2" charset="2"/>
              <a:buChar char="ü"/>
            </a:pPr>
            <a:endParaRPr lang="en-US" sz="3200" dirty="0">
              <a:solidFill>
                <a:schemeClr val="tx1"/>
              </a:solidFill>
              <a:effectLst>
                <a:outerShdw blurRad="38100" dist="38100" dir="2700000" algn="tl">
                  <a:srgbClr val="000000">
                    <a:alpha val="43137"/>
                  </a:srgbClr>
                </a:outerShdw>
              </a:effectLst>
              <a:cs typeface="MRT_Casablanca" pitchFamily="2" charset="-78"/>
            </a:endParaRPr>
          </a:p>
        </p:txBody>
      </p:sp>
      <p:sp>
        <p:nvSpPr>
          <p:cNvPr id="3" name="Slide Number Placeholder 2"/>
          <p:cNvSpPr>
            <a:spLocks noGrp="1"/>
          </p:cNvSpPr>
          <p:nvPr>
            <p:ph type="sldNum" sz="quarter" idx="12"/>
          </p:nvPr>
        </p:nvSpPr>
        <p:spPr/>
        <p:txBody>
          <a:bodyPr/>
          <a:lstStyle/>
          <a:p>
            <a:fld id="{B9AE3CBA-9208-47DF-ADA7-35B595BD250B}" type="slidenum">
              <a:rPr lang="en-US" smtClean="0">
                <a:solidFill>
                  <a:schemeClr val="bg1"/>
                </a:solidFill>
              </a:rPr>
              <a:pPr/>
              <a:t>120</a:t>
            </a:fld>
            <a:endParaRPr lang="en-US" dirty="0">
              <a:solidFill>
                <a:schemeClr val="bg1"/>
              </a:solidFill>
            </a:endParaRPr>
          </a:p>
        </p:txBody>
      </p:sp>
      <p:pic>
        <p:nvPicPr>
          <p:cNvPr id="5"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5770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3962400"/>
          </a:xfrm>
        </p:spPr>
        <p:txBody>
          <a:bodyPr rtlCol="0" anchor="t" anchorCtr="0">
            <a:noAutofit/>
          </a:bodyPr>
          <a:lstStyle/>
          <a:p>
            <a:pPr marL="342900" lvl="0" indent="-342900" rtl="1">
              <a:spcBef>
                <a:spcPct val="20000"/>
              </a:spcBef>
            </a:pPr>
            <a:r>
              <a:rPr lang="fa-IR" sz="6000" dirty="0" smtClean="0">
                <a:solidFill>
                  <a:schemeClr val="bg1"/>
                </a:solidFill>
                <a:cs typeface="MRT_Zohal" pitchFamily="2" charset="-78"/>
              </a:rPr>
              <a:t/>
            </a:r>
            <a:br>
              <a:rPr lang="fa-IR" sz="6000" dirty="0" smtClean="0">
                <a:solidFill>
                  <a:schemeClr val="bg1"/>
                </a:solidFill>
                <a:cs typeface="MRT_Zohal" pitchFamily="2" charset="-78"/>
              </a:rPr>
            </a:br>
            <a:r>
              <a:rPr lang="fa-IR" sz="6000" kern="10" dirty="0">
                <a:solidFill>
                  <a:schemeClr val="bg1"/>
                </a:solidFill>
                <a:latin typeface="Times New Roman"/>
                <a:ea typeface="+mn-ea"/>
                <a:cs typeface="MRT_Zohal" pitchFamily="2" charset="-78"/>
              </a:rPr>
              <a:t>آسانی تهیه </a:t>
            </a:r>
            <a:br>
              <a:rPr lang="fa-IR" sz="6000" kern="10" dirty="0">
                <a:solidFill>
                  <a:schemeClr val="bg1"/>
                </a:solidFill>
                <a:latin typeface="Times New Roman"/>
                <a:ea typeface="+mn-ea"/>
                <a:cs typeface="MRT_Zohal" pitchFamily="2" charset="-78"/>
              </a:rPr>
            </a:br>
            <a:r>
              <a:rPr lang="fa-IR" sz="6000" kern="10" dirty="0">
                <a:solidFill>
                  <a:schemeClr val="bg1"/>
                </a:solidFill>
                <a:latin typeface="Times New Roman"/>
                <a:ea typeface="+mn-ea"/>
                <a:cs typeface="MRT_Zohal" pitchFamily="2" charset="-78"/>
              </a:rPr>
              <a:t>سنجش توانایی پاسخ دادن</a:t>
            </a:r>
            <a:br>
              <a:rPr lang="fa-IR" sz="6000" kern="10" dirty="0">
                <a:solidFill>
                  <a:schemeClr val="bg1"/>
                </a:solidFill>
                <a:latin typeface="Times New Roman"/>
                <a:ea typeface="+mn-ea"/>
                <a:cs typeface="MRT_Zohal" pitchFamily="2" charset="-78"/>
              </a:rPr>
            </a:br>
            <a:r>
              <a:rPr lang="fa-IR" sz="6000" kern="10" dirty="0">
                <a:solidFill>
                  <a:schemeClr val="bg1"/>
                </a:solidFill>
                <a:latin typeface="Times New Roman"/>
                <a:ea typeface="+mn-ea"/>
                <a:cs typeface="MRT_Zohal" pitchFamily="2" charset="-78"/>
              </a:rPr>
              <a:t>موقعیت واقعیتری عرضه می </a:t>
            </a:r>
            <a:r>
              <a:rPr lang="fa-IR" sz="6000" kern="10" dirty="0" smtClean="0">
                <a:solidFill>
                  <a:schemeClr val="bg1"/>
                </a:solidFill>
                <a:latin typeface="Times New Roman"/>
                <a:ea typeface="+mn-ea"/>
                <a:cs typeface="MRT_Zohal" pitchFamily="2" charset="-78"/>
              </a:rPr>
              <a:t>شود</a:t>
            </a:r>
            <a:r>
              <a:rPr lang="en-US" sz="6000" kern="10" dirty="0" smtClean="0">
                <a:solidFill>
                  <a:schemeClr val="bg1"/>
                </a:solidFill>
                <a:latin typeface="Times New Roman"/>
                <a:ea typeface="+mn-ea"/>
                <a:cs typeface="MRT_Zohal" pitchFamily="2" charset="-78"/>
              </a:rPr>
              <a:t/>
            </a:r>
            <a:br>
              <a:rPr lang="en-US" sz="6000" kern="10" dirty="0" smtClean="0">
                <a:solidFill>
                  <a:schemeClr val="bg1"/>
                </a:solidFill>
                <a:latin typeface="Times New Roman"/>
                <a:ea typeface="+mn-ea"/>
                <a:cs typeface="MRT_Zohal" pitchFamily="2" charset="-78"/>
              </a:rPr>
            </a:br>
            <a:r>
              <a:rPr kumimoji="1" lang="ar-SA" altLang="en-US" sz="6000" kern="0" dirty="0">
                <a:solidFill>
                  <a:schemeClr val="bg1"/>
                </a:solidFill>
                <a:ea typeface="+mn-ea"/>
                <a:cs typeface="MRT_Zohal" pitchFamily="2" charset="-78"/>
              </a:rPr>
              <a:t>سطوح بالاي يادگيري را مي سنجند</a:t>
            </a:r>
            <a:r>
              <a:rPr kumimoji="1" lang="en-US" altLang="en-US" sz="6000" kern="0" dirty="0">
                <a:solidFill>
                  <a:schemeClr val="bg1"/>
                </a:solidFill>
                <a:ea typeface="+mn-ea"/>
                <a:cs typeface="MRT_Zohal" pitchFamily="2" charset="-78"/>
              </a:rPr>
              <a:t> </a:t>
            </a:r>
            <a:r>
              <a:rPr kumimoji="1" lang="en-US" altLang="en-US" sz="6000" kern="0" dirty="0" smtClean="0">
                <a:solidFill>
                  <a:schemeClr val="bg1"/>
                </a:solidFill>
                <a:ea typeface="+mn-ea"/>
                <a:cs typeface="MRT_Zohal" pitchFamily="2" charset="-78"/>
              </a:rPr>
              <a:t>.</a:t>
            </a:r>
            <a:r>
              <a:rPr lang="en-US" sz="6000" kern="10" dirty="0">
                <a:solidFill>
                  <a:schemeClr val="bg1"/>
                </a:solidFill>
                <a:latin typeface="Times New Roman"/>
                <a:ea typeface="+mn-ea"/>
                <a:cs typeface="MRT_Zohal" pitchFamily="2" charset="-78"/>
              </a:rPr>
              <a:t/>
            </a:r>
            <a:br>
              <a:rPr lang="en-US" sz="6000" kern="10" dirty="0">
                <a:solidFill>
                  <a:schemeClr val="bg1"/>
                </a:solidFill>
                <a:latin typeface="Times New Roman"/>
                <a:ea typeface="+mn-ea"/>
                <a:cs typeface="MRT_Zohal" pitchFamily="2" charset="-78"/>
              </a:rPr>
            </a:br>
            <a:endParaRPr lang="en-US" sz="6000" dirty="0">
              <a:solidFill>
                <a:schemeClr val="bg1"/>
              </a:solidFill>
              <a:cs typeface="MRT_Zohal" pitchFamily="2" charset="-78"/>
            </a:endParaRPr>
          </a:p>
        </p:txBody>
      </p:sp>
      <p:sp>
        <p:nvSpPr>
          <p:cNvPr id="4" name="Rectangle 3"/>
          <p:cNvSpPr/>
          <p:nvPr/>
        </p:nvSpPr>
        <p:spPr>
          <a:xfrm>
            <a:off x="3368786" y="76200"/>
            <a:ext cx="2484976" cy="923330"/>
          </a:xfrm>
          <a:prstGeom prst="rect">
            <a:avLst/>
          </a:prstGeom>
          <a:noFill/>
        </p:spPr>
        <p:txBody>
          <a:bodyPr wrap="none" lIns="91440" tIns="45720" rIns="91440" bIns="45720">
            <a:spAutoFit/>
          </a:bodyPr>
          <a:lstStyle/>
          <a:p>
            <a:pPr marL="685800" indent="-685800" algn="l" rtl="1">
              <a:buFont typeface="Wingdings" pitchFamily="2" charset="2"/>
              <a:buChar char="Ø"/>
            </a:pPr>
            <a:r>
              <a:rPr lang="fa-IR" sz="5400"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cs typeface="+mn-cs"/>
              </a:rPr>
              <a:t>محاسن</a:t>
            </a:r>
            <a:endParaRPr lang="en-US" sz="5400" cap="none"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
        <p:nvSpPr>
          <p:cNvPr id="5" name="Slide Number Placeholder 4"/>
          <p:cNvSpPr>
            <a:spLocks noGrp="1"/>
          </p:cNvSpPr>
          <p:nvPr>
            <p:ph type="sldNum" sz="quarter" idx="12"/>
          </p:nvPr>
        </p:nvSpPr>
        <p:spPr/>
        <p:txBody>
          <a:bodyPr/>
          <a:lstStyle/>
          <a:p>
            <a:pPr>
              <a:defRPr/>
            </a:pPr>
            <a:fld id="{23CEE630-A9C2-4DAE-BEA6-BE15B6AD2A99}" type="slidenum">
              <a:rPr lang="en-US" sz="1400" smtClean="0">
                <a:solidFill>
                  <a:schemeClr val="bg1"/>
                </a:solidFill>
              </a:rPr>
              <a:pPr>
                <a:defRPr/>
              </a:pPr>
              <a:t>121</a:t>
            </a:fld>
            <a:endParaRPr lang="en-US" sz="1400" dirty="0">
              <a:solidFill>
                <a:schemeClr val="bg1"/>
              </a:solidFill>
            </a:endParaRPr>
          </a:p>
        </p:txBody>
      </p:sp>
    </p:spTree>
    <p:extLst>
      <p:ext uri="{BB962C8B-B14F-4D97-AF65-F5344CB8AC3E}">
        <p14:creationId xmlns:p14="http://schemas.microsoft.com/office/powerpoint/2010/main" val="84770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54000"/>
            <a:ext cx="9067800" cy="3708400"/>
          </a:xfrm>
        </p:spPr>
        <p:txBody>
          <a:bodyPr rtlCol="0">
            <a:noAutofit/>
          </a:bodyPr>
          <a:lstStyle/>
          <a:p>
            <a:pPr marL="857250" indent="-857250" rtl="1" eaLnBrk="1" fontAlgn="auto" hangingPunct="1">
              <a:lnSpc>
                <a:spcPts val="5000"/>
              </a:lnSpc>
              <a:spcBef>
                <a:spcPts val="0"/>
              </a:spcBef>
              <a:spcAft>
                <a:spcPts val="0"/>
              </a:spcAft>
              <a:buFont typeface="Wingdings" pitchFamily="2" charset="2"/>
              <a:buChar char="Ø"/>
              <a:defRPr/>
            </a:pPr>
            <a:r>
              <a:rPr lang="fa-IR" sz="6000" dirty="0" smtClean="0">
                <a:solidFill>
                  <a:srgbClr val="FF0000"/>
                </a:solidFill>
                <a:cs typeface="MRT_Zohal" pitchFamily="2" charset="-78"/>
              </a:rPr>
              <a:t>معايب</a:t>
            </a:r>
            <a:endParaRPr lang="fa-IR"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cs typeface="MRT_Zohal" pitchFamily="2" charset="-78"/>
            </a:endParaRP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نمره گذاري ذهني </a:t>
            </a:r>
            <a:r>
              <a:rPr lang="ar-SA" altLang="en-US" sz="4800" spc="-150" dirty="0" smtClean="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است</a:t>
            </a:r>
            <a:r>
              <a:rPr lang="en-US" altLang="en-US" sz="4800" spc="-150" dirty="0" smtClean="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a:t>
            </a:r>
            <a:endPar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endParaRP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تصحيح زمان بر است</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زيبايي و خط و سادگي بيان در نمره تاثير گذار است</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دانش آموز مي تواند با جمله پردازي طفره برود</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معيارهاي نمره گذاري مصحح مي تواند تغيير كند</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تحليل آماري نتايج به سادگي ميسر نيست</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از توانايي خواندن و نوشتن </a:t>
            </a:r>
            <a:r>
              <a:rPr lang="ar-SA" altLang="en-US" sz="4800" spc="-150" dirty="0" smtClean="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شاگردوطراح </a:t>
            </a: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سوال متاثر است</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r>
              <a:rPr lang="ar-SA"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نمونه كوچكي از محتوا را در بر مي گيرد</a:t>
            </a:r>
            <a:r>
              <a:rPr lang="en-US" alt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rPr>
              <a:t> .</a:t>
            </a:r>
          </a:p>
          <a:p>
            <a:pPr rtl="1" eaLnBrk="1" fontAlgn="auto" hangingPunct="1">
              <a:lnSpc>
                <a:spcPts val="5000"/>
              </a:lnSpc>
              <a:spcBef>
                <a:spcPts val="0"/>
              </a:spcBef>
              <a:spcAft>
                <a:spcPts val="0"/>
              </a:spcAft>
              <a:defRPr/>
            </a:pPr>
            <a:endParaRPr lang="en-US" sz="4800" spc="-150" dirty="0">
              <a:solidFill>
                <a:schemeClr val="bg1"/>
              </a:solidFill>
              <a:effectLst>
                <a:glow rad="101600">
                  <a:schemeClr val="accent2">
                    <a:satMod val="175000"/>
                    <a:alpha val="40000"/>
                  </a:schemeClr>
                </a:glow>
                <a:outerShdw blurRad="38100" dist="38100" dir="2700000" algn="tl">
                  <a:srgbClr val="000000">
                    <a:alpha val="43137"/>
                  </a:srgbClr>
                </a:outerShdw>
              </a:effectLst>
              <a:cs typeface="MRT_Zohal" pitchFamily="2" charset="-78"/>
            </a:endParaRPr>
          </a:p>
        </p:txBody>
      </p:sp>
      <p:sp>
        <p:nvSpPr>
          <p:cNvPr id="4" name="Slide Number Placeholder 3"/>
          <p:cNvSpPr>
            <a:spLocks noGrp="1"/>
          </p:cNvSpPr>
          <p:nvPr>
            <p:ph type="sldNum" sz="quarter" idx="12"/>
          </p:nvPr>
        </p:nvSpPr>
        <p:spPr/>
        <p:txBody>
          <a:bodyPr/>
          <a:lstStyle/>
          <a:p>
            <a:pPr>
              <a:defRPr/>
            </a:pPr>
            <a:fld id="{23CEE630-A9C2-4DAE-BEA6-BE15B6AD2A99}" type="slidenum">
              <a:rPr lang="en-US" smtClean="0">
                <a:solidFill>
                  <a:schemeClr val="bg1"/>
                </a:solidFill>
              </a:rPr>
              <a:pPr>
                <a:defRPr/>
              </a:pPr>
              <a:t>122</a:t>
            </a:fld>
            <a:endParaRPr lang="en-US" dirty="0">
              <a:solidFill>
                <a:schemeClr val="bg1"/>
              </a:solidFill>
            </a:endParaRPr>
          </a:p>
        </p:txBody>
      </p:sp>
    </p:spTree>
    <p:extLst>
      <p:ext uri="{BB962C8B-B14F-4D97-AF65-F5344CB8AC3E}">
        <p14:creationId xmlns:p14="http://schemas.microsoft.com/office/powerpoint/2010/main" val="2425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Mihan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Rectangle 3"/>
          <p:cNvSpPr>
            <a:spLocks noGrp="1" noChangeArrowheads="1"/>
          </p:cNvSpPr>
          <p:nvPr>
            <p:ph type="title"/>
          </p:nvPr>
        </p:nvSpPr>
        <p:spPr>
          <a:xfrm>
            <a:off x="457200" y="76200"/>
            <a:ext cx="7391400" cy="762000"/>
          </a:xfrm>
        </p:spPr>
        <p:txBody>
          <a:bodyPr/>
          <a:lstStyle/>
          <a:p>
            <a:pPr eaLnBrk="1" hangingPunct="1"/>
            <a:r>
              <a:rPr lang="fa-IR" b="1" dirty="0" smtClean="0"/>
              <a:t>قواعد تصحیح پاسخهای آزمون تشریحی</a:t>
            </a:r>
            <a:endParaRPr lang="en-US" b="1" dirty="0" smtClean="0"/>
          </a:p>
        </p:txBody>
      </p:sp>
      <p:sp>
        <p:nvSpPr>
          <p:cNvPr id="399364" name="Rectangle 4"/>
          <p:cNvSpPr>
            <a:spLocks noGrp="1" noChangeArrowheads="1"/>
          </p:cNvSpPr>
          <p:nvPr>
            <p:ph idx="1"/>
          </p:nvPr>
        </p:nvSpPr>
        <p:spPr>
          <a:xfrm>
            <a:off x="0" y="1295400"/>
            <a:ext cx="8915400" cy="5105400"/>
          </a:xfrm>
          <a:extLst>
            <a:ext uri="{91240B29-F687-4F45-9708-019B960494DF}">
              <a14:hiddenLine xmlns:a14="http://schemas.microsoft.com/office/drawing/2010/main" w="9525">
                <a:solidFill>
                  <a:schemeClr val="accent1"/>
                </a:solidFill>
                <a:miter lim="800000"/>
                <a:headEnd/>
                <a:tailEnd/>
              </a14:hiddenLine>
            </a:ext>
          </a:extLst>
        </p:spPr>
        <p:txBody>
          <a:bodyPr/>
          <a:lstStyle/>
          <a:p>
            <a:pPr eaLnBrk="1" hangingPunct="1">
              <a:buFont typeface="Wingdings" pitchFamily="2" charset="2"/>
              <a:buChar char="v"/>
            </a:pPr>
            <a:r>
              <a:rPr lang="fa-IR" sz="3200" dirty="0" smtClean="0">
                <a:solidFill>
                  <a:srgbClr val="003399"/>
                </a:solidFill>
              </a:rPr>
              <a:t>پاسخهای سوالها را تنها براساس هدفی که درسوال گنجانده شده است تصحیح کنید.</a:t>
            </a:r>
          </a:p>
          <a:p>
            <a:pPr eaLnBrk="1" hangingPunct="1">
              <a:buFont typeface="Wingdings" pitchFamily="2" charset="2"/>
              <a:buChar char="v"/>
            </a:pPr>
            <a:r>
              <a:rPr lang="fa-IR" sz="3200" dirty="0" smtClean="0">
                <a:solidFill>
                  <a:srgbClr val="003399"/>
                </a:solidFill>
              </a:rPr>
              <a:t>با نوشتن یک پاسخ نمونه یا الگو برای هرسوال به عنوان کلید ، از دخالت عوامل نامربوط جلوگیری کنید.</a:t>
            </a:r>
          </a:p>
          <a:p>
            <a:pPr eaLnBrk="1" hangingPunct="1">
              <a:buFont typeface="Wingdings" pitchFamily="2" charset="2"/>
              <a:buChar char="v"/>
            </a:pPr>
            <a:r>
              <a:rPr lang="fa-IR" sz="3200" dirty="0" smtClean="0">
                <a:solidFill>
                  <a:srgbClr val="003399"/>
                </a:solidFill>
              </a:rPr>
              <a:t>پاسخ راسوال به سوال تصحیح کنید نه ورقه به ورقه.</a:t>
            </a:r>
          </a:p>
          <a:p>
            <a:pPr eaLnBrk="1" hangingPunct="1">
              <a:buFont typeface="Wingdings" pitchFamily="2" charset="2"/>
              <a:buChar char="v"/>
            </a:pPr>
            <a:r>
              <a:rPr lang="fa-IR" sz="3200" dirty="0" smtClean="0">
                <a:solidFill>
                  <a:srgbClr val="003399"/>
                </a:solidFill>
              </a:rPr>
              <a:t>هنگام تصحیح ورقه های امتحانی از شناسایی نام صاحبان آنها خودداری کنید.</a:t>
            </a:r>
          </a:p>
          <a:p>
            <a:pPr eaLnBrk="1" hangingPunct="1">
              <a:buFont typeface="Wingdings" pitchFamily="2" charset="2"/>
              <a:buChar char="v"/>
            </a:pPr>
            <a:r>
              <a:rPr lang="fa-IR" sz="3200" dirty="0" smtClean="0">
                <a:solidFill>
                  <a:srgbClr val="003399"/>
                </a:solidFill>
              </a:rPr>
              <a:t>تمام پاسخهای آزمون شوندگان به یک سوال را در یک نشست وبدون وقفه زمانی تصحیح کنید.</a:t>
            </a: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chemeClr val="bg1"/>
                </a:solidFill>
              </a:rPr>
              <a:pPr>
                <a:defRPr/>
              </a:pPr>
              <a:t>123</a:t>
            </a:fld>
            <a:endParaRPr lang="en-US" sz="1400" b="1" dirty="0">
              <a:solidFill>
                <a:schemeClr val="bg1"/>
              </a:solidFill>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AV-3SG (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Rectangle 3"/>
          <p:cNvSpPr>
            <a:spLocks noGrp="1" noChangeArrowheads="1"/>
          </p:cNvSpPr>
          <p:nvPr>
            <p:ph type="title"/>
          </p:nvPr>
        </p:nvSpPr>
        <p:spPr>
          <a:xfrm>
            <a:off x="0" y="76200"/>
            <a:ext cx="9144000" cy="6781800"/>
          </a:xfrm>
        </p:spPr>
        <p:txBody>
          <a:bodyPr/>
          <a:lstStyle/>
          <a:p>
            <a:pPr eaLnBrk="1" hangingPunct="1"/>
            <a:r>
              <a:rPr lang="fa-IR" sz="3600" b="1" smtClean="0"/>
              <a:t/>
            </a:r>
            <a:br>
              <a:rPr lang="fa-IR" sz="3600" b="1" smtClean="0"/>
            </a:br>
            <a:r>
              <a:rPr lang="fa-IR" sz="3600" b="1" smtClean="0">
                <a:solidFill>
                  <a:srgbClr val="6600CC"/>
                </a:solidFill>
              </a:rPr>
              <a:t>1- سوالها رابا توجه به نوع آنها دسته بندی کرده وپشت سرهم قراردهید.</a:t>
            </a:r>
            <a:br>
              <a:rPr lang="fa-IR" sz="3600" b="1" smtClean="0">
                <a:solidFill>
                  <a:srgbClr val="6600CC"/>
                </a:solidFill>
              </a:rPr>
            </a:br>
            <a:r>
              <a:rPr lang="fa-IR" sz="3600" b="1" smtClean="0">
                <a:solidFill>
                  <a:srgbClr val="6600CC"/>
                </a:solidFill>
              </a:rPr>
              <a:t>الف-صحیح-غلط </a:t>
            </a:r>
            <a:br>
              <a:rPr lang="fa-IR" sz="3600" b="1" smtClean="0">
                <a:solidFill>
                  <a:srgbClr val="6600CC"/>
                </a:solidFill>
              </a:rPr>
            </a:br>
            <a:r>
              <a:rPr lang="fa-IR" sz="3600" b="1" smtClean="0">
                <a:solidFill>
                  <a:srgbClr val="6600CC"/>
                </a:solidFill>
              </a:rPr>
              <a:t>ب-جورکردنی</a:t>
            </a:r>
            <a:br>
              <a:rPr lang="fa-IR" sz="3600" b="1" smtClean="0">
                <a:solidFill>
                  <a:srgbClr val="6600CC"/>
                </a:solidFill>
              </a:rPr>
            </a:br>
            <a:r>
              <a:rPr lang="fa-IR" sz="3600" b="1" smtClean="0">
                <a:solidFill>
                  <a:srgbClr val="6600CC"/>
                </a:solidFill>
              </a:rPr>
              <a:t> پ-چندگزینه ای  </a:t>
            </a:r>
            <a:br>
              <a:rPr lang="fa-IR" sz="3600" b="1" smtClean="0">
                <a:solidFill>
                  <a:srgbClr val="6600CC"/>
                </a:solidFill>
              </a:rPr>
            </a:br>
            <a:r>
              <a:rPr lang="fa-IR" sz="3600" b="1" smtClean="0">
                <a:solidFill>
                  <a:srgbClr val="6600CC"/>
                </a:solidFill>
              </a:rPr>
              <a:t>ت- کوته پاسخ </a:t>
            </a:r>
            <a:br>
              <a:rPr lang="fa-IR" sz="3600" b="1" smtClean="0">
                <a:solidFill>
                  <a:srgbClr val="6600CC"/>
                </a:solidFill>
              </a:rPr>
            </a:br>
            <a:r>
              <a:rPr lang="fa-IR" sz="3600" b="1" smtClean="0">
                <a:solidFill>
                  <a:srgbClr val="6600CC"/>
                </a:solidFill>
              </a:rPr>
              <a:t> ث- تشریحی</a:t>
            </a:r>
            <a:br>
              <a:rPr lang="fa-IR" sz="3600" b="1" smtClean="0">
                <a:solidFill>
                  <a:srgbClr val="6600CC"/>
                </a:solidFill>
              </a:rPr>
            </a:br>
            <a:r>
              <a:rPr lang="fa-IR" sz="3600" b="1" smtClean="0">
                <a:solidFill>
                  <a:srgbClr val="6600CC"/>
                </a:solidFill>
              </a:rPr>
              <a:t>2- سوالها را از ساده به دشوار مرتب کنید.</a:t>
            </a:r>
            <a:br>
              <a:rPr lang="fa-IR" sz="3600" b="1" smtClean="0">
                <a:solidFill>
                  <a:srgbClr val="6600CC"/>
                </a:solidFill>
              </a:rPr>
            </a:br>
            <a:r>
              <a:rPr lang="fa-IR" sz="3600" b="1" smtClean="0">
                <a:solidFill>
                  <a:srgbClr val="6600CC"/>
                </a:solidFill>
              </a:rPr>
              <a:t>3- سوالها را به ترتیب سازمان اصلی مطالب به دنبال هم مرتب کنید.</a:t>
            </a:r>
            <a:endParaRPr lang="en-US" sz="3600" b="1" smtClean="0">
              <a:solidFill>
                <a:srgbClr val="6600CC"/>
              </a:solidFill>
            </a:endParaRPr>
          </a:p>
        </p:txBody>
      </p:sp>
      <p:sp>
        <p:nvSpPr>
          <p:cNvPr id="404484" name="WordArt 4"/>
          <p:cNvSpPr>
            <a:spLocks noChangeArrowheads="1" noChangeShapeType="1" noTextEdit="1"/>
          </p:cNvSpPr>
          <p:nvPr/>
        </p:nvSpPr>
        <p:spPr bwMode="auto">
          <a:xfrm>
            <a:off x="2209800" y="19050"/>
            <a:ext cx="4833938" cy="971550"/>
          </a:xfrm>
          <a:prstGeom prst="rect">
            <a:avLst/>
          </a:prstGeom>
        </p:spPr>
        <p:txBody>
          <a:bodyPr wrap="none" fromWordArt="1">
            <a:prstTxWarp prst="textCanDown">
              <a:avLst>
                <a:gd name="adj" fmla="val 14287"/>
              </a:avLst>
            </a:prstTxWarp>
          </a:bodyPr>
          <a:lstStyle/>
          <a:p>
            <a:pPr algn="ctr" rtl="1"/>
            <a:r>
              <a:rPr lang="fa-IR" sz="1600" kern="10">
                <a:ln w="12700">
                  <a:solidFill>
                    <a:srgbClr val="3333CC"/>
                  </a:solidFill>
                  <a:round/>
                  <a:headEnd/>
                  <a:tailEnd/>
                </a:ln>
                <a:solidFill>
                  <a:srgbClr val="B2B2B2">
                    <a:alpha val="50195"/>
                  </a:srgbClr>
                </a:solidFill>
                <a:effectLst>
                  <a:outerShdw dist="45791" dir="2021404" algn="ctr" rotWithShape="0">
                    <a:srgbClr val="9999FF"/>
                  </a:outerShdw>
                </a:effectLst>
                <a:cs typeface="B Kamran"/>
              </a:rPr>
              <a:t>ترتیب قرار گرفتن سوالات آزمون به دنبال یکدیگر</a:t>
            </a:r>
            <a:endParaRPr lang="en-US" sz="1600" kern="10">
              <a:ln w="12700">
                <a:solidFill>
                  <a:srgbClr val="3333CC"/>
                </a:solidFill>
                <a:round/>
                <a:headEnd/>
                <a:tailEnd/>
              </a:ln>
              <a:solidFill>
                <a:srgbClr val="B2B2B2">
                  <a:alpha val="50195"/>
                </a:srgbClr>
              </a:solidFill>
              <a:effectLst>
                <a:outerShdw dist="45791" dir="2021404" algn="ctr" rotWithShape="0">
                  <a:srgbClr val="9999FF"/>
                </a:outerShdw>
              </a:effectLst>
              <a:cs typeface="B Kamran"/>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F87A7DEF-F724-4DF9-B35B-99028D15E54E}" type="slidenum">
              <a:rPr lang="ar-SA" sz="1400" b="1" smtClean="0">
                <a:solidFill>
                  <a:schemeClr val="bg1"/>
                </a:solidFill>
              </a:rPr>
              <a:pPr>
                <a:defRPr/>
              </a:pPr>
              <a:t>124</a:t>
            </a:fld>
            <a:endParaRPr lang="en-US" sz="1400" b="1" dirty="0">
              <a:solidFill>
                <a:schemeClr val="bg1"/>
              </a:solidFill>
            </a:endParaRPr>
          </a:p>
        </p:txBody>
      </p:sp>
    </p:spTree>
    <p:extLst>
      <p:ext uri="{BB962C8B-B14F-4D97-AF65-F5344CB8AC3E}">
        <p14:creationId xmlns:p14="http://schemas.microsoft.com/office/powerpoint/2010/main" val="127336138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endParaRPr lang="en-US" smtClean="0"/>
          </a:p>
        </p:txBody>
      </p:sp>
      <p:pic>
        <p:nvPicPr>
          <p:cNvPr id="405507" name="Picture 3" descr="AV-3SG (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8" name="WordArt 4"/>
          <p:cNvSpPr>
            <a:spLocks noChangeArrowheads="1" noChangeShapeType="1" noTextEdit="1"/>
          </p:cNvSpPr>
          <p:nvPr/>
        </p:nvSpPr>
        <p:spPr bwMode="auto">
          <a:xfrm>
            <a:off x="5762625" y="1066800"/>
            <a:ext cx="3152775" cy="533400"/>
          </a:xfrm>
          <a:prstGeom prst="rect">
            <a:avLst/>
          </a:prstGeom>
        </p:spPr>
        <p:txBody>
          <a:bodyPr wrap="none" fromWordArt="1">
            <a:prstTxWarp prst="textPlain">
              <a:avLst>
                <a:gd name="adj" fmla="val 50000"/>
              </a:avLst>
            </a:prstTxWarp>
          </a:bodyPr>
          <a:lstStyle/>
          <a:p>
            <a:pPr algn="ctr" rtl="1"/>
            <a:r>
              <a:rPr lang="fa-IR" sz="2000" kern="10">
                <a:ln w="25400">
                  <a:solidFill>
                    <a:srgbClr val="000000"/>
                  </a:solidFill>
                  <a:round/>
                  <a:headEnd/>
                  <a:tailEnd/>
                </a:ln>
                <a:solidFill>
                  <a:srgbClr val="B2B2B2">
                    <a:alpha val="50195"/>
                  </a:srgbClr>
                </a:solidFill>
                <a:effectLst>
                  <a:outerShdw dist="45791" dir="2021404" algn="ctr" rotWithShape="0">
                    <a:srgbClr val="9999FF"/>
                  </a:outerShdw>
                </a:effectLst>
                <a:cs typeface="B Kamran"/>
              </a:rPr>
              <a:t>نوشتن دستورالعمل یا راهنمای آزمون</a:t>
            </a:r>
            <a:endParaRPr lang="en-US" sz="2000" kern="10">
              <a:ln w="25400">
                <a:solidFill>
                  <a:srgbClr val="000000"/>
                </a:solidFill>
                <a:round/>
                <a:headEnd/>
                <a:tailEnd/>
              </a:ln>
              <a:solidFill>
                <a:srgbClr val="B2B2B2">
                  <a:alpha val="50195"/>
                </a:srgbClr>
              </a:solidFill>
              <a:effectLst>
                <a:outerShdw dist="45791" dir="2021404" algn="ctr" rotWithShape="0">
                  <a:srgbClr val="9999FF"/>
                </a:outerShdw>
              </a:effectLst>
              <a:cs typeface="B Kamran"/>
            </a:endParaRPr>
          </a:p>
        </p:txBody>
      </p:sp>
      <p:sp>
        <p:nvSpPr>
          <p:cNvPr id="405509" name="WordArt 5"/>
          <p:cNvSpPr>
            <a:spLocks noChangeArrowheads="1" noChangeShapeType="1" noTextEdit="1"/>
          </p:cNvSpPr>
          <p:nvPr/>
        </p:nvSpPr>
        <p:spPr bwMode="auto">
          <a:xfrm>
            <a:off x="533400" y="533400"/>
            <a:ext cx="4005263" cy="1554163"/>
          </a:xfrm>
          <a:prstGeom prst="rect">
            <a:avLst/>
          </a:prstGeom>
        </p:spPr>
        <p:txBody>
          <a:bodyPr wrap="none" fromWordArt="1">
            <a:prstTxWarp prst="textPlain">
              <a:avLst>
                <a:gd name="adj" fmla="val 50000"/>
              </a:avLst>
            </a:prstTxWarp>
          </a:bodyPr>
          <a:lstStyle/>
          <a:p>
            <a:pPr algn="ctr" rtl="1"/>
            <a:r>
              <a:rPr lang="fa-IR" sz="2400" kern="10">
                <a:ln w="31750">
                  <a:solidFill>
                    <a:srgbClr val="6600CC"/>
                  </a:solidFill>
                  <a:round/>
                  <a:headEnd/>
                  <a:tailEnd/>
                </a:ln>
                <a:solidFill>
                  <a:srgbClr val="F92F2F"/>
                </a:solidFill>
                <a:cs typeface="B Kamran"/>
              </a:rPr>
              <a:t>زمان لازم برای هرقسمت</a:t>
            </a:r>
          </a:p>
          <a:p>
            <a:pPr algn="ctr" rtl="1"/>
            <a:r>
              <a:rPr lang="fa-IR" sz="2400" kern="10">
                <a:ln w="31750">
                  <a:solidFill>
                    <a:srgbClr val="6600CC"/>
                  </a:solidFill>
                  <a:round/>
                  <a:headEnd/>
                  <a:tailEnd/>
                </a:ln>
                <a:solidFill>
                  <a:srgbClr val="F92F2F"/>
                </a:solidFill>
                <a:cs typeface="B Kamran"/>
              </a:rPr>
              <a:t>ارزش هر سوال</a:t>
            </a:r>
          </a:p>
          <a:p>
            <a:pPr algn="ctr" rtl="1"/>
            <a:r>
              <a:rPr lang="fa-IR" sz="2400" kern="10">
                <a:ln w="31750">
                  <a:solidFill>
                    <a:srgbClr val="6600CC"/>
                  </a:solidFill>
                  <a:round/>
                  <a:headEnd/>
                  <a:tailEnd/>
                </a:ln>
                <a:solidFill>
                  <a:srgbClr val="F92F2F"/>
                </a:solidFill>
                <a:cs typeface="B Kamran"/>
              </a:rPr>
              <a:t>مجازیاغیرمجازبودن حدس زدن</a:t>
            </a:r>
            <a:endParaRPr lang="en-US" sz="2400" kern="10">
              <a:ln w="31750">
                <a:solidFill>
                  <a:srgbClr val="6600CC"/>
                </a:solidFill>
                <a:round/>
                <a:headEnd/>
                <a:tailEnd/>
              </a:ln>
              <a:solidFill>
                <a:srgbClr val="F92F2F"/>
              </a:solidFill>
              <a:cs typeface="B Kamran"/>
            </a:endParaRPr>
          </a:p>
        </p:txBody>
      </p:sp>
      <p:sp>
        <p:nvSpPr>
          <p:cNvPr id="405510" name="Line 6"/>
          <p:cNvSpPr>
            <a:spLocks noChangeShapeType="1"/>
          </p:cNvSpPr>
          <p:nvPr/>
        </p:nvSpPr>
        <p:spPr bwMode="auto">
          <a:xfrm flipH="1">
            <a:off x="4876800" y="1447800"/>
            <a:ext cx="609600" cy="0"/>
          </a:xfrm>
          <a:prstGeom prst="line">
            <a:avLst/>
          </a:prstGeom>
          <a:noFill/>
          <a:ln w="76200">
            <a:solidFill>
              <a:srgbClr val="FF00FF"/>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808080"/>
              </a:solidFill>
            </a:endParaRPr>
          </a:p>
        </p:txBody>
      </p:sp>
      <p:sp>
        <p:nvSpPr>
          <p:cNvPr id="405511" name="WordArt 7"/>
          <p:cNvSpPr>
            <a:spLocks noChangeArrowheads="1" noChangeShapeType="1" noTextEdit="1"/>
          </p:cNvSpPr>
          <p:nvPr/>
        </p:nvSpPr>
        <p:spPr bwMode="auto">
          <a:xfrm>
            <a:off x="6991350" y="3048000"/>
            <a:ext cx="1695450" cy="1143000"/>
          </a:xfrm>
          <a:prstGeom prst="rect">
            <a:avLst/>
          </a:prstGeom>
        </p:spPr>
        <p:txBody>
          <a:bodyPr wrap="none" fromWordArt="1">
            <a:prstTxWarp prst="textPlain">
              <a:avLst>
                <a:gd name="adj" fmla="val 50000"/>
              </a:avLst>
            </a:prstTxWarp>
          </a:bodyPr>
          <a:lstStyle/>
          <a:p>
            <a:pPr algn="ctr" rtl="1"/>
            <a:r>
              <a:rPr lang="fa-IR" sz="3600" kern="10">
                <a:ln w="19050">
                  <a:solidFill>
                    <a:srgbClr val="99CCFF"/>
                  </a:solidFill>
                  <a:round/>
                  <a:headEnd/>
                  <a:tailEnd/>
                </a:ln>
                <a:solidFill>
                  <a:srgbClr val="0066CC"/>
                </a:solidFill>
                <a:effectLst>
                  <a:outerShdw dist="35921" dir="2700000" algn="ctr" rotWithShape="0">
                    <a:srgbClr val="990000"/>
                  </a:outerShdw>
                </a:effectLst>
                <a:cs typeface="B Kamran"/>
              </a:rPr>
              <a:t>نمره گذاری</a:t>
            </a:r>
            <a:endParaRPr lang="en-US" sz="3600" kern="10">
              <a:ln w="19050">
                <a:solidFill>
                  <a:srgbClr val="99CCFF"/>
                </a:solidFill>
                <a:round/>
                <a:headEnd/>
                <a:tailEnd/>
              </a:ln>
              <a:solidFill>
                <a:srgbClr val="0066CC"/>
              </a:solidFill>
              <a:effectLst>
                <a:outerShdw dist="35921" dir="2700000" algn="ctr" rotWithShape="0">
                  <a:srgbClr val="990000"/>
                </a:outerShdw>
              </a:effectLst>
              <a:cs typeface="B Kamran"/>
            </a:endParaRPr>
          </a:p>
        </p:txBody>
      </p:sp>
      <p:sp>
        <p:nvSpPr>
          <p:cNvPr id="405512" name="WordArt 8"/>
          <p:cNvSpPr>
            <a:spLocks noChangeArrowheads="1" noChangeShapeType="1" noTextEdit="1"/>
          </p:cNvSpPr>
          <p:nvPr/>
        </p:nvSpPr>
        <p:spPr bwMode="auto">
          <a:xfrm>
            <a:off x="304800" y="3390900"/>
            <a:ext cx="2457450" cy="647700"/>
          </a:xfrm>
          <a:prstGeom prst="rect">
            <a:avLst/>
          </a:prstGeom>
        </p:spPr>
        <p:txBody>
          <a:bodyPr wrap="none" fromWordArt="1">
            <a:prstTxWarp prst="textPlain">
              <a:avLst>
                <a:gd name="adj" fmla="val 50000"/>
              </a:avLst>
            </a:prstTxWarp>
          </a:bodyPr>
          <a:lstStyle/>
          <a:p>
            <a:pPr algn="ctr" rtl="1"/>
            <a:r>
              <a:rPr lang="fa-IR" sz="3600" kern="10">
                <a:ln w="9525">
                  <a:solidFill>
                    <a:srgbClr val="000000"/>
                  </a:solidFill>
                  <a:round/>
                  <a:headEnd/>
                  <a:tailEnd/>
                </a:ln>
                <a:solidFill>
                  <a:srgbClr val="FFFFFF"/>
                </a:solidFill>
                <a:cs typeface="B Kamran"/>
              </a:rPr>
              <a:t>نمره اصلاح شده</a:t>
            </a:r>
            <a:endParaRPr lang="en-US" sz="3600" kern="10">
              <a:ln w="9525">
                <a:solidFill>
                  <a:srgbClr val="000000"/>
                </a:solidFill>
                <a:round/>
                <a:headEnd/>
                <a:tailEnd/>
              </a:ln>
              <a:solidFill>
                <a:srgbClr val="FFFFFF"/>
              </a:solidFill>
              <a:cs typeface="B Kamran"/>
            </a:endParaRPr>
          </a:p>
        </p:txBody>
      </p:sp>
      <p:sp>
        <p:nvSpPr>
          <p:cNvPr id="405513" name="WordArt 9"/>
          <p:cNvSpPr>
            <a:spLocks noChangeArrowheads="1" noChangeShapeType="1" noTextEdit="1"/>
          </p:cNvSpPr>
          <p:nvPr/>
        </p:nvSpPr>
        <p:spPr bwMode="auto">
          <a:xfrm>
            <a:off x="2962275" y="3581400"/>
            <a:ext cx="314325" cy="304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t>
            </a:r>
          </a:p>
        </p:txBody>
      </p:sp>
      <p:sp>
        <p:nvSpPr>
          <p:cNvPr id="405514" name="WordArt 10"/>
          <p:cNvSpPr>
            <a:spLocks noChangeArrowheads="1" noChangeShapeType="1" noTextEdit="1"/>
          </p:cNvSpPr>
          <p:nvPr/>
        </p:nvSpPr>
        <p:spPr bwMode="auto">
          <a:xfrm>
            <a:off x="3505200" y="3276600"/>
            <a:ext cx="36195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R</a:t>
            </a:r>
          </a:p>
        </p:txBody>
      </p:sp>
      <p:sp>
        <p:nvSpPr>
          <p:cNvPr id="405515" name="WordArt 11"/>
          <p:cNvSpPr>
            <a:spLocks noChangeArrowheads="1" noChangeShapeType="1" noTextEdit="1"/>
          </p:cNvSpPr>
          <p:nvPr/>
        </p:nvSpPr>
        <p:spPr bwMode="auto">
          <a:xfrm>
            <a:off x="4038600" y="3657600"/>
            <a:ext cx="304800" cy="1524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t>
            </a:r>
          </a:p>
        </p:txBody>
      </p:sp>
      <p:sp>
        <p:nvSpPr>
          <p:cNvPr id="405516" name="WordArt 12"/>
          <p:cNvSpPr>
            <a:spLocks noChangeArrowheads="1" noChangeShapeType="1" noTextEdit="1"/>
          </p:cNvSpPr>
          <p:nvPr/>
        </p:nvSpPr>
        <p:spPr bwMode="auto">
          <a:xfrm>
            <a:off x="4495800" y="3711575"/>
            <a:ext cx="914400" cy="984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t>
            </a:r>
          </a:p>
        </p:txBody>
      </p:sp>
      <p:sp>
        <p:nvSpPr>
          <p:cNvPr id="405517" name="WordArt 13"/>
          <p:cNvSpPr>
            <a:spLocks noChangeArrowheads="1" noChangeShapeType="1" noTextEdit="1"/>
          </p:cNvSpPr>
          <p:nvPr/>
        </p:nvSpPr>
        <p:spPr bwMode="auto">
          <a:xfrm>
            <a:off x="4667250" y="2971800"/>
            <a:ext cx="43815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w</a:t>
            </a:r>
          </a:p>
        </p:txBody>
      </p:sp>
      <p:sp>
        <p:nvSpPr>
          <p:cNvPr id="405518" name="WordArt 14"/>
          <p:cNvSpPr>
            <a:spLocks noChangeArrowheads="1" noChangeShapeType="1" noTextEdit="1"/>
          </p:cNvSpPr>
          <p:nvPr/>
        </p:nvSpPr>
        <p:spPr bwMode="auto">
          <a:xfrm>
            <a:off x="4543425" y="3962400"/>
            <a:ext cx="8667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N-1</a:t>
            </a:r>
          </a:p>
        </p:txBody>
      </p:sp>
      <p:sp>
        <p:nvSpPr>
          <p:cNvPr id="405519" name="WordArt 15"/>
          <p:cNvSpPr>
            <a:spLocks noChangeArrowheads="1" noChangeShapeType="1" noTextEdit="1"/>
          </p:cNvSpPr>
          <p:nvPr/>
        </p:nvSpPr>
        <p:spPr bwMode="auto">
          <a:xfrm>
            <a:off x="457200" y="5295900"/>
            <a:ext cx="628650"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40</a:t>
            </a:r>
          </a:p>
        </p:txBody>
      </p:sp>
      <p:sp>
        <p:nvSpPr>
          <p:cNvPr id="405520" name="WordArt 16"/>
          <p:cNvSpPr>
            <a:spLocks noChangeArrowheads="1" noChangeShapeType="1" noTextEdit="1"/>
          </p:cNvSpPr>
          <p:nvPr/>
        </p:nvSpPr>
        <p:spPr bwMode="auto">
          <a:xfrm>
            <a:off x="1143000" y="5715000"/>
            <a:ext cx="685800" cy="152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a:t>
            </a:r>
          </a:p>
        </p:txBody>
      </p:sp>
      <p:sp>
        <p:nvSpPr>
          <p:cNvPr id="405521" name="WordArt 17"/>
          <p:cNvSpPr>
            <a:spLocks noChangeArrowheads="1" noChangeShapeType="1" noTextEdit="1"/>
          </p:cNvSpPr>
          <p:nvPr/>
        </p:nvSpPr>
        <p:spPr bwMode="auto">
          <a:xfrm>
            <a:off x="1905000" y="5791200"/>
            <a:ext cx="1143000" cy="76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a:t>
            </a:r>
          </a:p>
        </p:txBody>
      </p:sp>
      <p:sp>
        <p:nvSpPr>
          <p:cNvPr id="405522" name="WordArt 18"/>
          <p:cNvSpPr>
            <a:spLocks noChangeArrowheads="1" noChangeShapeType="1" noTextEdit="1"/>
          </p:cNvSpPr>
          <p:nvPr/>
        </p:nvSpPr>
        <p:spPr bwMode="auto">
          <a:xfrm>
            <a:off x="2286000" y="5067300"/>
            <a:ext cx="3143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6</a:t>
            </a:r>
          </a:p>
        </p:txBody>
      </p:sp>
      <p:sp>
        <p:nvSpPr>
          <p:cNvPr id="405523" name="WordArt 19"/>
          <p:cNvSpPr>
            <a:spLocks noChangeArrowheads="1" noChangeShapeType="1" noTextEdit="1"/>
          </p:cNvSpPr>
          <p:nvPr/>
        </p:nvSpPr>
        <p:spPr bwMode="auto">
          <a:xfrm>
            <a:off x="2057400" y="5943600"/>
            <a:ext cx="7905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4-1</a:t>
            </a:r>
          </a:p>
        </p:txBody>
      </p:sp>
      <p:sp>
        <p:nvSpPr>
          <p:cNvPr id="405524" name="WordArt 20"/>
          <p:cNvSpPr>
            <a:spLocks noChangeArrowheads="1" noChangeShapeType="1" noTextEdit="1"/>
          </p:cNvSpPr>
          <p:nvPr/>
        </p:nvSpPr>
        <p:spPr bwMode="auto">
          <a:xfrm>
            <a:off x="3200400" y="5715000"/>
            <a:ext cx="314325" cy="304800"/>
          </a:xfrm>
          <a:prstGeom prst="rect">
            <a:avLst/>
          </a:prstGeom>
        </p:spPr>
        <p:txBody>
          <a:bodyPr wrap="none" fromWordArt="1">
            <a:prstTxWarp prst="textPlain">
              <a:avLst>
                <a:gd name="adj" fmla="val 40907"/>
              </a:avLst>
            </a:prstTxWarp>
          </a:bodyPr>
          <a:lstStyle/>
          <a:p>
            <a:pPr algn="ctr"/>
            <a:r>
              <a:rPr lang="en-US" sz="3600"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a:t>
            </a:r>
          </a:p>
        </p:txBody>
      </p:sp>
      <p:sp>
        <p:nvSpPr>
          <p:cNvPr id="405525" name="WordArt 21"/>
          <p:cNvSpPr>
            <a:spLocks noChangeArrowheads="1" noChangeShapeType="1" noTextEdit="1"/>
          </p:cNvSpPr>
          <p:nvPr/>
        </p:nvSpPr>
        <p:spPr bwMode="auto">
          <a:xfrm>
            <a:off x="3657600" y="5600700"/>
            <a:ext cx="62865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38</a:t>
            </a:r>
          </a:p>
        </p:txBody>
      </p:sp>
      <p:sp>
        <p:nvSpPr>
          <p:cNvPr id="405526" name="WordArt 22"/>
          <p:cNvSpPr>
            <a:spLocks noChangeArrowheads="1" noChangeShapeType="1" noTextEdit="1"/>
          </p:cNvSpPr>
          <p:nvPr/>
        </p:nvSpPr>
        <p:spPr bwMode="auto">
          <a:xfrm>
            <a:off x="5562600" y="6105525"/>
            <a:ext cx="4572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a:cs typeface="Times New Roman"/>
              </a:rPr>
              <a:t>50</a:t>
            </a:r>
          </a:p>
        </p:txBody>
      </p:sp>
      <p:sp>
        <p:nvSpPr>
          <p:cNvPr id="405527" name="WordArt 23"/>
          <p:cNvSpPr>
            <a:spLocks noChangeArrowheads="1" noChangeShapeType="1" noTextEdit="1"/>
          </p:cNvSpPr>
          <p:nvPr/>
        </p:nvSpPr>
        <p:spPr bwMode="auto">
          <a:xfrm>
            <a:off x="5257800" y="5876925"/>
            <a:ext cx="1066800" cy="88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a:cs typeface="Times New Roman"/>
              </a:rPr>
              <a:t>_</a:t>
            </a:r>
          </a:p>
        </p:txBody>
      </p:sp>
      <p:sp>
        <p:nvSpPr>
          <p:cNvPr id="405528" name="WordArt 24"/>
          <p:cNvSpPr>
            <a:spLocks noChangeArrowheads="1" noChangeShapeType="1" noTextEdit="1"/>
          </p:cNvSpPr>
          <p:nvPr/>
        </p:nvSpPr>
        <p:spPr bwMode="auto">
          <a:xfrm>
            <a:off x="5562600" y="5191125"/>
            <a:ext cx="4572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a:cs typeface="Times New Roman"/>
              </a:rPr>
              <a:t>38</a:t>
            </a:r>
          </a:p>
        </p:txBody>
      </p:sp>
      <p:sp>
        <p:nvSpPr>
          <p:cNvPr id="405529" name="WordArt 25"/>
          <p:cNvSpPr>
            <a:spLocks noChangeArrowheads="1" noChangeShapeType="1" noTextEdit="1"/>
          </p:cNvSpPr>
          <p:nvPr/>
        </p:nvSpPr>
        <p:spPr bwMode="auto">
          <a:xfrm>
            <a:off x="6600825" y="5638800"/>
            <a:ext cx="257175"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a:cs typeface="Times New Roman"/>
              </a:rPr>
              <a:t>=</a:t>
            </a:r>
          </a:p>
        </p:txBody>
      </p:sp>
      <p:sp>
        <p:nvSpPr>
          <p:cNvPr id="405530" name="WordArt 26"/>
          <p:cNvSpPr>
            <a:spLocks noChangeArrowheads="1" noChangeShapeType="1" noTextEdit="1"/>
          </p:cNvSpPr>
          <p:nvPr/>
        </p:nvSpPr>
        <p:spPr bwMode="auto">
          <a:xfrm>
            <a:off x="7086600" y="5638800"/>
            <a:ext cx="1038225"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a:cs typeface="Times New Roman"/>
              </a:rPr>
              <a:t>15/2</a:t>
            </a:r>
          </a:p>
        </p:txBody>
      </p:sp>
      <p:sp>
        <p:nvSpPr>
          <p:cNvPr id="405531" name="Line 27"/>
          <p:cNvSpPr>
            <a:spLocks noChangeShapeType="1"/>
          </p:cNvSpPr>
          <p:nvPr/>
        </p:nvSpPr>
        <p:spPr bwMode="auto">
          <a:xfrm>
            <a:off x="6553200" y="3810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808080"/>
              </a:solidFill>
            </a:endParaRPr>
          </a:p>
        </p:txBody>
      </p:sp>
      <p:sp>
        <p:nvSpPr>
          <p:cNvPr id="405532" name="AutoShape 28"/>
          <p:cNvSpPr>
            <a:spLocks noChangeArrowheads="1"/>
          </p:cNvSpPr>
          <p:nvPr/>
        </p:nvSpPr>
        <p:spPr bwMode="auto">
          <a:xfrm rot="10800000">
            <a:off x="5867400" y="3733800"/>
            <a:ext cx="838200" cy="304800"/>
          </a:xfrm>
          <a:prstGeom prst="rightArrow">
            <a:avLst>
              <a:gd name="adj1" fmla="val 50000"/>
              <a:gd name="adj2" fmla="val 68750"/>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US">
              <a:solidFill>
                <a:srgbClr val="808080"/>
              </a:solidFill>
            </a:endParaRPr>
          </a:p>
        </p:txBody>
      </p:sp>
      <p:sp>
        <p:nvSpPr>
          <p:cNvPr id="2" name="Date Placeholder 1"/>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3" name="Slide Number Placeholder 2"/>
          <p:cNvSpPr>
            <a:spLocks noGrp="1"/>
          </p:cNvSpPr>
          <p:nvPr>
            <p:ph type="sldNum" sz="quarter" idx="12"/>
          </p:nvPr>
        </p:nvSpPr>
        <p:spPr/>
        <p:txBody>
          <a:bodyPr/>
          <a:lstStyle/>
          <a:p>
            <a:pPr>
              <a:defRPr/>
            </a:pPr>
            <a:fld id="{009F2E61-2DF8-42C3-A40E-31CAF23BE794}" type="slidenum">
              <a:rPr lang="ar-SA" sz="1400" b="1" smtClean="0">
                <a:solidFill>
                  <a:schemeClr val="bg1"/>
                </a:solidFill>
              </a:rPr>
              <a:pPr>
                <a:defRPr/>
              </a:pPr>
              <a:t>125</a:t>
            </a:fld>
            <a:endParaRPr lang="en-US" sz="1400" b="1" dirty="0">
              <a:solidFill>
                <a:schemeClr val="bg1"/>
              </a:solidFill>
            </a:endParaRPr>
          </a:p>
        </p:txBody>
      </p:sp>
    </p:spTree>
    <p:extLst>
      <p:ext uri="{BB962C8B-B14F-4D97-AF65-F5344CB8AC3E}">
        <p14:creationId xmlns:p14="http://schemas.microsoft.com/office/powerpoint/2010/main" val="1924632635"/>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95400" y="1600200"/>
            <a:ext cx="7848600" cy="4495800"/>
          </a:xfrm>
          <a:prstGeom prst="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srgbClr val="F1F7E9"/>
              </a:solidFill>
            </a:endParaRPr>
          </a:p>
        </p:txBody>
      </p:sp>
      <p:sp>
        <p:nvSpPr>
          <p:cNvPr id="8" name="Rectangle 7"/>
          <p:cNvSpPr/>
          <p:nvPr/>
        </p:nvSpPr>
        <p:spPr>
          <a:xfrm>
            <a:off x="76200" y="1600200"/>
            <a:ext cx="11430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srgbClr val="F1F7E9"/>
              </a:solidFill>
            </a:endParaRPr>
          </a:p>
        </p:txBody>
      </p:sp>
      <p:sp>
        <p:nvSpPr>
          <p:cNvPr id="4" name="Title 3"/>
          <p:cNvSpPr>
            <a:spLocks noGrp="1"/>
          </p:cNvSpPr>
          <p:nvPr>
            <p:ph type="title"/>
          </p:nvPr>
        </p:nvSpPr>
        <p:spPr>
          <a:xfrm>
            <a:off x="2514600" y="381000"/>
            <a:ext cx="4724400" cy="990600"/>
          </a:xfrm>
        </p:spPr>
        <p:txBody>
          <a:bodyPr/>
          <a:lstStyle/>
          <a:p>
            <a:pPr algn="ctr">
              <a:defRPr/>
            </a:pPr>
            <a:r>
              <a:rPr lang="fa-I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_MRT_Win2Farsi_1" pitchFamily="2" charset="0"/>
                <a:cs typeface="MRT_Free" pitchFamily="2" charset="-78"/>
              </a:rPr>
              <a:t>نگارش وادبیات سوال</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_MRT_Win2Farsi_1" pitchFamily="2" charset="0"/>
              <a:cs typeface="MRT_Free" pitchFamily="2" charset="-78"/>
            </a:endParaRPr>
          </a:p>
        </p:txBody>
      </p:sp>
      <p:sp>
        <p:nvSpPr>
          <p:cNvPr id="6" name="Content Placeholder 5"/>
          <p:cNvSpPr>
            <a:spLocks noGrp="1"/>
          </p:cNvSpPr>
          <p:nvPr>
            <p:ph sz="half" idx="1"/>
          </p:nvPr>
        </p:nvSpPr>
        <p:spPr>
          <a:xfrm>
            <a:off x="76200" y="1600200"/>
            <a:ext cx="1219200" cy="4525963"/>
          </a:xfrm>
          <a:solidFill>
            <a:schemeClr val="accent1">
              <a:lumMod val="40000"/>
              <a:lumOff val="60000"/>
            </a:schemeClr>
          </a:solidFill>
        </p:spPr>
        <p:txBody>
          <a:bodyPr/>
          <a:lstStyle/>
          <a:p>
            <a:pPr marL="0" indent="0" algn="ctr">
              <a:buFontTx/>
              <a:buNone/>
              <a:defRPr/>
            </a:pPr>
            <a:endParaRPr lang="fa-IR" dirty="0" smtClean="0"/>
          </a:p>
          <a:p>
            <a:pPr marL="0" indent="0" algn="ctr">
              <a:buFontTx/>
              <a:buNone/>
              <a:defRPr/>
            </a:pPr>
            <a:r>
              <a:rPr lang="fa-IR" b="1" dirty="0" smtClean="0"/>
              <a:t>وضوح </a:t>
            </a:r>
            <a:r>
              <a:rPr lang="fa-IR" b="1" dirty="0"/>
              <a:t>سوال</a:t>
            </a:r>
            <a:endParaRPr lang="fa-IR" dirty="0" smtClean="0"/>
          </a:p>
          <a:p>
            <a:pPr marL="0" indent="0" algn="ctr">
              <a:buFontTx/>
              <a:buNone/>
              <a:defRPr/>
            </a:pPr>
            <a:endParaRPr lang="fa-IR" dirty="0"/>
          </a:p>
          <a:p>
            <a:pPr marL="0" indent="0" algn="ctr">
              <a:buFontTx/>
              <a:buNone/>
              <a:defRPr/>
            </a:pPr>
            <a:endParaRPr lang="fa-IR" dirty="0" smtClean="0"/>
          </a:p>
          <a:p>
            <a:pPr marL="0" indent="0" algn="ctr">
              <a:buFontTx/>
              <a:buNone/>
              <a:defRPr/>
            </a:pPr>
            <a:r>
              <a:rPr lang="fa-IR" b="1" dirty="0"/>
              <a:t>زیبایی سوال</a:t>
            </a:r>
            <a:endParaRPr lang="en-US" dirty="0"/>
          </a:p>
        </p:txBody>
      </p:sp>
      <p:sp>
        <p:nvSpPr>
          <p:cNvPr id="7" name="Content Placeholder 6"/>
          <p:cNvSpPr>
            <a:spLocks noGrp="1"/>
          </p:cNvSpPr>
          <p:nvPr>
            <p:ph sz="half" idx="2"/>
          </p:nvPr>
        </p:nvSpPr>
        <p:spPr>
          <a:xfrm>
            <a:off x="1371600" y="2133600"/>
            <a:ext cx="7772400" cy="3962400"/>
          </a:xfrm>
        </p:spPr>
        <p:txBody>
          <a:bodyPr/>
          <a:lstStyle/>
          <a:p>
            <a:pPr marL="0" indent="0" algn="r">
              <a:buFontTx/>
              <a:buNone/>
              <a:defRPr/>
            </a:pPr>
            <a:r>
              <a:rPr lang="fa-IR" sz="3200" b="1" dirty="0">
                <a:effectLst>
                  <a:outerShdw blurRad="38100" dist="38100" dir="2700000" algn="tl">
                    <a:srgbClr val="000000">
                      <a:alpha val="43137"/>
                    </a:srgbClr>
                  </a:outerShdw>
                </a:effectLst>
              </a:rPr>
              <a:t>1.ساده ومختصربودن سوالات بدون توضیحات </a:t>
            </a:r>
            <a:r>
              <a:rPr lang="fa-IR" sz="3200" b="1" dirty="0" smtClean="0">
                <a:effectLst>
                  <a:outerShdw blurRad="38100" dist="38100" dir="2700000" algn="tl">
                    <a:srgbClr val="000000">
                      <a:alpha val="43137"/>
                    </a:srgbClr>
                  </a:outerShdw>
                </a:effectLst>
              </a:rPr>
              <a:t>غیرضروری(توضیحات </a:t>
            </a:r>
            <a:r>
              <a:rPr lang="fa-IR" sz="3200" b="1" dirty="0">
                <a:effectLst>
                  <a:outerShdw blurRad="38100" dist="38100" dir="2700000" algn="tl">
                    <a:srgbClr val="000000">
                      <a:alpha val="43137"/>
                    </a:srgbClr>
                  </a:outerShdw>
                </a:effectLst>
              </a:rPr>
              <a:t>ضروری درپرانتزدرج </a:t>
            </a:r>
            <a:r>
              <a:rPr lang="fa-IR" sz="3200" b="1" dirty="0" smtClean="0">
                <a:effectLst>
                  <a:outerShdw blurRad="38100" dist="38100" dir="2700000" algn="tl">
                    <a:srgbClr val="000000">
                      <a:alpha val="43137"/>
                    </a:srgbClr>
                  </a:outerShdw>
                </a:effectLst>
              </a:rPr>
              <a:t>شود).</a:t>
            </a:r>
            <a:endParaRPr lang="fa-IR" sz="3200" b="1" dirty="0">
              <a:effectLst>
                <a:outerShdw blurRad="38100" dist="38100" dir="2700000" algn="tl">
                  <a:srgbClr val="000000">
                    <a:alpha val="43137"/>
                  </a:srgbClr>
                </a:outerShdw>
              </a:effectLst>
            </a:endParaRPr>
          </a:p>
          <a:p>
            <a:pPr marL="0" indent="0" algn="r">
              <a:buFontTx/>
              <a:buNone/>
              <a:defRPr/>
            </a:pPr>
            <a:r>
              <a:rPr lang="fa-IR" sz="3200" b="1" dirty="0">
                <a:effectLst>
                  <a:outerShdw blurRad="38100" dist="38100" dir="2700000" algn="tl">
                    <a:srgbClr val="000000">
                      <a:alpha val="43137"/>
                    </a:srgbClr>
                  </a:outerShdw>
                </a:effectLst>
              </a:rPr>
              <a:t>	</a:t>
            </a:r>
            <a:r>
              <a:rPr lang="fa-IR" sz="3200" b="1" dirty="0" smtClean="0">
                <a:effectLst>
                  <a:outerShdw blurRad="38100" dist="38100" dir="2700000" algn="tl">
                    <a:srgbClr val="000000">
                      <a:alpha val="43137"/>
                    </a:srgbClr>
                  </a:outerShdw>
                </a:effectLst>
              </a:rPr>
              <a:t>2.ازعلائم </a:t>
            </a:r>
            <a:r>
              <a:rPr lang="fa-IR" sz="3200" b="1" dirty="0">
                <a:effectLst>
                  <a:outerShdw blurRad="38100" dist="38100" dir="2700000" algn="tl">
                    <a:srgbClr val="000000">
                      <a:alpha val="43137"/>
                    </a:srgbClr>
                  </a:outerShdw>
                </a:effectLst>
              </a:rPr>
              <a:t>واصطلاحات رایج درکتاب استفاده شود</a:t>
            </a:r>
          </a:p>
          <a:p>
            <a:pPr marL="0" indent="0" algn="r">
              <a:buFontTx/>
              <a:buNone/>
              <a:defRPr/>
            </a:pPr>
            <a:r>
              <a:rPr lang="fa-IR" sz="3200" b="1" dirty="0">
                <a:effectLst>
                  <a:outerShdw blurRad="38100" dist="38100" dir="2700000" algn="tl">
                    <a:srgbClr val="000000">
                      <a:alpha val="43137"/>
                    </a:srgbClr>
                  </a:outerShdw>
                </a:effectLst>
              </a:rPr>
              <a:t>3</a:t>
            </a:r>
            <a:r>
              <a:rPr lang="fa-IR" sz="3200" b="1" dirty="0" smtClean="0">
                <a:effectLst>
                  <a:outerShdw blurRad="38100" dist="38100" dir="2700000" algn="tl">
                    <a:srgbClr val="000000">
                      <a:alpha val="43137"/>
                    </a:srgbClr>
                  </a:outerShdw>
                </a:effectLst>
              </a:rPr>
              <a:t>. رعایت </a:t>
            </a:r>
            <a:r>
              <a:rPr lang="fa-IR" sz="3200" b="1" dirty="0">
                <a:effectLst>
                  <a:outerShdw blurRad="38100" dist="38100" dir="2700000" algn="tl">
                    <a:srgbClr val="000000">
                      <a:alpha val="43137"/>
                    </a:srgbClr>
                  </a:outerShdw>
                </a:effectLst>
              </a:rPr>
              <a:t>فاصله مناسب بین </a:t>
            </a:r>
            <a:r>
              <a:rPr lang="fa-IR" sz="3200" b="1" dirty="0" smtClean="0">
                <a:effectLst>
                  <a:outerShdw blurRad="38100" dist="38100" dir="2700000" algn="tl">
                    <a:srgbClr val="000000">
                      <a:alpha val="43137"/>
                    </a:srgbClr>
                  </a:outerShdw>
                </a:effectLst>
              </a:rPr>
              <a:t>سوالات</a:t>
            </a:r>
            <a:endParaRPr lang="fa-IR" sz="3200" b="1" dirty="0">
              <a:effectLst>
                <a:outerShdw blurRad="38100" dist="38100" dir="2700000" algn="tl">
                  <a:srgbClr val="000000">
                    <a:alpha val="43137"/>
                  </a:srgbClr>
                </a:outerShdw>
              </a:effectLst>
            </a:endParaRPr>
          </a:p>
          <a:p>
            <a:pPr marL="0" indent="0" algn="r">
              <a:buFontTx/>
              <a:buNone/>
              <a:defRPr/>
            </a:pPr>
            <a:r>
              <a:rPr lang="fa-IR" sz="3200" b="1" dirty="0" smtClean="0">
                <a:effectLst>
                  <a:outerShdw blurRad="38100" dist="38100" dir="2700000" algn="tl">
                    <a:srgbClr val="000000">
                      <a:alpha val="43137"/>
                    </a:srgbClr>
                  </a:outerShdw>
                </a:effectLst>
              </a:rPr>
              <a:t>4.خوانابودن</a:t>
            </a:r>
            <a:r>
              <a:rPr lang="fa-IR" sz="3200" b="1" dirty="0">
                <a:effectLst>
                  <a:outerShdw blurRad="38100" dist="38100" dir="2700000" algn="tl">
                    <a:srgbClr val="000000">
                      <a:alpha val="43137"/>
                    </a:srgbClr>
                  </a:outerShdw>
                </a:effectLst>
              </a:rPr>
              <a:t>، </a:t>
            </a:r>
            <a:r>
              <a:rPr lang="fa-IR" sz="3200" b="1" dirty="0" smtClean="0">
                <a:effectLst>
                  <a:outerShdw blurRad="38100" dist="38100" dir="2700000" algn="tl">
                    <a:srgbClr val="000000">
                      <a:alpha val="43137"/>
                    </a:srgbClr>
                  </a:outerShdw>
                </a:effectLst>
              </a:rPr>
              <a:t>کیفیت </a:t>
            </a:r>
            <a:r>
              <a:rPr lang="fa-IR" sz="3200" b="1" dirty="0">
                <a:effectLst>
                  <a:outerShdw blurRad="38100" dist="38100" dir="2700000" algn="tl">
                    <a:srgbClr val="000000">
                      <a:alpha val="43137"/>
                    </a:srgbClr>
                  </a:outerShdw>
                </a:effectLst>
              </a:rPr>
              <a:t>تایپ وتکثیر ووضوح </a:t>
            </a:r>
            <a:r>
              <a:rPr lang="fa-IR" sz="3200" b="1" dirty="0" smtClean="0">
                <a:effectLst>
                  <a:outerShdw blurRad="38100" dist="38100" dir="2700000" algn="tl">
                    <a:srgbClr val="000000">
                      <a:alpha val="43137"/>
                    </a:srgbClr>
                  </a:outerShdw>
                </a:effectLst>
              </a:rPr>
              <a:t>نمودارها و... </a:t>
            </a:r>
          </a:p>
          <a:p>
            <a:pPr marL="0" indent="0" algn="r">
              <a:buFontTx/>
              <a:buNone/>
              <a:defRPr/>
            </a:pPr>
            <a:r>
              <a:rPr lang="fa-IR" sz="3200" b="1" dirty="0">
                <a:effectLst>
                  <a:outerShdw blurRad="38100" dist="38100" dir="2700000" algn="tl">
                    <a:srgbClr val="000000">
                      <a:alpha val="43137"/>
                    </a:srgbClr>
                  </a:outerShdw>
                </a:effectLst>
              </a:rPr>
              <a:t>5</a:t>
            </a:r>
            <a:r>
              <a:rPr lang="fa-IR" sz="3200" b="1" dirty="0" smtClean="0">
                <a:effectLst>
                  <a:outerShdw blurRad="38100" dist="38100" dir="2700000" algn="tl">
                    <a:srgbClr val="000000">
                      <a:alpha val="43137"/>
                    </a:srgbClr>
                  </a:outerShdw>
                </a:effectLst>
              </a:rPr>
              <a:t>.مشخص بودن بارم هرسوال درسمت چپ برگه.</a:t>
            </a:r>
          </a:p>
        </p:txBody>
      </p:sp>
      <p:cxnSp>
        <p:nvCxnSpPr>
          <p:cNvPr id="10" name="Straight Connector 9"/>
          <p:cNvCxnSpPr/>
          <p:nvPr/>
        </p:nvCxnSpPr>
        <p:spPr>
          <a:xfrm flipH="1">
            <a:off x="76200" y="3886200"/>
            <a:ext cx="1143000" cy="15875"/>
          </a:xfrm>
          <a:prstGeom prst="line">
            <a:avLst/>
          </a:prstGeom>
          <a:ln w="28575">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5322046B-5B12-4AC0-92CE-24662E570A5B}" type="slidenum">
              <a:rPr lang="en-US" smtClean="0"/>
              <a:pPr>
                <a:defRPr/>
              </a:pPr>
              <a:t>126</a:t>
            </a:fld>
            <a:endParaRPr lang="en-US"/>
          </a:p>
        </p:txBody>
      </p:sp>
      <p:pic>
        <p:nvPicPr>
          <p:cNvPr id="11"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594745"/>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67000" y="1905000"/>
            <a:ext cx="6019800" cy="4038600"/>
          </a:xfrm>
          <a:prstGeom prst="rect">
            <a:avLst/>
          </a:prstGeom>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srgbClr val="F1F7E9"/>
              </a:solidFill>
            </a:endParaRPr>
          </a:p>
        </p:txBody>
      </p:sp>
      <p:sp>
        <p:nvSpPr>
          <p:cNvPr id="7" name="Rectangle 6"/>
          <p:cNvSpPr/>
          <p:nvPr/>
        </p:nvSpPr>
        <p:spPr>
          <a:xfrm>
            <a:off x="685800" y="1905000"/>
            <a:ext cx="1524000" cy="4038600"/>
          </a:xfrm>
          <a:prstGeom prst="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srgbClr val="F1F7E9"/>
              </a:solidFill>
            </a:endParaRPr>
          </a:p>
        </p:txBody>
      </p:sp>
      <p:sp>
        <p:nvSpPr>
          <p:cNvPr id="2" name="Title 1"/>
          <p:cNvSpPr>
            <a:spLocks noGrp="1"/>
          </p:cNvSpPr>
          <p:nvPr>
            <p:ph type="title"/>
          </p:nvPr>
        </p:nvSpPr>
        <p:spPr>
          <a:xfrm>
            <a:off x="2552700" y="304800"/>
            <a:ext cx="4991100" cy="1143000"/>
          </a:xfrm>
        </p:spPr>
        <p:txBody>
          <a:bodyPr/>
          <a:lstStyle/>
          <a:p>
            <a:pPr>
              <a:defRPr/>
            </a:pPr>
            <a:r>
              <a:rPr lang="fa-IR" sz="4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Free" pitchFamily="2" charset="-78"/>
              </a:rPr>
              <a:t>نگارش وادبیات سوال</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Free" pitchFamily="2" charset="-78"/>
            </a:endParaRPr>
          </a:p>
        </p:txBody>
      </p:sp>
      <p:sp>
        <p:nvSpPr>
          <p:cNvPr id="3" name="Content Placeholder 2"/>
          <p:cNvSpPr>
            <a:spLocks noGrp="1"/>
          </p:cNvSpPr>
          <p:nvPr>
            <p:ph sz="half" idx="1"/>
          </p:nvPr>
        </p:nvSpPr>
        <p:spPr>
          <a:xfrm>
            <a:off x="685800" y="1905000"/>
            <a:ext cx="1524000" cy="3810000"/>
          </a:xfrm>
        </p:spPr>
        <p:txBody>
          <a:bodyPr/>
          <a:lstStyle/>
          <a:p>
            <a:pPr marL="0" indent="0" algn="ctr">
              <a:buFontTx/>
              <a:buNone/>
              <a:defRPr/>
            </a:pPr>
            <a:endParaRPr lang="fa-IR" b="1" dirty="0">
              <a:effectLst>
                <a:outerShdw blurRad="38100" dist="38100" dir="2700000" algn="tl">
                  <a:srgbClr val="000000">
                    <a:alpha val="43137"/>
                  </a:srgbClr>
                </a:outerShdw>
              </a:effectLst>
            </a:endParaRPr>
          </a:p>
          <a:p>
            <a:pPr marL="0" indent="0" algn="ctr">
              <a:buFontTx/>
              <a:buNone/>
              <a:defRPr/>
            </a:pPr>
            <a:r>
              <a:rPr lang="fa-IR" b="1" dirty="0">
                <a:effectLst>
                  <a:outerShdw blurRad="38100" dist="38100" dir="2700000" algn="tl">
                    <a:srgbClr val="000000">
                      <a:alpha val="43137"/>
                    </a:srgbClr>
                  </a:outerShdw>
                </a:effectLst>
              </a:rPr>
              <a:t>سربرگ سوال</a:t>
            </a:r>
            <a:endParaRPr lang="fa-IR" b="1" dirty="0" smtClean="0">
              <a:effectLst>
                <a:outerShdw blurRad="38100" dist="38100" dir="2700000" algn="tl">
                  <a:srgbClr val="000000">
                    <a:alpha val="43137"/>
                  </a:srgbClr>
                </a:outerShdw>
              </a:effectLst>
            </a:endParaRPr>
          </a:p>
          <a:p>
            <a:pPr marL="0" indent="0" algn="ctr">
              <a:buFontTx/>
              <a:buNone/>
              <a:defRPr/>
            </a:pPr>
            <a:endParaRPr lang="fa-IR" b="1" dirty="0">
              <a:effectLst>
                <a:outerShdw blurRad="38100" dist="38100" dir="2700000" algn="tl">
                  <a:srgbClr val="000000">
                    <a:alpha val="43137"/>
                  </a:srgbClr>
                </a:outerShdw>
              </a:effectLst>
            </a:endParaRPr>
          </a:p>
          <a:p>
            <a:pPr marL="0" indent="0" algn="ctr">
              <a:buFontTx/>
              <a:buNone/>
              <a:defRPr/>
            </a:pPr>
            <a:endParaRPr lang="fa-IR" b="1" dirty="0" smtClean="0">
              <a:effectLst>
                <a:outerShdw blurRad="38100" dist="38100" dir="2700000" algn="tl">
                  <a:srgbClr val="000000">
                    <a:alpha val="43137"/>
                  </a:srgbClr>
                </a:outerShdw>
              </a:effectLst>
            </a:endParaRPr>
          </a:p>
          <a:p>
            <a:pPr marL="0" indent="0" algn="ctr">
              <a:buFontTx/>
              <a:buNone/>
              <a:defRPr/>
            </a:pPr>
            <a:r>
              <a:rPr lang="fa-IR" b="1" dirty="0" smtClean="0">
                <a:effectLst>
                  <a:outerShdw blurRad="38100" dist="38100" dir="2700000" algn="tl">
                    <a:srgbClr val="000000">
                      <a:alpha val="43137"/>
                    </a:srgbClr>
                  </a:outerShdw>
                </a:effectLst>
              </a:rPr>
              <a:t>نگارش </a:t>
            </a:r>
            <a:r>
              <a:rPr lang="fa-IR" b="1" dirty="0">
                <a:effectLst>
                  <a:outerShdw blurRad="38100" dist="38100" dir="2700000" algn="tl">
                    <a:srgbClr val="000000">
                      <a:alpha val="43137"/>
                    </a:srgbClr>
                  </a:outerShdw>
                </a:effectLst>
              </a:rPr>
              <a:t>سوال</a:t>
            </a:r>
          </a:p>
          <a:p>
            <a:pPr marL="0" indent="0" algn="ctr">
              <a:buFontTx/>
              <a:buNone/>
              <a:defRPr/>
            </a:pPr>
            <a:endParaRPr lang="en-US" b="1" dirty="0">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a:xfrm>
            <a:off x="2590800" y="1676400"/>
            <a:ext cx="6400800" cy="4724400"/>
          </a:xfrm>
          <a:solidFill>
            <a:schemeClr val="accent3">
              <a:lumMod val="90000"/>
            </a:schemeClr>
          </a:solidFill>
          <a:ln>
            <a:solidFill>
              <a:schemeClr val="accent5">
                <a:lumMod val="20000"/>
                <a:lumOff val="80000"/>
              </a:schemeClr>
            </a:solidFill>
          </a:ln>
        </p:spPr>
        <p:txBody>
          <a:bodyPr anchor="b"/>
          <a:lstStyle/>
          <a:p>
            <a:pPr marL="0" indent="0" algn="r">
              <a:buClr>
                <a:srgbClr val="808000"/>
              </a:buClr>
              <a:buFontTx/>
              <a:buNone/>
              <a:defRPr/>
            </a:pPr>
            <a:r>
              <a:rPr lang="fa-IR" sz="3200" b="1" dirty="0">
                <a:solidFill>
                  <a:srgbClr val="003300"/>
                </a:solidFill>
                <a:effectLst>
                  <a:outerShdw blurRad="38100" dist="38100" dir="2700000" algn="tl">
                    <a:srgbClr val="000000">
                      <a:alpha val="43137"/>
                    </a:srgbClr>
                  </a:outerShdw>
                </a:effectLst>
              </a:rPr>
              <a:t>6.دستورالعمل لازم برای پاسخگونظیرنوع قلم، محل پاسخ.</a:t>
            </a:r>
          </a:p>
          <a:p>
            <a:pPr marL="0" indent="0" algn="r">
              <a:buFontTx/>
              <a:buNone/>
              <a:defRPr/>
            </a:pPr>
            <a:r>
              <a:rPr lang="fa-IR" sz="3200" b="1" dirty="0" smtClean="0">
                <a:effectLst>
                  <a:outerShdw blurRad="38100" dist="38100" dir="2700000" algn="tl">
                    <a:srgbClr val="000000">
                      <a:alpha val="43137"/>
                    </a:srgbClr>
                  </a:outerShdw>
                </a:effectLst>
              </a:rPr>
              <a:t>7.مشخص </a:t>
            </a:r>
            <a:r>
              <a:rPr lang="fa-IR" sz="3200" b="1" dirty="0">
                <a:effectLst>
                  <a:outerShdw blurRad="38100" dist="38100" dir="2700000" algn="tl">
                    <a:srgbClr val="000000">
                      <a:alpha val="43137"/>
                    </a:srgbClr>
                  </a:outerShdw>
                </a:effectLst>
              </a:rPr>
              <a:t>بودن تعداد صفحات </a:t>
            </a:r>
            <a:r>
              <a:rPr lang="fa-IR" sz="3200" b="1" dirty="0" smtClean="0">
                <a:effectLst>
                  <a:outerShdw blurRad="38100" dist="38100" dir="2700000" algn="tl">
                    <a:srgbClr val="000000">
                      <a:alpha val="43137"/>
                    </a:srgbClr>
                  </a:outerShdw>
                </a:effectLst>
              </a:rPr>
              <a:t>وسوالات</a:t>
            </a:r>
            <a:endParaRPr lang="fa-IR" sz="3200" b="1" dirty="0">
              <a:effectLst>
                <a:outerShdw blurRad="38100" dist="38100" dir="2700000" algn="tl">
                  <a:srgbClr val="000000">
                    <a:alpha val="43137"/>
                  </a:srgbClr>
                </a:outerShdw>
              </a:effectLst>
            </a:endParaRPr>
          </a:p>
          <a:p>
            <a:pPr marL="0" indent="0" algn="r">
              <a:buFontTx/>
              <a:buNone/>
              <a:defRPr/>
            </a:pPr>
            <a:r>
              <a:rPr lang="fa-IR" sz="3200" b="1" dirty="0">
                <a:effectLst>
                  <a:outerShdw blurRad="38100" dist="38100" dir="2700000" algn="tl">
                    <a:srgbClr val="000000">
                      <a:alpha val="43137"/>
                    </a:srgbClr>
                  </a:outerShdw>
                </a:effectLst>
              </a:rPr>
              <a:t>8.مشخص بودن مدت زمان آزمون</a:t>
            </a:r>
          </a:p>
          <a:p>
            <a:pPr marL="0" indent="0" algn="r">
              <a:buFontTx/>
              <a:buNone/>
              <a:defRPr/>
            </a:pPr>
            <a:r>
              <a:rPr lang="fa-IR" sz="3200" b="1" dirty="0">
                <a:effectLst>
                  <a:outerShdw blurRad="38100" dist="38100" dir="2700000" algn="tl">
                    <a:srgbClr val="000000">
                      <a:alpha val="43137"/>
                    </a:srgbClr>
                  </a:outerShdw>
                </a:effectLst>
              </a:rPr>
              <a:t>9.صحیح ومتناسب بودن افعال.</a:t>
            </a:r>
          </a:p>
          <a:p>
            <a:pPr marL="0" indent="0" algn="r">
              <a:buFontTx/>
              <a:buNone/>
              <a:defRPr/>
            </a:pPr>
            <a:r>
              <a:rPr lang="fa-IR" sz="3200" b="1" dirty="0">
                <a:effectLst>
                  <a:outerShdw blurRad="38100" dist="38100" dir="2700000" algn="tl">
                    <a:srgbClr val="000000">
                      <a:alpha val="43137"/>
                    </a:srgbClr>
                  </a:outerShdw>
                </a:effectLst>
              </a:rPr>
              <a:t>10.رعایت نکات دستوری</a:t>
            </a:r>
          </a:p>
          <a:p>
            <a:pPr marL="0" indent="0" algn="r">
              <a:buFontTx/>
              <a:buNone/>
              <a:defRPr/>
            </a:pPr>
            <a:r>
              <a:rPr lang="fa-IR" sz="3200" b="1" dirty="0">
                <a:effectLst>
                  <a:outerShdw blurRad="38100" dist="38100" dir="2700000" algn="tl">
                    <a:srgbClr val="000000">
                      <a:alpha val="43137"/>
                    </a:srgbClr>
                  </a:outerShdw>
                </a:effectLst>
              </a:rPr>
              <a:t>11.املای صحیح</a:t>
            </a:r>
          </a:p>
          <a:p>
            <a:pPr marL="0" indent="0" algn="r">
              <a:buFontTx/>
              <a:buNone/>
              <a:defRPr/>
            </a:pPr>
            <a:r>
              <a:rPr lang="fa-IR" sz="3200" b="1" dirty="0">
                <a:effectLst>
                  <a:outerShdw blurRad="38100" dist="38100" dir="2700000" algn="tl">
                    <a:srgbClr val="000000">
                      <a:alpha val="43137"/>
                    </a:srgbClr>
                  </a:outerShdw>
                </a:effectLst>
              </a:rPr>
              <a:t>12.رعایت نشان گذاری ورسم الخط صحیح</a:t>
            </a:r>
            <a:r>
              <a:rPr lang="fa-IR" sz="3200" b="1"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p:txBody>
      </p:sp>
      <p:cxnSp>
        <p:nvCxnSpPr>
          <p:cNvPr id="6" name="Straight Connector 5"/>
          <p:cNvCxnSpPr/>
          <p:nvPr/>
        </p:nvCxnSpPr>
        <p:spPr>
          <a:xfrm flipH="1">
            <a:off x="685800" y="4191000"/>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5322046B-5B12-4AC0-92CE-24662E570A5B}" type="slidenum">
              <a:rPr lang="en-US" smtClean="0"/>
              <a:pPr>
                <a:defRPr/>
              </a:pPr>
              <a:t>127</a:t>
            </a:fld>
            <a:endParaRPr lang="en-US"/>
          </a:p>
        </p:txBody>
      </p:sp>
      <p:pic>
        <p:nvPicPr>
          <p:cNvPr id="10"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2327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6" name="Group 2"/>
          <p:cNvGraphicFramePr>
            <a:graphicFrameLocks noGrp="1"/>
          </p:cNvGraphicFramePr>
          <p:nvPr>
            <p:extLst>
              <p:ext uri="{D42A27DB-BD31-4B8C-83A1-F6EECF244321}">
                <p14:modId xmlns:p14="http://schemas.microsoft.com/office/powerpoint/2010/main" val="2106101819"/>
              </p:ext>
            </p:extLst>
          </p:nvPr>
        </p:nvGraphicFramePr>
        <p:xfrm>
          <a:off x="304800" y="53975"/>
          <a:ext cx="7283767" cy="6059488"/>
        </p:xfrm>
        <a:graphic>
          <a:graphicData uri="http://schemas.openxmlformats.org/drawingml/2006/table">
            <a:tbl>
              <a:tblPr/>
              <a:tblGrid>
                <a:gridCol w="635317">
                  <a:extLst>
                    <a:ext uri="{9D8B030D-6E8A-4147-A177-3AD203B41FA5}">
                      <a16:colId xmlns:a16="http://schemas.microsoft.com/office/drawing/2014/main" xmlns="" val="20000"/>
                    </a:ext>
                  </a:extLst>
                </a:gridCol>
                <a:gridCol w="665162">
                  <a:extLst>
                    <a:ext uri="{9D8B030D-6E8A-4147-A177-3AD203B41FA5}">
                      <a16:colId xmlns:a16="http://schemas.microsoft.com/office/drawing/2014/main" xmlns="" val="20001"/>
                    </a:ext>
                  </a:extLst>
                </a:gridCol>
                <a:gridCol w="663575">
                  <a:extLst>
                    <a:ext uri="{9D8B030D-6E8A-4147-A177-3AD203B41FA5}">
                      <a16:colId xmlns:a16="http://schemas.microsoft.com/office/drawing/2014/main" xmlns="" val="20002"/>
                    </a:ext>
                  </a:extLst>
                </a:gridCol>
                <a:gridCol w="665163">
                  <a:extLst>
                    <a:ext uri="{9D8B030D-6E8A-4147-A177-3AD203B41FA5}">
                      <a16:colId xmlns:a16="http://schemas.microsoft.com/office/drawing/2014/main" xmlns="" val="20003"/>
                    </a:ext>
                  </a:extLst>
                </a:gridCol>
                <a:gridCol w="665162">
                  <a:extLst>
                    <a:ext uri="{9D8B030D-6E8A-4147-A177-3AD203B41FA5}">
                      <a16:colId xmlns:a16="http://schemas.microsoft.com/office/drawing/2014/main" xmlns="" val="20004"/>
                    </a:ext>
                  </a:extLst>
                </a:gridCol>
                <a:gridCol w="714375">
                  <a:extLst>
                    <a:ext uri="{9D8B030D-6E8A-4147-A177-3AD203B41FA5}">
                      <a16:colId xmlns:a16="http://schemas.microsoft.com/office/drawing/2014/main" xmlns="" val="20005"/>
                    </a:ext>
                  </a:extLst>
                </a:gridCol>
                <a:gridCol w="617538">
                  <a:extLst>
                    <a:ext uri="{9D8B030D-6E8A-4147-A177-3AD203B41FA5}">
                      <a16:colId xmlns:a16="http://schemas.microsoft.com/office/drawing/2014/main" xmlns="" val="20006"/>
                    </a:ext>
                  </a:extLst>
                </a:gridCol>
                <a:gridCol w="665162">
                  <a:extLst>
                    <a:ext uri="{9D8B030D-6E8A-4147-A177-3AD203B41FA5}">
                      <a16:colId xmlns:a16="http://schemas.microsoft.com/office/drawing/2014/main" xmlns="" val="20007"/>
                    </a:ext>
                  </a:extLst>
                </a:gridCol>
                <a:gridCol w="663575">
                  <a:extLst>
                    <a:ext uri="{9D8B030D-6E8A-4147-A177-3AD203B41FA5}">
                      <a16:colId xmlns:a16="http://schemas.microsoft.com/office/drawing/2014/main" xmlns="" val="20008"/>
                    </a:ext>
                  </a:extLst>
                </a:gridCol>
                <a:gridCol w="665163">
                  <a:extLst>
                    <a:ext uri="{9D8B030D-6E8A-4147-A177-3AD203B41FA5}">
                      <a16:colId xmlns:a16="http://schemas.microsoft.com/office/drawing/2014/main" xmlns="" val="20009"/>
                    </a:ext>
                  </a:extLst>
                </a:gridCol>
                <a:gridCol w="663575">
                  <a:extLst>
                    <a:ext uri="{9D8B030D-6E8A-4147-A177-3AD203B41FA5}">
                      <a16:colId xmlns:a16="http://schemas.microsoft.com/office/drawing/2014/main" xmlns="" val="20010"/>
                    </a:ext>
                  </a:extLst>
                </a:gridCol>
              </a:tblGrid>
              <a:tr h="555625">
                <a:tc rowSpan="2">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fa-IR" sz="2400" b="1" i="0" u="none" strike="noStrike" cap="none" normalizeH="0" baseline="0" dirty="0" smtClean="0">
                        <a:ln>
                          <a:noFill/>
                        </a:ln>
                        <a:solidFill>
                          <a:srgbClr val="663300"/>
                        </a:solidFill>
                        <a:effectLst/>
                        <a:latin typeface="Tahoma" pitchFamily="34" charset="0"/>
                        <a:cs typeface="Arial" charset="0"/>
                      </a:endParaRPr>
                    </a:p>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8">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4663">
                <a:tc vMerge="1">
                  <a:txBody>
                    <a:bodyPr/>
                    <a:lstStyle/>
                    <a:p>
                      <a:endParaRPr lang="en-US"/>
                    </a:p>
                  </a:txBody>
                  <a:tcPr/>
                </a:tc>
                <a:tc vMerge="1">
                  <a:txBody>
                    <a:bodyPr/>
                    <a:lstStyle/>
                    <a:p>
                      <a:endParaRPr lang="en-US"/>
                    </a:p>
                  </a:txBody>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1"/>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75</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1</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37</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2</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75</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3</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37</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4</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37</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5</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11150">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62</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5</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6</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1800" b="1" i="0" u="none" strike="noStrike" cap="none" normalizeH="0" baseline="0" dirty="0" smtClean="0">
                          <a:ln>
                            <a:noFill/>
                          </a:ln>
                          <a:solidFill>
                            <a:srgbClr val="663300"/>
                          </a:solidFill>
                          <a:effectLst/>
                          <a:latin typeface="Tahoma" pitchFamily="34" charset="0"/>
                          <a:cs typeface="Arial" charset="0"/>
                        </a:rPr>
                        <a:t>100</a:t>
                      </a:r>
                      <a:endParaRPr kumimoji="0" lang="en-US" sz="18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8</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7</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75</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8</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25</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2</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9</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42</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1</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8</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5</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7</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3</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6</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Arial" charset="0"/>
                        </a:rPr>
                        <a:t>6</a:t>
                      </a: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000" b="1" i="0" u="none" strike="noStrike" cap="none" normalizeH="0" baseline="0" dirty="0" smtClean="0">
                          <a:ln>
                            <a:noFill/>
                          </a:ln>
                          <a:solidFill>
                            <a:srgbClr val="FF0000"/>
                          </a:solidFill>
                          <a:effectLst/>
                          <a:latin typeface="Tahoma" pitchFamily="34" charset="0"/>
                          <a:cs typeface="Arial" charset="0"/>
                        </a:rPr>
                        <a:t>جمع</a:t>
                      </a:r>
                      <a:endParaRPr kumimoji="0" lang="en-US" sz="2000" b="1" i="0" u="none" strike="noStrike" cap="none" normalizeH="0" baseline="0" dirty="0" smtClean="0">
                        <a:ln>
                          <a:noFill/>
                        </a:ln>
                        <a:solidFill>
                          <a:srgbClr val="FF00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12738">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defRPr/>
                      </a:pPr>
                      <a:r>
                        <a:rPr kumimoji="0" lang="fa-IR" sz="2400" b="1" i="0" u="none" strike="noStrike" kern="1200" cap="none" spc="0" normalizeH="0" baseline="0" noProof="0" dirty="0" smtClean="0">
                          <a:ln>
                            <a:noFill/>
                          </a:ln>
                          <a:solidFill>
                            <a:srgbClr val="663300"/>
                          </a:solidFill>
                          <a:effectLst/>
                          <a:uLnTx/>
                          <a:uFillTx/>
                          <a:latin typeface="Tahoma" pitchFamily="34" charset="0"/>
                          <a:ea typeface="+mn-ea"/>
                          <a:cs typeface="Arial" charset="0"/>
                        </a:rPr>
                        <a:t>58</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11</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88</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55</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77</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33</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Arial" charset="0"/>
                        </a:rPr>
                        <a:t>66</a:t>
                      </a: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r>
                        <a:rPr kumimoji="0" lang="fa-IR" sz="1800" b="1" i="0" u="none" strike="noStrike" cap="none" normalizeH="0" baseline="0" dirty="0" smtClean="0">
                          <a:ln>
                            <a:noFill/>
                          </a:ln>
                          <a:solidFill>
                            <a:srgbClr val="FF3300"/>
                          </a:solidFill>
                          <a:effectLst/>
                          <a:latin typeface="Tahoma" pitchFamily="34" charset="0"/>
                          <a:cs typeface="Arial" charset="0"/>
                        </a:rPr>
                        <a:t>درصد</a:t>
                      </a:r>
                      <a:endParaRPr kumimoji="0" lang="en-US" sz="1800" b="1" i="0" u="none" strike="noStrike" cap="none" normalizeH="0" baseline="0" dirty="0" smtClean="0">
                        <a:ln>
                          <a:noFill/>
                        </a:ln>
                        <a:solidFill>
                          <a:srgbClr val="FF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xmlns="" val="10012"/>
                  </a:ext>
                </a:extLst>
              </a:tr>
            </a:tbl>
          </a:graphicData>
        </a:graphic>
      </p:graphicFrame>
      <p:sp>
        <p:nvSpPr>
          <p:cNvPr id="402594" name="WordArt 162"/>
          <p:cNvSpPr>
            <a:spLocks noChangeArrowheads="1" noChangeShapeType="1" noTextEdit="1"/>
          </p:cNvSpPr>
          <p:nvPr/>
        </p:nvSpPr>
        <p:spPr bwMode="auto">
          <a:xfrm rot="-5400000">
            <a:off x="6828632" y="335756"/>
            <a:ext cx="819150" cy="458787"/>
          </a:xfrm>
          <a:prstGeom prst="rect">
            <a:avLst/>
          </a:prstGeom>
        </p:spPr>
        <p:txBody>
          <a:bodyPr wrap="none" fromWordArt="1"/>
          <a:lstStyle/>
          <a:p>
            <a:pPr algn="ctr" rtl="1"/>
            <a:r>
              <a:rPr lang="fa-IR" sz="2400" kern="10" dirty="0">
                <a:solidFill>
                  <a:srgbClr val="FFFF00"/>
                </a:solidFill>
                <a:effectLst>
                  <a:outerShdw blurRad="38100" dist="38100" dir="2700000" algn="tl">
                    <a:srgbClr val="000000">
                      <a:alpha val="43137"/>
                    </a:srgbClr>
                  </a:outerShdw>
                </a:effectLst>
                <a:cs typeface="MRT_Jarida" pitchFamily="82" charset="-78"/>
              </a:rPr>
              <a:t>دانش آموز</a:t>
            </a:r>
            <a:endParaRPr lang="en-US" sz="2400" kern="10" dirty="0">
              <a:solidFill>
                <a:srgbClr val="FFFF00"/>
              </a:solidFill>
              <a:effectLst>
                <a:outerShdw blurRad="38100" dist="38100" dir="2700000" algn="tl">
                  <a:srgbClr val="000000">
                    <a:alpha val="43137"/>
                  </a:srgbClr>
                </a:outerShdw>
              </a:effectLst>
              <a:cs typeface="MRT_Jarida" pitchFamily="82" charset="-78"/>
            </a:endParaRPr>
          </a:p>
        </p:txBody>
      </p:sp>
      <p:sp>
        <p:nvSpPr>
          <p:cNvPr id="402595" name="WordArt 163"/>
          <p:cNvSpPr>
            <a:spLocks noChangeArrowheads="1" noChangeShapeType="1" noTextEdit="1"/>
          </p:cNvSpPr>
          <p:nvPr/>
        </p:nvSpPr>
        <p:spPr bwMode="auto">
          <a:xfrm>
            <a:off x="6553200" y="676275"/>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1</a:t>
            </a:r>
          </a:p>
        </p:txBody>
      </p:sp>
      <p:sp>
        <p:nvSpPr>
          <p:cNvPr id="402596" name="WordArt 164"/>
          <p:cNvSpPr>
            <a:spLocks noChangeArrowheads="1" noChangeShapeType="1" noTextEdit="1"/>
          </p:cNvSpPr>
          <p:nvPr/>
        </p:nvSpPr>
        <p:spPr bwMode="auto">
          <a:xfrm>
            <a:off x="5857875" y="685800"/>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2</a:t>
            </a:r>
          </a:p>
        </p:txBody>
      </p:sp>
      <p:sp>
        <p:nvSpPr>
          <p:cNvPr id="402597" name="WordArt 165"/>
          <p:cNvSpPr>
            <a:spLocks noChangeArrowheads="1" noChangeShapeType="1" noTextEdit="1"/>
          </p:cNvSpPr>
          <p:nvPr/>
        </p:nvSpPr>
        <p:spPr bwMode="auto">
          <a:xfrm>
            <a:off x="5172075" y="676275"/>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3</a:t>
            </a:r>
          </a:p>
        </p:txBody>
      </p:sp>
      <p:sp>
        <p:nvSpPr>
          <p:cNvPr id="402598" name="WordArt 166"/>
          <p:cNvSpPr>
            <a:spLocks noChangeArrowheads="1" noChangeShapeType="1" noTextEdit="1"/>
          </p:cNvSpPr>
          <p:nvPr/>
        </p:nvSpPr>
        <p:spPr bwMode="auto">
          <a:xfrm>
            <a:off x="4562475" y="676275"/>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4</a:t>
            </a:r>
          </a:p>
        </p:txBody>
      </p:sp>
      <p:sp>
        <p:nvSpPr>
          <p:cNvPr id="402599" name="WordArt 167"/>
          <p:cNvSpPr>
            <a:spLocks noChangeArrowheads="1" noChangeShapeType="1" noTextEdit="1"/>
          </p:cNvSpPr>
          <p:nvPr/>
        </p:nvSpPr>
        <p:spPr bwMode="auto">
          <a:xfrm>
            <a:off x="3886200" y="685800"/>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5</a:t>
            </a:r>
          </a:p>
        </p:txBody>
      </p:sp>
      <p:sp>
        <p:nvSpPr>
          <p:cNvPr id="402600" name="WordArt 168"/>
          <p:cNvSpPr>
            <a:spLocks noChangeArrowheads="1" noChangeShapeType="1" noTextEdit="1"/>
          </p:cNvSpPr>
          <p:nvPr/>
        </p:nvSpPr>
        <p:spPr bwMode="auto">
          <a:xfrm>
            <a:off x="3267075" y="676275"/>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6</a:t>
            </a:r>
          </a:p>
        </p:txBody>
      </p:sp>
      <p:sp>
        <p:nvSpPr>
          <p:cNvPr id="402601" name="WordArt 169"/>
          <p:cNvSpPr>
            <a:spLocks noChangeArrowheads="1" noChangeShapeType="1" noTextEdit="1"/>
          </p:cNvSpPr>
          <p:nvPr/>
        </p:nvSpPr>
        <p:spPr bwMode="auto">
          <a:xfrm>
            <a:off x="2590800" y="685800"/>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7</a:t>
            </a:r>
          </a:p>
        </p:txBody>
      </p:sp>
      <p:sp>
        <p:nvSpPr>
          <p:cNvPr id="402602" name="WordArt 170"/>
          <p:cNvSpPr>
            <a:spLocks noChangeArrowheads="1" noChangeShapeType="1" noTextEdit="1"/>
          </p:cNvSpPr>
          <p:nvPr/>
        </p:nvSpPr>
        <p:spPr bwMode="auto">
          <a:xfrm>
            <a:off x="1905000" y="685800"/>
            <a:ext cx="161925"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8</a:t>
            </a:r>
          </a:p>
        </p:txBody>
      </p:sp>
      <p:sp>
        <p:nvSpPr>
          <p:cNvPr id="402603" name="WordArt 171"/>
          <p:cNvSpPr>
            <a:spLocks noChangeArrowheads="1" noChangeShapeType="1" noTextEdit="1"/>
          </p:cNvSpPr>
          <p:nvPr/>
        </p:nvSpPr>
        <p:spPr bwMode="auto">
          <a:xfrm>
            <a:off x="1981200" y="152400"/>
            <a:ext cx="4572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lstStyle/>
          <a:p>
            <a:pPr algn="ctr" rtl="1"/>
            <a:r>
              <a:rPr lang="fa-IR" sz="2400" kern="10">
                <a:solidFill>
                  <a:srgbClr val="FFFF00"/>
                </a:solidFill>
                <a:effectLst>
                  <a:outerShdw blurRad="38100" dist="38100" dir="2700000" algn="tl">
                    <a:srgbClr val="000000">
                      <a:alpha val="43137"/>
                    </a:srgbClr>
                  </a:outerShdw>
                </a:effectLst>
                <a:cs typeface="MRT_Jarida" pitchFamily="82" charset="-78"/>
              </a:rPr>
              <a:t>شماره پرسشهای آزمون</a:t>
            </a:r>
            <a:endParaRPr lang="en-US" sz="2400" kern="10">
              <a:solidFill>
                <a:srgbClr val="FFFF00"/>
              </a:solidFill>
              <a:effectLst>
                <a:outerShdw blurRad="38100" dist="38100" dir="2700000" algn="tl">
                  <a:srgbClr val="000000">
                    <a:alpha val="43137"/>
                  </a:srgbClr>
                </a:outerShdw>
              </a:effectLst>
              <a:cs typeface="MRT_Jarida" pitchFamily="82" charset="-78"/>
            </a:endParaRPr>
          </a:p>
        </p:txBody>
      </p:sp>
      <p:sp>
        <p:nvSpPr>
          <p:cNvPr id="402604" name="WordArt 172"/>
          <p:cNvSpPr>
            <a:spLocks noChangeArrowheads="1" noChangeShapeType="1" noTextEdit="1"/>
          </p:cNvSpPr>
          <p:nvPr/>
        </p:nvSpPr>
        <p:spPr bwMode="auto">
          <a:xfrm rot="-5400000">
            <a:off x="845343" y="373857"/>
            <a:ext cx="823913"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lstStyle/>
          <a:p>
            <a:pPr algn="ctr" rtl="1"/>
            <a:r>
              <a:rPr lang="fa-IR" sz="2000" kern="10">
                <a:solidFill>
                  <a:srgbClr val="FFFF00"/>
                </a:solidFill>
                <a:effectLst>
                  <a:outerShdw blurRad="38100" dist="38100" dir="2700000" algn="tl">
                    <a:srgbClr val="000000">
                      <a:alpha val="43137"/>
                    </a:srgbClr>
                  </a:outerShdw>
                </a:effectLst>
                <a:cs typeface="MRT_Jarida" pitchFamily="82" charset="-78"/>
              </a:rPr>
              <a:t>جمع ردیفها</a:t>
            </a:r>
            <a:endParaRPr lang="en-US" sz="2000" kern="10">
              <a:solidFill>
                <a:srgbClr val="FFFF00"/>
              </a:solidFill>
              <a:effectLst>
                <a:outerShdw blurRad="38100" dist="38100" dir="2700000" algn="tl">
                  <a:srgbClr val="000000">
                    <a:alpha val="43137"/>
                  </a:srgbClr>
                </a:outerShdw>
              </a:effectLst>
              <a:cs typeface="MRT_Jarida" pitchFamily="82" charset="-78"/>
            </a:endParaRPr>
          </a:p>
        </p:txBody>
      </p:sp>
      <p:sp>
        <p:nvSpPr>
          <p:cNvPr id="402605" name="WordArt 173"/>
          <p:cNvSpPr>
            <a:spLocks noChangeArrowheads="1" noChangeShapeType="1" noTextEdit="1"/>
          </p:cNvSpPr>
          <p:nvPr/>
        </p:nvSpPr>
        <p:spPr bwMode="auto">
          <a:xfrm rot="-5400000">
            <a:off x="166687" y="395288"/>
            <a:ext cx="885825" cy="304800"/>
          </a:xfrm>
          <a:prstGeom prst="rect">
            <a:avLst/>
          </a:prstGeom>
        </p:spPr>
        <p:txBody>
          <a:bodyPr wrap="none" fromWordArt="1"/>
          <a:lstStyle/>
          <a:p>
            <a:pPr algn="ctr" rtl="1"/>
            <a:r>
              <a:rPr lang="fa-IR" sz="2000" kern="10">
                <a:solidFill>
                  <a:srgbClr val="FFFF00"/>
                </a:solidFill>
                <a:effectLst>
                  <a:outerShdw blurRad="38100" dist="38100" dir="2700000" algn="tl">
                    <a:srgbClr val="000000">
                      <a:alpha val="43137"/>
                    </a:srgbClr>
                  </a:outerShdw>
                </a:effectLst>
                <a:latin typeface="Times New Roman"/>
                <a:cs typeface="MRT_Jarida" pitchFamily="82" charset="-78"/>
              </a:rPr>
              <a:t>درصدعملکرد</a:t>
            </a:r>
            <a:endParaRPr lang="en-US" sz="2000" kern="10">
              <a:solidFill>
                <a:srgbClr val="FFFF00"/>
              </a:solidFill>
              <a:effectLst>
                <a:outerShdw blurRad="38100" dist="38100" dir="2700000" algn="tl">
                  <a:srgbClr val="000000">
                    <a:alpha val="43137"/>
                  </a:srgbClr>
                </a:outerShdw>
              </a:effectLst>
              <a:latin typeface="Times New Roman"/>
              <a:cs typeface="MRT_Jarida" pitchFamily="82" charset="-78"/>
            </a:endParaRPr>
          </a:p>
        </p:txBody>
      </p:sp>
      <p:sp>
        <p:nvSpPr>
          <p:cNvPr id="17" name="Rectangle 4"/>
          <p:cNvSpPr txBox="1">
            <a:spLocks noChangeArrowheads="1"/>
          </p:cNvSpPr>
          <p:nvPr/>
        </p:nvSpPr>
        <p:spPr bwMode="auto">
          <a:xfrm>
            <a:off x="7620000" y="0"/>
            <a:ext cx="1447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itra" pitchFamily="2" charset="-78"/>
              </a:defRPr>
            </a:lvl1pPr>
            <a:lvl2pPr marL="742950" indent="-285750" algn="r" rtl="1" eaLnBrk="0" fontAlgn="base" hangingPunct="0">
              <a:spcBef>
                <a:spcPct val="20000"/>
              </a:spcBef>
              <a:spcAft>
                <a:spcPct val="0"/>
              </a:spcAft>
              <a:buClr>
                <a:schemeClr val="tx2"/>
              </a:buClr>
              <a:buSzPct val="75000"/>
              <a:buFont typeface="Monotype Sorts" pitchFamily="2" charset="2"/>
              <a:buChar char="u"/>
              <a:defRPr kumimoji="1" sz="2400">
                <a:solidFill>
                  <a:schemeClr val="tx1"/>
                </a:solidFill>
                <a:latin typeface="+mn-lt"/>
                <a:ea typeface="Times New Roman (Arabic)" pitchFamily="26" charset="0"/>
                <a:cs typeface="+mn-cs"/>
              </a:defRPr>
            </a:lvl2pPr>
            <a:lvl3pPr marL="1143000" indent="-228600" algn="r" rtl="1" eaLnBrk="0" fontAlgn="base" hangingPunct="0">
              <a:spcBef>
                <a:spcPct val="20000"/>
              </a:spcBef>
              <a:spcAft>
                <a:spcPct val="0"/>
              </a:spcAft>
              <a:buClr>
                <a:schemeClr val="hlink"/>
              </a:buClr>
              <a:buSzPct val="65000"/>
              <a:buFont typeface="Monotype Sorts" pitchFamily="2" charset="2"/>
              <a:buChar char="F"/>
              <a:defRPr kumimoji="1" sz="2000">
                <a:solidFill>
                  <a:schemeClr val="tx1"/>
                </a:solidFill>
                <a:latin typeface="+mn-lt"/>
                <a:ea typeface="Times New Roman (Arabic)" pitchFamily="26" charset="0"/>
                <a:cs typeface="+mn-cs"/>
              </a:defRPr>
            </a:lvl3pPr>
            <a:lvl4pPr marL="1600200" indent="-228600" algn="r" rtl="1" eaLnBrk="0" fontAlgn="base" hangingPunct="0">
              <a:spcBef>
                <a:spcPct val="20000"/>
              </a:spcBef>
              <a:spcAft>
                <a:spcPct val="0"/>
              </a:spcAft>
              <a:buClr>
                <a:schemeClr val="tx2"/>
              </a:buClr>
              <a:buSzPct val="100000"/>
              <a:buChar char="•"/>
              <a:defRPr kumimoji="1" sz="1800">
                <a:solidFill>
                  <a:schemeClr val="tx1"/>
                </a:solidFill>
                <a:latin typeface="+mn-lt"/>
                <a:ea typeface="Times New Roman (Arabic)" pitchFamily="26" charset="0"/>
                <a:cs typeface="+mn-cs"/>
              </a:defRPr>
            </a:lvl4pPr>
            <a:lvl5pPr marL="2057400" indent="-228600" algn="r" rtl="1" eaLnBrk="0" fontAlgn="base" hangingPunct="0">
              <a:spcBef>
                <a:spcPct val="20000"/>
              </a:spcBef>
              <a:spcAft>
                <a:spcPct val="0"/>
              </a:spcAft>
              <a:buClr>
                <a:schemeClr val="hlink"/>
              </a:buClr>
              <a:buSzPct val="100000"/>
              <a:buChar char="–"/>
              <a:defRPr kumimoji="1" sz="1800">
                <a:solidFill>
                  <a:schemeClr val="tx1"/>
                </a:solidFill>
                <a:latin typeface="+mn-lt"/>
                <a:ea typeface="Times New Roman (Arabic)" pitchFamily="26" charset="0"/>
                <a:cs typeface="+mn-cs"/>
              </a:defRPr>
            </a:lvl5pPr>
            <a:lvl6pPr marL="2514600" indent="-228600" algn="r" rtl="1" eaLnBrk="0" fontAlgn="base" hangingPunct="0">
              <a:spcBef>
                <a:spcPct val="20000"/>
              </a:spcBef>
              <a:spcAft>
                <a:spcPct val="0"/>
              </a:spcAft>
              <a:buClr>
                <a:schemeClr val="hlink"/>
              </a:buClr>
              <a:buSzPct val="100000"/>
              <a:buChar char="–"/>
              <a:defRPr kumimoji="1" sz="1800">
                <a:solidFill>
                  <a:schemeClr val="tx1"/>
                </a:solidFill>
                <a:latin typeface="+mn-lt"/>
                <a:cs typeface="+mn-cs"/>
              </a:defRPr>
            </a:lvl6pPr>
            <a:lvl7pPr marL="2971800" indent="-228600" algn="r" rtl="1" eaLnBrk="0" fontAlgn="base" hangingPunct="0">
              <a:spcBef>
                <a:spcPct val="20000"/>
              </a:spcBef>
              <a:spcAft>
                <a:spcPct val="0"/>
              </a:spcAft>
              <a:buClr>
                <a:schemeClr val="hlink"/>
              </a:buClr>
              <a:buSzPct val="100000"/>
              <a:buChar char="–"/>
              <a:defRPr kumimoji="1" sz="1800">
                <a:solidFill>
                  <a:schemeClr val="tx1"/>
                </a:solidFill>
                <a:latin typeface="+mn-lt"/>
                <a:cs typeface="+mn-cs"/>
              </a:defRPr>
            </a:lvl7pPr>
            <a:lvl8pPr marL="3429000" indent="-228600" algn="r" rtl="1" eaLnBrk="0" fontAlgn="base" hangingPunct="0">
              <a:spcBef>
                <a:spcPct val="20000"/>
              </a:spcBef>
              <a:spcAft>
                <a:spcPct val="0"/>
              </a:spcAft>
              <a:buClr>
                <a:schemeClr val="hlink"/>
              </a:buClr>
              <a:buSzPct val="100000"/>
              <a:buChar char="–"/>
              <a:defRPr kumimoji="1" sz="1800">
                <a:solidFill>
                  <a:schemeClr val="tx1"/>
                </a:solidFill>
                <a:latin typeface="+mn-lt"/>
                <a:cs typeface="+mn-cs"/>
              </a:defRPr>
            </a:lvl8pPr>
            <a:lvl9pPr marL="3886200" indent="-228600" algn="r" rtl="1" eaLnBrk="0" fontAlgn="base" hangingPunct="0">
              <a:spcBef>
                <a:spcPct val="20000"/>
              </a:spcBef>
              <a:spcAft>
                <a:spcPct val="0"/>
              </a:spcAft>
              <a:buClr>
                <a:schemeClr val="hlink"/>
              </a:buClr>
              <a:buSzPct val="100000"/>
              <a:buChar char="–"/>
              <a:defRPr kumimoji="1" sz="1800">
                <a:solidFill>
                  <a:schemeClr val="tx1"/>
                </a:solidFill>
                <a:latin typeface="+mn-lt"/>
                <a:cs typeface="+mn-cs"/>
              </a:defRPr>
            </a:lvl9pPr>
          </a:lstStyle>
          <a:p>
            <a:pPr marL="0" marR="0" lvl="0" indent="0" algn="r" defTabSz="914400" rtl="1" eaLnBrk="0" fontAlgn="base" latinLnBrk="0" hangingPunct="0">
              <a:lnSpc>
                <a:spcPct val="100000"/>
              </a:lnSpc>
              <a:spcBef>
                <a:spcPts val="0"/>
              </a:spcBef>
              <a:spcAft>
                <a:spcPct val="0"/>
              </a:spcAft>
              <a:buClr>
                <a:srgbClr val="FF9966"/>
              </a:buClr>
              <a:buSzPct val="50000"/>
              <a:buNone/>
              <a:tabLst/>
              <a:defRPr/>
            </a:pPr>
            <a:r>
              <a:rPr kumimoji="1" lang="en-US" altLang="en-US" sz="2400"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rPr>
              <a:t>90 </a:t>
            </a:r>
            <a:r>
              <a:rPr kumimoji="1" lang="ar-SA" altLang="en-US" sz="2400"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rPr>
              <a:t>به بالا</a:t>
            </a:r>
            <a:endParaRPr kumimoji="1" lang="en-US" altLang="en-US" sz="2400"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endParaRPr>
          </a:p>
          <a:p>
            <a:pPr marL="0" marR="0" lvl="0" indent="0" algn="r" defTabSz="914400" rtl="1" eaLnBrk="0" fontAlgn="base" latinLnBrk="0" hangingPunct="0">
              <a:lnSpc>
                <a:spcPct val="100000"/>
              </a:lnSpc>
              <a:spcBef>
                <a:spcPts val="0"/>
              </a:spcBef>
              <a:spcAft>
                <a:spcPct val="0"/>
              </a:spcAft>
              <a:buClr>
                <a:srgbClr val="FF9966"/>
              </a:buClr>
              <a:buSzPct val="50000"/>
              <a:buNone/>
              <a:tabLst/>
              <a:defRPr/>
            </a:pPr>
            <a:r>
              <a:rPr kumimoji="1" lang="en-US" altLang="en-US" sz="2400"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rPr>
              <a:t>90- 75 </a:t>
            </a:r>
          </a:p>
          <a:p>
            <a:pPr marL="0" marR="0" lvl="0" indent="0" algn="r" defTabSz="914400" rtl="1" eaLnBrk="0" fontAlgn="base" latinLnBrk="0" hangingPunct="0">
              <a:lnSpc>
                <a:spcPct val="100000"/>
              </a:lnSpc>
              <a:spcBef>
                <a:spcPts val="0"/>
              </a:spcBef>
              <a:spcAft>
                <a:spcPct val="0"/>
              </a:spcAft>
              <a:buClr>
                <a:srgbClr val="FF9966"/>
              </a:buClr>
              <a:buSzPct val="50000"/>
              <a:buNone/>
              <a:tabLst/>
              <a:defRPr/>
            </a:pPr>
            <a:r>
              <a:rPr kumimoji="1" lang="en-US" altLang="en-US" sz="2400"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rPr>
              <a:t> 75- 59</a:t>
            </a:r>
          </a:p>
          <a:p>
            <a:pPr marL="0" marR="0" lvl="0" indent="0" algn="r" defTabSz="914400" rtl="1" eaLnBrk="0" fontAlgn="base" latinLnBrk="0" hangingPunct="0">
              <a:lnSpc>
                <a:spcPct val="100000"/>
              </a:lnSpc>
              <a:spcBef>
                <a:spcPts val="0"/>
              </a:spcBef>
              <a:spcAft>
                <a:spcPct val="0"/>
              </a:spcAft>
              <a:buClr>
                <a:srgbClr val="FF9966"/>
              </a:buClr>
              <a:buSzPct val="50000"/>
              <a:buNone/>
              <a:tabLst/>
              <a:defRPr/>
            </a:pPr>
            <a:r>
              <a:rPr kumimoji="1" lang="en-US" altLang="en-US" sz="2400"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rPr>
              <a:t>59- 25</a:t>
            </a:r>
          </a:p>
          <a:p>
            <a:pPr marL="0" marR="0" lvl="0" indent="0" algn="r" defTabSz="914400" rtl="1" eaLnBrk="0" fontAlgn="base" latinLnBrk="0" hangingPunct="0">
              <a:lnSpc>
                <a:spcPct val="100000"/>
              </a:lnSpc>
              <a:spcBef>
                <a:spcPts val="0"/>
              </a:spcBef>
              <a:spcAft>
                <a:spcPct val="0"/>
              </a:spcAft>
              <a:buClr>
                <a:srgbClr val="FF9966"/>
              </a:buClr>
              <a:buSzPct val="50000"/>
              <a:buNone/>
              <a:tabLst/>
              <a:defRPr/>
            </a:pPr>
            <a:r>
              <a:rPr kumimoji="1" lang="ar-SA" altLang="en-US"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rPr>
              <a:t>كمتر از 25</a:t>
            </a:r>
            <a:endParaRPr kumimoji="1" lang="en-US" altLang="en-US" i="0" u="none" strike="noStrike" kern="0" cap="none" spc="0" normalizeH="0" baseline="0" noProof="0" dirty="0" smtClean="0">
              <a:ln>
                <a:noFill/>
              </a:ln>
              <a:solidFill>
                <a:srgbClr val="00FF00"/>
              </a:solidFill>
              <a:effectLst>
                <a:outerShdw blurRad="38100" dist="38100" dir="2700000" algn="tl">
                  <a:srgbClr val="000000">
                    <a:alpha val="43137"/>
                  </a:srgbClr>
                </a:outerShdw>
              </a:effectLst>
              <a:uLnTx/>
              <a:uFillTx/>
              <a:ea typeface="+mn-ea"/>
              <a:cs typeface="Mitra" pitchFamily="2" charset="-78"/>
            </a:endParaRPr>
          </a:p>
        </p:txBody>
      </p:sp>
      <p:sp>
        <p:nvSpPr>
          <p:cNvPr id="2" name="Rectangle 1"/>
          <p:cNvSpPr/>
          <p:nvPr/>
        </p:nvSpPr>
        <p:spPr>
          <a:xfrm>
            <a:off x="1600200" y="6457890"/>
            <a:ext cx="3942105" cy="400110"/>
          </a:xfrm>
          <a:prstGeom prst="rect">
            <a:avLst/>
          </a:prstGeom>
          <a:solidFill>
            <a:schemeClr val="bg1"/>
          </a:solidFill>
          <a:ln w="28575">
            <a:solidFill>
              <a:srgbClr val="6600CC"/>
            </a:solidFill>
          </a:ln>
        </p:spPr>
        <p:txBody>
          <a:bodyPr wrap="none">
            <a:spAutoFit/>
          </a:bodyPr>
          <a:lstStyle/>
          <a:p>
            <a:r>
              <a:rPr lang="fa-IR" altLang="en-US" sz="2000" dirty="0" smtClean="0">
                <a:solidFill>
                  <a:srgbClr val="005392"/>
                </a:solidFill>
                <a:cs typeface="MRT_Sazeh Bold" pitchFamily="2" charset="-78"/>
              </a:rPr>
              <a:t>2- </a:t>
            </a:r>
            <a:r>
              <a:rPr lang="ar-SA" altLang="en-US" sz="2000" dirty="0" smtClean="0">
                <a:solidFill>
                  <a:srgbClr val="005392"/>
                </a:solidFill>
                <a:cs typeface="MRT_Sazeh Bold" pitchFamily="2" charset="-78"/>
              </a:rPr>
              <a:t>عملكرد دانش آموز در كل آزمون</a:t>
            </a:r>
            <a:endParaRPr lang="en-US" altLang="en-US" sz="2000" dirty="0">
              <a:solidFill>
                <a:srgbClr val="005392"/>
              </a:solidFill>
              <a:cs typeface="MRT_Sazeh Bold" pitchFamily="2" charset="-78"/>
            </a:endParaRPr>
          </a:p>
        </p:txBody>
      </p:sp>
      <p:sp>
        <p:nvSpPr>
          <p:cNvPr id="3" name="Rectangle 2"/>
          <p:cNvSpPr/>
          <p:nvPr/>
        </p:nvSpPr>
        <p:spPr>
          <a:xfrm>
            <a:off x="1677146" y="6096000"/>
            <a:ext cx="4591320" cy="400110"/>
          </a:xfrm>
          <a:prstGeom prst="rect">
            <a:avLst/>
          </a:prstGeom>
          <a:solidFill>
            <a:schemeClr val="bg1"/>
          </a:solidFill>
          <a:ln w="28575">
            <a:solidFill>
              <a:srgbClr val="6600CC"/>
            </a:solidFill>
          </a:ln>
        </p:spPr>
        <p:txBody>
          <a:bodyPr wrap="none">
            <a:spAutoFit/>
          </a:bodyPr>
          <a:lstStyle/>
          <a:p>
            <a:pPr algn="r" rtl="1"/>
            <a:r>
              <a:rPr lang="en-US" altLang="en-US" sz="2000" dirty="0">
                <a:solidFill>
                  <a:srgbClr val="005392"/>
                </a:solidFill>
                <a:cs typeface="MRT_Sazeh Bold" pitchFamily="2" charset="-78"/>
              </a:rPr>
              <a:t> </a:t>
            </a:r>
            <a:r>
              <a:rPr lang="fa-IR" altLang="en-US" sz="2000" dirty="0" smtClean="0">
                <a:solidFill>
                  <a:srgbClr val="005392"/>
                </a:solidFill>
                <a:cs typeface="MRT_Sazeh Bold" pitchFamily="2" charset="-78"/>
              </a:rPr>
              <a:t>1- </a:t>
            </a:r>
            <a:r>
              <a:rPr lang="ar-SA" altLang="en-US" sz="2000" dirty="0" smtClean="0">
                <a:solidFill>
                  <a:srgbClr val="005392"/>
                </a:solidFill>
                <a:cs typeface="MRT_Sazeh Bold" pitchFamily="2" charset="-78"/>
              </a:rPr>
              <a:t>عملكرد </a:t>
            </a:r>
            <a:r>
              <a:rPr lang="ar-SA" altLang="en-US" sz="2000" dirty="0">
                <a:solidFill>
                  <a:srgbClr val="005392"/>
                </a:solidFill>
                <a:cs typeface="MRT_Sazeh Bold" pitchFamily="2" charset="-78"/>
              </a:rPr>
              <a:t>دانش آموز </a:t>
            </a:r>
            <a:r>
              <a:rPr lang="ar-SA" altLang="en-US" sz="2000" dirty="0" smtClean="0">
                <a:solidFill>
                  <a:srgbClr val="005392"/>
                </a:solidFill>
                <a:cs typeface="MRT_Sazeh Bold" pitchFamily="2" charset="-78"/>
              </a:rPr>
              <a:t>در </a:t>
            </a:r>
            <a:r>
              <a:rPr lang="ar-SA" altLang="en-US" sz="2000" dirty="0">
                <a:solidFill>
                  <a:srgbClr val="005392"/>
                </a:solidFill>
                <a:cs typeface="MRT_Sazeh Bold" pitchFamily="2" charset="-78"/>
              </a:rPr>
              <a:t>هريك از </a:t>
            </a:r>
            <a:r>
              <a:rPr lang="fa-IR" altLang="en-US" sz="2000" dirty="0" smtClean="0">
                <a:solidFill>
                  <a:srgbClr val="005392"/>
                </a:solidFill>
                <a:cs typeface="MRT_Sazeh Bold" pitchFamily="2" charset="-78"/>
              </a:rPr>
              <a:t>سوالها</a:t>
            </a:r>
            <a:endParaRPr lang="en-US" altLang="en-US" sz="2000" dirty="0">
              <a:solidFill>
                <a:srgbClr val="005392"/>
              </a:solidFill>
              <a:cs typeface="MRT_Sazeh Bold" pitchFamily="2" charset="-78"/>
            </a:endParaRPr>
          </a:p>
        </p:txBody>
      </p:sp>
      <p:sp>
        <p:nvSpPr>
          <p:cNvPr id="4" name="Rectangle 3"/>
          <p:cNvSpPr/>
          <p:nvPr/>
        </p:nvSpPr>
        <p:spPr>
          <a:xfrm rot="16200000">
            <a:off x="5424127" y="4120368"/>
            <a:ext cx="4996881" cy="461665"/>
          </a:xfrm>
          <a:prstGeom prst="rect">
            <a:avLst/>
          </a:prstGeom>
          <a:solidFill>
            <a:srgbClr val="FF3300"/>
          </a:solidFill>
        </p:spPr>
        <p:txBody>
          <a:bodyPr wrap="none">
            <a:spAutoFit/>
          </a:bodyPr>
          <a:lstStyle/>
          <a:p>
            <a:r>
              <a:rPr lang="fa-IR" altLang="en-US" sz="2400" dirty="0" smtClean="0">
                <a:solidFill>
                  <a:schemeClr val="bg1"/>
                </a:solidFill>
                <a:effectLst>
                  <a:outerShdw blurRad="38100" dist="38100" dir="2700000" algn="tl">
                    <a:srgbClr val="000000">
                      <a:alpha val="43137"/>
                    </a:srgbClr>
                  </a:outerShdw>
                </a:effectLst>
                <a:cs typeface="MRT_Sazeh Bold" pitchFamily="2" charset="-78"/>
              </a:rPr>
              <a:t>3 - </a:t>
            </a:r>
            <a:r>
              <a:rPr lang="ar-SA" altLang="en-US" sz="2400" dirty="0" smtClean="0">
                <a:solidFill>
                  <a:schemeClr val="bg1"/>
                </a:solidFill>
                <a:effectLst>
                  <a:outerShdw blurRad="38100" dist="38100" dir="2700000" algn="tl">
                    <a:srgbClr val="000000">
                      <a:alpha val="43137"/>
                    </a:srgbClr>
                  </a:outerShdw>
                </a:effectLst>
                <a:cs typeface="MRT_Sazeh Bold" pitchFamily="2" charset="-78"/>
              </a:rPr>
              <a:t>عملكرد </a:t>
            </a:r>
            <a:r>
              <a:rPr lang="fa-IR" altLang="en-US" sz="2400" dirty="0" smtClean="0">
                <a:solidFill>
                  <a:schemeClr val="bg1"/>
                </a:solidFill>
                <a:effectLst>
                  <a:outerShdw blurRad="38100" dist="38100" dir="2700000" algn="tl">
                    <a:srgbClr val="000000">
                      <a:alpha val="43137"/>
                    </a:srgbClr>
                  </a:outerShdw>
                </a:effectLst>
                <a:cs typeface="MRT_Sazeh Bold" pitchFamily="2" charset="-78"/>
              </a:rPr>
              <a:t>دانش آموزان</a:t>
            </a:r>
            <a:r>
              <a:rPr lang="ar-SA" altLang="en-US" sz="2400" dirty="0" smtClean="0">
                <a:solidFill>
                  <a:schemeClr val="bg1"/>
                </a:solidFill>
                <a:effectLst>
                  <a:outerShdw blurRad="38100" dist="38100" dir="2700000" algn="tl">
                    <a:srgbClr val="000000">
                      <a:alpha val="43137"/>
                    </a:srgbClr>
                  </a:outerShdw>
                </a:effectLst>
                <a:cs typeface="MRT_Sazeh Bold" pitchFamily="2" charset="-78"/>
              </a:rPr>
              <a:t> </a:t>
            </a:r>
            <a:r>
              <a:rPr lang="ar-SA" altLang="en-US" sz="2400" dirty="0">
                <a:solidFill>
                  <a:schemeClr val="bg1"/>
                </a:solidFill>
                <a:effectLst>
                  <a:outerShdw blurRad="38100" dist="38100" dir="2700000" algn="tl">
                    <a:srgbClr val="000000">
                      <a:alpha val="43137"/>
                    </a:srgbClr>
                  </a:outerShdw>
                </a:effectLst>
                <a:cs typeface="MRT_Sazeh Bold" pitchFamily="2" charset="-78"/>
              </a:rPr>
              <a:t>در هر سوال</a:t>
            </a:r>
            <a:endParaRPr lang="en-US" altLang="en-US" sz="2400" dirty="0">
              <a:solidFill>
                <a:schemeClr val="bg1"/>
              </a:solidFill>
              <a:effectLst>
                <a:outerShdw blurRad="38100" dist="38100" dir="2700000" algn="tl">
                  <a:srgbClr val="000000">
                    <a:alpha val="43137"/>
                  </a:srgbClr>
                </a:outerShdw>
              </a:effectLst>
              <a:cs typeface="MRT_Sazeh Bold" pitchFamily="2" charset="-78"/>
            </a:endParaRPr>
          </a:p>
        </p:txBody>
      </p:sp>
      <p:sp>
        <p:nvSpPr>
          <p:cNvPr id="5" name="Rectangle 4"/>
          <p:cNvSpPr/>
          <p:nvPr/>
        </p:nvSpPr>
        <p:spPr>
          <a:xfrm rot="16200000">
            <a:off x="6222079" y="4289056"/>
            <a:ext cx="4620176" cy="461665"/>
          </a:xfrm>
          <a:prstGeom prst="rect">
            <a:avLst/>
          </a:prstGeom>
          <a:solidFill>
            <a:srgbClr val="FF3300"/>
          </a:solidFill>
        </p:spPr>
        <p:txBody>
          <a:bodyPr wrap="none">
            <a:spAutoFit/>
          </a:bodyPr>
          <a:lstStyle/>
          <a:p>
            <a:r>
              <a:rPr lang="fa-IR" altLang="en-US" sz="2400" dirty="0" smtClean="0">
                <a:solidFill>
                  <a:schemeClr val="bg1"/>
                </a:solidFill>
                <a:effectLst>
                  <a:outerShdw blurRad="38100" dist="38100" dir="2700000" algn="tl">
                    <a:srgbClr val="000000">
                      <a:alpha val="43137"/>
                    </a:srgbClr>
                  </a:outerShdw>
                </a:effectLst>
                <a:cs typeface="MRT_Sazeh Bold" pitchFamily="2" charset="-78"/>
              </a:rPr>
              <a:t>4 - </a:t>
            </a:r>
            <a:r>
              <a:rPr lang="ar-SA" altLang="en-US" sz="2400" dirty="0" smtClean="0">
                <a:solidFill>
                  <a:schemeClr val="bg1"/>
                </a:solidFill>
                <a:effectLst>
                  <a:outerShdw blurRad="38100" dist="38100" dir="2700000" algn="tl">
                    <a:srgbClr val="000000">
                      <a:alpha val="43137"/>
                    </a:srgbClr>
                  </a:outerShdw>
                </a:effectLst>
                <a:cs typeface="MRT_Sazeh Bold" pitchFamily="2" charset="-78"/>
              </a:rPr>
              <a:t>عملكرد </a:t>
            </a:r>
            <a:r>
              <a:rPr lang="fa-IR" altLang="en-US" sz="2400" dirty="0">
                <a:solidFill>
                  <a:srgbClr val="FFFFFF"/>
                </a:solidFill>
                <a:effectLst>
                  <a:outerShdw blurRad="38100" dist="38100" dir="2700000" algn="tl">
                    <a:srgbClr val="000000">
                      <a:alpha val="43137"/>
                    </a:srgbClr>
                  </a:outerShdw>
                </a:effectLst>
                <a:cs typeface="MRT_Sazeh Bold" pitchFamily="2" charset="-78"/>
              </a:rPr>
              <a:t>دانش آموزان</a:t>
            </a:r>
            <a:r>
              <a:rPr lang="ar-SA" altLang="en-US" sz="2400" dirty="0" smtClean="0">
                <a:solidFill>
                  <a:schemeClr val="bg1"/>
                </a:solidFill>
                <a:effectLst>
                  <a:outerShdw blurRad="38100" dist="38100" dir="2700000" algn="tl">
                    <a:srgbClr val="000000">
                      <a:alpha val="43137"/>
                    </a:srgbClr>
                  </a:outerShdw>
                </a:effectLst>
                <a:cs typeface="MRT_Sazeh Bold" pitchFamily="2" charset="-78"/>
              </a:rPr>
              <a:t> </a:t>
            </a:r>
            <a:r>
              <a:rPr lang="ar-SA" altLang="en-US" sz="2400" dirty="0">
                <a:solidFill>
                  <a:schemeClr val="bg1"/>
                </a:solidFill>
                <a:effectLst>
                  <a:outerShdw blurRad="38100" dist="38100" dir="2700000" algn="tl">
                    <a:srgbClr val="000000">
                      <a:alpha val="43137"/>
                    </a:srgbClr>
                  </a:outerShdw>
                </a:effectLst>
                <a:cs typeface="MRT_Sazeh Bold" pitchFamily="2" charset="-78"/>
              </a:rPr>
              <a:t>در آزمون</a:t>
            </a:r>
            <a:endParaRPr lang="en-US" altLang="en-US" sz="2400" dirty="0">
              <a:solidFill>
                <a:schemeClr val="bg1"/>
              </a:solidFill>
              <a:effectLst>
                <a:outerShdw blurRad="38100" dist="38100" dir="2700000" algn="tl">
                  <a:srgbClr val="000000">
                    <a:alpha val="43137"/>
                  </a:srgbClr>
                </a:outerShdw>
              </a:effectLst>
              <a:cs typeface="MRT_Sazeh Bold" pitchFamily="2" charset="-78"/>
            </a:endParaRPr>
          </a:p>
        </p:txBody>
      </p:sp>
      <p:sp>
        <p:nvSpPr>
          <p:cNvPr id="6" name="Date Placeholder 5"/>
          <p:cNvSpPr>
            <a:spLocks noGrp="1"/>
          </p:cNvSpPr>
          <p:nvPr>
            <p:ph type="dt" sz="half" idx="10"/>
          </p:nvPr>
        </p:nvSpPr>
        <p:spPr/>
        <p:txBody>
          <a:bodyPr/>
          <a:lstStyle/>
          <a:p>
            <a:pPr>
              <a:defRPr/>
            </a:pPr>
            <a:r>
              <a:rPr lang="fa-IR" smtClean="0"/>
              <a:t>1394/06/26</a:t>
            </a:r>
            <a:endParaRPr lang="en-US"/>
          </a:p>
        </p:txBody>
      </p:sp>
      <p:sp>
        <p:nvSpPr>
          <p:cNvPr id="7" name="Slide Number Placeholder 6"/>
          <p:cNvSpPr>
            <a:spLocks noGrp="1"/>
          </p:cNvSpPr>
          <p:nvPr>
            <p:ph type="sldNum" sz="quarter" idx="12"/>
          </p:nvPr>
        </p:nvSpPr>
        <p:spPr>
          <a:xfrm>
            <a:off x="7086600" y="6477000"/>
            <a:ext cx="2133600" cy="136525"/>
          </a:xfrm>
        </p:spPr>
        <p:txBody>
          <a:bodyPr/>
          <a:lstStyle/>
          <a:p>
            <a:pPr>
              <a:defRPr/>
            </a:pPr>
            <a:fld id="{378433BA-15C7-4418-97BA-9CBEF4A1D1FF}" type="slidenum">
              <a:rPr lang="ar-SA" sz="1400" b="1" smtClean="0">
                <a:solidFill>
                  <a:schemeClr val="bg1"/>
                </a:solidFill>
              </a:rPr>
              <a:pPr>
                <a:defRPr/>
              </a:pPr>
              <a:t>128</a:t>
            </a:fld>
            <a:endParaRPr lang="en-US" sz="1400" b="1">
              <a:solidFill>
                <a:schemeClr val="bg1"/>
              </a:solidFill>
            </a:endParaRPr>
          </a:p>
        </p:txBody>
      </p:sp>
    </p:spTree>
    <p:extLst>
      <p:ext uri="{BB962C8B-B14F-4D97-AF65-F5344CB8AC3E}">
        <p14:creationId xmlns:p14="http://schemas.microsoft.com/office/powerpoint/2010/main" val="239574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7266"/>
                                        </p:tgtEl>
                                        <p:attrNameLst>
                                          <p:attrName>style.visibility</p:attrName>
                                        </p:attrNameLst>
                                      </p:cBhvr>
                                      <p:to>
                                        <p:strVal val="visible"/>
                                      </p:to>
                                    </p:set>
                                    <p:anim calcmode="lin" valueType="num">
                                      <p:cBhvr>
                                        <p:cTn id="7" dur="500" fill="hold"/>
                                        <p:tgtEl>
                                          <p:spTgt spid="267266"/>
                                        </p:tgtEl>
                                        <p:attrNameLst>
                                          <p:attrName>ppt_w</p:attrName>
                                        </p:attrNameLst>
                                      </p:cBhvr>
                                      <p:tavLst>
                                        <p:tav tm="0">
                                          <p:val>
                                            <p:fltVal val="0"/>
                                          </p:val>
                                        </p:tav>
                                        <p:tav tm="100000">
                                          <p:val>
                                            <p:strVal val="#ppt_w"/>
                                          </p:val>
                                        </p:tav>
                                      </p:tavLst>
                                    </p:anim>
                                    <p:anim calcmode="lin" valueType="num">
                                      <p:cBhvr>
                                        <p:cTn id="8" dur="500" fill="hold"/>
                                        <p:tgtEl>
                                          <p:spTgt spid="267266"/>
                                        </p:tgtEl>
                                        <p:attrNameLst>
                                          <p:attrName>ppt_h</p:attrName>
                                        </p:attrNameLst>
                                      </p:cBhvr>
                                      <p:tavLst>
                                        <p:tav tm="0">
                                          <p:val>
                                            <p:fltVal val="0"/>
                                          </p:val>
                                        </p:tav>
                                        <p:tav tm="100000">
                                          <p:val>
                                            <p:strVal val="#ppt_h"/>
                                          </p:val>
                                        </p:tav>
                                      </p:tavLst>
                                    </p:anim>
                                    <p:animEffect transition="in" filter="fade">
                                      <p:cBhvr>
                                        <p:cTn id="9" dur="500"/>
                                        <p:tgtEl>
                                          <p:spTgt spid="26726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219200"/>
            <a:ext cx="5867400" cy="4401205"/>
          </a:xfrm>
          <a:prstGeom prst="rect">
            <a:avLst/>
          </a:prstGeom>
          <a: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tile tx="0" ty="0" sx="100000" sy="100000" flip="none" algn="tl"/>
          </a:blipFill>
          <a:ln>
            <a:noFill/>
          </a:ln>
          <a:effectLst>
            <a:outerShdw blurRad="225425" dist="50800" dir="5220000" algn="ctr">
              <a:srgbClr val="000000">
                <a:alpha val="33000"/>
              </a:srgbClr>
            </a:outerShdw>
          </a:effectLst>
          <a:scene3d>
            <a:camera prst="isometricOffAxis2Left"/>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algn="ctr" fontAlgn="auto">
              <a:spcBef>
                <a:spcPts val="0"/>
              </a:spcBef>
              <a:spcAft>
                <a:spcPts val="0"/>
              </a:spcAft>
              <a:defRPr/>
            </a:pPr>
            <a:r>
              <a:rPr lang="fa-IR" sz="4000" kern="0" dirty="0" smtClean="0">
                <a:solidFill>
                  <a:prstClr val="white"/>
                </a:solidFill>
                <a:effectLst>
                  <a:outerShdw blurRad="38100" dist="38100" dir="2700000" algn="tl">
                    <a:srgbClr val="000000">
                      <a:alpha val="43137"/>
                    </a:srgbClr>
                  </a:outerShdw>
                </a:effectLst>
                <a:latin typeface="Impact"/>
                <a:cs typeface="Arial"/>
              </a:rPr>
              <a:t>تحليل سوالات آزمون ترم اول نشان دادعملكرد دانش آموزان درسوال 4 و9ضعيف وعملكردتعدادي از آنان </a:t>
            </a:r>
            <a:br>
              <a:rPr lang="fa-IR" sz="4000" kern="0" dirty="0" smtClean="0">
                <a:solidFill>
                  <a:prstClr val="white"/>
                </a:solidFill>
                <a:effectLst>
                  <a:outerShdw blurRad="38100" dist="38100" dir="2700000" algn="tl">
                    <a:srgbClr val="000000">
                      <a:alpha val="43137"/>
                    </a:srgbClr>
                  </a:outerShdw>
                </a:effectLst>
                <a:latin typeface="Impact"/>
                <a:cs typeface="Arial"/>
              </a:rPr>
            </a:br>
            <a:r>
              <a:rPr lang="fa-IR" sz="4000" kern="0" dirty="0" smtClean="0">
                <a:solidFill>
                  <a:prstClr val="white"/>
                </a:solidFill>
                <a:effectLst>
                  <a:outerShdw blurRad="38100" dist="38100" dir="2700000" algn="tl">
                    <a:srgbClr val="000000">
                      <a:alpha val="43137"/>
                    </a:srgbClr>
                  </a:outerShdw>
                </a:effectLst>
                <a:latin typeface="Impact"/>
                <a:cs typeface="Arial"/>
              </a:rPr>
              <a:t>در كل آزمون مطلوب نيست .</a:t>
            </a:r>
          </a:p>
          <a:p>
            <a:pPr algn="ctr" fontAlgn="auto">
              <a:spcBef>
                <a:spcPts val="0"/>
              </a:spcBef>
              <a:spcAft>
                <a:spcPts val="0"/>
              </a:spcAft>
              <a:defRPr/>
            </a:pPr>
            <a:r>
              <a:rPr lang="fa-IR" sz="4000" kern="0" dirty="0" smtClean="0">
                <a:solidFill>
                  <a:prstClr val="white"/>
                </a:solidFill>
                <a:effectLst>
                  <a:outerShdw blurRad="38100" dist="38100" dir="2700000" algn="tl">
                    <a:srgbClr val="000000">
                      <a:alpha val="43137"/>
                    </a:srgbClr>
                  </a:outerShdw>
                </a:effectLst>
                <a:latin typeface="Impact"/>
                <a:cs typeface="Arial"/>
              </a:rPr>
              <a:t> مداخله آموزشي</a:t>
            </a:r>
            <a:br>
              <a:rPr lang="fa-IR" sz="4000" kern="0" dirty="0" smtClean="0">
                <a:solidFill>
                  <a:prstClr val="white"/>
                </a:solidFill>
                <a:effectLst>
                  <a:outerShdw blurRad="38100" dist="38100" dir="2700000" algn="tl">
                    <a:srgbClr val="000000">
                      <a:alpha val="43137"/>
                    </a:srgbClr>
                  </a:outerShdw>
                </a:effectLst>
                <a:latin typeface="Impact"/>
                <a:cs typeface="Arial"/>
              </a:rPr>
            </a:br>
            <a:r>
              <a:rPr lang="fa-IR" sz="4000" kern="0" dirty="0" smtClean="0">
                <a:solidFill>
                  <a:prstClr val="white"/>
                </a:solidFill>
                <a:effectLst>
                  <a:outerShdw blurRad="38100" dist="38100" dir="2700000" algn="tl">
                    <a:srgbClr val="000000">
                      <a:alpha val="43137"/>
                    </a:srgbClr>
                  </a:outerShdw>
                </a:effectLst>
                <a:latin typeface="Impact"/>
                <a:cs typeface="Arial"/>
              </a:rPr>
              <a:t> معلم چگونه خواهدبود؟</a:t>
            </a:r>
            <a:endParaRPr lang="en-US" sz="2000" b="0" kern="0" dirty="0" smtClean="0">
              <a:solidFill>
                <a:prstClr val="white"/>
              </a:solidFill>
              <a:latin typeface="Garamond"/>
              <a:cs typeface="+mn-cs"/>
            </a:endParaRPr>
          </a:p>
        </p:txBody>
      </p:sp>
      <p:sp>
        <p:nvSpPr>
          <p:cNvPr id="4" name="Slide Number Placeholder 3"/>
          <p:cNvSpPr>
            <a:spLocks noGrp="1"/>
          </p:cNvSpPr>
          <p:nvPr>
            <p:ph type="sldNum" sz="quarter" idx="12"/>
          </p:nvPr>
        </p:nvSpPr>
        <p:spPr/>
        <p:txBody>
          <a:bodyPr/>
          <a:lstStyle/>
          <a:p>
            <a:pPr>
              <a:defRPr/>
            </a:pPr>
            <a:fld id="{E47DACB3-B1D7-4922-B20F-CC140F039B4D}" type="slidenum">
              <a:rPr lang="ar-SA" sz="1400" smtClean="0">
                <a:solidFill>
                  <a:schemeClr val="bg1"/>
                </a:solidFill>
              </a:rPr>
              <a:pPr>
                <a:defRPr/>
              </a:pPr>
              <a:t>129</a:t>
            </a:fld>
            <a:endParaRPr lang="en-US" sz="1400">
              <a:solidFill>
                <a:schemeClr val="bg1"/>
              </a:solidFill>
            </a:endParaRPr>
          </a:p>
        </p:txBody>
      </p:sp>
    </p:spTree>
    <p:extLst>
      <p:ext uri="{BB962C8B-B14F-4D97-AF65-F5344CB8AC3E}">
        <p14:creationId xmlns:p14="http://schemas.microsoft.com/office/powerpoint/2010/main" val="39378928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7104" y="1066800"/>
            <a:ext cx="5791200" cy="4954488"/>
          </a:xfrm>
          <a:scene3d>
            <a:camera prst="orthographicFront"/>
            <a:lightRig rig="threePt" dir="t"/>
          </a:scene3d>
          <a:sp3d>
            <a:bevelT prst="relaxedInset"/>
          </a:sp3d>
        </p:spPr>
        <p:style>
          <a:lnRef idx="0">
            <a:scrgbClr r="0" g="0" b="0"/>
          </a:lnRef>
          <a:fillRef idx="1001">
            <a:schemeClr val="lt2"/>
          </a:fillRef>
          <a:effectRef idx="0">
            <a:scrgbClr r="0" g="0" b="0"/>
          </a:effectRef>
          <a:fontRef idx="major"/>
        </p:style>
        <p:txBody>
          <a:bodyPr anchor="b"/>
          <a:lstStyle/>
          <a:p>
            <a:pPr lvl="0" algn="ctr">
              <a:buClr>
                <a:srgbClr val="FF0000"/>
              </a:buClr>
              <a:buSzPct val="110000"/>
              <a:buFont typeface="Wingdings" pitchFamily="2" charset="2"/>
              <a:buChar char="ü"/>
            </a:pPr>
            <a:endParaRPr lang="fa-IR" sz="2600" b="1" dirty="0">
              <a:solidFill>
                <a:srgbClr val="4F81BD">
                  <a:lumMod val="50000"/>
                </a:srgbClr>
              </a:solidFill>
              <a:cs typeface="MRT_Beirut" pitchFamily="2" charset="-78"/>
            </a:endParaRPr>
          </a:p>
          <a:p>
            <a:pPr lvl="0" algn="ctr">
              <a:buClr>
                <a:srgbClr val="FF0000"/>
              </a:buClr>
              <a:buSzPct val="110000"/>
              <a:buFont typeface="Wingdings" pitchFamily="2" charset="2"/>
              <a:buChar char="ü"/>
            </a:pPr>
            <a:r>
              <a:rPr lang="fa-IR" sz="2600" b="1" dirty="0">
                <a:solidFill>
                  <a:srgbClr val="4F81BD">
                    <a:lumMod val="50000"/>
                  </a:srgbClr>
                </a:solidFill>
                <a:cs typeface="MRT_Beirut" pitchFamily="2" charset="-78"/>
              </a:rPr>
              <a:t>دوست دارید عضوکدام کارگروه باشید؟</a:t>
            </a:r>
            <a:endParaRPr lang="en-US" sz="2600" b="1" dirty="0">
              <a:solidFill>
                <a:srgbClr val="4F81BD">
                  <a:lumMod val="50000"/>
                </a:srgbClr>
              </a:solidFill>
              <a:cs typeface="MRT_Beirut" pitchFamily="2" charset="-78"/>
            </a:endParaRPr>
          </a:p>
          <a:p>
            <a:pPr lvl="0" algn="ctr">
              <a:buClr>
                <a:srgbClr val="FF0000"/>
              </a:buClr>
              <a:buSzPct val="110000"/>
              <a:buFont typeface="Wingdings" pitchFamily="2" charset="2"/>
              <a:buChar char="ü"/>
            </a:pPr>
            <a:r>
              <a:rPr lang="fa-IR" sz="2600" b="1" dirty="0">
                <a:solidFill>
                  <a:srgbClr val="4F81BD">
                    <a:lumMod val="50000"/>
                  </a:srgbClr>
                </a:solidFill>
                <a:cs typeface="MRT_Beirut" pitchFamily="2" charset="-78"/>
              </a:rPr>
              <a:t>درکتابخانه چه تعدادکتاب موجوداست؟ </a:t>
            </a:r>
            <a:endParaRPr lang="fa-IR" sz="2000" dirty="0">
              <a:solidFill>
                <a:srgbClr val="4F81BD">
                  <a:lumMod val="50000"/>
                </a:srgbClr>
              </a:solidFill>
            </a:endParaRPr>
          </a:p>
          <a:p>
            <a:pPr lvl="0" algn="ctr">
              <a:buClr>
                <a:srgbClr val="FF0000"/>
              </a:buClr>
              <a:buSzPct val="110000"/>
              <a:buFont typeface="Wingdings" pitchFamily="2" charset="2"/>
              <a:buChar char="ü"/>
            </a:pPr>
            <a:r>
              <a:rPr lang="fa-IR" sz="2600" b="1" dirty="0">
                <a:solidFill>
                  <a:srgbClr val="4F81BD">
                    <a:lumMod val="50000"/>
                  </a:srgbClr>
                </a:solidFill>
                <a:cs typeface="MRT_Beirut" pitchFamily="2" charset="-78"/>
              </a:rPr>
              <a:t>درطول شبانه روزچندساعت مطالعه دارید</a:t>
            </a:r>
            <a:r>
              <a:rPr lang="fa-IR" sz="2600" b="1" dirty="0" smtClean="0">
                <a:solidFill>
                  <a:srgbClr val="4F81BD">
                    <a:lumMod val="50000"/>
                  </a:srgbClr>
                </a:solidFill>
                <a:cs typeface="MRT_Beirut" pitchFamily="2" charset="-78"/>
              </a:rPr>
              <a:t>؟</a:t>
            </a:r>
          </a:p>
          <a:p>
            <a:pPr lvl="0" algn="ctr">
              <a:buClr>
                <a:srgbClr val="FF0000"/>
              </a:buClr>
              <a:buSzPct val="110000"/>
              <a:buFont typeface="Wingdings" pitchFamily="2" charset="2"/>
              <a:buChar char="ü"/>
            </a:pPr>
            <a:r>
              <a:rPr lang="fa-IR" sz="2600" b="1" dirty="0" smtClean="0">
                <a:solidFill>
                  <a:srgbClr val="4F81BD">
                    <a:lumMod val="50000"/>
                  </a:srgbClr>
                </a:solidFill>
                <a:cs typeface="MRT_Beirut" pitchFamily="2" charset="-78"/>
              </a:rPr>
              <a:t>کارورزی </a:t>
            </a:r>
            <a:r>
              <a:rPr lang="fa-IR" sz="2600" b="1" dirty="0">
                <a:solidFill>
                  <a:srgbClr val="4F81BD">
                    <a:lumMod val="50000"/>
                  </a:srgbClr>
                </a:solidFill>
                <a:cs typeface="MRT_Beirut" pitchFamily="2" charset="-78"/>
              </a:rPr>
              <a:t>تا چه اندازه برای شمامفیداست؟</a:t>
            </a:r>
          </a:p>
          <a:p>
            <a:pPr lvl="0" algn="ctr">
              <a:buClr>
                <a:srgbClr val="FF0000"/>
              </a:buClr>
              <a:buSzPct val="110000"/>
              <a:buFont typeface="Wingdings" pitchFamily="2" charset="2"/>
              <a:buChar char="ü"/>
            </a:pPr>
            <a:r>
              <a:rPr lang="fa-IR" sz="2600" b="1" dirty="0">
                <a:solidFill>
                  <a:srgbClr val="4F81BD">
                    <a:lumMod val="50000"/>
                  </a:srgbClr>
                </a:solidFill>
                <a:cs typeface="MRT_Beirut" pitchFamily="2" charset="-78"/>
              </a:rPr>
              <a:t>کدام عددبرای </a:t>
            </a:r>
            <a:r>
              <a:rPr lang="fa-IR" sz="2600" b="1" dirty="0" smtClean="0">
                <a:solidFill>
                  <a:srgbClr val="4F81BD">
                    <a:lumMod val="50000"/>
                  </a:srgbClr>
                </a:solidFill>
                <a:cs typeface="MRT_Beirut" pitchFamily="2" charset="-78"/>
              </a:rPr>
              <a:t>کلاس شما اختصاص یافته؟</a:t>
            </a:r>
          </a:p>
          <a:p>
            <a:pPr lvl="0" algn="ctr">
              <a:buClr>
                <a:srgbClr val="FF0000"/>
              </a:buClr>
              <a:buSzPct val="110000"/>
              <a:buFont typeface="Wingdings" pitchFamily="2" charset="2"/>
              <a:buChar char="ü"/>
            </a:pPr>
            <a:r>
              <a:rPr lang="fa-IR" sz="2600" b="1" dirty="0" smtClean="0">
                <a:solidFill>
                  <a:srgbClr val="4F81BD">
                    <a:lumMod val="50000"/>
                  </a:srgbClr>
                </a:solidFill>
                <a:cs typeface="MRT_Beirut" pitchFamily="2" charset="-78"/>
              </a:rPr>
              <a:t>میزان کیفیت </a:t>
            </a:r>
            <a:r>
              <a:rPr lang="fa-IR" sz="2600" b="1" dirty="0">
                <a:solidFill>
                  <a:srgbClr val="4F81BD">
                    <a:lumMod val="50000"/>
                  </a:srgbClr>
                </a:solidFill>
                <a:cs typeface="MRT_Beirut" pitchFamily="2" charset="-78"/>
              </a:rPr>
              <a:t>غذای </a:t>
            </a:r>
            <a:r>
              <a:rPr lang="fa-IR" sz="2600" b="1" dirty="0" smtClean="0">
                <a:solidFill>
                  <a:srgbClr val="4F81BD">
                    <a:lumMod val="50000"/>
                  </a:srgbClr>
                </a:solidFill>
                <a:cs typeface="MRT_Beirut" pitchFamily="2" charset="-78"/>
              </a:rPr>
              <a:t>پردیس چگونه است</a:t>
            </a:r>
            <a:r>
              <a:rPr lang="fa-IR" sz="2600" b="1" dirty="0">
                <a:solidFill>
                  <a:srgbClr val="4F81BD">
                    <a:lumMod val="50000"/>
                  </a:srgbClr>
                </a:solidFill>
                <a:cs typeface="MRT_Beirut" pitchFamily="2" charset="-78"/>
              </a:rPr>
              <a:t>؟</a:t>
            </a:r>
          </a:p>
          <a:p>
            <a:pPr lvl="0" algn="ctr">
              <a:buClr>
                <a:srgbClr val="FF0000"/>
              </a:buClr>
              <a:buSzPct val="110000"/>
              <a:buFont typeface="Wingdings" pitchFamily="2" charset="2"/>
              <a:buChar char="ü"/>
            </a:pPr>
            <a:r>
              <a:rPr lang="fa-IR" sz="2600" b="1" dirty="0">
                <a:solidFill>
                  <a:srgbClr val="4F81BD">
                    <a:lumMod val="50000"/>
                  </a:srgbClr>
                </a:solidFill>
                <a:cs typeface="MRT_Beirut" pitchFamily="2" charset="-78"/>
              </a:rPr>
              <a:t>دوست داریدچه نمره ای به آزمون پایان ترم</a:t>
            </a:r>
            <a:br>
              <a:rPr lang="fa-IR" sz="2600" b="1" dirty="0">
                <a:solidFill>
                  <a:srgbClr val="4F81BD">
                    <a:lumMod val="50000"/>
                  </a:srgbClr>
                </a:solidFill>
                <a:cs typeface="MRT_Beirut" pitchFamily="2" charset="-78"/>
              </a:rPr>
            </a:br>
            <a:r>
              <a:rPr lang="fa-IR" sz="2600" b="1" dirty="0">
                <a:solidFill>
                  <a:srgbClr val="4F81BD">
                    <a:lumMod val="50000"/>
                  </a:srgbClr>
                </a:solidFill>
                <a:cs typeface="MRT_Beirut" pitchFamily="2" charset="-78"/>
              </a:rPr>
              <a:t> تعلق گیرد؟</a:t>
            </a:r>
          </a:p>
          <a:p>
            <a:pPr lvl="0" algn="ctr">
              <a:buClr>
                <a:srgbClr val="FF0000"/>
              </a:buClr>
              <a:buSzPct val="110000"/>
              <a:buFont typeface="Wingdings" pitchFamily="2" charset="2"/>
              <a:buChar char="ü"/>
            </a:pPr>
            <a:r>
              <a:rPr lang="fa-IR" sz="2600" b="1" dirty="0">
                <a:solidFill>
                  <a:srgbClr val="4F81BD">
                    <a:lumMod val="50000"/>
                  </a:srgbClr>
                </a:solidFill>
                <a:cs typeface="MRT_Beirut" pitchFamily="2" charset="-78"/>
              </a:rPr>
              <a:t>استان مرکزی چندشهرستان دارد</a:t>
            </a:r>
            <a:r>
              <a:rPr lang="fa-IR" sz="2600" b="1" dirty="0" smtClean="0">
                <a:solidFill>
                  <a:srgbClr val="4F81BD">
                    <a:lumMod val="50000"/>
                  </a:srgbClr>
                </a:solidFill>
                <a:cs typeface="MRT_Beirut" pitchFamily="2" charset="-78"/>
              </a:rPr>
              <a:t>؟</a:t>
            </a:r>
          </a:p>
          <a:p>
            <a:pPr lvl="0" algn="ctr">
              <a:buClr>
                <a:srgbClr val="FF0000"/>
              </a:buClr>
              <a:buSzPct val="110000"/>
              <a:buFont typeface="Wingdings" pitchFamily="2" charset="2"/>
              <a:buChar char="ü"/>
            </a:pPr>
            <a:r>
              <a:rPr lang="fa-IR" sz="2600" b="1" dirty="0" smtClean="0">
                <a:solidFill>
                  <a:srgbClr val="4F81BD">
                    <a:lumMod val="50000"/>
                  </a:srgbClr>
                </a:solidFill>
                <a:cs typeface="MRT_Beirut" pitchFamily="2" charset="-78"/>
              </a:rPr>
              <a:t>نمره </a:t>
            </a:r>
            <a:r>
              <a:rPr lang="fa-IR" sz="2600" b="1" dirty="0">
                <a:solidFill>
                  <a:srgbClr val="4F81BD">
                    <a:lumMod val="50000"/>
                  </a:srgbClr>
                </a:solidFill>
                <a:cs typeface="MRT_Beirut" pitchFamily="2" charset="-78"/>
              </a:rPr>
              <a:t>تراز کنکورشماچند است؟</a:t>
            </a:r>
            <a:endParaRPr lang="fa-IR" dirty="0"/>
          </a:p>
        </p:txBody>
      </p:sp>
      <p:sp>
        <p:nvSpPr>
          <p:cNvPr id="3" name="Slide Number Placeholder 2"/>
          <p:cNvSpPr>
            <a:spLocks noGrp="1"/>
          </p:cNvSpPr>
          <p:nvPr>
            <p:ph type="sldNum" sz="quarter" idx="12"/>
          </p:nvPr>
        </p:nvSpPr>
        <p:spPr>
          <a:xfrm>
            <a:off x="6858000" y="6457950"/>
            <a:ext cx="2133600" cy="476250"/>
          </a:xfrm>
        </p:spPr>
        <p:txBody>
          <a:bodyPr/>
          <a:lstStyle/>
          <a:p>
            <a:fld id="{07D312EB-5884-4B16-ACF5-E849977E103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7007543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fa-IR" dirty="0">
                <a:cs typeface="MRT_Jarida" pitchFamily="82" charset="-78"/>
              </a:rPr>
              <a:t>ضریب دشواری وتمیز آزمونهای </a:t>
            </a:r>
            <a:r>
              <a:rPr lang="fa-IR" dirty="0" smtClean="0">
                <a:cs typeface="MRT_Jarida" pitchFamily="82" charset="-78"/>
              </a:rPr>
              <a:t>عینی</a:t>
            </a:r>
            <a:endParaRPr lang="en-US" dirty="0"/>
          </a:p>
        </p:txBody>
      </p:sp>
      <p:sp>
        <p:nvSpPr>
          <p:cNvPr id="2" name="TextBox 1"/>
          <p:cNvSpPr txBox="1"/>
          <p:nvPr/>
        </p:nvSpPr>
        <p:spPr>
          <a:xfrm>
            <a:off x="381000" y="1676400"/>
            <a:ext cx="2005781" cy="400110"/>
          </a:xfrm>
          <a:prstGeom prst="rect">
            <a:avLst/>
          </a:prstGeom>
          <a:noFill/>
        </p:spPr>
        <p:txBody>
          <a:bodyPr wrap="square" rtlCol="1">
            <a:spAutoFit/>
          </a:bodyPr>
          <a:lstStyle/>
          <a:p>
            <a:pPr fontAlgn="auto">
              <a:spcBef>
                <a:spcPts val="0"/>
              </a:spcBef>
              <a:spcAft>
                <a:spcPts val="0"/>
              </a:spcAft>
            </a:pPr>
            <a:r>
              <a:rPr lang="en-US" sz="2000" dirty="0">
                <a:solidFill>
                  <a:srgbClr val="000000"/>
                </a:solidFill>
                <a:latin typeface="Century Gothic"/>
                <a:cs typeface="MRT_Beirut" pitchFamily="2" charset="-78"/>
              </a:rPr>
              <a:t>P= </a:t>
            </a:r>
            <a:r>
              <a:rPr lang="fa-IR" sz="2000" dirty="0">
                <a:solidFill>
                  <a:srgbClr val="000000"/>
                </a:solidFill>
                <a:latin typeface="Century Gothic"/>
                <a:cs typeface="MRT_Beirut" pitchFamily="2" charset="-78"/>
              </a:rPr>
              <a:t>ضریب دشواری</a:t>
            </a:r>
            <a:r>
              <a:rPr lang="en-US" sz="2000" dirty="0">
                <a:solidFill>
                  <a:srgbClr val="000000"/>
                </a:solidFill>
                <a:latin typeface="Century Gothic"/>
                <a:cs typeface="MRT_Beirut" pitchFamily="2" charset="-78"/>
              </a:rPr>
              <a:t>=</a:t>
            </a:r>
            <a:endParaRPr lang="fa-IR" sz="2000" b="0" dirty="0">
              <a:solidFill>
                <a:srgbClr val="000000"/>
              </a:solidFill>
              <a:latin typeface="Century Gothic"/>
            </a:endParaRPr>
          </a:p>
        </p:txBody>
      </p:sp>
      <p:sp>
        <p:nvSpPr>
          <p:cNvPr id="3" name="TextBox 2"/>
          <p:cNvSpPr txBox="1"/>
          <p:nvPr/>
        </p:nvSpPr>
        <p:spPr>
          <a:xfrm>
            <a:off x="2386781" y="1349514"/>
            <a:ext cx="5461819" cy="707886"/>
          </a:xfrm>
          <a:prstGeom prst="rect">
            <a:avLst/>
          </a:prstGeom>
          <a:noFill/>
        </p:spPr>
        <p:txBody>
          <a:bodyPr wrap="square" rtlCol="1">
            <a:spAutoFit/>
          </a:bodyPr>
          <a:lstStyle/>
          <a:p>
            <a:pPr fontAlgn="auto">
              <a:spcBef>
                <a:spcPts val="0"/>
              </a:spcBef>
              <a:spcAft>
                <a:spcPts val="0"/>
              </a:spcAft>
            </a:pPr>
            <a:r>
              <a:rPr lang="fa-IR" sz="2000" dirty="0">
                <a:solidFill>
                  <a:srgbClr val="000000"/>
                </a:solidFill>
                <a:latin typeface="Century Gothic"/>
                <a:cs typeface="MRT_Beirut" pitchFamily="2" charset="-78"/>
              </a:rPr>
              <a:t>انتخابهای درست </a:t>
            </a:r>
            <a:r>
              <a:rPr lang="fa-IR" sz="2000" dirty="0" smtClean="0">
                <a:solidFill>
                  <a:srgbClr val="000000"/>
                </a:solidFill>
                <a:latin typeface="Century Gothic"/>
                <a:cs typeface="MRT_Beirut" pitchFamily="2" charset="-78"/>
              </a:rPr>
              <a:t> گروه  پایین + انتخابهای </a:t>
            </a:r>
            <a:r>
              <a:rPr lang="fa-IR" sz="2000" dirty="0">
                <a:solidFill>
                  <a:srgbClr val="000000"/>
                </a:solidFill>
                <a:latin typeface="Century Gothic"/>
                <a:cs typeface="MRT_Beirut" pitchFamily="2" charset="-78"/>
              </a:rPr>
              <a:t>درست </a:t>
            </a:r>
            <a:r>
              <a:rPr lang="fa-IR" sz="2000" dirty="0" smtClean="0">
                <a:solidFill>
                  <a:srgbClr val="000000"/>
                </a:solidFill>
                <a:latin typeface="Century Gothic"/>
                <a:cs typeface="MRT_Beirut" pitchFamily="2" charset="-78"/>
              </a:rPr>
              <a:t> گروه  بالا</a:t>
            </a:r>
            <a:endParaRPr lang="fa-IR" sz="2000" dirty="0">
              <a:solidFill>
                <a:srgbClr val="000000"/>
              </a:solidFill>
              <a:latin typeface="Century Gothic"/>
              <a:cs typeface="MRT_Beirut" pitchFamily="2" charset="-78"/>
            </a:endParaRPr>
          </a:p>
          <a:p>
            <a:pPr fontAlgn="auto">
              <a:spcBef>
                <a:spcPts val="0"/>
              </a:spcBef>
              <a:spcAft>
                <a:spcPts val="0"/>
              </a:spcAft>
            </a:pPr>
            <a:endParaRPr lang="fa-IR" sz="2000" b="0" dirty="0">
              <a:solidFill>
                <a:srgbClr val="000000"/>
              </a:solidFill>
              <a:latin typeface="Century Gothic"/>
            </a:endParaRPr>
          </a:p>
        </p:txBody>
      </p:sp>
      <p:sp>
        <p:nvSpPr>
          <p:cNvPr id="4" name="TextBox 3"/>
          <p:cNvSpPr txBox="1"/>
          <p:nvPr/>
        </p:nvSpPr>
        <p:spPr>
          <a:xfrm>
            <a:off x="2743200" y="1962090"/>
            <a:ext cx="5562600" cy="400110"/>
          </a:xfrm>
          <a:prstGeom prst="rect">
            <a:avLst/>
          </a:prstGeom>
          <a:noFill/>
        </p:spPr>
        <p:txBody>
          <a:bodyPr wrap="square" rtlCol="1">
            <a:spAutoFit/>
          </a:bodyPr>
          <a:lstStyle/>
          <a:p>
            <a:pPr fontAlgn="auto">
              <a:spcBef>
                <a:spcPts val="0"/>
              </a:spcBef>
              <a:spcAft>
                <a:spcPts val="0"/>
              </a:spcAft>
            </a:pPr>
            <a:r>
              <a:rPr lang="fa-IR" sz="2000" dirty="0">
                <a:solidFill>
                  <a:srgbClr val="000000"/>
                </a:solidFill>
                <a:latin typeface="Century Gothic"/>
                <a:cs typeface="MRT_Beirut" pitchFamily="2" charset="-78"/>
              </a:rPr>
              <a:t> </a:t>
            </a:r>
            <a:r>
              <a:rPr lang="fa-IR" sz="2000" dirty="0" smtClean="0">
                <a:solidFill>
                  <a:srgbClr val="000000"/>
                </a:solidFill>
                <a:latin typeface="Century Gothic"/>
                <a:cs typeface="MRT_Beirut" pitchFamily="2" charset="-78"/>
              </a:rPr>
              <a:t> تعداد  افراد  گروه  بالا</a:t>
            </a:r>
            <a:r>
              <a:rPr lang="en-US" sz="2000" dirty="0" smtClean="0">
                <a:solidFill>
                  <a:srgbClr val="000000"/>
                </a:solidFill>
                <a:latin typeface="Century Gothic"/>
                <a:cs typeface="MRT_Beirut" pitchFamily="2" charset="-78"/>
              </a:rPr>
              <a:t>+ </a:t>
            </a:r>
            <a:r>
              <a:rPr lang="fa-IR" sz="2000" dirty="0" smtClean="0">
                <a:solidFill>
                  <a:srgbClr val="000000"/>
                </a:solidFill>
                <a:latin typeface="Century Gothic"/>
                <a:cs typeface="MRT_Beirut" pitchFamily="2" charset="-78"/>
              </a:rPr>
              <a:t>تعداد  افراد  گروه  </a:t>
            </a:r>
            <a:r>
              <a:rPr lang="fa-IR" sz="2000" dirty="0">
                <a:solidFill>
                  <a:srgbClr val="000000"/>
                </a:solidFill>
                <a:latin typeface="Century Gothic"/>
                <a:cs typeface="MRT_Beirut" pitchFamily="2" charset="-78"/>
              </a:rPr>
              <a:t>پایین</a:t>
            </a:r>
            <a:r>
              <a:rPr lang="en-US" sz="2000" dirty="0">
                <a:solidFill>
                  <a:srgbClr val="000000"/>
                </a:solidFill>
                <a:latin typeface="Century Gothic"/>
                <a:cs typeface="MRT_Beirut" pitchFamily="2" charset="-78"/>
              </a:rPr>
              <a:t>       </a:t>
            </a:r>
            <a:r>
              <a:rPr lang="fa-IR" sz="2000" dirty="0">
                <a:solidFill>
                  <a:srgbClr val="000000"/>
                </a:solidFill>
                <a:latin typeface="Century Gothic"/>
                <a:cs typeface="MRT_Beirut" pitchFamily="2" charset="-78"/>
              </a:rPr>
              <a:t>    </a:t>
            </a:r>
            <a:endParaRPr lang="fa-IR" sz="2000" b="0" dirty="0">
              <a:solidFill>
                <a:srgbClr val="000000"/>
              </a:solidFill>
              <a:latin typeface="Century Gothic"/>
            </a:endParaRPr>
          </a:p>
        </p:txBody>
      </p:sp>
      <p:cxnSp>
        <p:nvCxnSpPr>
          <p:cNvPr id="6" name="Straight Connector 5"/>
          <p:cNvCxnSpPr/>
          <p:nvPr/>
        </p:nvCxnSpPr>
        <p:spPr>
          <a:xfrm>
            <a:off x="2362200" y="1828800"/>
            <a:ext cx="5410200" cy="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810000" y="3200400"/>
            <a:ext cx="609600" cy="369332"/>
          </a:xfrm>
          <a:prstGeom prst="rect">
            <a:avLst/>
          </a:prstGeom>
          <a:noFill/>
        </p:spPr>
        <p:txBody>
          <a:bodyPr wrap="square" rtlCol="1">
            <a:spAutoFit/>
          </a:bodyPr>
          <a:lstStyle/>
          <a:p>
            <a:pPr fontAlgn="auto">
              <a:spcBef>
                <a:spcPts val="0"/>
              </a:spcBef>
              <a:spcAft>
                <a:spcPts val="0"/>
              </a:spcAft>
            </a:pPr>
            <a:endParaRPr lang="fa-IR" b="0" dirty="0">
              <a:solidFill>
                <a:srgbClr val="000000"/>
              </a:solidFill>
              <a:latin typeface="Century Gothic"/>
            </a:endParaRPr>
          </a:p>
        </p:txBody>
      </p:sp>
      <mc:AlternateContent xmlns:mc="http://schemas.openxmlformats.org/markup-compatibility/2006" xmlns:a14="http://schemas.microsoft.com/office/drawing/2010/main">
        <mc:Choice Requires="a14">
          <p:sp>
            <p:nvSpPr>
              <p:cNvPr id="15" name="TextBox 14"/>
              <p:cNvSpPr txBox="1"/>
              <p:nvPr/>
            </p:nvSpPr>
            <p:spPr>
              <a:xfrm>
                <a:off x="7696200" y="1600200"/>
                <a:ext cx="1047082" cy="523220"/>
              </a:xfrm>
              <a:prstGeom prst="rect">
                <a:avLst/>
              </a:prstGeom>
              <a:noFill/>
            </p:spPr>
            <p:txBody>
              <a:bodyPr wrap="none" rtlCol="1">
                <a:spAutoFit/>
              </a:bodyPr>
              <a:lstStyle/>
              <a:p>
                <a:pPr fontAlgn="auto">
                  <a:spcBef>
                    <a:spcPts val="0"/>
                  </a:spcBef>
                  <a:spcAft>
                    <a:spcPts val="0"/>
                  </a:spcAft>
                </a:pPr>
                <a14:m>
                  <m:oMath xmlns:m="http://schemas.openxmlformats.org/officeDocument/2006/math">
                    <m:r>
                      <a:rPr lang="fa-IR" sz="2800" i="1" smtClean="0">
                        <a:solidFill>
                          <a:srgbClr val="000000"/>
                        </a:solidFill>
                        <a:latin typeface="Cambria Math"/>
                        <a:cs typeface="+mn-cs"/>
                      </a:rPr>
                      <m:t>×</m:t>
                    </m:r>
                  </m:oMath>
                </a14:m>
                <a:r>
                  <a:rPr lang="fa-IR" sz="2800" dirty="0" smtClean="0">
                    <a:solidFill>
                      <a:srgbClr val="000000"/>
                    </a:solidFill>
                    <a:latin typeface="Century Gothic"/>
                    <a:cs typeface="MRT_Beirut" pitchFamily="2" charset="-78"/>
                  </a:rPr>
                  <a:t>100</a:t>
                </a:r>
                <a:endParaRPr lang="fa-IR" sz="2800" dirty="0">
                  <a:solidFill>
                    <a:srgbClr val="000000"/>
                  </a:solidFill>
                  <a:latin typeface="Century Gothic"/>
                  <a:cs typeface="MRT_Beirut" pitchFamily="2" charset="-78"/>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696200" y="1600200"/>
                <a:ext cx="1047082" cy="523220"/>
              </a:xfrm>
              <a:prstGeom prst="rect">
                <a:avLst/>
              </a:prstGeom>
              <a:blipFill rotWithShape="1">
                <a:blip r:embed="rId3"/>
                <a:stretch>
                  <a:fillRect l="-1170" t="-7059" r="-11696" b="-36471"/>
                </a:stretch>
              </a:blipFill>
            </p:spPr>
            <p:txBody>
              <a:bodyPr/>
              <a:lstStyle/>
              <a:p>
                <a:r>
                  <a:rPr lang="fa-IR">
                    <a:noFill/>
                  </a:rPr>
                  <a:t> </a:t>
                </a:r>
              </a:p>
            </p:txBody>
          </p:sp>
        </mc:Fallback>
      </mc:AlternateContent>
      <p:sp>
        <p:nvSpPr>
          <p:cNvPr id="5" name="Rectangle 4"/>
          <p:cNvSpPr/>
          <p:nvPr/>
        </p:nvSpPr>
        <p:spPr>
          <a:xfrm>
            <a:off x="381000" y="3409890"/>
            <a:ext cx="1701107" cy="400110"/>
          </a:xfrm>
          <a:prstGeom prst="rect">
            <a:avLst/>
          </a:prstGeom>
        </p:spPr>
        <p:txBody>
          <a:bodyPr wrap="none">
            <a:spAutoFit/>
          </a:bodyPr>
          <a:lstStyle/>
          <a:p>
            <a:pPr fontAlgn="auto">
              <a:spcBef>
                <a:spcPts val="0"/>
              </a:spcBef>
              <a:spcAft>
                <a:spcPts val="0"/>
              </a:spcAft>
            </a:pPr>
            <a:r>
              <a:rPr lang="en-US" sz="2000" dirty="0" smtClean="0">
                <a:solidFill>
                  <a:srgbClr val="000000"/>
                </a:solidFill>
                <a:latin typeface="Century Gothic"/>
                <a:cs typeface="MRT_Beirut" pitchFamily="2" charset="-78"/>
              </a:rPr>
              <a:t>d= </a:t>
            </a:r>
            <a:r>
              <a:rPr lang="fa-IR" sz="2000" dirty="0">
                <a:solidFill>
                  <a:srgbClr val="000000"/>
                </a:solidFill>
                <a:latin typeface="Century Gothic"/>
                <a:cs typeface="MRT_Beirut" pitchFamily="2" charset="-78"/>
              </a:rPr>
              <a:t>ضریب </a:t>
            </a:r>
            <a:r>
              <a:rPr lang="fa-IR" sz="2000" dirty="0" smtClean="0">
                <a:solidFill>
                  <a:srgbClr val="000000"/>
                </a:solidFill>
                <a:latin typeface="Century Gothic"/>
                <a:cs typeface="MRT_Beirut" pitchFamily="2" charset="-78"/>
              </a:rPr>
              <a:t>تمیز</a:t>
            </a:r>
            <a:r>
              <a:rPr lang="en-US" sz="2000" dirty="0" smtClean="0">
                <a:solidFill>
                  <a:srgbClr val="000000"/>
                </a:solidFill>
                <a:latin typeface="Century Gothic"/>
                <a:cs typeface="MRT_Beirut" pitchFamily="2" charset="-78"/>
              </a:rPr>
              <a:t>=</a:t>
            </a:r>
            <a:endParaRPr lang="fa-IR" sz="2000" b="0" dirty="0">
              <a:solidFill>
                <a:srgbClr val="000000"/>
              </a:solidFill>
              <a:latin typeface="Century Gothic"/>
            </a:endParaRPr>
          </a:p>
        </p:txBody>
      </p:sp>
      <p:cxnSp>
        <p:nvCxnSpPr>
          <p:cNvPr id="10" name="Straight Connector 9"/>
          <p:cNvCxnSpPr/>
          <p:nvPr/>
        </p:nvCxnSpPr>
        <p:spPr>
          <a:xfrm>
            <a:off x="2133600" y="3581400"/>
            <a:ext cx="5562600" cy="0"/>
          </a:xfrm>
          <a:prstGeom prst="line">
            <a:avLst/>
          </a:prstGeom>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2209801" y="3178314"/>
            <a:ext cx="5486399" cy="707886"/>
          </a:xfrm>
          <a:prstGeom prst="rect">
            <a:avLst/>
          </a:prstGeom>
          <a:noFill/>
        </p:spPr>
        <p:txBody>
          <a:bodyPr wrap="square" rtlCol="1">
            <a:spAutoFit/>
          </a:bodyPr>
          <a:lstStyle/>
          <a:p>
            <a:pPr fontAlgn="auto">
              <a:spcBef>
                <a:spcPts val="0"/>
              </a:spcBef>
              <a:spcAft>
                <a:spcPts val="0"/>
              </a:spcAft>
            </a:pPr>
            <a:r>
              <a:rPr lang="fa-IR" sz="2000" dirty="0">
                <a:solidFill>
                  <a:srgbClr val="000000"/>
                </a:solidFill>
                <a:latin typeface="Century Gothic"/>
                <a:cs typeface="MRT_Beirut" pitchFamily="2" charset="-78"/>
              </a:rPr>
              <a:t>انتخابهای درست </a:t>
            </a:r>
            <a:r>
              <a:rPr lang="fa-IR" sz="2000" dirty="0" smtClean="0">
                <a:solidFill>
                  <a:srgbClr val="000000"/>
                </a:solidFill>
                <a:latin typeface="Century Gothic"/>
                <a:cs typeface="MRT_Beirut" pitchFamily="2" charset="-78"/>
              </a:rPr>
              <a:t> گروه  پایین  -  انتخابهای </a:t>
            </a:r>
            <a:r>
              <a:rPr lang="fa-IR" sz="2000" dirty="0">
                <a:solidFill>
                  <a:srgbClr val="000000"/>
                </a:solidFill>
                <a:latin typeface="Century Gothic"/>
                <a:cs typeface="MRT_Beirut" pitchFamily="2" charset="-78"/>
              </a:rPr>
              <a:t>درست </a:t>
            </a:r>
            <a:r>
              <a:rPr lang="fa-IR" sz="2000" dirty="0" smtClean="0">
                <a:solidFill>
                  <a:srgbClr val="000000"/>
                </a:solidFill>
                <a:latin typeface="Century Gothic"/>
                <a:cs typeface="MRT_Beirut" pitchFamily="2" charset="-78"/>
              </a:rPr>
              <a:t> گروه  بالا</a:t>
            </a:r>
            <a:endParaRPr lang="fa-IR" sz="2000" dirty="0">
              <a:solidFill>
                <a:srgbClr val="000000"/>
              </a:solidFill>
              <a:latin typeface="Century Gothic"/>
              <a:cs typeface="MRT_Beirut" pitchFamily="2" charset="-78"/>
            </a:endParaRPr>
          </a:p>
          <a:p>
            <a:pPr fontAlgn="auto">
              <a:spcBef>
                <a:spcPts val="0"/>
              </a:spcBef>
              <a:spcAft>
                <a:spcPts val="0"/>
              </a:spcAft>
            </a:pPr>
            <a:endParaRPr lang="fa-IR" sz="2000" b="0" dirty="0">
              <a:solidFill>
                <a:srgbClr val="000000"/>
              </a:solidFill>
              <a:latin typeface="Century Gothic"/>
            </a:endParaRPr>
          </a:p>
        </p:txBody>
      </p:sp>
      <p:sp>
        <p:nvSpPr>
          <p:cNvPr id="12" name="TextBox 11"/>
          <p:cNvSpPr txBox="1"/>
          <p:nvPr/>
        </p:nvSpPr>
        <p:spPr>
          <a:xfrm>
            <a:off x="2286000" y="3624590"/>
            <a:ext cx="5410200" cy="400110"/>
          </a:xfrm>
          <a:prstGeom prst="rect">
            <a:avLst/>
          </a:prstGeom>
          <a:noFill/>
          <a:ln>
            <a:noFill/>
          </a:ln>
        </p:spPr>
        <p:txBody>
          <a:bodyPr wrap="square" rtlCol="1">
            <a:spAutoFit/>
          </a:bodyPr>
          <a:lstStyle/>
          <a:p>
            <a:pPr algn="ctr" fontAlgn="auto">
              <a:spcBef>
                <a:spcPts val="0"/>
              </a:spcBef>
              <a:spcAft>
                <a:spcPts val="0"/>
              </a:spcAft>
            </a:pPr>
            <a:r>
              <a:rPr lang="fa-IR" sz="2000" dirty="0">
                <a:solidFill>
                  <a:srgbClr val="000000"/>
                </a:solidFill>
                <a:latin typeface="Century Gothic"/>
                <a:cs typeface="MRT_Beirut" pitchFamily="2" charset="-78"/>
              </a:rPr>
              <a:t> </a:t>
            </a:r>
            <a:r>
              <a:rPr lang="fa-IR" sz="2000" dirty="0" smtClean="0">
                <a:solidFill>
                  <a:srgbClr val="000000"/>
                </a:solidFill>
                <a:latin typeface="Century Gothic"/>
                <a:cs typeface="MRT_Beirut" pitchFamily="2" charset="-78"/>
              </a:rPr>
              <a:t>یک گروه</a:t>
            </a:r>
            <a:r>
              <a:rPr lang="en-US" sz="2000" dirty="0" smtClean="0">
                <a:solidFill>
                  <a:srgbClr val="000000"/>
                </a:solidFill>
                <a:latin typeface="Century Gothic"/>
                <a:cs typeface="MRT_Beirut" pitchFamily="2" charset="-78"/>
              </a:rPr>
              <a:t> </a:t>
            </a:r>
            <a:r>
              <a:rPr lang="fa-IR" sz="2000" dirty="0" smtClean="0">
                <a:solidFill>
                  <a:srgbClr val="000000"/>
                </a:solidFill>
                <a:latin typeface="Century Gothic"/>
                <a:cs typeface="MRT_Beirut" pitchFamily="2" charset="-78"/>
              </a:rPr>
              <a:t>تعداد  افراد  گروه</a:t>
            </a:r>
            <a:endParaRPr lang="fa-IR" sz="2000" b="0" dirty="0">
              <a:solidFill>
                <a:srgbClr val="000000"/>
              </a:solidFill>
              <a:latin typeface="Century Gothic"/>
            </a:endParaRPr>
          </a:p>
        </p:txBody>
      </p:sp>
      <mc:AlternateContent xmlns:mc="http://schemas.openxmlformats.org/markup-compatibility/2006" xmlns:a14="http://schemas.microsoft.com/office/drawing/2010/main">
        <mc:Choice Requires="a14">
          <p:sp>
            <p:nvSpPr>
              <p:cNvPr id="13" name="TextBox 12"/>
              <p:cNvSpPr txBox="1"/>
              <p:nvPr/>
            </p:nvSpPr>
            <p:spPr>
              <a:xfrm>
                <a:off x="7620000" y="3362980"/>
                <a:ext cx="1066800" cy="523220"/>
              </a:xfrm>
              <a:prstGeom prst="rect">
                <a:avLst/>
              </a:prstGeom>
              <a:noFill/>
            </p:spPr>
            <p:txBody>
              <a:bodyPr wrap="square" rtlCol="1">
                <a:spAutoFit/>
              </a:bodyPr>
              <a:lstStyle/>
              <a:p>
                <a:pPr fontAlgn="auto">
                  <a:spcBef>
                    <a:spcPts val="0"/>
                  </a:spcBef>
                  <a:spcAft>
                    <a:spcPts val="0"/>
                  </a:spcAft>
                </a:pPr>
                <a14:m>
                  <m:oMath xmlns:m="http://schemas.openxmlformats.org/officeDocument/2006/math">
                    <m:r>
                      <a:rPr lang="fa-IR" sz="2800" i="1" smtClean="0">
                        <a:solidFill>
                          <a:srgbClr val="000000"/>
                        </a:solidFill>
                        <a:latin typeface="Cambria Math"/>
                        <a:cs typeface="+mn-cs"/>
                      </a:rPr>
                      <m:t>×</m:t>
                    </m:r>
                  </m:oMath>
                </a14:m>
                <a:r>
                  <a:rPr lang="fa-IR" sz="2800" dirty="0" smtClean="0">
                    <a:solidFill>
                      <a:srgbClr val="000000"/>
                    </a:solidFill>
                    <a:latin typeface="Century Gothic"/>
                    <a:cs typeface="MRT_Beirut" pitchFamily="2" charset="-78"/>
                  </a:rPr>
                  <a:t>100</a:t>
                </a:r>
                <a:endParaRPr lang="fa-IR" sz="2800" dirty="0">
                  <a:solidFill>
                    <a:srgbClr val="000000"/>
                  </a:solidFill>
                  <a:latin typeface="Century Gothic"/>
                  <a:cs typeface="MRT_Beirut" pitchFamily="2" charset="-7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620000" y="3362980"/>
                <a:ext cx="1066800" cy="523220"/>
              </a:xfrm>
              <a:prstGeom prst="rect">
                <a:avLst/>
              </a:prstGeom>
              <a:blipFill rotWithShape="1">
                <a:blip r:embed="rId4"/>
                <a:stretch>
                  <a:fillRect l="-571" t="-6977" r="-9143" b="-36047"/>
                </a:stretch>
              </a:blipFill>
            </p:spPr>
            <p:txBody>
              <a:bodyPr/>
              <a:lstStyle/>
              <a:p>
                <a:r>
                  <a:rPr lang="fa-IR">
                    <a:noFill/>
                  </a:rPr>
                  <a:t> </a:t>
                </a:r>
              </a:p>
            </p:txBody>
          </p:sp>
        </mc:Fallback>
      </mc:AlternateContent>
      <p:sp>
        <p:nvSpPr>
          <p:cNvPr id="8" name="Slide Number Placeholder 7"/>
          <p:cNvSpPr>
            <a:spLocks noGrp="1"/>
          </p:cNvSpPr>
          <p:nvPr>
            <p:ph type="sldNum" sz="quarter" idx="12"/>
          </p:nvPr>
        </p:nvSpPr>
        <p:spPr/>
        <p:txBody>
          <a:bodyPr/>
          <a:lstStyle/>
          <a:p>
            <a:fld id="{711C5F61-7223-4FC7-A99A-24B51AEB4597}" type="slidenum">
              <a:rPr lang="en-US" smtClean="0">
                <a:solidFill>
                  <a:srgbClr val="000000"/>
                </a:solidFill>
              </a:rPr>
              <a:pPr/>
              <a:t>130</a:t>
            </a:fld>
            <a:endParaRPr lang="en-US">
              <a:solidFill>
                <a:srgbClr val="000000"/>
              </a:solidFill>
            </a:endParaRPr>
          </a:p>
        </p:txBody>
      </p:sp>
    </p:spTree>
    <p:extLst>
      <p:ext uri="{BB962C8B-B14F-4D97-AF65-F5344CB8AC3E}">
        <p14:creationId xmlns:p14="http://schemas.microsoft.com/office/powerpoint/2010/main" val="41762639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6" name="Group 2"/>
          <p:cNvGraphicFramePr>
            <a:graphicFrameLocks noGrp="1"/>
          </p:cNvGraphicFramePr>
          <p:nvPr>
            <p:extLst>
              <p:ext uri="{D42A27DB-BD31-4B8C-83A1-F6EECF244321}">
                <p14:modId xmlns:p14="http://schemas.microsoft.com/office/powerpoint/2010/main" val="1281177271"/>
              </p:ext>
            </p:extLst>
          </p:nvPr>
        </p:nvGraphicFramePr>
        <p:xfrm>
          <a:off x="0" y="6759"/>
          <a:ext cx="8077200" cy="6851241"/>
        </p:xfrm>
        <a:graphic>
          <a:graphicData uri="http://schemas.openxmlformats.org/drawingml/2006/table">
            <a:tbl>
              <a:tblPr/>
              <a:tblGrid>
                <a:gridCol w="887349">
                  <a:extLst>
                    <a:ext uri="{9D8B030D-6E8A-4147-A177-3AD203B41FA5}">
                      <a16:colId xmlns:a16="http://schemas.microsoft.com/office/drawing/2014/main" xmlns="" val="20000"/>
                    </a:ext>
                  </a:extLst>
                </a:gridCol>
                <a:gridCol w="889473">
                  <a:extLst>
                    <a:ext uri="{9D8B030D-6E8A-4147-A177-3AD203B41FA5}">
                      <a16:colId xmlns:a16="http://schemas.microsoft.com/office/drawing/2014/main" xmlns="" val="20001"/>
                    </a:ext>
                  </a:extLst>
                </a:gridCol>
                <a:gridCol w="889471">
                  <a:extLst>
                    <a:ext uri="{9D8B030D-6E8A-4147-A177-3AD203B41FA5}">
                      <a16:colId xmlns:a16="http://schemas.microsoft.com/office/drawing/2014/main" xmlns="" val="20002"/>
                    </a:ext>
                  </a:extLst>
                </a:gridCol>
                <a:gridCol w="955279">
                  <a:extLst>
                    <a:ext uri="{9D8B030D-6E8A-4147-A177-3AD203B41FA5}">
                      <a16:colId xmlns:a16="http://schemas.microsoft.com/office/drawing/2014/main" xmlns="" val="20003"/>
                    </a:ext>
                  </a:extLst>
                </a:gridCol>
                <a:gridCol w="825787">
                  <a:extLst>
                    <a:ext uri="{9D8B030D-6E8A-4147-A177-3AD203B41FA5}">
                      <a16:colId xmlns:a16="http://schemas.microsoft.com/office/drawing/2014/main" xmlns="" val="20004"/>
                    </a:ext>
                  </a:extLst>
                </a:gridCol>
                <a:gridCol w="889471">
                  <a:extLst>
                    <a:ext uri="{9D8B030D-6E8A-4147-A177-3AD203B41FA5}">
                      <a16:colId xmlns:a16="http://schemas.microsoft.com/office/drawing/2014/main" xmlns="" val="20005"/>
                    </a:ext>
                  </a:extLst>
                </a:gridCol>
                <a:gridCol w="887349">
                  <a:extLst>
                    <a:ext uri="{9D8B030D-6E8A-4147-A177-3AD203B41FA5}">
                      <a16:colId xmlns:a16="http://schemas.microsoft.com/office/drawing/2014/main" xmlns="" val="20006"/>
                    </a:ext>
                  </a:extLst>
                </a:gridCol>
                <a:gridCol w="889473">
                  <a:extLst>
                    <a:ext uri="{9D8B030D-6E8A-4147-A177-3AD203B41FA5}">
                      <a16:colId xmlns:a16="http://schemas.microsoft.com/office/drawing/2014/main" xmlns="" val="20007"/>
                    </a:ext>
                  </a:extLst>
                </a:gridCol>
                <a:gridCol w="963548">
                  <a:extLst>
                    <a:ext uri="{9D8B030D-6E8A-4147-A177-3AD203B41FA5}">
                      <a16:colId xmlns:a16="http://schemas.microsoft.com/office/drawing/2014/main" xmlns="" val="20008"/>
                    </a:ext>
                  </a:extLst>
                </a:gridCol>
              </a:tblGrid>
              <a:tr h="656451">
                <a:tc gridSpan="8">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0"/>
                  </a:ext>
                </a:extLst>
              </a:tr>
              <a:tr h="560797">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extLst>
                  <a:ext uri="{0D108BD9-81ED-4DB2-BD59-A6C34878D82A}">
                    <a16:rowId xmlns:a16="http://schemas.microsoft.com/office/drawing/2014/main" xmlns="" val="10001"/>
                  </a:ext>
                </a:extLst>
              </a:tr>
              <a:tr h="549473">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1</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2"/>
                  </a:ext>
                </a:extLst>
              </a:tr>
              <a:tr h="549473">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2</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3"/>
                  </a:ext>
                </a:extLst>
              </a:tr>
              <a:tr h="549473">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3</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4"/>
                  </a:ext>
                </a:extLst>
              </a:tr>
              <a:tr h="549473">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4</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5"/>
                  </a:ext>
                </a:extLst>
              </a:tr>
              <a:tr h="549473">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5</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6"/>
                  </a:ext>
                </a:extLst>
              </a:tr>
              <a:tr h="549473">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6</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7"/>
                  </a:ext>
                </a:extLst>
              </a:tr>
              <a:tr h="549473">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7</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8"/>
                  </a:ext>
                </a:extLst>
              </a:tr>
              <a:tr h="549473">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8</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9"/>
                  </a:ext>
                </a:extLst>
              </a:tr>
              <a:tr h="476209">
                <a:tc>
                  <a:txBody>
                    <a:bodyPr/>
                    <a:lstStyle/>
                    <a:p>
                      <a:pPr algn="ctr"/>
                      <a:r>
                        <a:rPr lang="fa-IR" sz="2400" dirty="0" smtClean="0">
                          <a:cs typeface="MRT_Jarida" pitchFamily="82" charset="-78"/>
                        </a:rPr>
                        <a:t>2</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8</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8</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4</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5</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3</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6</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5</a:t>
                      </a: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kumimoji="0" lang="fa-IR" sz="2000" b="0" i="0" u="none" strike="noStrike" kern="1200" cap="none" spc="0" normalizeH="0" baseline="0" noProof="0" dirty="0" smtClean="0">
                          <a:ln>
                            <a:noFill/>
                          </a:ln>
                          <a:solidFill>
                            <a:srgbClr val="002060"/>
                          </a:solidFill>
                          <a:effectLst/>
                          <a:uLnTx/>
                          <a:uFillTx/>
                          <a:latin typeface="Tahoma" pitchFamily="34" charset="0"/>
                          <a:ea typeface="+mn-ea"/>
                          <a:cs typeface="MRT_Jarida" pitchFamily="82" charset="-78"/>
                        </a:rPr>
                        <a:t>جمع</a:t>
                      </a:r>
                      <a:endParaRPr lang="fa-IR" dirty="0">
                        <a:solidFill>
                          <a:srgbClr val="002060"/>
                        </a:solidFill>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0"/>
                  </a:ext>
                </a:extLst>
              </a:tr>
              <a:tr h="609599">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fa-IR" sz="2000" b="0" i="0" u="none" strike="noStrike" cap="none" normalizeH="0" baseline="0" dirty="0" smtClean="0">
                        <a:ln>
                          <a:noFill/>
                        </a:ln>
                        <a:solidFill>
                          <a:srgbClr val="002060"/>
                        </a:solidFill>
                        <a:effectLst/>
                        <a:latin typeface="Tahoma" pitchFamily="34" charset="0"/>
                        <a:cs typeface="MRT_Jarida" pitchFamily="82" charset="-78"/>
                      </a:endParaRPr>
                    </a:p>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1"/>
                  </a:ext>
                </a:extLst>
              </a:tr>
            </a:tbl>
          </a:graphicData>
        </a:graphic>
      </p:graphicFrame>
      <p:sp>
        <p:nvSpPr>
          <p:cNvPr id="402594" name="WordArt 162"/>
          <p:cNvSpPr>
            <a:spLocks noChangeArrowheads="1" noChangeShapeType="1" noTextEdit="1"/>
          </p:cNvSpPr>
          <p:nvPr/>
        </p:nvSpPr>
        <p:spPr bwMode="auto">
          <a:xfrm rot="-5400000">
            <a:off x="7133431" y="351631"/>
            <a:ext cx="819150" cy="458787"/>
          </a:xfrm>
          <a:prstGeom prst="rect">
            <a:avLst/>
          </a:prstGeom>
        </p:spPr>
        <p:txBody>
          <a:bodyPr wrap="none" fromWordArt="1"/>
          <a:lstStyle/>
          <a:p>
            <a:pPr algn="ctr" rtl="1"/>
            <a:r>
              <a:rPr lang="fa-IR" sz="2400" kern="10" dirty="0">
                <a:solidFill>
                  <a:srgbClr val="002060"/>
                </a:solidFill>
                <a:cs typeface="MRT_Saadi Ultra" pitchFamily="2" charset="-78"/>
              </a:rPr>
              <a:t>دانش آموز</a:t>
            </a:r>
            <a:endParaRPr lang="en-US" sz="2400" kern="10" dirty="0">
              <a:solidFill>
                <a:srgbClr val="002060"/>
              </a:solidFill>
              <a:cs typeface="MRT_Saadi Ultra" pitchFamily="2" charset="-78"/>
            </a:endParaRPr>
          </a:p>
        </p:txBody>
      </p:sp>
      <p:sp>
        <p:nvSpPr>
          <p:cNvPr id="402595" name="WordArt 163"/>
          <p:cNvSpPr>
            <a:spLocks noChangeArrowheads="1" noChangeShapeType="1" noTextEdit="1"/>
          </p:cNvSpPr>
          <p:nvPr/>
        </p:nvSpPr>
        <p:spPr bwMode="auto">
          <a:xfrm>
            <a:off x="6477000"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1</a:t>
            </a:r>
          </a:p>
        </p:txBody>
      </p:sp>
      <p:sp>
        <p:nvSpPr>
          <p:cNvPr id="402596" name="WordArt 164"/>
          <p:cNvSpPr>
            <a:spLocks noChangeArrowheads="1" noChangeShapeType="1" noTextEdit="1"/>
          </p:cNvSpPr>
          <p:nvPr/>
        </p:nvSpPr>
        <p:spPr bwMode="auto">
          <a:xfrm>
            <a:off x="5715000"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2</a:t>
            </a:r>
          </a:p>
        </p:txBody>
      </p:sp>
      <p:sp>
        <p:nvSpPr>
          <p:cNvPr id="402597" name="WordArt 165"/>
          <p:cNvSpPr>
            <a:spLocks noChangeArrowheads="1" noChangeShapeType="1" noTextEdit="1"/>
          </p:cNvSpPr>
          <p:nvPr/>
        </p:nvSpPr>
        <p:spPr bwMode="auto">
          <a:xfrm>
            <a:off x="4876800" y="77361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3</a:t>
            </a:r>
          </a:p>
        </p:txBody>
      </p:sp>
      <p:sp>
        <p:nvSpPr>
          <p:cNvPr id="402598" name="WordArt 166"/>
          <p:cNvSpPr>
            <a:spLocks noChangeArrowheads="1" noChangeShapeType="1" noTextEdit="1"/>
          </p:cNvSpPr>
          <p:nvPr/>
        </p:nvSpPr>
        <p:spPr bwMode="auto">
          <a:xfrm>
            <a:off x="3962400" y="75247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4</a:t>
            </a:r>
          </a:p>
        </p:txBody>
      </p:sp>
      <p:sp>
        <p:nvSpPr>
          <p:cNvPr id="402599" name="WordArt 167"/>
          <p:cNvSpPr>
            <a:spLocks noChangeArrowheads="1" noChangeShapeType="1" noTextEdit="1"/>
          </p:cNvSpPr>
          <p:nvPr/>
        </p:nvSpPr>
        <p:spPr bwMode="auto">
          <a:xfrm>
            <a:off x="3124200"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5</a:t>
            </a:r>
          </a:p>
        </p:txBody>
      </p:sp>
      <p:sp>
        <p:nvSpPr>
          <p:cNvPr id="402600" name="WordArt 168"/>
          <p:cNvSpPr>
            <a:spLocks noChangeArrowheads="1" noChangeShapeType="1" noTextEdit="1"/>
          </p:cNvSpPr>
          <p:nvPr/>
        </p:nvSpPr>
        <p:spPr bwMode="auto">
          <a:xfrm>
            <a:off x="2209800"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6</a:t>
            </a:r>
          </a:p>
        </p:txBody>
      </p:sp>
      <p:sp>
        <p:nvSpPr>
          <p:cNvPr id="402601" name="WordArt 169"/>
          <p:cNvSpPr>
            <a:spLocks noChangeArrowheads="1" noChangeShapeType="1" noTextEdit="1"/>
          </p:cNvSpPr>
          <p:nvPr/>
        </p:nvSpPr>
        <p:spPr bwMode="auto">
          <a:xfrm>
            <a:off x="1219200" y="77152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7</a:t>
            </a:r>
          </a:p>
        </p:txBody>
      </p:sp>
      <p:sp>
        <p:nvSpPr>
          <p:cNvPr id="402602" name="WordArt 170"/>
          <p:cNvSpPr>
            <a:spLocks noChangeArrowheads="1" noChangeShapeType="1" noTextEdit="1"/>
          </p:cNvSpPr>
          <p:nvPr/>
        </p:nvSpPr>
        <p:spPr bwMode="auto">
          <a:xfrm>
            <a:off x="381000" y="77152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8</a:t>
            </a:r>
          </a:p>
        </p:txBody>
      </p:sp>
      <p:sp>
        <p:nvSpPr>
          <p:cNvPr id="402603" name="WordArt 171"/>
          <p:cNvSpPr>
            <a:spLocks noChangeArrowheads="1" noChangeShapeType="1" noTextEdit="1"/>
          </p:cNvSpPr>
          <p:nvPr/>
        </p:nvSpPr>
        <p:spPr bwMode="auto">
          <a:xfrm>
            <a:off x="1981200" y="152400"/>
            <a:ext cx="4572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lstStyle/>
          <a:p>
            <a:pPr algn="ctr" rtl="1"/>
            <a:r>
              <a:rPr lang="fa-IR" sz="2400" kern="10" dirty="0">
                <a:solidFill>
                  <a:srgbClr val="002060"/>
                </a:solidFill>
                <a:cs typeface="MRT_Saadi Ultra" pitchFamily="2" charset="-78"/>
              </a:rPr>
              <a:t>شماره </a:t>
            </a:r>
            <a:r>
              <a:rPr lang="fa-IR" sz="2400" kern="10" dirty="0" smtClean="0">
                <a:solidFill>
                  <a:srgbClr val="002060"/>
                </a:solidFill>
                <a:cs typeface="MRT_Saadi Ultra" pitchFamily="2" charset="-78"/>
              </a:rPr>
              <a:t>پرسش های </a:t>
            </a:r>
            <a:r>
              <a:rPr lang="fa-IR" sz="2400" kern="10" dirty="0">
                <a:solidFill>
                  <a:srgbClr val="002060"/>
                </a:solidFill>
                <a:cs typeface="MRT_Saadi Ultra" pitchFamily="2" charset="-78"/>
              </a:rPr>
              <a:t>آزمون</a:t>
            </a:r>
            <a:endParaRPr lang="en-US" sz="2400" kern="10" dirty="0">
              <a:solidFill>
                <a:srgbClr val="002060"/>
              </a:solidFill>
              <a:cs typeface="MRT_Saadi Ultra" pitchFamily="2" charset="-78"/>
            </a:endParaRPr>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68109" y="2882104"/>
            <a:ext cx="6858000" cy="109378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a:effectLst/>
        </p:spPr>
      </p:pic>
      <p:cxnSp>
        <p:nvCxnSpPr>
          <p:cNvPr id="3" name="Straight Connector 2"/>
          <p:cNvCxnSpPr>
            <a:endCxn id="26" idx="0"/>
          </p:cNvCxnSpPr>
          <p:nvPr/>
        </p:nvCxnSpPr>
        <p:spPr>
          <a:xfrm>
            <a:off x="0" y="3428998"/>
            <a:ext cx="8050215" cy="1"/>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4" name="Slide Number Placeholder 3"/>
          <p:cNvSpPr>
            <a:spLocks noGrp="1"/>
          </p:cNvSpPr>
          <p:nvPr>
            <p:ph type="sldNum" sz="quarter" idx="12"/>
          </p:nvPr>
        </p:nvSpPr>
        <p:spPr>
          <a:xfrm>
            <a:off x="8595360" y="6385560"/>
            <a:ext cx="548640" cy="396240"/>
          </a:xfrm>
        </p:spPr>
        <p:txBody>
          <a:bodyPr/>
          <a:lstStyle/>
          <a:p>
            <a:pPr>
              <a:defRPr/>
            </a:pPr>
            <a:fld id="{378433BA-15C7-4418-97BA-9CBEF4A1D1FF}" type="slidenum">
              <a:rPr lang="ar-SA" smtClean="0">
                <a:solidFill>
                  <a:srgbClr val="808080"/>
                </a:solidFill>
              </a:rPr>
              <a:pPr>
                <a:defRPr/>
              </a:pPr>
              <a:t>131</a:t>
            </a:fld>
            <a:endParaRPr lang="en-US" dirty="0">
              <a:solidFill>
                <a:srgbClr val="80808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51951250"/>
              </p:ext>
            </p:extLst>
          </p:nvPr>
        </p:nvGraphicFramePr>
        <p:xfrm>
          <a:off x="0" y="6096000"/>
          <a:ext cx="8001000" cy="762000"/>
        </p:xfrm>
        <a:graphic>
          <a:graphicData uri="http://schemas.openxmlformats.org/drawingml/2006/table">
            <a:tbl>
              <a:tblPr rtl="1" firstRow="1" bandRow="1">
                <a:tableStyleId>{5C22544A-7EE6-4342-B048-85BDC9FD1C3A}</a:tableStyleId>
              </a:tblPr>
              <a:tblGrid>
                <a:gridCol w="889000">
                  <a:extLst>
                    <a:ext uri="{9D8B030D-6E8A-4147-A177-3AD203B41FA5}">
                      <a16:colId xmlns:a16="http://schemas.microsoft.com/office/drawing/2014/main" xmlns="" val="20000"/>
                    </a:ext>
                  </a:extLst>
                </a:gridCol>
                <a:gridCol w="889000">
                  <a:extLst>
                    <a:ext uri="{9D8B030D-6E8A-4147-A177-3AD203B41FA5}">
                      <a16:colId xmlns:a16="http://schemas.microsoft.com/office/drawing/2014/main" xmlns="" val="20001"/>
                    </a:ext>
                  </a:extLst>
                </a:gridCol>
                <a:gridCol w="889000">
                  <a:extLst>
                    <a:ext uri="{9D8B030D-6E8A-4147-A177-3AD203B41FA5}">
                      <a16:colId xmlns:a16="http://schemas.microsoft.com/office/drawing/2014/main" xmlns="" val="20002"/>
                    </a:ext>
                  </a:extLst>
                </a:gridCol>
                <a:gridCol w="889000">
                  <a:extLst>
                    <a:ext uri="{9D8B030D-6E8A-4147-A177-3AD203B41FA5}">
                      <a16:colId xmlns:a16="http://schemas.microsoft.com/office/drawing/2014/main" xmlns="" val="20003"/>
                    </a:ext>
                  </a:extLst>
                </a:gridCol>
                <a:gridCol w="889000">
                  <a:extLst>
                    <a:ext uri="{9D8B030D-6E8A-4147-A177-3AD203B41FA5}">
                      <a16:colId xmlns:a16="http://schemas.microsoft.com/office/drawing/2014/main" xmlns="" val="20004"/>
                    </a:ext>
                  </a:extLst>
                </a:gridCol>
                <a:gridCol w="889000">
                  <a:extLst>
                    <a:ext uri="{9D8B030D-6E8A-4147-A177-3AD203B41FA5}">
                      <a16:colId xmlns:a16="http://schemas.microsoft.com/office/drawing/2014/main" xmlns="" val="20005"/>
                    </a:ext>
                  </a:extLst>
                </a:gridCol>
                <a:gridCol w="889000">
                  <a:extLst>
                    <a:ext uri="{9D8B030D-6E8A-4147-A177-3AD203B41FA5}">
                      <a16:colId xmlns:a16="http://schemas.microsoft.com/office/drawing/2014/main" xmlns="" val="20006"/>
                    </a:ext>
                  </a:extLst>
                </a:gridCol>
                <a:gridCol w="889000">
                  <a:extLst>
                    <a:ext uri="{9D8B030D-6E8A-4147-A177-3AD203B41FA5}">
                      <a16:colId xmlns:a16="http://schemas.microsoft.com/office/drawing/2014/main" xmlns="" val="20007"/>
                    </a:ext>
                  </a:extLst>
                </a:gridCol>
                <a:gridCol w="889000">
                  <a:extLst>
                    <a:ext uri="{9D8B030D-6E8A-4147-A177-3AD203B41FA5}">
                      <a16:colId xmlns:a16="http://schemas.microsoft.com/office/drawing/2014/main" xmlns="" val="20008"/>
                    </a:ext>
                  </a:extLst>
                </a:gridCol>
              </a:tblGrid>
              <a:tr h="762000">
                <a:tc>
                  <a:txBody>
                    <a:bodyPr/>
                    <a:lstStyle/>
                    <a:p>
                      <a:pPr algn="ctr" rtl="1"/>
                      <a:r>
                        <a:rPr lang="fa-IR" sz="2000" dirty="0" smtClean="0">
                          <a:effectLst/>
                        </a:rPr>
                        <a:t>ضریب</a:t>
                      </a:r>
                    </a:p>
                    <a:p>
                      <a:pPr algn="ctr" rtl="1"/>
                      <a:r>
                        <a:rPr lang="fa-IR" sz="2000" dirty="0" smtClean="0">
                          <a:effectLst/>
                        </a:rPr>
                        <a:t>دشواری</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62/5</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75</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27/5</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62/5</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50</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100</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100</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1"/>
                      <a:r>
                        <a:rPr lang="fa-IR" sz="2000" dirty="0" smtClean="0">
                          <a:effectLst/>
                        </a:rPr>
                        <a:t>25</a:t>
                      </a:r>
                      <a:endParaRPr lang="fa-IR" sz="2000" dirty="0">
                        <a:effectLs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336093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6" name="Group 2"/>
          <p:cNvGraphicFramePr>
            <a:graphicFrameLocks noGrp="1"/>
          </p:cNvGraphicFramePr>
          <p:nvPr>
            <p:extLst>
              <p:ext uri="{D42A27DB-BD31-4B8C-83A1-F6EECF244321}">
                <p14:modId xmlns:p14="http://schemas.microsoft.com/office/powerpoint/2010/main" val="325183815"/>
              </p:ext>
            </p:extLst>
          </p:nvPr>
        </p:nvGraphicFramePr>
        <p:xfrm>
          <a:off x="0" y="13010"/>
          <a:ext cx="8091101" cy="6858000"/>
        </p:xfrm>
        <a:graphic>
          <a:graphicData uri="http://schemas.openxmlformats.org/drawingml/2006/table">
            <a:tbl>
              <a:tblPr/>
              <a:tblGrid>
                <a:gridCol w="800891">
                  <a:extLst>
                    <a:ext uri="{9D8B030D-6E8A-4147-A177-3AD203B41FA5}">
                      <a16:colId xmlns:a16="http://schemas.microsoft.com/office/drawing/2014/main" xmlns="" val="20000"/>
                    </a:ext>
                  </a:extLst>
                </a:gridCol>
                <a:gridCol w="800891">
                  <a:extLst>
                    <a:ext uri="{9D8B030D-6E8A-4147-A177-3AD203B41FA5}">
                      <a16:colId xmlns:a16="http://schemas.microsoft.com/office/drawing/2014/main" xmlns="" val="20001"/>
                    </a:ext>
                  </a:extLst>
                </a:gridCol>
                <a:gridCol w="802809">
                  <a:extLst>
                    <a:ext uri="{9D8B030D-6E8A-4147-A177-3AD203B41FA5}">
                      <a16:colId xmlns:a16="http://schemas.microsoft.com/office/drawing/2014/main" xmlns="" val="20002"/>
                    </a:ext>
                  </a:extLst>
                </a:gridCol>
                <a:gridCol w="802807">
                  <a:extLst>
                    <a:ext uri="{9D8B030D-6E8A-4147-A177-3AD203B41FA5}">
                      <a16:colId xmlns:a16="http://schemas.microsoft.com/office/drawing/2014/main" xmlns="" val="20003"/>
                    </a:ext>
                  </a:extLst>
                </a:gridCol>
                <a:gridCol w="862203">
                  <a:extLst>
                    <a:ext uri="{9D8B030D-6E8A-4147-A177-3AD203B41FA5}">
                      <a16:colId xmlns:a16="http://schemas.microsoft.com/office/drawing/2014/main" xmlns="" val="20004"/>
                    </a:ext>
                  </a:extLst>
                </a:gridCol>
                <a:gridCol w="745327">
                  <a:extLst>
                    <a:ext uri="{9D8B030D-6E8A-4147-A177-3AD203B41FA5}">
                      <a16:colId xmlns:a16="http://schemas.microsoft.com/office/drawing/2014/main" xmlns="" val="20005"/>
                    </a:ext>
                  </a:extLst>
                </a:gridCol>
                <a:gridCol w="802807">
                  <a:extLst>
                    <a:ext uri="{9D8B030D-6E8A-4147-A177-3AD203B41FA5}">
                      <a16:colId xmlns:a16="http://schemas.microsoft.com/office/drawing/2014/main" xmlns="" val="20006"/>
                    </a:ext>
                  </a:extLst>
                </a:gridCol>
                <a:gridCol w="800891">
                  <a:extLst>
                    <a:ext uri="{9D8B030D-6E8A-4147-A177-3AD203B41FA5}">
                      <a16:colId xmlns:a16="http://schemas.microsoft.com/office/drawing/2014/main" xmlns="" val="20007"/>
                    </a:ext>
                  </a:extLst>
                </a:gridCol>
                <a:gridCol w="802809">
                  <a:extLst>
                    <a:ext uri="{9D8B030D-6E8A-4147-A177-3AD203B41FA5}">
                      <a16:colId xmlns:a16="http://schemas.microsoft.com/office/drawing/2014/main" xmlns="" val="20008"/>
                    </a:ext>
                  </a:extLst>
                </a:gridCol>
                <a:gridCol w="869666">
                  <a:extLst>
                    <a:ext uri="{9D8B030D-6E8A-4147-A177-3AD203B41FA5}">
                      <a16:colId xmlns:a16="http://schemas.microsoft.com/office/drawing/2014/main" xmlns="" val="20009"/>
                    </a:ext>
                  </a:extLst>
                </a:gridCol>
              </a:tblGrid>
              <a:tr h="657099">
                <a:tc rowSpan="2">
                  <a:txBody>
                    <a:bodyPr/>
                    <a:lstStyle/>
                    <a:p>
                      <a:pPr marL="0" marR="0" lvl="0" indent="0" algn="r" defTabSz="914400" rtl="1" eaLnBrk="1" fontAlgn="base" latinLnBrk="0" hangingPunct="1">
                        <a:lnSpc>
                          <a:spcPct val="100000"/>
                        </a:lnSpc>
                        <a:spcBef>
                          <a:spcPts val="0"/>
                        </a:spcBef>
                        <a:spcAft>
                          <a:spcPct val="0"/>
                        </a:spcAft>
                        <a:buClrTx/>
                        <a:buSzTx/>
                        <a:buFont typeface="Wingdings" pitchFamily="2" charset="2"/>
                        <a:buNone/>
                        <a:tabLst/>
                      </a:pPr>
                      <a:r>
                        <a:rPr kumimoji="0" lang="fa-IR" sz="2200" b="1" i="0" u="none" strike="noStrike" cap="none" normalizeH="0" baseline="0" dirty="0" smtClean="0">
                          <a:ln>
                            <a:noFill/>
                          </a:ln>
                          <a:solidFill>
                            <a:srgbClr val="FF0000"/>
                          </a:solidFill>
                          <a:effectLst>
                            <a:outerShdw blurRad="38100" dist="38100" dir="2700000" algn="tl">
                              <a:srgbClr val="000000">
                                <a:alpha val="43137"/>
                              </a:srgbClr>
                            </a:outerShdw>
                          </a:effectLst>
                          <a:latin typeface="Tahoma" pitchFamily="34" charset="0"/>
                          <a:cs typeface="Arial" charset="0"/>
                        </a:rPr>
                        <a:t>تعداد</a:t>
                      </a:r>
                    </a:p>
                    <a:p>
                      <a:pPr marL="0" marR="0" lvl="0" indent="0" algn="r" defTabSz="914400" rtl="1" eaLnBrk="1" fontAlgn="base" latinLnBrk="0" hangingPunct="1">
                        <a:lnSpc>
                          <a:spcPct val="100000"/>
                        </a:lnSpc>
                        <a:spcBef>
                          <a:spcPts val="0"/>
                        </a:spcBef>
                        <a:spcAft>
                          <a:spcPct val="0"/>
                        </a:spcAft>
                        <a:buClrTx/>
                        <a:buSzTx/>
                        <a:buFont typeface="Wingdings" pitchFamily="2" charset="2"/>
                        <a:buNone/>
                        <a:tabLst/>
                      </a:pPr>
                      <a:r>
                        <a:rPr kumimoji="0" lang="fa-IR" sz="2200" b="1" i="0" u="none" strike="noStrike" cap="none" normalizeH="0" baseline="0" dirty="0" smtClean="0">
                          <a:ln>
                            <a:noFill/>
                          </a:ln>
                          <a:solidFill>
                            <a:srgbClr val="FF0000"/>
                          </a:solidFill>
                          <a:effectLst>
                            <a:outerShdw blurRad="38100" dist="38100" dir="2700000" algn="tl">
                              <a:srgbClr val="000000">
                                <a:alpha val="43137"/>
                              </a:srgbClr>
                            </a:outerShdw>
                          </a:effectLst>
                          <a:latin typeface="Tahoma" pitchFamily="34" charset="0"/>
                          <a:cs typeface="Arial" charset="0"/>
                        </a:rPr>
                        <a:t>پاسخ</a:t>
                      </a:r>
                    </a:p>
                    <a:p>
                      <a:pPr marL="0" marR="0" lvl="0" indent="0" algn="r" defTabSz="914400" rtl="1" eaLnBrk="1" fontAlgn="base" latinLnBrk="0" hangingPunct="1">
                        <a:lnSpc>
                          <a:spcPct val="100000"/>
                        </a:lnSpc>
                        <a:spcBef>
                          <a:spcPts val="0"/>
                        </a:spcBef>
                        <a:spcAft>
                          <a:spcPct val="0"/>
                        </a:spcAft>
                        <a:buClrTx/>
                        <a:buSzTx/>
                        <a:buFont typeface="Wingdings" pitchFamily="2" charset="2"/>
                        <a:buNone/>
                        <a:tabLst/>
                      </a:pPr>
                      <a:r>
                        <a:rPr kumimoji="0" lang="fa-IR" sz="2200" b="1" i="0" u="none" strike="noStrike" cap="none" normalizeH="0" baseline="0" dirty="0" smtClean="0">
                          <a:ln>
                            <a:noFill/>
                          </a:ln>
                          <a:solidFill>
                            <a:srgbClr val="FF0000"/>
                          </a:solidFill>
                          <a:effectLst>
                            <a:outerShdw blurRad="38100" dist="38100" dir="2700000" algn="tl">
                              <a:srgbClr val="000000">
                                <a:alpha val="43137"/>
                              </a:srgbClr>
                            </a:outerShdw>
                          </a:effectLst>
                          <a:latin typeface="Tahoma" pitchFamily="34" charset="0"/>
                          <a:cs typeface="Arial" charset="0"/>
                        </a:rPr>
                        <a:t>صحیح</a:t>
                      </a:r>
                      <a:endParaRPr kumimoji="0" lang="en-US" sz="2200" b="1" i="0" u="none" strike="noStrike" cap="none" normalizeH="0" baseline="0" dirty="0" smtClean="0">
                        <a:ln>
                          <a:noFill/>
                        </a:ln>
                        <a:solidFill>
                          <a:srgbClr val="FF0000"/>
                        </a:solidFill>
                        <a:effectLst>
                          <a:outerShdw blurRad="38100" dist="38100" dir="2700000" algn="tl">
                            <a:srgbClr val="000000">
                              <a:alpha val="43137"/>
                            </a:srgbClr>
                          </a:outerShdw>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gridSpan="8">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0"/>
                  </a:ext>
                </a:extLst>
              </a:tr>
              <a:tr h="561350">
                <a:tc vMerge="1">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extLst>
                  <a:ext uri="{0D108BD9-81ED-4DB2-BD59-A6C34878D82A}">
                    <a16:rowId xmlns:a16="http://schemas.microsoft.com/office/drawing/2014/main" xmlns="" val="10001"/>
                  </a:ext>
                </a:extLst>
              </a:tr>
              <a:tr h="55001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FF0000"/>
                          </a:solidFill>
                          <a:effectLst/>
                          <a:latin typeface="Tahoma" pitchFamily="34" charset="0"/>
                          <a:cs typeface="MRT_Digital Arabia" pitchFamily="2" charset="-78"/>
                        </a:rPr>
                        <a:t>8</a:t>
                      </a:r>
                      <a:endParaRPr kumimoji="0" lang="en-US" sz="2800" b="1" i="0" u="none" strike="noStrike" cap="none" normalizeH="0" baseline="0" dirty="0" smtClean="0">
                        <a:ln>
                          <a:noFill/>
                        </a:ln>
                        <a:solidFill>
                          <a:srgbClr val="FF00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1</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2"/>
                  </a:ext>
                </a:extLst>
              </a:tr>
              <a:tr h="550015">
                <a:tc>
                  <a:txBody>
                    <a:bodyPr/>
                    <a:lstStyle/>
                    <a:p>
                      <a:pPr algn="ctr"/>
                      <a:r>
                        <a:rPr lang="fa-IR" sz="2800" b="1" dirty="0" smtClean="0">
                          <a:solidFill>
                            <a:srgbClr val="FF0000"/>
                          </a:solidFill>
                          <a:cs typeface="MRT_Digital Arabia" pitchFamily="2" charset="-78"/>
                        </a:rPr>
                        <a:t>6</a:t>
                      </a:r>
                      <a:endParaRPr lang="fa-IR" sz="2800" b="1" dirty="0">
                        <a:solidFill>
                          <a:srgbClr val="FF0000"/>
                        </a:solidFill>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2</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3"/>
                  </a:ext>
                </a:extLst>
              </a:tr>
              <a:tr h="55001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FF0000"/>
                          </a:solidFill>
                          <a:effectLst/>
                          <a:latin typeface="Tahoma" pitchFamily="34" charset="0"/>
                          <a:cs typeface="MRT_Digital Arabia" pitchFamily="2" charset="-78"/>
                        </a:rPr>
                        <a:t>6</a:t>
                      </a:r>
                      <a:endParaRPr kumimoji="0" lang="en-US" sz="2800" b="1" i="0" u="none" strike="noStrike" cap="none" normalizeH="0" baseline="0" dirty="0" smtClean="0">
                        <a:ln>
                          <a:noFill/>
                        </a:ln>
                        <a:solidFill>
                          <a:srgbClr val="FF00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3</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4"/>
                  </a:ext>
                </a:extLst>
              </a:tr>
              <a:tr h="550015">
                <a:tc>
                  <a:txBody>
                    <a:bodyPr/>
                    <a:lstStyle/>
                    <a:p>
                      <a:pPr algn="ctr"/>
                      <a:r>
                        <a:rPr lang="fa-IR" sz="2800" b="1" dirty="0" smtClean="0">
                          <a:solidFill>
                            <a:srgbClr val="FF0000"/>
                          </a:solidFill>
                          <a:cs typeface="MRT_Digital Arabia" pitchFamily="2" charset="-78"/>
                        </a:rPr>
                        <a:t>6</a:t>
                      </a:r>
                      <a:endParaRPr lang="fa-IR" sz="2800" b="1" dirty="0">
                        <a:solidFill>
                          <a:srgbClr val="FF0000"/>
                        </a:solidFill>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800" b="1" dirty="0" smtClean="0">
                          <a:cs typeface="MRT_Digital Arabia" pitchFamily="2" charset="-78"/>
                        </a:rPr>
                        <a:t>+</a:t>
                      </a:r>
                      <a:endParaRPr lang="fa-IR" sz="28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4</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5"/>
                  </a:ext>
                </a:extLst>
              </a:tr>
              <a:tr h="55001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FF0000"/>
                          </a:solidFill>
                          <a:effectLst/>
                          <a:latin typeface="Tahoma" pitchFamily="34" charset="0"/>
                          <a:cs typeface="MRT_Digital Arabia" pitchFamily="2" charset="-78"/>
                        </a:rPr>
                        <a:t>5</a:t>
                      </a:r>
                      <a:endParaRPr kumimoji="0" lang="en-US" sz="2800" b="1" i="0" u="none" strike="noStrike" cap="none" normalizeH="0" baseline="0" dirty="0" smtClean="0">
                        <a:ln>
                          <a:noFill/>
                        </a:ln>
                        <a:solidFill>
                          <a:srgbClr val="FF00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5</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6"/>
                  </a:ext>
                </a:extLst>
              </a:tr>
              <a:tr h="55001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FF0000"/>
                          </a:solidFill>
                          <a:effectLst/>
                          <a:latin typeface="Tahoma" pitchFamily="34" charset="0"/>
                          <a:cs typeface="MRT_Digital Arabia" pitchFamily="2" charset="-78"/>
                        </a:rPr>
                        <a:t>4</a:t>
                      </a:r>
                      <a:endParaRPr kumimoji="0" lang="en-US" sz="2800" b="1" i="0" u="none" strike="noStrike" cap="none" normalizeH="0" baseline="0" dirty="0" smtClean="0">
                        <a:ln>
                          <a:noFill/>
                        </a:ln>
                        <a:solidFill>
                          <a:srgbClr val="FF00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6</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7"/>
                  </a:ext>
                </a:extLst>
              </a:tr>
              <a:tr h="55001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FF0000"/>
                          </a:solidFill>
                          <a:effectLst/>
                          <a:latin typeface="Tahoma" pitchFamily="34" charset="0"/>
                          <a:cs typeface="MRT_Digital Arabia" pitchFamily="2" charset="-78"/>
                        </a:rPr>
                        <a:t>4</a:t>
                      </a:r>
                      <a:endParaRPr kumimoji="0" lang="en-US" sz="2800" b="1" i="0" u="none" strike="noStrike" cap="none" normalizeH="0" baseline="0" dirty="0" smtClean="0">
                        <a:ln>
                          <a:noFill/>
                        </a:ln>
                        <a:solidFill>
                          <a:srgbClr val="FF00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7</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8"/>
                  </a:ext>
                </a:extLst>
              </a:tr>
              <a:tr h="55001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FF0000"/>
                          </a:solidFill>
                          <a:effectLst/>
                          <a:latin typeface="Tahoma" pitchFamily="34" charset="0"/>
                          <a:cs typeface="MRT_Digital Arabia" pitchFamily="2" charset="-78"/>
                        </a:rPr>
                        <a:t>2</a:t>
                      </a:r>
                      <a:endParaRPr kumimoji="0" lang="en-US" sz="2800" b="1" i="0" u="none" strike="noStrike" cap="none" normalizeH="0" baseline="0" dirty="0" smtClean="0">
                        <a:ln>
                          <a:noFill/>
                        </a:ln>
                        <a:solidFill>
                          <a:srgbClr val="FF00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8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800" b="0" i="0" u="none" strike="noStrike" cap="none" normalizeH="0" baseline="0" dirty="0" smtClean="0">
                          <a:ln>
                            <a:noFill/>
                          </a:ln>
                          <a:solidFill>
                            <a:srgbClr val="002060"/>
                          </a:solidFill>
                          <a:effectLst/>
                          <a:latin typeface="Tahoma" pitchFamily="34" charset="0"/>
                          <a:cs typeface="MRT_Jarida" pitchFamily="82" charset="-78"/>
                        </a:rPr>
                        <a:t>8</a:t>
                      </a:r>
                      <a:endParaRPr kumimoji="0" lang="en-US" sz="2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9"/>
                  </a:ext>
                </a:extLst>
              </a:tr>
              <a:tr h="476679">
                <a:tc>
                  <a:txBody>
                    <a:bodyPr/>
                    <a:lstStyle/>
                    <a:p>
                      <a:pPr algn="ctr"/>
                      <a:endParaRPr lang="fa-IR" sz="24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2</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0</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0</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2</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1</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1</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2</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solidFill>
                            <a:srgbClr val="FF0000"/>
                          </a:solidFill>
                          <a:effectLst/>
                          <a:cs typeface="MRT_Digital Arabia" pitchFamily="2" charset="-78"/>
                        </a:rPr>
                        <a:t>3</a:t>
                      </a:r>
                      <a:endParaRPr lang="fa-IR" sz="2400" b="1" dirty="0">
                        <a:solidFill>
                          <a:srgbClr val="FF0000"/>
                        </a:solidFill>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b="1" dirty="0" smtClean="0">
                          <a:solidFill>
                            <a:srgbClr val="FF0000"/>
                          </a:solidFill>
                          <a:effectLst>
                            <a:outerShdw blurRad="38100" dist="38100" dir="2700000" algn="tl">
                              <a:srgbClr val="000000">
                                <a:alpha val="43137"/>
                              </a:srgbClr>
                            </a:outerShdw>
                          </a:effectLst>
                          <a:cs typeface="MRT_Digital Arabia" pitchFamily="2" charset="-78"/>
                        </a:rPr>
                        <a:t>تفریق</a:t>
                      </a:r>
                      <a:endParaRPr lang="fa-IR" sz="2000" b="1" dirty="0">
                        <a:solidFill>
                          <a:srgbClr val="FF0000"/>
                        </a:solidFill>
                        <a:effectLst>
                          <a:outerShdw blurRad="38100" dist="38100" dir="2700000" algn="tl">
                            <a:srgbClr val="000000">
                              <a:alpha val="43137"/>
                            </a:srgbClr>
                          </a:outerShdw>
                        </a:effectLst>
                        <a:cs typeface="MRT_Digital Arabia"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0"/>
                  </a:ext>
                </a:extLst>
              </a:tr>
              <a:tr h="762752">
                <a:tc>
                  <a:txBody>
                    <a:bodyPr/>
                    <a:lstStyle/>
                    <a:p>
                      <a:pPr algn="ctr"/>
                      <a:endParaRPr lang="fa-IR" sz="28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1800" b="0" i="0" u="none" strike="noStrike" cap="none" normalizeH="0" baseline="0" dirty="0" smtClean="0">
                          <a:ln>
                            <a:noFill/>
                          </a:ln>
                          <a:solidFill>
                            <a:srgbClr val="002060"/>
                          </a:solidFill>
                          <a:effectLst/>
                          <a:latin typeface="Tahoma" pitchFamily="34" charset="0"/>
                          <a:cs typeface="MRT_Jarida" pitchFamily="82" charset="-78"/>
                        </a:rPr>
                        <a:t>ضریب</a:t>
                      </a:r>
                    </a:p>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1800" b="0" i="0" u="none" strike="noStrike" cap="none" normalizeH="0" baseline="0" dirty="0" smtClean="0">
                          <a:ln>
                            <a:noFill/>
                          </a:ln>
                          <a:solidFill>
                            <a:srgbClr val="002060"/>
                          </a:solidFill>
                          <a:effectLst/>
                          <a:latin typeface="Tahoma" pitchFamily="34" charset="0"/>
                          <a:cs typeface="MRT_Jarida" pitchFamily="82" charset="-78"/>
                        </a:rPr>
                        <a:t>تمیز</a:t>
                      </a:r>
                      <a:endParaRPr kumimoji="0" lang="en-US" sz="1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1"/>
                  </a:ext>
                </a:extLst>
              </a:tr>
            </a:tbl>
          </a:graphicData>
        </a:graphic>
      </p:graphicFrame>
      <p:sp>
        <p:nvSpPr>
          <p:cNvPr id="402594" name="WordArt 162"/>
          <p:cNvSpPr>
            <a:spLocks noChangeArrowheads="1" noChangeShapeType="1" noTextEdit="1"/>
          </p:cNvSpPr>
          <p:nvPr/>
        </p:nvSpPr>
        <p:spPr bwMode="auto">
          <a:xfrm rot="-5400000">
            <a:off x="7133431" y="351631"/>
            <a:ext cx="819150" cy="458787"/>
          </a:xfrm>
          <a:prstGeom prst="rect">
            <a:avLst/>
          </a:prstGeom>
        </p:spPr>
        <p:txBody>
          <a:bodyPr wrap="none" fromWordArt="1"/>
          <a:lstStyle/>
          <a:p>
            <a:pPr algn="ctr" rtl="1"/>
            <a:r>
              <a:rPr lang="fa-IR" sz="2400" kern="10" dirty="0">
                <a:solidFill>
                  <a:srgbClr val="002060"/>
                </a:solidFill>
                <a:cs typeface="MRT_Saadi Ultra" pitchFamily="2" charset="-78"/>
              </a:rPr>
              <a:t>دانش آموز</a:t>
            </a:r>
            <a:endParaRPr lang="en-US" sz="2400" kern="10" dirty="0">
              <a:solidFill>
                <a:srgbClr val="002060"/>
              </a:solidFill>
              <a:cs typeface="MRT_Saadi Ultra" pitchFamily="2" charset="-78"/>
            </a:endParaRPr>
          </a:p>
        </p:txBody>
      </p:sp>
      <p:sp>
        <p:nvSpPr>
          <p:cNvPr id="402595" name="WordArt 163"/>
          <p:cNvSpPr>
            <a:spLocks noChangeArrowheads="1" noChangeShapeType="1" noTextEdit="1"/>
          </p:cNvSpPr>
          <p:nvPr/>
        </p:nvSpPr>
        <p:spPr bwMode="auto">
          <a:xfrm>
            <a:off x="6696075"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1</a:t>
            </a:r>
          </a:p>
        </p:txBody>
      </p:sp>
      <p:sp>
        <p:nvSpPr>
          <p:cNvPr id="402596" name="WordArt 164"/>
          <p:cNvSpPr>
            <a:spLocks noChangeArrowheads="1" noChangeShapeType="1" noTextEdit="1"/>
          </p:cNvSpPr>
          <p:nvPr/>
        </p:nvSpPr>
        <p:spPr bwMode="auto">
          <a:xfrm>
            <a:off x="5934075"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2</a:t>
            </a:r>
          </a:p>
        </p:txBody>
      </p:sp>
      <p:sp>
        <p:nvSpPr>
          <p:cNvPr id="402597" name="WordArt 165"/>
          <p:cNvSpPr>
            <a:spLocks noChangeArrowheads="1" noChangeShapeType="1" noTextEdit="1"/>
          </p:cNvSpPr>
          <p:nvPr/>
        </p:nvSpPr>
        <p:spPr bwMode="auto">
          <a:xfrm>
            <a:off x="5172075" y="77361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3</a:t>
            </a:r>
          </a:p>
        </p:txBody>
      </p:sp>
      <p:sp>
        <p:nvSpPr>
          <p:cNvPr id="402598" name="WordArt 166"/>
          <p:cNvSpPr>
            <a:spLocks noChangeArrowheads="1" noChangeShapeType="1" noTextEdit="1"/>
          </p:cNvSpPr>
          <p:nvPr/>
        </p:nvSpPr>
        <p:spPr bwMode="auto">
          <a:xfrm>
            <a:off x="4333875" y="75247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4</a:t>
            </a:r>
          </a:p>
        </p:txBody>
      </p:sp>
      <p:sp>
        <p:nvSpPr>
          <p:cNvPr id="402599" name="WordArt 167"/>
          <p:cNvSpPr>
            <a:spLocks noChangeArrowheads="1" noChangeShapeType="1" noTextEdit="1"/>
          </p:cNvSpPr>
          <p:nvPr/>
        </p:nvSpPr>
        <p:spPr bwMode="auto">
          <a:xfrm>
            <a:off x="3571875"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5</a:t>
            </a:r>
          </a:p>
        </p:txBody>
      </p:sp>
      <p:sp>
        <p:nvSpPr>
          <p:cNvPr id="402600" name="WordArt 168"/>
          <p:cNvSpPr>
            <a:spLocks noChangeArrowheads="1" noChangeShapeType="1" noTextEdit="1"/>
          </p:cNvSpPr>
          <p:nvPr/>
        </p:nvSpPr>
        <p:spPr bwMode="auto">
          <a:xfrm>
            <a:off x="2733675" y="752475"/>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6</a:t>
            </a:r>
          </a:p>
        </p:txBody>
      </p:sp>
      <p:sp>
        <p:nvSpPr>
          <p:cNvPr id="402601" name="WordArt 169"/>
          <p:cNvSpPr>
            <a:spLocks noChangeArrowheads="1" noChangeShapeType="1" noTextEdit="1"/>
          </p:cNvSpPr>
          <p:nvPr/>
        </p:nvSpPr>
        <p:spPr bwMode="auto">
          <a:xfrm>
            <a:off x="1895475" y="77152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7</a:t>
            </a:r>
          </a:p>
        </p:txBody>
      </p:sp>
      <p:sp>
        <p:nvSpPr>
          <p:cNvPr id="402602" name="WordArt 170"/>
          <p:cNvSpPr>
            <a:spLocks noChangeArrowheads="1" noChangeShapeType="1" noTextEdit="1"/>
          </p:cNvSpPr>
          <p:nvPr/>
        </p:nvSpPr>
        <p:spPr bwMode="auto">
          <a:xfrm>
            <a:off x="1133475" y="771524"/>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8</a:t>
            </a:r>
          </a:p>
        </p:txBody>
      </p:sp>
      <p:sp>
        <p:nvSpPr>
          <p:cNvPr id="402603" name="WordArt 171"/>
          <p:cNvSpPr>
            <a:spLocks noChangeArrowheads="1" noChangeShapeType="1" noTextEdit="1"/>
          </p:cNvSpPr>
          <p:nvPr/>
        </p:nvSpPr>
        <p:spPr bwMode="auto">
          <a:xfrm>
            <a:off x="1981200" y="152400"/>
            <a:ext cx="4572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lstStyle/>
          <a:p>
            <a:pPr algn="ctr" rtl="1"/>
            <a:r>
              <a:rPr lang="fa-IR" sz="2400" kern="10" dirty="0">
                <a:solidFill>
                  <a:srgbClr val="002060"/>
                </a:solidFill>
                <a:cs typeface="MRT_Saadi Ultra" pitchFamily="2" charset="-78"/>
              </a:rPr>
              <a:t>شماره </a:t>
            </a:r>
            <a:r>
              <a:rPr lang="fa-IR" sz="2400" kern="10" dirty="0" smtClean="0">
                <a:solidFill>
                  <a:srgbClr val="002060"/>
                </a:solidFill>
                <a:cs typeface="MRT_Saadi Ultra" pitchFamily="2" charset="-78"/>
              </a:rPr>
              <a:t>پرسش های </a:t>
            </a:r>
            <a:r>
              <a:rPr lang="fa-IR" sz="2400" kern="10" dirty="0">
                <a:solidFill>
                  <a:srgbClr val="002060"/>
                </a:solidFill>
                <a:cs typeface="MRT_Saadi Ultra" pitchFamily="2" charset="-78"/>
              </a:rPr>
              <a:t>آزمون</a:t>
            </a:r>
            <a:endParaRPr lang="en-US" sz="2400" kern="10" dirty="0">
              <a:solidFill>
                <a:srgbClr val="002060"/>
              </a:solidFill>
              <a:cs typeface="MRT_Saadi Ultra" pitchFamily="2" charset="-78"/>
            </a:endParaRPr>
          </a:p>
        </p:txBody>
      </p:sp>
      <p:cxnSp>
        <p:nvCxnSpPr>
          <p:cNvPr id="3" name="Straight Connector 2"/>
          <p:cNvCxnSpPr>
            <a:endCxn id="267266" idx="1"/>
          </p:cNvCxnSpPr>
          <p:nvPr/>
        </p:nvCxnSpPr>
        <p:spPr>
          <a:xfrm flipH="1">
            <a:off x="0" y="3442007"/>
            <a:ext cx="8014900" cy="3"/>
          </a:xfrm>
          <a:prstGeom prst="line">
            <a:avLst/>
          </a:prstGeom>
        </p:spPr>
        <p:style>
          <a:lnRef idx="3">
            <a:schemeClr val="dk1"/>
          </a:lnRef>
          <a:fillRef idx="0">
            <a:schemeClr val="dk1"/>
          </a:fillRef>
          <a:effectRef idx="2">
            <a:schemeClr val="dk1"/>
          </a:effectRef>
          <a:fontRef idx="minor">
            <a:schemeClr val="tx1"/>
          </a:fontRef>
        </p:style>
      </p:cxnSp>
      <p:pic>
        <p:nvPicPr>
          <p:cNvPr id="2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35563" y="2925761"/>
            <a:ext cx="6858001" cy="1006475"/>
          </a:xfrm>
          <a:prstGeom prst="rect">
            <a:avLst/>
          </a:prstGeom>
          <a:solidFill>
            <a:srgbClr val="92D050"/>
          </a:solidFill>
          <a:ln w="9525">
            <a:solidFill>
              <a:schemeClr val="tx1"/>
            </a:solidFill>
            <a:miter lim="800000"/>
            <a:headEnd/>
            <a:tailEnd/>
          </a:ln>
          <a:effectLst/>
        </p:spPr>
      </p:pic>
      <p:sp>
        <p:nvSpPr>
          <p:cNvPr id="2" name="Date Placeholder 1"/>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4" name="Slide Number Placeholder 3"/>
          <p:cNvSpPr>
            <a:spLocks noGrp="1"/>
          </p:cNvSpPr>
          <p:nvPr>
            <p:ph type="sldNum" sz="quarter" idx="12"/>
          </p:nvPr>
        </p:nvSpPr>
        <p:spPr>
          <a:xfrm>
            <a:off x="8531788" y="6461760"/>
            <a:ext cx="548640" cy="396240"/>
          </a:xfrm>
        </p:spPr>
        <p:txBody>
          <a:bodyPr/>
          <a:lstStyle/>
          <a:p>
            <a:pPr>
              <a:defRPr/>
            </a:pPr>
            <a:fld id="{378433BA-15C7-4418-97BA-9CBEF4A1D1FF}" type="slidenum">
              <a:rPr lang="ar-SA" smtClean="0">
                <a:solidFill>
                  <a:srgbClr val="808080"/>
                </a:solidFill>
              </a:rPr>
              <a:pPr>
                <a:defRPr/>
              </a:pPr>
              <a:t>132</a:t>
            </a:fld>
            <a:endParaRPr lang="en-US" dirty="0">
              <a:solidFill>
                <a:srgbClr val="80808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530779601"/>
              </p:ext>
            </p:extLst>
          </p:nvPr>
        </p:nvGraphicFramePr>
        <p:xfrm>
          <a:off x="685798" y="6172200"/>
          <a:ext cx="7391403" cy="685800"/>
        </p:xfrm>
        <a:graphic>
          <a:graphicData uri="http://schemas.openxmlformats.org/drawingml/2006/table">
            <a:tbl>
              <a:tblPr rtl="1" firstRow="1" bandRow="1"/>
              <a:tblGrid>
                <a:gridCol w="821267">
                  <a:extLst>
                    <a:ext uri="{9D8B030D-6E8A-4147-A177-3AD203B41FA5}">
                      <a16:colId xmlns:a16="http://schemas.microsoft.com/office/drawing/2014/main" xmlns="" val="20000"/>
                    </a:ext>
                  </a:extLst>
                </a:gridCol>
                <a:gridCol w="821267">
                  <a:extLst>
                    <a:ext uri="{9D8B030D-6E8A-4147-A177-3AD203B41FA5}">
                      <a16:colId xmlns:a16="http://schemas.microsoft.com/office/drawing/2014/main" xmlns="" val="20001"/>
                    </a:ext>
                  </a:extLst>
                </a:gridCol>
                <a:gridCol w="821267">
                  <a:extLst>
                    <a:ext uri="{9D8B030D-6E8A-4147-A177-3AD203B41FA5}">
                      <a16:colId xmlns:a16="http://schemas.microsoft.com/office/drawing/2014/main" xmlns="" val="20002"/>
                    </a:ext>
                  </a:extLst>
                </a:gridCol>
                <a:gridCol w="821267">
                  <a:extLst>
                    <a:ext uri="{9D8B030D-6E8A-4147-A177-3AD203B41FA5}">
                      <a16:colId xmlns:a16="http://schemas.microsoft.com/office/drawing/2014/main" xmlns="" val="20003"/>
                    </a:ext>
                  </a:extLst>
                </a:gridCol>
                <a:gridCol w="821267">
                  <a:extLst>
                    <a:ext uri="{9D8B030D-6E8A-4147-A177-3AD203B41FA5}">
                      <a16:colId xmlns:a16="http://schemas.microsoft.com/office/drawing/2014/main" xmlns="" val="20004"/>
                    </a:ext>
                  </a:extLst>
                </a:gridCol>
                <a:gridCol w="821267">
                  <a:extLst>
                    <a:ext uri="{9D8B030D-6E8A-4147-A177-3AD203B41FA5}">
                      <a16:colId xmlns:a16="http://schemas.microsoft.com/office/drawing/2014/main" xmlns="" val="20005"/>
                    </a:ext>
                  </a:extLst>
                </a:gridCol>
                <a:gridCol w="821267">
                  <a:extLst>
                    <a:ext uri="{9D8B030D-6E8A-4147-A177-3AD203B41FA5}">
                      <a16:colId xmlns:a16="http://schemas.microsoft.com/office/drawing/2014/main" xmlns="" val="20006"/>
                    </a:ext>
                  </a:extLst>
                </a:gridCol>
                <a:gridCol w="821267">
                  <a:extLst>
                    <a:ext uri="{9D8B030D-6E8A-4147-A177-3AD203B41FA5}">
                      <a16:colId xmlns:a16="http://schemas.microsoft.com/office/drawing/2014/main" xmlns="" val="20007"/>
                    </a:ext>
                  </a:extLst>
                </a:gridCol>
                <a:gridCol w="821267">
                  <a:extLst>
                    <a:ext uri="{9D8B030D-6E8A-4147-A177-3AD203B41FA5}">
                      <a16:colId xmlns:a16="http://schemas.microsoft.com/office/drawing/2014/main" xmlns="" val="20008"/>
                    </a:ext>
                  </a:extLst>
                </a:gridCol>
              </a:tblGrid>
              <a:tr h="685800">
                <a:tc>
                  <a:txBody>
                    <a:bodyPr/>
                    <a:lstStyle/>
                    <a:p>
                      <a:pPr marL="0" algn="ctr" rtl="1" eaLnBrk="1" fontAlgn="ctr" latinLnBrk="0" hangingPunct="1">
                        <a:spcBef>
                          <a:spcPts val="0"/>
                        </a:spcBef>
                        <a:spcAft>
                          <a:spcPts val="0"/>
                        </a:spcAft>
                      </a:pPr>
                      <a:r>
                        <a:rPr lang="fa-IR" sz="1900" b="1" i="0" u="none" strike="noStrike" kern="1200" dirty="0">
                          <a:solidFill>
                            <a:srgbClr val="FFFFFF"/>
                          </a:solidFill>
                          <a:effectLst/>
                          <a:latin typeface="Calibri"/>
                        </a:rPr>
                        <a:t>ضریب</a:t>
                      </a:r>
                      <a:endParaRPr lang="fa-IR" sz="1700" b="0" i="0" u="none" strike="noStrike" dirty="0">
                        <a:effectLst/>
                        <a:latin typeface="Arial"/>
                      </a:endParaRPr>
                    </a:p>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rPr>
                        <a:t>تمیز</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0/75</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0/50</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0/25</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0/25</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0/50</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صفر</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صفر</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tc>
                  <a:txBody>
                    <a:bodyPr/>
                    <a:lstStyle/>
                    <a:p>
                      <a:pPr marL="0" algn="ctr" rtl="1" eaLnBrk="1" fontAlgn="ctr" latinLnBrk="0" hangingPunct="1">
                        <a:spcBef>
                          <a:spcPts val="0"/>
                        </a:spcBef>
                        <a:spcAft>
                          <a:spcPts val="0"/>
                        </a:spcAft>
                      </a:pPr>
                      <a:r>
                        <a:rPr lang="fa-IR" sz="1900" b="1" i="0" u="none" strike="noStrike" kern="1200" dirty="0" smtClean="0">
                          <a:solidFill>
                            <a:srgbClr val="FFFFFF"/>
                          </a:solidFill>
                          <a:effectLst/>
                          <a:latin typeface="Calibri"/>
                          <a:cs typeface="Calibri"/>
                        </a:rPr>
                        <a:t>0/50</a:t>
                      </a:r>
                      <a:endParaRPr lang="fa-IR" sz="1700" b="0" i="0" u="none" strike="noStrike" dirty="0">
                        <a:effectLst/>
                        <a:latin typeface="Arial"/>
                      </a:endParaRPr>
                    </a:p>
                  </a:txBody>
                  <a:tcPr marL="87086" marR="87086" marT="43543" marB="43543" anchor="ctr">
                    <a:lnL w="28575" cap="flat" cmpd="sng" algn="ctr">
                      <a:solidFill>
                        <a:srgbClr val="2F2B20"/>
                      </a:solidFill>
                      <a:prstDash val="solid"/>
                      <a:round/>
                      <a:headEnd type="none" w="med" len="med"/>
                      <a:tailEnd type="none" w="med" len="med"/>
                    </a:lnL>
                    <a:lnR w="28575" cap="flat" cmpd="sng" algn="ctr">
                      <a:solidFill>
                        <a:srgbClr val="2F2B20"/>
                      </a:solidFill>
                      <a:prstDash val="solid"/>
                      <a:round/>
                      <a:headEnd type="none" w="med" len="med"/>
                      <a:tailEnd type="none" w="med" len="med"/>
                    </a:lnR>
                    <a:lnT w="28575" cap="flat" cmpd="sng" algn="ctr">
                      <a:solidFill>
                        <a:srgbClr val="2F2B20"/>
                      </a:solidFill>
                      <a:prstDash val="solid"/>
                      <a:round/>
                      <a:headEnd type="none" w="med" len="med"/>
                      <a:tailEnd type="none" w="med" len="med"/>
                    </a:lnT>
                    <a:lnB w="28575" cap="flat" cmpd="sng" algn="ctr">
                      <a:solidFill>
                        <a:srgbClr val="2F2B20"/>
                      </a:solidFill>
                      <a:prstDash val="solid"/>
                      <a:round/>
                      <a:headEnd type="none" w="med" len="med"/>
                      <a:tailEnd type="none" w="med" len="med"/>
                    </a:lnB>
                    <a:solidFill>
                      <a:srgbClr val="A9A57C"/>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233437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4648200" y="1066800"/>
            <a:ext cx="309562" cy="18288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endParaRPr lang="fa-IR" b="0">
              <a:solidFill>
                <a:srgbClr val="FFFFFF"/>
              </a:solidFill>
            </a:endParaRPr>
          </a:p>
        </p:txBody>
      </p:sp>
      <p:graphicFrame>
        <p:nvGraphicFramePr>
          <p:cNvPr id="267266" name="Group 2"/>
          <p:cNvGraphicFramePr>
            <a:graphicFrameLocks noGrp="1"/>
          </p:cNvGraphicFramePr>
          <p:nvPr>
            <p:extLst>
              <p:ext uri="{D42A27DB-BD31-4B8C-83A1-F6EECF244321}">
                <p14:modId xmlns:p14="http://schemas.microsoft.com/office/powerpoint/2010/main" val="638778963"/>
              </p:ext>
            </p:extLst>
          </p:nvPr>
        </p:nvGraphicFramePr>
        <p:xfrm>
          <a:off x="76200" y="0"/>
          <a:ext cx="8001002" cy="7183777"/>
        </p:xfrm>
        <a:graphic>
          <a:graphicData uri="http://schemas.openxmlformats.org/drawingml/2006/table">
            <a:tbl>
              <a:tblPr/>
              <a:tblGrid>
                <a:gridCol w="878978">
                  <a:extLst>
                    <a:ext uri="{9D8B030D-6E8A-4147-A177-3AD203B41FA5}">
                      <a16:colId xmlns:a16="http://schemas.microsoft.com/office/drawing/2014/main" xmlns="" val="20000"/>
                    </a:ext>
                  </a:extLst>
                </a:gridCol>
                <a:gridCol w="881082">
                  <a:extLst>
                    <a:ext uri="{9D8B030D-6E8A-4147-A177-3AD203B41FA5}">
                      <a16:colId xmlns:a16="http://schemas.microsoft.com/office/drawing/2014/main" xmlns="" val="20001"/>
                    </a:ext>
                  </a:extLst>
                </a:gridCol>
                <a:gridCol w="881080">
                  <a:extLst>
                    <a:ext uri="{9D8B030D-6E8A-4147-A177-3AD203B41FA5}">
                      <a16:colId xmlns:a16="http://schemas.microsoft.com/office/drawing/2014/main" xmlns="" val="20002"/>
                    </a:ext>
                  </a:extLst>
                </a:gridCol>
                <a:gridCol w="946267">
                  <a:extLst>
                    <a:ext uri="{9D8B030D-6E8A-4147-A177-3AD203B41FA5}">
                      <a16:colId xmlns:a16="http://schemas.microsoft.com/office/drawing/2014/main" xmlns="" val="20003"/>
                    </a:ext>
                  </a:extLst>
                </a:gridCol>
                <a:gridCol w="817997">
                  <a:extLst>
                    <a:ext uri="{9D8B030D-6E8A-4147-A177-3AD203B41FA5}">
                      <a16:colId xmlns:a16="http://schemas.microsoft.com/office/drawing/2014/main" xmlns="" val="20004"/>
                    </a:ext>
                  </a:extLst>
                </a:gridCol>
                <a:gridCol w="881080">
                  <a:extLst>
                    <a:ext uri="{9D8B030D-6E8A-4147-A177-3AD203B41FA5}">
                      <a16:colId xmlns:a16="http://schemas.microsoft.com/office/drawing/2014/main" xmlns="" val="20005"/>
                    </a:ext>
                  </a:extLst>
                </a:gridCol>
                <a:gridCol w="878978">
                  <a:extLst>
                    <a:ext uri="{9D8B030D-6E8A-4147-A177-3AD203B41FA5}">
                      <a16:colId xmlns:a16="http://schemas.microsoft.com/office/drawing/2014/main" xmlns="" val="20006"/>
                    </a:ext>
                  </a:extLst>
                </a:gridCol>
                <a:gridCol w="881082">
                  <a:extLst>
                    <a:ext uri="{9D8B030D-6E8A-4147-A177-3AD203B41FA5}">
                      <a16:colId xmlns:a16="http://schemas.microsoft.com/office/drawing/2014/main" xmlns="" val="20007"/>
                    </a:ext>
                  </a:extLst>
                </a:gridCol>
                <a:gridCol w="954458">
                  <a:extLst>
                    <a:ext uri="{9D8B030D-6E8A-4147-A177-3AD203B41FA5}">
                      <a16:colId xmlns:a16="http://schemas.microsoft.com/office/drawing/2014/main" xmlns="" val="20008"/>
                    </a:ext>
                  </a:extLst>
                </a:gridCol>
              </a:tblGrid>
              <a:tr h="252914">
                <a:tc gridSpan="8">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0"/>
                  </a:ext>
                </a:extLst>
              </a:tr>
              <a:tr h="461705">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dirty="0" smtClean="0">
                        <a:ln>
                          <a:noFill/>
                        </a:ln>
                        <a:solidFill>
                          <a:srgbClr val="663300"/>
                        </a:solidFill>
                        <a:effectLst/>
                        <a:latin typeface="Tahom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extLst>
                  <a:ext uri="{0D108BD9-81ED-4DB2-BD59-A6C34878D82A}">
                    <a16:rowId xmlns:a16="http://schemas.microsoft.com/office/drawing/2014/main" xmlns="" val="10001"/>
                  </a:ext>
                </a:extLst>
              </a:tr>
              <a:tr h="495699">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1</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2"/>
                  </a:ext>
                </a:extLst>
              </a:tr>
              <a:tr h="490396">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2</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3"/>
                  </a:ext>
                </a:extLst>
              </a:tr>
              <a:tr h="495699">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3</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4"/>
                  </a:ext>
                </a:extLst>
              </a:tr>
              <a:tr h="495699">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b="1" dirty="0" smtClean="0">
                          <a:cs typeface="MRT_Digital Arabia" pitchFamily="2" charset="-78"/>
                        </a:rPr>
                        <a:t>+</a:t>
                      </a:r>
                      <a:endParaRPr lang="fa-IR" sz="2400" b="1" dirty="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4</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5"/>
                  </a:ext>
                </a:extLst>
              </a:tr>
              <a:tr h="495699">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5</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6"/>
                  </a:ext>
                </a:extLst>
              </a:tr>
              <a:tr h="495699">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6</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7"/>
                  </a:ext>
                </a:extLst>
              </a:tr>
              <a:tr h="495699">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7</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8"/>
                  </a:ext>
                </a:extLst>
              </a:tr>
              <a:tr h="495699">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1" i="0" u="none" strike="noStrike" cap="none" normalizeH="0" baseline="0" dirty="0" smtClean="0">
                          <a:ln>
                            <a:noFill/>
                          </a:ln>
                          <a:solidFill>
                            <a:srgbClr val="663300"/>
                          </a:solidFill>
                          <a:effectLst/>
                          <a:latin typeface="Tahoma" pitchFamily="34" charset="0"/>
                          <a:cs typeface="MRT_Digital Arabia" pitchFamily="2" charset="-78"/>
                        </a:rPr>
                        <a:t>-</a:t>
                      </a:r>
                      <a:endParaRPr kumimoji="0" lang="en-US" sz="2400" b="1" i="0" u="none" strike="noStrike" cap="none" normalizeH="0" baseline="0" dirty="0" smtClean="0">
                        <a:ln>
                          <a:noFill/>
                        </a:ln>
                        <a:solidFill>
                          <a:srgbClr val="663300"/>
                        </a:solidFill>
                        <a:effectLst/>
                        <a:latin typeface="Tahoma" pitchFamily="34" charset="0"/>
                        <a:cs typeface="MRT_Digital Arabia"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2400" b="0" i="0" u="none" strike="noStrike" cap="none" normalizeH="0" baseline="0" dirty="0" smtClean="0">
                          <a:ln>
                            <a:noFill/>
                          </a:ln>
                          <a:solidFill>
                            <a:srgbClr val="002060"/>
                          </a:solidFill>
                          <a:effectLst/>
                          <a:latin typeface="Tahoma" pitchFamily="34" charset="0"/>
                          <a:cs typeface="MRT_Jarida" pitchFamily="82" charset="-78"/>
                        </a:rPr>
                        <a:t>8</a:t>
                      </a:r>
                      <a:endParaRPr kumimoji="0" lang="en-US" sz="24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9"/>
                  </a:ext>
                </a:extLst>
              </a:tr>
              <a:tr h="437381">
                <a:tc>
                  <a:txBody>
                    <a:bodyPr/>
                    <a:lstStyle/>
                    <a:p>
                      <a:pPr algn="ctr"/>
                      <a:r>
                        <a:rPr lang="fa-IR" sz="2000" dirty="0" smtClean="0">
                          <a:cs typeface="MRT_Jarida" pitchFamily="82" charset="-78"/>
                        </a:rPr>
                        <a:t>2</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8</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8</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4</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5</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3</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6</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000" dirty="0" smtClean="0">
                          <a:cs typeface="MRT_Jarida" pitchFamily="82" charset="-78"/>
                        </a:rPr>
                        <a:t>5</a:t>
                      </a:r>
                      <a:endParaRPr lang="fa-IR" sz="2000" dirty="0">
                        <a:cs typeface="MRT_Jarida" pitchFamily="8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kumimoji="0" lang="fa-IR" sz="1800" b="0" i="0" u="none" strike="noStrike" kern="1200" cap="none" spc="0" normalizeH="0" baseline="0" noProof="0" dirty="0" smtClean="0">
                          <a:ln>
                            <a:noFill/>
                          </a:ln>
                          <a:solidFill>
                            <a:srgbClr val="002060"/>
                          </a:solidFill>
                          <a:effectLst/>
                          <a:uLnTx/>
                          <a:uFillTx/>
                          <a:latin typeface="Tahoma" pitchFamily="34" charset="0"/>
                          <a:ea typeface="+mn-ea"/>
                          <a:cs typeface="MRT_Jarida" pitchFamily="82" charset="-78"/>
                        </a:rPr>
                        <a:t>جمع</a:t>
                      </a:r>
                      <a:endParaRPr lang="fa-IR" sz="1600" dirty="0">
                        <a:solidFill>
                          <a:srgbClr val="002060"/>
                        </a:solidFill>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0"/>
                  </a:ext>
                </a:extLst>
              </a:tr>
              <a:tr h="469322">
                <a:tc>
                  <a:txBody>
                    <a:bodyPr/>
                    <a:lstStyle/>
                    <a:p>
                      <a:pPr algn="ctr"/>
                      <a:r>
                        <a:rPr lang="fa-IR" sz="2400" dirty="0" smtClean="0">
                          <a:cs typeface="MRT_Jarida" pitchFamily="82" charset="-78"/>
                        </a:rPr>
                        <a:t>2</a:t>
                      </a:r>
                      <a:endParaRPr lang="fa-IR" sz="1600" dirty="0">
                        <a:cs typeface="MRT_Jarida" pitchFamily="82" charset="-78"/>
                      </a:endParaRPr>
                    </a:p>
                  </a:txBody>
                  <a:tcPr marL="0" marT="7200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600" kern="1200" dirty="0" smtClean="0">
                          <a:solidFill>
                            <a:schemeClr val="tx1"/>
                          </a:solidFill>
                          <a:effectLst/>
                          <a:latin typeface="+mn-lt"/>
                          <a:ea typeface="+mn-ea"/>
                          <a:cs typeface="+mn-cs"/>
                        </a:rPr>
                        <a:t>0</a:t>
                      </a:r>
                      <a:endParaRPr lang="fa-IR" sz="1600" dirty="0">
                        <a:cs typeface="MRT_Jarida" pitchFamily="82" charset="-78"/>
                      </a:endParaRPr>
                    </a:p>
                  </a:txBody>
                  <a:tcPr marL="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600" kern="1200" dirty="0" smtClean="0">
                          <a:solidFill>
                            <a:schemeClr val="tx1"/>
                          </a:solidFill>
                          <a:effectLst/>
                          <a:latin typeface="+mn-lt"/>
                          <a:ea typeface="+mn-ea"/>
                          <a:cs typeface="+mn-cs"/>
                        </a:rPr>
                        <a:t>0</a:t>
                      </a:r>
                      <a:endParaRPr lang="fa-IR" sz="1400" dirty="0" smtClean="0">
                        <a:effectLst/>
                      </a:endParaRPr>
                    </a:p>
                    <a:p>
                      <a:pPr algn="ctr"/>
                      <a:endParaRPr lang="fa-IR" sz="1600" dirty="0">
                        <a:cs typeface="MRT_Jarida" pitchFamily="82" charset="-78"/>
                      </a:endParaRPr>
                    </a:p>
                  </a:txBody>
                  <a:tcPr marL="0" marR="108000" marT="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2</a:t>
                      </a:r>
                      <a:endParaRPr lang="fa-IR" sz="1600" dirty="0">
                        <a:cs typeface="MRT_Jarida" pitchFamily="82" charset="-78"/>
                      </a:endParaRPr>
                    </a:p>
                  </a:txBody>
                  <a:tcPr marL="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1</a:t>
                      </a:r>
                      <a:endParaRPr lang="fa-IR" sz="2400" dirty="0">
                        <a:cs typeface="MRT_Jarida" pitchFamily="82" charset="-78"/>
                      </a:endParaRPr>
                    </a:p>
                  </a:txBody>
                  <a:tcPr marL="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1</a:t>
                      </a:r>
                      <a:endParaRPr lang="fa-IR" sz="2400" dirty="0">
                        <a:cs typeface="MRT_Jarida" pitchFamily="82" charset="-78"/>
                      </a:endParaRPr>
                    </a:p>
                  </a:txBody>
                  <a:tcPr marL="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2</a:t>
                      </a:r>
                      <a:endParaRPr lang="fa-IR" sz="2400" dirty="0">
                        <a:cs typeface="MRT_Jarida" pitchFamily="82" charset="-78"/>
                      </a:endParaRPr>
                    </a:p>
                  </a:txBody>
                  <a:tcPr marL="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3</a:t>
                      </a:r>
                      <a:endParaRPr lang="fa-IR" sz="2400" dirty="0">
                        <a:cs typeface="MRT_Jarida" pitchFamily="82" charset="-78"/>
                      </a:endParaRPr>
                    </a:p>
                  </a:txBody>
                  <a:tcPr marL="0" marB="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1800" b="0" i="0" u="none" strike="noStrike" cap="none" normalizeH="0" baseline="0" dirty="0" smtClean="0">
                          <a:ln>
                            <a:noFill/>
                          </a:ln>
                          <a:solidFill>
                            <a:srgbClr val="002060"/>
                          </a:solidFill>
                          <a:effectLst/>
                          <a:latin typeface="Tahoma" pitchFamily="34" charset="0"/>
                          <a:cs typeface="MRT_Jarida" pitchFamily="82" charset="-78"/>
                        </a:rPr>
                        <a:t>تفریق</a:t>
                      </a:r>
                      <a:endParaRPr kumimoji="0" lang="en-US" sz="1800" b="0" i="0" u="none" strike="noStrike" cap="none" normalizeH="0" baseline="0" dirty="0" smtClean="0">
                        <a:ln>
                          <a:noFill/>
                        </a:ln>
                        <a:solidFill>
                          <a:srgbClr val="002060"/>
                        </a:solidFill>
                        <a:effectLst/>
                        <a:latin typeface="Tahoma" pitchFamily="34" charset="0"/>
                        <a:cs typeface="MRT_Jarida" pitchFamily="82" charset="-78"/>
                      </a:endParaRPr>
                    </a:p>
                  </a:txBody>
                  <a:tcPr marL="0" marB="0"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1"/>
                  </a:ext>
                </a:extLst>
              </a:tr>
              <a:tr h="515042">
                <a:tc>
                  <a:txBody>
                    <a:bodyPr/>
                    <a:lstStyle/>
                    <a:p>
                      <a:pPr algn="ctr"/>
                      <a:r>
                        <a:rPr lang="fa-IR" sz="2400" dirty="0" smtClean="0">
                          <a:cs typeface="MRT_Jarida" pitchFamily="82" charset="-78"/>
                        </a:rPr>
                        <a:t>25</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100</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100</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50</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62/5</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37/5</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75</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a:r>
                        <a:rPr lang="fa-IR" sz="2400" dirty="0" smtClean="0">
                          <a:cs typeface="MRT_Jarida" pitchFamily="82" charset="-78"/>
                        </a:rPr>
                        <a:t>62/5</a:t>
                      </a:r>
                      <a:endParaRPr lang="fa-IR" sz="2400" dirty="0">
                        <a:cs typeface="MRT_Jarida" pitchFamily="8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1" eaLnBrk="1" fontAlgn="base" latinLnBrk="0" hangingPunct="1">
                        <a:lnSpc>
                          <a:spcPct val="100000"/>
                        </a:lnSpc>
                        <a:spcBef>
                          <a:spcPct val="20000"/>
                        </a:spcBef>
                        <a:spcAft>
                          <a:spcPct val="0"/>
                        </a:spcAft>
                        <a:buClrTx/>
                        <a:buSzTx/>
                        <a:buFont typeface="Wingdings" pitchFamily="2" charset="2"/>
                        <a:buNone/>
                        <a:tabLst/>
                      </a:pPr>
                      <a:r>
                        <a:rPr kumimoji="0" lang="fa-IR" sz="1800" b="0" i="0" u="none" strike="noStrike" cap="none" normalizeH="0" baseline="0" dirty="0" smtClean="0">
                          <a:ln>
                            <a:noFill/>
                          </a:ln>
                          <a:solidFill>
                            <a:srgbClr val="002060"/>
                          </a:solidFill>
                          <a:effectLst/>
                          <a:latin typeface="Tahoma" pitchFamily="34" charset="0"/>
                          <a:cs typeface="MRT_Jarida" pitchFamily="82" charset="-78"/>
                        </a:rPr>
                        <a:t>دشواری</a:t>
                      </a:r>
                      <a:endParaRPr kumimoji="0" lang="en-US" sz="1800" b="0" i="0" u="none" strike="noStrike" cap="none" normalizeH="0" baseline="0" dirty="0" smtClean="0">
                        <a:ln>
                          <a:noFill/>
                        </a:ln>
                        <a:solidFill>
                          <a:srgbClr val="002060"/>
                        </a:solidFill>
                        <a:effectLst/>
                        <a:latin typeface="Tahoma" pitchFamily="34" charset="0"/>
                        <a:cs typeface="MRT_Jarida" pitchFamily="8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2"/>
                  </a:ext>
                </a:extLst>
              </a:tr>
              <a:tr h="81686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b="0" kern="1200" dirty="0" smtClean="0">
                          <a:solidFill>
                            <a:srgbClr val="FF0000"/>
                          </a:solidFill>
                          <a:effectLst/>
                          <a:latin typeface="+mn-lt"/>
                          <a:ea typeface="+mn-ea"/>
                          <a:cs typeface="MRT_Jarida" pitchFamily="82" charset="-78"/>
                        </a:rPr>
                        <a:t>0/50</a:t>
                      </a:r>
                      <a:endParaRPr lang="fa-IR" sz="20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000" b="0" kern="1200" dirty="0" smtClean="0">
                          <a:solidFill>
                            <a:srgbClr val="FF0000"/>
                          </a:solidFill>
                          <a:effectLst/>
                          <a:latin typeface="+mn-lt"/>
                          <a:ea typeface="+mn-ea"/>
                          <a:cs typeface="MRT_Jarida" pitchFamily="82" charset="-78"/>
                        </a:rPr>
                        <a:t>صفر</a:t>
                      </a:r>
                      <a:endParaRPr lang="fa-IR" sz="20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000" b="0" kern="1200" dirty="0" smtClean="0">
                          <a:solidFill>
                            <a:srgbClr val="FF0000"/>
                          </a:solidFill>
                          <a:effectLst/>
                          <a:latin typeface="+mn-lt"/>
                          <a:ea typeface="+mn-ea"/>
                          <a:cs typeface="MRT_Jarida" pitchFamily="82" charset="-78"/>
                        </a:rPr>
                        <a:t>صفر</a:t>
                      </a:r>
                      <a:endParaRPr lang="fa-IR" sz="2000" b="0" dirty="0" smtClean="0">
                        <a:solidFill>
                          <a:srgbClr val="FF0000"/>
                        </a:solidFill>
                        <a:effectLst/>
                        <a:cs typeface="MRT_Jarida" pitchFamily="82" charset="-78"/>
                      </a:endParaRPr>
                    </a:p>
                    <a:p>
                      <a:pPr algn="ctr"/>
                      <a:endParaRPr lang="fa-IR" sz="20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b="0" kern="1200" dirty="0" smtClean="0">
                          <a:solidFill>
                            <a:srgbClr val="FF0000"/>
                          </a:solidFill>
                          <a:effectLst/>
                          <a:latin typeface="+mn-lt"/>
                          <a:ea typeface="+mn-ea"/>
                          <a:cs typeface="MRT_Jarida" pitchFamily="82" charset="-78"/>
                        </a:rPr>
                        <a:t>0/50</a:t>
                      </a:r>
                      <a:endParaRPr lang="fa-IR" sz="2000" b="0" dirty="0" smtClean="0">
                        <a:solidFill>
                          <a:srgbClr val="FF0000"/>
                        </a:solidFill>
                        <a:effectLst/>
                        <a:cs typeface="MRT_Jarida" pitchFamily="82" charset="-78"/>
                      </a:endParaRPr>
                    </a:p>
                    <a:p>
                      <a:pPr algn="ctr"/>
                      <a:endParaRPr lang="fa-IR" sz="20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b="0" kern="1200" dirty="0" smtClean="0">
                          <a:solidFill>
                            <a:srgbClr val="FF0000"/>
                          </a:solidFill>
                          <a:effectLst/>
                          <a:latin typeface="+mn-lt"/>
                          <a:ea typeface="+mn-ea"/>
                          <a:cs typeface="MRT_Jarida" pitchFamily="82" charset="-78"/>
                        </a:rPr>
                        <a:t>0/25</a:t>
                      </a:r>
                      <a:endParaRPr lang="fa-IR" sz="2000" b="0" dirty="0" smtClean="0">
                        <a:solidFill>
                          <a:srgbClr val="FF0000"/>
                        </a:solidFill>
                        <a:effectLst/>
                        <a:cs typeface="MRT_Jarida" pitchFamily="82" charset="-78"/>
                      </a:endParaRPr>
                    </a:p>
                    <a:p>
                      <a:pPr algn="ctr"/>
                      <a:endParaRPr lang="fa-IR" sz="20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b="0" kern="1200" dirty="0" smtClean="0">
                          <a:solidFill>
                            <a:srgbClr val="FF0000"/>
                          </a:solidFill>
                          <a:effectLst/>
                          <a:latin typeface="+mn-lt"/>
                          <a:ea typeface="+mn-ea"/>
                          <a:cs typeface="MRT_Jarida" pitchFamily="82" charset="-78"/>
                        </a:rPr>
                        <a:t>0/25</a:t>
                      </a:r>
                      <a:endParaRPr lang="fa-IR" sz="2000" b="0" dirty="0" smtClean="0">
                        <a:solidFill>
                          <a:srgbClr val="FF0000"/>
                        </a:solidFill>
                        <a:effectLst/>
                        <a:cs typeface="MRT_Jarida" pitchFamily="82" charset="-78"/>
                      </a:endParaRPr>
                    </a:p>
                    <a:p>
                      <a:pPr algn="ctr"/>
                      <a:endParaRPr lang="fa-IR" sz="20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b="0" kern="1200" dirty="0" smtClean="0">
                          <a:solidFill>
                            <a:srgbClr val="FF0000"/>
                          </a:solidFill>
                          <a:effectLst/>
                          <a:latin typeface="+mn-lt"/>
                          <a:ea typeface="+mn-ea"/>
                          <a:cs typeface="MRT_Jarida" pitchFamily="82" charset="-78"/>
                        </a:rPr>
                        <a:t>0/50</a:t>
                      </a:r>
                      <a:endParaRPr lang="fa-IR" sz="2800" b="0" dirty="0" smtClean="0">
                        <a:solidFill>
                          <a:srgbClr val="FF0000"/>
                        </a:solidFill>
                        <a:effectLst/>
                        <a:cs typeface="MRT_Jarida" pitchFamily="82" charset="-78"/>
                      </a:endParaRPr>
                    </a:p>
                    <a:p>
                      <a:pPr algn="ctr"/>
                      <a:endParaRPr lang="fa-IR" sz="28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b="0" kern="1200" dirty="0" smtClean="0">
                          <a:solidFill>
                            <a:srgbClr val="FF0000"/>
                          </a:solidFill>
                          <a:effectLst/>
                          <a:latin typeface="+mn-lt"/>
                          <a:ea typeface="+mn-ea"/>
                          <a:cs typeface="MRT_Jarida" pitchFamily="82" charset="-78"/>
                        </a:rPr>
                        <a:t>0/75</a:t>
                      </a:r>
                      <a:endParaRPr lang="fa-IR" sz="2800" b="0" dirty="0">
                        <a:solidFill>
                          <a:srgbClr val="FF0000"/>
                        </a:solidFill>
                        <a:cs typeface="MRT_Jarida" pitchFamily="82" charset="-78"/>
                      </a:endParaRPr>
                    </a:p>
                  </a:txBody>
                  <a:tcPr marR="0" marT="720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algn="ctr" rtl="1" eaLnBrk="1" fontAlgn="base" latinLnBrk="0" hangingPunct="1"/>
                      <a:r>
                        <a:rPr lang="fa-IR" sz="2000" b="1" i="0" kern="1200" baseline="0" dirty="0" smtClean="0">
                          <a:solidFill>
                            <a:schemeClr val="tx1"/>
                          </a:solidFill>
                          <a:effectLst/>
                          <a:latin typeface="+mn-lt"/>
                          <a:ea typeface="+mn-ea"/>
                          <a:cs typeface="MRT_Saadi Ultra" pitchFamily="2" charset="-78"/>
                        </a:rPr>
                        <a:t>تمیز</a:t>
                      </a:r>
                      <a:endParaRPr kumimoji="0" lang="en-US" sz="2000" b="1" i="0" u="none" strike="noStrike" cap="none" normalizeH="0" baseline="0" dirty="0" smtClean="0">
                        <a:ln>
                          <a:noFill/>
                        </a:ln>
                        <a:solidFill>
                          <a:srgbClr val="002060"/>
                        </a:solidFill>
                        <a:effectLst/>
                        <a:latin typeface="Tahoma" pitchFamily="34" charset="0"/>
                        <a:cs typeface="MRT_Saadi Ultra" pitchFamily="2" charset="-78"/>
                      </a:endParaRPr>
                    </a:p>
                  </a:txBody>
                  <a:tcPr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13"/>
                  </a:ext>
                </a:extLst>
              </a:tr>
            </a:tbl>
          </a:graphicData>
        </a:graphic>
      </p:graphicFrame>
      <p:sp>
        <p:nvSpPr>
          <p:cNvPr id="402594" name="WordArt 162"/>
          <p:cNvSpPr>
            <a:spLocks noChangeArrowheads="1" noChangeShapeType="1" noTextEdit="1"/>
          </p:cNvSpPr>
          <p:nvPr/>
        </p:nvSpPr>
        <p:spPr bwMode="auto">
          <a:xfrm rot="-5400000">
            <a:off x="7133431" y="256382"/>
            <a:ext cx="819150" cy="458787"/>
          </a:xfrm>
          <a:prstGeom prst="rect">
            <a:avLst/>
          </a:prstGeom>
        </p:spPr>
        <p:txBody>
          <a:bodyPr wrap="none" fromWordArt="1"/>
          <a:lstStyle/>
          <a:p>
            <a:pPr algn="ctr" rtl="1"/>
            <a:r>
              <a:rPr lang="fa-IR" sz="2000" kern="10" dirty="0">
                <a:solidFill>
                  <a:srgbClr val="002060"/>
                </a:solidFill>
                <a:cs typeface="MRT_Saadi Ultra" pitchFamily="2" charset="-78"/>
              </a:rPr>
              <a:t>دانش آموز</a:t>
            </a:r>
            <a:endParaRPr lang="en-US" sz="2000" kern="10" dirty="0">
              <a:solidFill>
                <a:srgbClr val="002060"/>
              </a:solidFill>
              <a:cs typeface="MRT_Saadi Ultra" pitchFamily="2" charset="-78"/>
            </a:endParaRPr>
          </a:p>
        </p:txBody>
      </p:sp>
      <p:sp>
        <p:nvSpPr>
          <p:cNvPr id="402595" name="WordArt 163"/>
          <p:cNvSpPr>
            <a:spLocks noChangeArrowheads="1" noChangeShapeType="1" noTextEdit="1"/>
          </p:cNvSpPr>
          <p:nvPr/>
        </p:nvSpPr>
        <p:spPr bwMode="auto">
          <a:xfrm>
            <a:off x="64770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1</a:t>
            </a:r>
          </a:p>
        </p:txBody>
      </p:sp>
      <p:sp>
        <p:nvSpPr>
          <p:cNvPr id="402596" name="WordArt 164"/>
          <p:cNvSpPr>
            <a:spLocks noChangeArrowheads="1" noChangeShapeType="1" noTextEdit="1"/>
          </p:cNvSpPr>
          <p:nvPr/>
        </p:nvSpPr>
        <p:spPr bwMode="auto">
          <a:xfrm>
            <a:off x="57150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2</a:t>
            </a:r>
          </a:p>
        </p:txBody>
      </p:sp>
      <p:sp>
        <p:nvSpPr>
          <p:cNvPr id="402597" name="WordArt 165"/>
          <p:cNvSpPr>
            <a:spLocks noChangeArrowheads="1" noChangeShapeType="1" noTextEdit="1"/>
          </p:cNvSpPr>
          <p:nvPr/>
        </p:nvSpPr>
        <p:spPr bwMode="auto">
          <a:xfrm>
            <a:off x="48768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3</a:t>
            </a:r>
          </a:p>
        </p:txBody>
      </p:sp>
      <p:sp>
        <p:nvSpPr>
          <p:cNvPr id="402598" name="WordArt 166"/>
          <p:cNvSpPr>
            <a:spLocks noChangeArrowheads="1" noChangeShapeType="1" noTextEdit="1"/>
          </p:cNvSpPr>
          <p:nvPr/>
        </p:nvSpPr>
        <p:spPr bwMode="auto">
          <a:xfrm>
            <a:off x="39624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4</a:t>
            </a:r>
          </a:p>
        </p:txBody>
      </p:sp>
      <p:sp>
        <p:nvSpPr>
          <p:cNvPr id="402599" name="WordArt 167"/>
          <p:cNvSpPr>
            <a:spLocks noChangeArrowheads="1" noChangeShapeType="1" noTextEdit="1"/>
          </p:cNvSpPr>
          <p:nvPr/>
        </p:nvSpPr>
        <p:spPr bwMode="auto">
          <a:xfrm>
            <a:off x="31242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5</a:t>
            </a:r>
          </a:p>
        </p:txBody>
      </p:sp>
      <p:sp>
        <p:nvSpPr>
          <p:cNvPr id="402600" name="WordArt 168"/>
          <p:cNvSpPr>
            <a:spLocks noChangeArrowheads="1" noChangeShapeType="1" noTextEdit="1"/>
          </p:cNvSpPr>
          <p:nvPr/>
        </p:nvSpPr>
        <p:spPr bwMode="auto">
          <a:xfrm>
            <a:off x="22098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6</a:t>
            </a:r>
          </a:p>
        </p:txBody>
      </p:sp>
      <p:sp>
        <p:nvSpPr>
          <p:cNvPr id="402601" name="WordArt 169"/>
          <p:cNvSpPr>
            <a:spLocks noChangeArrowheads="1" noChangeShapeType="1" noTextEdit="1"/>
          </p:cNvSpPr>
          <p:nvPr/>
        </p:nvSpPr>
        <p:spPr bwMode="auto">
          <a:xfrm>
            <a:off x="12192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7</a:t>
            </a:r>
          </a:p>
        </p:txBody>
      </p:sp>
      <p:sp>
        <p:nvSpPr>
          <p:cNvPr id="402602" name="WordArt 170"/>
          <p:cNvSpPr>
            <a:spLocks noChangeArrowheads="1" noChangeShapeType="1" noTextEdit="1"/>
          </p:cNvSpPr>
          <p:nvPr/>
        </p:nvSpPr>
        <p:spPr bwMode="auto">
          <a:xfrm>
            <a:off x="381000" y="609600"/>
            <a:ext cx="161925" cy="314325"/>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cs typeface="+mn-cs"/>
              </a:rPr>
              <a:t>8</a:t>
            </a:r>
          </a:p>
        </p:txBody>
      </p:sp>
      <p:sp>
        <p:nvSpPr>
          <p:cNvPr id="402603" name="WordArt 171"/>
          <p:cNvSpPr>
            <a:spLocks noChangeArrowheads="1" noChangeShapeType="1" noTextEdit="1"/>
          </p:cNvSpPr>
          <p:nvPr/>
        </p:nvSpPr>
        <p:spPr bwMode="auto">
          <a:xfrm>
            <a:off x="1981200" y="0"/>
            <a:ext cx="4572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lstStyle/>
          <a:p>
            <a:pPr algn="ctr" rtl="1"/>
            <a:r>
              <a:rPr lang="fa-IR" sz="2400" kern="10" dirty="0">
                <a:solidFill>
                  <a:srgbClr val="002060"/>
                </a:solidFill>
                <a:cs typeface="MRT_Saadi Ultra" pitchFamily="2" charset="-78"/>
              </a:rPr>
              <a:t>شماره </a:t>
            </a:r>
            <a:r>
              <a:rPr lang="fa-IR" sz="2400" kern="10" dirty="0" smtClean="0">
                <a:solidFill>
                  <a:srgbClr val="002060"/>
                </a:solidFill>
                <a:cs typeface="MRT_Saadi Ultra" pitchFamily="2" charset="-78"/>
              </a:rPr>
              <a:t>پرسش های </a:t>
            </a:r>
            <a:r>
              <a:rPr lang="fa-IR" sz="2400" kern="10" dirty="0">
                <a:solidFill>
                  <a:srgbClr val="002060"/>
                </a:solidFill>
                <a:cs typeface="MRT_Saadi Ultra" pitchFamily="2" charset="-78"/>
              </a:rPr>
              <a:t>آزمون</a:t>
            </a:r>
            <a:endParaRPr lang="en-US" sz="2400" kern="10" dirty="0">
              <a:solidFill>
                <a:srgbClr val="002060"/>
              </a:solidFill>
              <a:cs typeface="MRT_Saadi Ultra" pitchFamily="2" charset="-78"/>
            </a:endParaRPr>
          </a:p>
        </p:txBody>
      </p:sp>
      <p:cxnSp>
        <p:nvCxnSpPr>
          <p:cNvPr id="3" name="Straight Connector 2"/>
          <p:cNvCxnSpPr/>
          <p:nvPr/>
        </p:nvCxnSpPr>
        <p:spPr>
          <a:xfrm flipH="1">
            <a:off x="152400" y="2895600"/>
            <a:ext cx="7897814" cy="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4572000" y="990600"/>
            <a:ext cx="685800" cy="1905330"/>
          </a:xfrm>
          <a:prstGeom prst="rect">
            <a:avLst/>
          </a:prstGeom>
          <a:solidFill>
            <a:srgbClr val="FF0000"/>
          </a:solidFill>
        </p:spPr>
        <p:txBody>
          <a:bodyPr wrap="square" rtlCol="1">
            <a:spAutoFit/>
          </a:bodyPr>
          <a:lstStyle/>
          <a:p>
            <a:pPr algn="ctr" fontAlgn="auto">
              <a:lnSpc>
                <a:spcPts val="2000"/>
              </a:lnSpc>
              <a:spcBef>
                <a:spcPts val="0"/>
              </a:spcBef>
              <a:spcAft>
                <a:spcPts val="0"/>
              </a:spcAft>
            </a:pPr>
            <a:r>
              <a:rPr lang="fa-IR" sz="2800" b="0" dirty="0" smtClean="0">
                <a:solidFill>
                  <a:srgbClr val="2F2B20"/>
                </a:solidFill>
                <a:latin typeface="Calibri"/>
                <a:cs typeface="Arial"/>
              </a:rPr>
              <a:t>+</a:t>
            </a:r>
          </a:p>
          <a:p>
            <a:pPr algn="ctr" fontAlgn="auto">
              <a:lnSpc>
                <a:spcPts val="2000"/>
              </a:lnSpc>
              <a:spcBef>
                <a:spcPts val="0"/>
              </a:spcBef>
              <a:spcAft>
                <a:spcPts val="0"/>
              </a:spcAft>
            </a:pPr>
            <a:endParaRPr lang="fa-IR" sz="2800" b="0" dirty="0">
              <a:solidFill>
                <a:srgbClr val="2F2B20"/>
              </a:solidFill>
              <a:latin typeface="Calibri"/>
              <a:cs typeface="Arial"/>
            </a:endParaRPr>
          </a:p>
          <a:p>
            <a:pPr algn="ctr" fontAlgn="auto">
              <a:lnSpc>
                <a:spcPts val="2000"/>
              </a:lnSpc>
              <a:spcBef>
                <a:spcPts val="0"/>
              </a:spcBef>
              <a:spcAft>
                <a:spcPts val="0"/>
              </a:spcAft>
            </a:pPr>
            <a:r>
              <a:rPr lang="fa-IR" sz="2800" b="0" dirty="0" smtClean="0">
                <a:solidFill>
                  <a:srgbClr val="2F2B20"/>
                </a:solidFill>
                <a:latin typeface="Calibri"/>
                <a:cs typeface="Arial"/>
              </a:rPr>
              <a:t>-</a:t>
            </a:r>
          </a:p>
          <a:p>
            <a:pPr algn="ctr" fontAlgn="auto">
              <a:lnSpc>
                <a:spcPts val="2000"/>
              </a:lnSpc>
              <a:spcBef>
                <a:spcPts val="0"/>
              </a:spcBef>
              <a:spcAft>
                <a:spcPts val="0"/>
              </a:spcAft>
            </a:pPr>
            <a:endParaRPr lang="fa-IR" sz="2800" b="0" dirty="0">
              <a:solidFill>
                <a:srgbClr val="2F2B20"/>
              </a:solidFill>
              <a:latin typeface="Calibri"/>
              <a:cs typeface="Arial"/>
            </a:endParaRPr>
          </a:p>
          <a:p>
            <a:pPr algn="ctr" fontAlgn="auto">
              <a:lnSpc>
                <a:spcPts val="2000"/>
              </a:lnSpc>
              <a:spcBef>
                <a:spcPts val="0"/>
              </a:spcBef>
              <a:spcAft>
                <a:spcPts val="0"/>
              </a:spcAft>
            </a:pPr>
            <a:r>
              <a:rPr lang="fa-IR" sz="2800" b="0" dirty="0" smtClean="0">
                <a:solidFill>
                  <a:srgbClr val="2F2B20"/>
                </a:solidFill>
                <a:latin typeface="Calibri"/>
                <a:cs typeface="Arial"/>
              </a:rPr>
              <a:t>-</a:t>
            </a:r>
          </a:p>
          <a:p>
            <a:pPr algn="ctr" fontAlgn="auto">
              <a:lnSpc>
                <a:spcPts val="2000"/>
              </a:lnSpc>
              <a:spcBef>
                <a:spcPts val="0"/>
              </a:spcBef>
              <a:spcAft>
                <a:spcPts val="0"/>
              </a:spcAft>
            </a:pPr>
            <a:endParaRPr lang="fa-IR" sz="2800" b="0" dirty="0">
              <a:solidFill>
                <a:srgbClr val="2F2B20"/>
              </a:solidFill>
              <a:latin typeface="Calibri"/>
              <a:cs typeface="Arial"/>
            </a:endParaRPr>
          </a:p>
          <a:p>
            <a:pPr algn="ctr" fontAlgn="auto">
              <a:lnSpc>
                <a:spcPts val="2000"/>
              </a:lnSpc>
              <a:spcBef>
                <a:spcPts val="0"/>
              </a:spcBef>
              <a:spcAft>
                <a:spcPts val="0"/>
              </a:spcAft>
            </a:pPr>
            <a:r>
              <a:rPr lang="fa-IR" sz="2800" b="0" dirty="0" smtClean="0">
                <a:solidFill>
                  <a:srgbClr val="2F2B20"/>
                </a:solidFill>
                <a:latin typeface="Calibri"/>
                <a:cs typeface="Arial"/>
              </a:rPr>
              <a:t>+</a:t>
            </a:r>
            <a:endParaRPr lang="fa-IR" sz="2800" b="0" dirty="0">
              <a:solidFill>
                <a:srgbClr val="2F2B20"/>
              </a:solidFill>
              <a:latin typeface="Calibri"/>
              <a:cs typeface="Arial"/>
            </a:endParaRPr>
          </a:p>
        </p:txBody>
      </p:sp>
      <p:sp>
        <p:nvSpPr>
          <p:cNvPr id="21" name="Rectangle 20"/>
          <p:cNvSpPr/>
          <p:nvPr/>
        </p:nvSpPr>
        <p:spPr>
          <a:xfrm rot="16200000">
            <a:off x="5151386" y="2941587"/>
            <a:ext cx="6858000" cy="974828"/>
          </a:xfrm>
          <a:prstGeom prst="rect">
            <a:avLst/>
          </a:prstGeom>
          <a:blipFill>
            <a:blip r:embed="rId3"/>
            <a:tile tx="0" ty="0" sx="100000" sy="100000" flip="none" algn="tl"/>
          </a:blipFill>
          <a:scene3d>
            <a:camera prst="orthographicFront">
              <a:rot lat="0" lon="0" rev="0"/>
            </a:camera>
            <a:lightRig rig="brightRoom" dir="tl">
              <a:rot lat="0" lon="0" rev="1800000"/>
            </a:lightRig>
          </a:scene3d>
          <a:sp3d contourW="10160" prstMaterial="dkEdge">
            <a:bevelT w="38100" h="50800" prst="slope"/>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wrap="square" tIns="432000" anchor="t">
            <a:spAutoFit/>
          </a:bodyPr>
          <a:lstStyle/>
          <a:p>
            <a:pPr algn="ctr">
              <a:spcBef>
                <a:spcPct val="20000"/>
              </a:spcBef>
            </a:pPr>
            <a:r>
              <a:rPr lang="fa-IR" sz="3200" kern="0" dirty="0">
                <a:solidFill>
                  <a:srgbClr val="000000"/>
                </a:solidFill>
                <a:cs typeface="MRT_Ashgar" pitchFamily="2" charset="-78"/>
              </a:rPr>
              <a:t>مقایسه ضریب دشواری وضریب تمیز </a:t>
            </a:r>
            <a:r>
              <a:rPr lang="fa-IR" sz="3200" kern="0" dirty="0" smtClean="0">
                <a:solidFill>
                  <a:srgbClr val="000000"/>
                </a:solidFill>
                <a:cs typeface="MRT_Ashgar" pitchFamily="2" charset="-78"/>
              </a:rPr>
              <a:t>سوال</a:t>
            </a:r>
            <a:endParaRPr lang="en-US" sz="3200" kern="0" dirty="0">
              <a:solidFill>
                <a:srgbClr val="000000"/>
              </a:solidFill>
              <a:cs typeface="MRT_Ashgar" pitchFamily="2" charset="-78"/>
            </a:endParaRPr>
          </a:p>
        </p:txBody>
      </p:sp>
      <p:sp>
        <p:nvSpPr>
          <p:cNvPr id="10" name="TextBox 9"/>
          <p:cNvSpPr txBox="1"/>
          <p:nvPr/>
        </p:nvSpPr>
        <p:spPr>
          <a:xfrm>
            <a:off x="3657600" y="4876800"/>
            <a:ext cx="1752600" cy="1938992"/>
          </a:xfrm>
          <a:prstGeom prst="rect">
            <a:avLst/>
          </a:prstGeom>
          <a:solidFill>
            <a:srgbClr val="FF0000"/>
          </a:solidFill>
        </p:spPr>
        <p:txBody>
          <a:bodyPr wrap="square" rtlCol="1">
            <a:spAutoFit/>
          </a:bodyPr>
          <a:lstStyle/>
          <a:p>
            <a:pPr marL="514350" indent="-514350" algn="ctr" rtl="1" fontAlgn="auto">
              <a:lnSpc>
                <a:spcPts val="3360"/>
              </a:lnSpc>
              <a:spcBef>
                <a:spcPts val="0"/>
              </a:spcBef>
              <a:spcAft>
                <a:spcPts val="0"/>
              </a:spcAft>
              <a:buFontTx/>
              <a:buAutoNum type="arabicPlain" startAt="2"/>
            </a:pPr>
            <a:r>
              <a:rPr lang="fa-IR" sz="2800" b="0" dirty="0" smtClean="0">
                <a:solidFill>
                  <a:srgbClr val="2F2B20"/>
                </a:solidFill>
                <a:latin typeface="Calibri"/>
                <a:cs typeface="MRT_Jarida" pitchFamily="82" charset="-78"/>
              </a:rPr>
              <a:t>    5  </a:t>
            </a:r>
          </a:p>
          <a:p>
            <a:pPr marL="514350" indent="-514350" algn="ctr" rtl="1" fontAlgn="auto">
              <a:lnSpc>
                <a:spcPts val="3360"/>
              </a:lnSpc>
              <a:spcBef>
                <a:spcPts val="0"/>
              </a:spcBef>
              <a:spcAft>
                <a:spcPts val="0"/>
              </a:spcAft>
              <a:buFontTx/>
              <a:buAutoNum type="arabicPlain"/>
            </a:pPr>
            <a:r>
              <a:rPr lang="fa-IR" sz="2800" b="0" dirty="0" smtClean="0">
                <a:solidFill>
                  <a:srgbClr val="2F2B20"/>
                </a:solidFill>
                <a:latin typeface="Calibri"/>
                <a:cs typeface="MRT_Jarida" pitchFamily="82" charset="-78"/>
              </a:rPr>
              <a:t>     1  </a:t>
            </a:r>
          </a:p>
          <a:p>
            <a:pPr algn="ctr" rtl="1" fontAlgn="auto">
              <a:lnSpc>
                <a:spcPts val="3800"/>
              </a:lnSpc>
              <a:spcBef>
                <a:spcPts val="0"/>
              </a:spcBef>
              <a:spcAft>
                <a:spcPts val="0"/>
              </a:spcAft>
            </a:pPr>
            <a:r>
              <a:rPr lang="fa-IR" sz="2800" b="0" dirty="0" smtClean="0">
                <a:solidFill>
                  <a:srgbClr val="2F2B20"/>
                </a:solidFill>
                <a:latin typeface="Calibri"/>
                <a:cs typeface="MRT_Jarida" pitchFamily="82" charset="-78"/>
              </a:rPr>
              <a:t>27/5    62/5</a:t>
            </a:r>
          </a:p>
          <a:p>
            <a:pPr algn="ctr" rtl="1" fontAlgn="auto">
              <a:lnSpc>
                <a:spcPts val="3800"/>
              </a:lnSpc>
              <a:spcBef>
                <a:spcPts val="0"/>
              </a:spcBef>
              <a:spcAft>
                <a:spcPts val="0"/>
              </a:spcAft>
            </a:pPr>
            <a:r>
              <a:rPr lang="fa-IR" sz="2800" b="0" dirty="0" smtClean="0">
                <a:solidFill>
                  <a:srgbClr val="2F2B20"/>
                </a:solidFill>
                <a:latin typeface="Calibri"/>
                <a:cs typeface="MRT_Jarida" pitchFamily="82" charset="-78"/>
              </a:rPr>
              <a:t>0/25   0/25</a:t>
            </a:r>
          </a:p>
        </p:txBody>
      </p:sp>
      <p:sp>
        <p:nvSpPr>
          <p:cNvPr id="11" name="TextBox 10"/>
          <p:cNvSpPr txBox="1"/>
          <p:nvPr/>
        </p:nvSpPr>
        <p:spPr>
          <a:xfrm>
            <a:off x="6286500" y="5791200"/>
            <a:ext cx="800100" cy="1059906"/>
          </a:xfrm>
          <a:prstGeom prst="rect">
            <a:avLst/>
          </a:prstGeom>
          <a:solidFill>
            <a:srgbClr val="92D050"/>
          </a:solidFill>
        </p:spPr>
        <p:txBody>
          <a:bodyPr wrap="square" rtlCol="1">
            <a:spAutoFit/>
          </a:bodyPr>
          <a:lstStyle/>
          <a:p>
            <a:pPr algn="ctr" rtl="1" fontAlgn="auto">
              <a:lnSpc>
                <a:spcPts val="3900"/>
              </a:lnSpc>
              <a:spcBef>
                <a:spcPts val="0"/>
              </a:spcBef>
              <a:spcAft>
                <a:spcPts val="0"/>
              </a:spcAft>
            </a:pPr>
            <a:r>
              <a:rPr lang="fa-IR" sz="2400" dirty="0" smtClean="0">
                <a:solidFill>
                  <a:srgbClr val="2F2B20"/>
                </a:solidFill>
                <a:latin typeface="Calibri"/>
                <a:cs typeface="MRT_Jarida" pitchFamily="82" charset="-78"/>
              </a:rPr>
              <a:t>62/5</a:t>
            </a:r>
          </a:p>
          <a:p>
            <a:pPr algn="ctr" rtl="1" fontAlgn="auto">
              <a:lnSpc>
                <a:spcPts val="3900"/>
              </a:lnSpc>
              <a:spcBef>
                <a:spcPts val="0"/>
              </a:spcBef>
              <a:spcAft>
                <a:spcPts val="0"/>
              </a:spcAft>
            </a:pPr>
            <a:r>
              <a:rPr lang="fa-IR" sz="2400" dirty="0" smtClean="0">
                <a:solidFill>
                  <a:srgbClr val="2F2B20"/>
                </a:solidFill>
                <a:latin typeface="Calibri"/>
                <a:cs typeface="MRT_Jarida" pitchFamily="82" charset="-78"/>
              </a:rPr>
              <a:t>0/75</a:t>
            </a:r>
            <a:endParaRPr lang="fa-IR" sz="2400" dirty="0">
              <a:solidFill>
                <a:srgbClr val="2F2B20"/>
              </a:solidFill>
              <a:latin typeface="Calibri"/>
              <a:cs typeface="MRT_Jarida" pitchFamily="82" charset="-78"/>
            </a:endParaRPr>
          </a:p>
        </p:txBody>
      </p:sp>
      <p:sp>
        <p:nvSpPr>
          <p:cNvPr id="2" name="Date Placeholder 1"/>
          <p:cNvSpPr>
            <a:spLocks noGrp="1"/>
          </p:cNvSpPr>
          <p:nvPr>
            <p:ph type="dt" sz="half" idx="10"/>
          </p:nvPr>
        </p:nvSpPr>
        <p:spPr/>
        <p:txBody>
          <a:bodyPr/>
          <a:lstStyle/>
          <a:p>
            <a:pPr>
              <a:defRPr/>
            </a:pPr>
            <a:r>
              <a:rPr lang="fa-IR" smtClean="0">
                <a:solidFill>
                  <a:srgbClr val="808080"/>
                </a:solidFill>
              </a:rPr>
              <a:t>1394/06/26</a:t>
            </a:r>
            <a:endParaRPr lang="en-US">
              <a:solidFill>
                <a:srgbClr val="808080"/>
              </a:solidFill>
            </a:endParaRPr>
          </a:p>
        </p:txBody>
      </p:sp>
      <p:sp>
        <p:nvSpPr>
          <p:cNvPr id="5" name="Slide Number Placeholder 4"/>
          <p:cNvSpPr>
            <a:spLocks noGrp="1"/>
          </p:cNvSpPr>
          <p:nvPr>
            <p:ph type="sldNum" sz="quarter" idx="12"/>
          </p:nvPr>
        </p:nvSpPr>
        <p:spPr>
          <a:xfrm>
            <a:off x="8531788" y="6553200"/>
            <a:ext cx="548640" cy="396240"/>
          </a:xfrm>
        </p:spPr>
        <p:txBody>
          <a:bodyPr/>
          <a:lstStyle/>
          <a:p>
            <a:pPr>
              <a:defRPr/>
            </a:pPr>
            <a:fld id="{378433BA-15C7-4418-97BA-9CBEF4A1D1FF}" type="slidenum">
              <a:rPr lang="ar-SA" smtClean="0">
                <a:solidFill>
                  <a:srgbClr val="808080"/>
                </a:solidFill>
                <a:effectLst>
                  <a:outerShdw blurRad="38100" dist="38100" dir="2700000" algn="tl">
                    <a:srgbClr val="000000">
                      <a:alpha val="43137"/>
                    </a:srgbClr>
                  </a:outerShdw>
                </a:effectLst>
              </a:rPr>
              <a:pPr>
                <a:defRPr/>
              </a:pPr>
              <a:t>133</a:t>
            </a:fld>
            <a:endParaRPr lang="en-US" dirty="0">
              <a:solidFill>
                <a:srgbClr val="808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7672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685800"/>
          </a:xfrm>
        </p:spPr>
        <p:txBody>
          <a:bodyPr/>
          <a:lstStyle/>
          <a:p>
            <a:pPr algn="ctr" rtl="1"/>
            <a:r>
              <a:rPr lang="fa-IR" dirty="0" smtClean="0">
                <a:cs typeface="MRT_Jarida" pitchFamily="82" charset="-78"/>
              </a:rPr>
              <a:t>ضریب دشواری وتمیز آزمونهای تشریحی</a:t>
            </a:r>
            <a:endParaRPr lang="en-US" dirty="0">
              <a:cs typeface="MRT_Jarida" pitchFamily="82" charset="-78"/>
            </a:endParaRPr>
          </a:p>
        </p:txBody>
      </p:sp>
      <p:sp>
        <p:nvSpPr>
          <p:cNvPr id="2" name="TextBox 1"/>
          <p:cNvSpPr txBox="1"/>
          <p:nvPr/>
        </p:nvSpPr>
        <p:spPr>
          <a:xfrm>
            <a:off x="380999" y="1676400"/>
            <a:ext cx="2684660" cy="461665"/>
          </a:xfrm>
          <a:prstGeom prst="rect">
            <a:avLst/>
          </a:prstGeom>
          <a:noFill/>
        </p:spPr>
        <p:txBody>
          <a:bodyPr wrap="square" rtlCol="1">
            <a:spAutoFit/>
          </a:bodyPr>
          <a:lstStyle/>
          <a:p>
            <a:pPr fontAlgn="auto">
              <a:spcBef>
                <a:spcPts val="0"/>
              </a:spcBef>
              <a:spcAft>
                <a:spcPts val="0"/>
              </a:spcAft>
            </a:pPr>
            <a:r>
              <a:rPr lang="en-US" sz="2400" dirty="0">
                <a:solidFill>
                  <a:srgbClr val="000000"/>
                </a:solidFill>
                <a:latin typeface="Century Gothic"/>
                <a:cs typeface="MRT_Beirut" pitchFamily="2" charset="-78"/>
              </a:rPr>
              <a:t>P= </a:t>
            </a:r>
            <a:r>
              <a:rPr lang="fa-IR" sz="2400" dirty="0">
                <a:solidFill>
                  <a:srgbClr val="000000"/>
                </a:solidFill>
                <a:latin typeface="Century Gothic"/>
                <a:cs typeface="MRT_Beirut" pitchFamily="2" charset="-78"/>
              </a:rPr>
              <a:t>ضریب دشواری</a:t>
            </a:r>
            <a:r>
              <a:rPr lang="en-US" sz="2400" dirty="0">
                <a:solidFill>
                  <a:srgbClr val="000000"/>
                </a:solidFill>
                <a:latin typeface="Century Gothic"/>
                <a:cs typeface="MRT_Beirut" pitchFamily="2" charset="-78"/>
              </a:rPr>
              <a:t>=</a:t>
            </a:r>
            <a:endParaRPr lang="fa-IR" sz="2400" b="0" dirty="0">
              <a:solidFill>
                <a:srgbClr val="000000"/>
              </a:solidFill>
              <a:latin typeface="Century Gothic"/>
              <a:cs typeface="+mn-cs"/>
            </a:endParaRPr>
          </a:p>
        </p:txBody>
      </p:sp>
      <p:sp>
        <p:nvSpPr>
          <p:cNvPr id="3" name="TextBox 2"/>
          <p:cNvSpPr txBox="1"/>
          <p:nvPr/>
        </p:nvSpPr>
        <p:spPr>
          <a:xfrm>
            <a:off x="2747966" y="1295400"/>
            <a:ext cx="7310434" cy="523220"/>
          </a:xfrm>
          <a:prstGeom prst="rect">
            <a:avLst/>
          </a:prstGeom>
          <a:noFill/>
        </p:spPr>
        <p:txBody>
          <a:bodyPr wrap="square" rtlCol="1">
            <a:spAutoFit/>
          </a:bodyPr>
          <a:lstStyle/>
          <a:p>
            <a:pPr fontAlgn="auto">
              <a:spcBef>
                <a:spcPts val="0"/>
              </a:spcBef>
              <a:spcAft>
                <a:spcPts val="0"/>
              </a:spcAft>
            </a:pP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a:t>
            </a: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H</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 ∑+</a:t>
            </a:r>
            <a:r>
              <a:rPr lang="fa-IR" sz="2800" dirty="0">
                <a:solidFill>
                  <a:srgbClr val="000000"/>
                </a:solidFill>
                <a:effectLst>
                  <a:outerShdw blurRad="38100" dist="38100" dir="2700000" algn="tl">
                    <a:srgbClr val="000000">
                      <a:alpha val="43137"/>
                    </a:srgbClr>
                  </a:outerShdw>
                </a:effectLst>
                <a:latin typeface="Century Gothic"/>
                <a:cs typeface="MRT_Ashgar" pitchFamily="2" charset="-78"/>
              </a:rPr>
              <a:t> </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L  2)  –</a:t>
            </a: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N score  min)</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 </a:t>
            </a:r>
            <a:endParaRPr lang="fa-IR" sz="2800" dirty="0">
              <a:solidFill>
                <a:srgbClr val="000000"/>
              </a:solidFill>
              <a:effectLst>
                <a:outerShdw blurRad="38100" dist="38100" dir="2700000" algn="tl">
                  <a:srgbClr val="000000">
                    <a:alpha val="43137"/>
                  </a:srgbClr>
                </a:outerShdw>
              </a:effectLst>
              <a:latin typeface="Century Gothic"/>
              <a:cs typeface="MRT_Ashgar" pitchFamily="2" charset="-78"/>
            </a:endParaRPr>
          </a:p>
        </p:txBody>
      </p:sp>
      <p:sp>
        <p:nvSpPr>
          <p:cNvPr id="4" name="TextBox 3"/>
          <p:cNvSpPr txBox="1"/>
          <p:nvPr/>
        </p:nvSpPr>
        <p:spPr>
          <a:xfrm>
            <a:off x="2743200" y="1962090"/>
            <a:ext cx="6248400" cy="523220"/>
          </a:xfrm>
          <a:prstGeom prst="rect">
            <a:avLst/>
          </a:prstGeom>
          <a:noFill/>
        </p:spPr>
        <p:txBody>
          <a:bodyPr wrap="square" rtlCol="1">
            <a:spAutoFit/>
          </a:bodyPr>
          <a:lstStyle/>
          <a:p>
            <a:pPr fontAlgn="auto">
              <a:spcBef>
                <a:spcPts val="0"/>
              </a:spcBef>
              <a:spcAft>
                <a:spcPts val="0"/>
              </a:spcAft>
            </a:pP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2 N (score  max - score  min)</a:t>
            </a:r>
            <a:endParaRPr lang="fa-IR" sz="2800" dirty="0">
              <a:solidFill>
                <a:srgbClr val="000000"/>
              </a:solidFill>
              <a:effectLst>
                <a:outerShdw blurRad="38100" dist="38100" dir="2700000" algn="tl">
                  <a:srgbClr val="000000">
                    <a:alpha val="43137"/>
                  </a:srgbClr>
                </a:outerShdw>
              </a:effectLst>
              <a:latin typeface="Century Gothic"/>
              <a:cs typeface="MRT_Ashgar" pitchFamily="2" charset="-78"/>
            </a:endParaRPr>
          </a:p>
        </p:txBody>
      </p:sp>
      <p:cxnSp>
        <p:nvCxnSpPr>
          <p:cNvPr id="6" name="Straight Connector 5"/>
          <p:cNvCxnSpPr/>
          <p:nvPr/>
        </p:nvCxnSpPr>
        <p:spPr>
          <a:xfrm>
            <a:off x="2743200" y="1828800"/>
            <a:ext cx="5181600" cy="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810000" y="3200400"/>
            <a:ext cx="609600" cy="369332"/>
          </a:xfrm>
          <a:prstGeom prst="rect">
            <a:avLst/>
          </a:prstGeom>
          <a:noFill/>
        </p:spPr>
        <p:txBody>
          <a:bodyPr wrap="square" rtlCol="1">
            <a:spAutoFit/>
          </a:bodyPr>
          <a:lstStyle/>
          <a:p>
            <a:pPr fontAlgn="auto">
              <a:spcBef>
                <a:spcPts val="0"/>
              </a:spcBef>
              <a:spcAft>
                <a:spcPts val="0"/>
              </a:spcAft>
            </a:pPr>
            <a:endParaRPr lang="fa-IR" b="0" dirty="0">
              <a:solidFill>
                <a:srgbClr val="000000"/>
              </a:solidFill>
              <a:latin typeface="Century Gothic"/>
              <a:cs typeface="+mn-cs"/>
            </a:endParaRPr>
          </a:p>
        </p:txBody>
      </p:sp>
      <p:sp>
        <p:nvSpPr>
          <p:cNvPr id="5" name="Rectangle 4"/>
          <p:cNvSpPr/>
          <p:nvPr/>
        </p:nvSpPr>
        <p:spPr>
          <a:xfrm>
            <a:off x="380998" y="3733800"/>
            <a:ext cx="2684521" cy="461665"/>
          </a:xfrm>
          <a:prstGeom prst="rect">
            <a:avLst/>
          </a:prstGeom>
        </p:spPr>
        <p:txBody>
          <a:bodyPr wrap="square">
            <a:spAutoFit/>
          </a:bodyPr>
          <a:lstStyle/>
          <a:p>
            <a:pPr fontAlgn="auto">
              <a:spcBef>
                <a:spcPts val="0"/>
              </a:spcBef>
              <a:spcAft>
                <a:spcPts val="0"/>
              </a:spcAft>
            </a:pPr>
            <a:r>
              <a:rPr lang="en-US" sz="2400" dirty="0" smtClean="0">
                <a:solidFill>
                  <a:srgbClr val="000000"/>
                </a:solidFill>
                <a:latin typeface="Century Gothic"/>
                <a:cs typeface="MRT_Beirut" pitchFamily="2" charset="-78"/>
              </a:rPr>
              <a:t>d= </a:t>
            </a:r>
            <a:r>
              <a:rPr lang="fa-IR" sz="2400" dirty="0">
                <a:solidFill>
                  <a:srgbClr val="000000"/>
                </a:solidFill>
                <a:latin typeface="Century Gothic"/>
                <a:cs typeface="MRT_Beirut" pitchFamily="2" charset="-78"/>
              </a:rPr>
              <a:t>ضریب </a:t>
            </a:r>
            <a:r>
              <a:rPr lang="fa-IR" sz="2400" dirty="0" smtClean="0">
                <a:solidFill>
                  <a:srgbClr val="000000"/>
                </a:solidFill>
                <a:latin typeface="Century Gothic"/>
                <a:cs typeface="MRT_Beirut" pitchFamily="2" charset="-78"/>
              </a:rPr>
              <a:t>تمیز</a:t>
            </a:r>
            <a:r>
              <a:rPr lang="en-US" sz="2400" dirty="0" smtClean="0">
                <a:solidFill>
                  <a:srgbClr val="000000"/>
                </a:solidFill>
                <a:latin typeface="Century Gothic"/>
                <a:cs typeface="MRT_Beirut" pitchFamily="2" charset="-78"/>
              </a:rPr>
              <a:t>=</a:t>
            </a:r>
            <a:endParaRPr lang="fa-IR" sz="2400" b="0" dirty="0">
              <a:solidFill>
                <a:srgbClr val="000000"/>
              </a:solidFill>
              <a:latin typeface="Century Gothic"/>
              <a:cs typeface="+mn-cs"/>
            </a:endParaRPr>
          </a:p>
        </p:txBody>
      </p:sp>
      <p:cxnSp>
        <p:nvCxnSpPr>
          <p:cNvPr id="10" name="Straight Connector 9"/>
          <p:cNvCxnSpPr/>
          <p:nvPr/>
        </p:nvCxnSpPr>
        <p:spPr>
          <a:xfrm flipV="1">
            <a:off x="2667000" y="3876020"/>
            <a:ext cx="5334000" cy="10180"/>
          </a:xfrm>
          <a:prstGeom prst="line">
            <a:avLst/>
          </a:prstGeom>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205929" y="3352800"/>
            <a:ext cx="4480191" cy="523220"/>
          </a:xfrm>
          <a:prstGeom prst="rect">
            <a:avLst/>
          </a:prstGeom>
          <a:noFill/>
        </p:spPr>
        <p:txBody>
          <a:bodyPr wrap="square" rtlCol="1">
            <a:spAutoFit/>
          </a:bodyPr>
          <a:lstStyle/>
          <a:p>
            <a:pPr fontAlgn="auto">
              <a:spcBef>
                <a:spcPts val="0"/>
              </a:spcBef>
              <a:spcAft>
                <a:spcPts val="0"/>
              </a:spcAft>
            </a:pP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a:t>
            </a: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H</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 ∑ -  L </a:t>
            </a:r>
            <a:endParaRPr lang="fa-IR" sz="2800" dirty="0">
              <a:solidFill>
                <a:srgbClr val="000000"/>
              </a:solidFill>
              <a:effectLst>
                <a:outerShdw blurRad="38100" dist="38100" dir="2700000" algn="tl">
                  <a:srgbClr val="000000">
                    <a:alpha val="43137"/>
                  </a:srgbClr>
                </a:outerShdw>
              </a:effectLst>
              <a:latin typeface="Century Gothic"/>
              <a:cs typeface="MRT_Ashgar" pitchFamily="2" charset="-78"/>
            </a:endParaRPr>
          </a:p>
        </p:txBody>
      </p:sp>
      <p:sp>
        <p:nvSpPr>
          <p:cNvPr id="16" name="TextBox 15"/>
          <p:cNvSpPr txBox="1"/>
          <p:nvPr/>
        </p:nvSpPr>
        <p:spPr>
          <a:xfrm>
            <a:off x="2667000" y="3957935"/>
            <a:ext cx="6629400" cy="523220"/>
          </a:xfrm>
          <a:prstGeom prst="rect">
            <a:avLst/>
          </a:prstGeom>
          <a:noFill/>
        </p:spPr>
        <p:txBody>
          <a:bodyPr wrap="square" rtlCol="1">
            <a:spAutoFit/>
          </a:bodyPr>
          <a:lstStyle/>
          <a:p>
            <a:pPr fontAlgn="auto">
              <a:spcBef>
                <a:spcPts val="0"/>
              </a:spcBef>
              <a:spcAft>
                <a:spcPts val="0"/>
              </a:spcAft>
            </a:pP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N (score  max - score  min)</a:t>
            </a:r>
            <a:endParaRPr lang="fa-IR" sz="2800" dirty="0">
              <a:solidFill>
                <a:srgbClr val="000000"/>
              </a:solidFill>
              <a:effectLst>
                <a:outerShdw blurRad="38100" dist="38100" dir="2700000" algn="tl">
                  <a:srgbClr val="000000">
                    <a:alpha val="43137"/>
                  </a:srgbClr>
                </a:outerShdw>
              </a:effectLst>
              <a:latin typeface="Century Gothic"/>
              <a:cs typeface="MRT_Ashgar" pitchFamily="2" charset="-78"/>
            </a:endParaRPr>
          </a:p>
        </p:txBody>
      </p:sp>
      <p:sp>
        <p:nvSpPr>
          <p:cNvPr id="7" name="Rounded Rectangle 6"/>
          <p:cNvSpPr/>
          <p:nvPr/>
        </p:nvSpPr>
        <p:spPr>
          <a:xfrm>
            <a:off x="4267200" y="1295400"/>
            <a:ext cx="3048000"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endParaRPr lang="fa-IR" b="0">
              <a:solidFill>
                <a:srgbClr val="FFFFFF"/>
              </a:solidFill>
            </a:endParaRPr>
          </a:p>
        </p:txBody>
      </p:sp>
      <p:sp>
        <p:nvSpPr>
          <p:cNvPr id="8" name="Rounded Rectangle 7"/>
          <p:cNvSpPr/>
          <p:nvPr/>
        </p:nvSpPr>
        <p:spPr>
          <a:xfrm>
            <a:off x="5676900" y="1962090"/>
            <a:ext cx="2247900"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endParaRPr lang="fa-IR" b="0">
              <a:solidFill>
                <a:srgbClr val="FFFFFF"/>
              </a:solidFill>
            </a:endParaRPr>
          </a:p>
        </p:txBody>
      </p:sp>
      <p:sp>
        <p:nvSpPr>
          <p:cNvPr id="18" name="Rounded Rectangle 17"/>
          <p:cNvSpPr/>
          <p:nvPr/>
        </p:nvSpPr>
        <p:spPr>
          <a:xfrm>
            <a:off x="5257800" y="4034135"/>
            <a:ext cx="2286000"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endParaRPr lang="fa-IR" b="0">
              <a:solidFill>
                <a:srgbClr val="FFFFFF"/>
              </a:solidFill>
            </a:endParaRPr>
          </a:p>
        </p:txBody>
      </p:sp>
      <p:sp>
        <p:nvSpPr>
          <p:cNvPr id="12" name="Slide Number Placeholder 11"/>
          <p:cNvSpPr>
            <a:spLocks noGrp="1"/>
          </p:cNvSpPr>
          <p:nvPr>
            <p:ph type="sldNum" sz="quarter" idx="12"/>
          </p:nvPr>
        </p:nvSpPr>
        <p:spPr/>
        <p:txBody>
          <a:bodyPr/>
          <a:lstStyle/>
          <a:p>
            <a:fld id="{711C5F61-7223-4FC7-A99A-24B51AEB4597}" type="slidenum">
              <a:rPr lang="en-US" smtClean="0">
                <a:solidFill>
                  <a:srgbClr val="000000"/>
                </a:solidFill>
              </a:rPr>
              <a:pPr/>
              <a:t>134</a:t>
            </a:fld>
            <a:endParaRPr lang="en-US">
              <a:solidFill>
                <a:srgbClr val="000000"/>
              </a:solidFill>
            </a:endParaRPr>
          </a:p>
        </p:txBody>
      </p:sp>
    </p:spTree>
    <p:extLst>
      <p:ext uri="{BB962C8B-B14F-4D97-AF65-F5344CB8AC3E}">
        <p14:creationId xmlns:p14="http://schemas.microsoft.com/office/powerpoint/2010/main" val="34579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3814975"/>
              </p:ext>
            </p:extLst>
          </p:nvPr>
        </p:nvGraphicFramePr>
        <p:xfrm>
          <a:off x="5105400" y="228600"/>
          <a:ext cx="3810000" cy="3417224"/>
        </p:xfrm>
        <a:graphic>
          <a:graphicData uri="http://schemas.openxmlformats.org/drawingml/2006/table">
            <a:tbl>
              <a:tblPr rtl="1" firstRow="1" bandRow="1"/>
              <a:tblGrid>
                <a:gridCol w="2059273">
                  <a:extLst>
                    <a:ext uri="{9D8B030D-6E8A-4147-A177-3AD203B41FA5}">
                      <a16:colId xmlns:a16="http://schemas.microsoft.com/office/drawing/2014/main" xmlns="" val="20000"/>
                    </a:ext>
                  </a:extLst>
                </a:gridCol>
                <a:gridCol w="1750727">
                  <a:extLst>
                    <a:ext uri="{9D8B030D-6E8A-4147-A177-3AD203B41FA5}">
                      <a16:colId xmlns:a16="http://schemas.microsoft.com/office/drawing/2014/main" xmlns="" val="20001"/>
                    </a:ext>
                  </a:extLst>
                </a:gridCol>
              </a:tblGrid>
              <a:tr h="460664">
                <a:tc>
                  <a:txBody>
                    <a:bodyPr/>
                    <a:lstStyle/>
                    <a:p>
                      <a:pPr algn="r" rtl="1"/>
                      <a:r>
                        <a:rPr lang="fa-IR" sz="1800" b="1" dirty="0" smtClean="0">
                          <a:effectLst>
                            <a:outerShdw blurRad="38100" dist="38100" dir="2700000" algn="tl">
                              <a:srgbClr val="000000">
                                <a:alpha val="43137"/>
                              </a:srgbClr>
                            </a:outerShdw>
                          </a:effectLst>
                        </a:rPr>
                        <a:t>نمره سوال    </a:t>
                      </a:r>
                      <a:r>
                        <a:rPr lang="fa-IR" sz="2000" b="1" dirty="0" smtClean="0">
                          <a:effectLst>
                            <a:outerShdw blurRad="38100" dist="38100" dir="2700000" algn="tl">
                              <a:srgbClr val="000000">
                                <a:alpha val="43137"/>
                              </a:srgbClr>
                            </a:outerShdw>
                          </a:effectLst>
                        </a:rPr>
                        <a:t>گروه بالا</a:t>
                      </a:r>
                      <a:endParaRPr lang="fa-IR" sz="2000" b="1" dirty="0">
                        <a:effectLst>
                          <a:outerShdw blurRad="38100" dist="38100" dir="2700000" algn="tl">
                            <a:srgbClr val="000000">
                              <a:alpha val="43137"/>
                            </a:srgbClr>
                          </a:outerShdw>
                        </a:effectLst>
                      </a:endParaRPr>
                    </a:p>
                  </a:txBody>
                  <a:tcPr/>
                </a:tc>
                <a:tc>
                  <a:txBody>
                    <a:bodyPr/>
                    <a:lstStyle/>
                    <a:p>
                      <a:pPr algn="ctr" rtl="1"/>
                      <a:r>
                        <a:rPr lang="fa-IR" sz="2000" b="1" dirty="0" smtClean="0">
                          <a:effectLst>
                            <a:outerShdw blurRad="38100" dist="38100" dir="2700000" algn="tl">
                              <a:srgbClr val="000000">
                                <a:alpha val="43137"/>
                              </a:srgbClr>
                            </a:outerShdw>
                          </a:effectLst>
                        </a:rPr>
                        <a:t>گروه</a:t>
                      </a:r>
                      <a:r>
                        <a:rPr lang="fa-IR" sz="2000" b="1" baseline="0" dirty="0" smtClean="0">
                          <a:effectLst>
                            <a:outerShdw blurRad="38100" dist="38100" dir="2700000" algn="tl">
                              <a:srgbClr val="000000">
                                <a:alpha val="43137"/>
                              </a:srgbClr>
                            </a:outerShdw>
                          </a:effectLst>
                        </a:rPr>
                        <a:t> پایین</a:t>
                      </a:r>
                      <a:endParaRPr lang="fa-IR" sz="2000"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0"/>
                  </a:ext>
                </a:extLst>
              </a:tr>
              <a:tr h="2917536">
                <a:tc>
                  <a:txBody>
                    <a:bodyPr/>
                    <a:lstStyle/>
                    <a:p>
                      <a:pPr algn="l" rtl="0"/>
                      <a:r>
                        <a:rPr lang="en-US" sz="20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fs</a:t>
                      </a:r>
                      <a:r>
                        <a:rPr lang="en-US" sz="2400" b="1" baseline="0" dirty="0" smtClean="0">
                          <a:effectLst>
                            <a:outerShdw blurRad="38100" dist="38100" dir="2700000" algn="tl">
                              <a:srgbClr val="000000">
                                <a:alpha val="43137"/>
                              </a:srgbClr>
                            </a:outerShdw>
                          </a:effectLst>
                        </a:rPr>
                        <a:t>        f         s</a:t>
                      </a:r>
                    </a:p>
                    <a:p>
                      <a:pPr algn="l" rtl="0"/>
                      <a:r>
                        <a:rPr lang="en-US" sz="2000" b="1" baseline="0" dirty="0" smtClean="0">
                          <a:effectLst>
                            <a:outerShdw blurRad="38100" dist="38100" dir="2700000" algn="tl">
                              <a:srgbClr val="000000">
                                <a:alpha val="43137"/>
                              </a:srgbClr>
                            </a:outerShdw>
                          </a:effectLst>
                        </a:rPr>
                        <a:t>40         8          </a:t>
                      </a:r>
                      <a:r>
                        <a:rPr lang="en-US" sz="2000" b="1" baseline="0" dirty="0" smtClean="0">
                          <a:solidFill>
                            <a:srgbClr val="FF0000"/>
                          </a:solidFill>
                          <a:effectLst>
                            <a:outerShdw blurRad="38100" dist="38100" dir="2700000" algn="tl">
                              <a:srgbClr val="000000">
                                <a:alpha val="43137"/>
                              </a:srgbClr>
                            </a:outerShdw>
                          </a:effectLst>
                        </a:rPr>
                        <a:t>5</a:t>
                      </a:r>
                    </a:p>
                    <a:p>
                      <a:pPr algn="l" rtl="0"/>
                      <a:r>
                        <a:rPr lang="en-US" sz="2000" b="1" baseline="0" dirty="0" smtClean="0">
                          <a:effectLst>
                            <a:outerShdw blurRad="38100" dist="38100" dir="2700000" algn="tl">
                              <a:srgbClr val="000000">
                                <a:alpha val="43137"/>
                              </a:srgbClr>
                            </a:outerShdw>
                          </a:effectLst>
                        </a:rPr>
                        <a:t>20         5          </a:t>
                      </a:r>
                      <a:r>
                        <a:rPr lang="en-US" sz="2000" b="1" baseline="0" dirty="0" smtClean="0">
                          <a:solidFill>
                            <a:srgbClr val="FF0000"/>
                          </a:solidFill>
                          <a:effectLst>
                            <a:outerShdw blurRad="38100" dist="38100" dir="2700000" algn="tl">
                              <a:srgbClr val="000000">
                                <a:alpha val="43137"/>
                              </a:srgbClr>
                            </a:outerShdw>
                          </a:effectLst>
                        </a:rPr>
                        <a:t>4</a:t>
                      </a:r>
                      <a:r>
                        <a:rPr lang="en-US" sz="2000" b="1" baseline="0" dirty="0" smtClean="0">
                          <a:effectLst>
                            <a:outerShdw blurRad="38100" dist="38100" dir="2700000" algn="tl">
                              <a:srgbClr val="000000">
                                <a:alpha val="43137"/>
                              </a:srgbClr>
                            </a:outerShdw>
                          </a:effectLst>
                        </a:rPr>
                        <a:t>  </a:t>
                      </a:r>
                    </a:p>
                    <a:p>
                      <a:pPr algn="l" rtl="0"/>
                      <a:r>
                        <a:rPr lang="en-US" sz="2000" b="1" baseline="0" dirty="0" smtClean="0">
                          <a:effectLst>
                            <a:outerShdw blurRad="38100" dist="38100" dir="2700000" algn="tl">
                              <a:srgbClr val="000000">
                                <a:alpha val="43137"/>
                              </a:srgbClr>
                            </a:outerShdw>
                          </a:effectLst>
                        </a:rPr>
                        <a:t>18         6          </a:t>
                      </a:r>
                      <a:r>
                        <a:rPr lang="en-US" sz="2000" b="1" baseline="0" dirty="0" smtClean="0">
                          <a:solidFill>
                            <a:srgbClr val="FF0000"/>
                          </a:solidFill>
                          <a:effectLst>
                            <a:outerShdw blurRad="38100" dist="38100" dir="2700000" algn="tl">
                              <a:srgbClr val="000000">
                                <a:alpha val="43137"/>
                              </a:srgbClr>
                            </a:outerShdw>
                          </a:effectLst>
                        </a:rPr>
                        <a:t>3</a:t>
                      </a:r>
                    </a:p>
                    <a:p>
                      <a:pPr marL="342900" indent="-342900" algn="l" rtl="0">
                        <a:buAutoNum type="arabicPlain" startAt="8"/>
                      </a:pPr>
                      <a:r>
                        <a:rPr lang="en-US" sz="2000" b="1" baseline="0" dirty="0" smtClean="0">
                          <a:effectLst>
                            <a:outerShdw blurRad="38100" dist="38100" dir="2700000" algn="tl">
                              <a:srgbClr val="000000">
                                <a:alpha val="43137"/>
                              </a:srgbClr>
                            </a:outerShdw>
                          </a:effectLst>
                        </a:rPr>
                        <a:t>        4    </a:t>
                      </a:r>
                      <a:r>
                        <a:rPr lang="en-US" sz="2000" b="1" dirty="0" smtClean="0">
                          <a:effectLst>
                            <a:outerShdw blurRad="38100" dist="38100" dir="2700000" algn="tl">
                              <a:srgbClr val="000000">
                                <a:alpha val="43137"/>
                              </a:srgbClr>
                            </a:outerShdw>
                          </a:effectLst>
                        </a:rPr>
                        <a:t>      </a:t>
                      </a:r>
                      <a:r>
                        <a:rPr lang="en-US" sz="2000" b="1" dirty="0" smtClean="0">
                          <a:solidFill>
                            <a:srgbClr val="FF0000"/>
                          </a:solidFill>
                          <a:effectLst>
                            <a:outerShdw blurRad="38100" dist="38100" dir="2700000" algn="tl">
                              <a:srgbClr val="000000">
                                <a:alpha val="43137"/>
                              </a:srgbClr>
                            </a:outerShdw>
                          </a:effectLst>
                        </a:rPr>
                        <a:t>2</a:t>
                      </a:r>
                    </a:p>
                    <a:p>
                      <a:pPr marL="342900" indent="-342900" algn="l" rtl="0">
                        <a:buAutoNum type="arabicPlain" startAt="7"/>
                      </a:pPr>
                      <a:r>
                        <a:rPr lang="en-US" sz="2000" b="1" dirty="0" smtClean="0">
                          <a:effectLst>
                            <a:outerShdw blurRad="38100" dist="38100" dir="2700000" algn="tl">
                              <a:srgbClr val="000000">
                                <a:alpha val="43137"/>
                              </a:srgbClr>
                            </a:outerShdw>
                          </a:effectLst>
                        </a:rPr>
                        <a:t>        7          </a:t>
                      </a:r>
                      <a:r>
                        <a:rPr lang="en-US" sz="2000" b="1" dirty="0" smtClean="0">
                          <a:solidFill>
                            <a:srgbClr val="FF0000"/>
                          </a:solidFill>
                          <a:effectLst>
                            <a:outerShdw blurRad="38100" dist="38100" dir="2700000" algn="tl">
                              <a:srgbClr val="000000">
                                <a:alpha val="43137"/>
                              </a:srgbClr>
                            </a:outerShdw>
                          </a:effectLst>
                        </a:rPr>
                        <a:t>1</a:t>
                      </a:r>
                    </a:p>
                    <a:p>
                      <a:pPr marL="0" indent="0" algn="l" rtl="0">
                        <a:buNone/>
                      </a:pPr>
                      <a:r>
                        <a:rPr lang="en-US" sz="2000" b="1" dirty="0" smtClean="0">
                          <a:effectLst>
                            <a:outerShdw blurRad="38100" dist="38100" dir="2700000" algn="tl">
                              <a:srgbClr val="000000">
                                <a:alpha val="43137"/>
                              </a:srgbClr>
                            </a:outerShdw>
                          </a:effectLst>
                        </a:rPr>
                        <a:t>0            0          </a:t>
                      </a:r>
                      <a:r>
                        <a:rPr lang="en-US" sz="2000" b="1" dirty="0" smtClean="0">
                          <a:solidFill>
                            <a:srgbClr val="FF0000"/>
                          </a:solidFill>
                          <a:effectLst>
                            <a:outerShdw blurRad="38100" dist="38100" dir="2700000" algn="tl">
                              <a:srgbClr val="000000">
                                <a:alpha val="43137"/>
                              </a:srgbClr>
                            </a:outerShdw>
                          </a:effectLst>
                        </a:rPr>
                        <a:t>0</a:t>
                      </a:r>
                    </a:p>
                    <a:p>
                      <a:pPr marL="0" indent="0" algn="l" rtl="0">
                        <a:buNone/>
                      </a:pPr>
                      <a:r>
                        <a:rPr lang="en-US" sz="2000" b="1" dirty="0" smtClean="0">
                          <a:effectLst>
                            <a:outerShdw blurRad="38100" dist="38100" dir="2700000" algn="tl">
                              <a:srgbClr val="000000">
                                <a:alpha val="43137"/>
                              </a:srgbClr>
                            </a:outerShdw>
                          </a:effectLst>
                        </a:rPr>
                        <a:t>------</a:t>
                      </a:r>
                      <a:r>
                        <a:rPr lang="en-US" sz="2000" b="1" baseline="0" dirty="0" smtClean="0">
                          <a:effectLst>
                            <a:outerShdw blurRad="38100" dist="38100" dir="2700000" algn="tl">
                              <a:srgbClr val="000000">
                                <a:alpha val="43137"/>
                              </a:srgbClr>
                            </a:outerShdw>
                          </a:effectLst>
                        </a:rPr>
                        <a:t>     ------</a:t>
                      </a:r>
                    </a:p>
                    <a:p>
                      <a:pPr marL="0" indent="0" algn="l" rtl="0">
                        <a:buNone/>
                      </a:pPr>
                      <a:r>
                        <a:rPr lang="en-US" sz="2000" b="1" dirty="0" smtClean="0">
                          <a:effectLst>
                            <a:outerShdw blurRad="38100" dist="38100" dir="2700000" algn="tl">
                              <a:srgbClr val="000000">
                                <a:alpha val="43137"/>
                              </a:srgbClr>
                            </a:outerShdw>
                          </a:effectLst>
                        </a:rPr>
                        <a:t> </a:t>
                      </a:r>
                      <a:r>
                        <a:rPr lang="en-US" sz="2400" b="1" dirty="0" smtClean="0">
                          <a:effectLst/>
                        </a:rPr>
                        <a:t>93       30</a:t>
                      </a:r>
                      <a:endParaRPr lang="fa-IR" sz="2000" b="1" dirty="0">
                        <a:effectLst/>
                      </a:endParaRPr>
                    </a:p>
                  </a:txBody>
                  <a:tcPr/>
                </a:tc>
                <a:tc>
                  <a:txBody>
                    <a:bodyPr/>
                    <a:lstStyle/>
                    <a:p>
                      <a:pPr rtl="1"/>
                      <a:r>
                        <a:rPr lang="en-US" sz="2000" b="1" dirty="0" err="1" smtClean="0">
                          <a:effectLst>
                            <a:outerShdw blurRad="38100" dist="38100" dir="2700000" algn="tl">
                              <a:srgbClr val="000000">
                                <a:alpha val="43137"/>
                              </a:srgbClr>
                            </a:outerShdw>
                          </a:effectLst>
                        </a:rPr>
                        <a:t>Fs</a:t>
                      </a:r>
                      <a:r>
                        <a:rPr lang="en-US" sz="2000" b="1" dirty="0" smtClean="0">
                          <a:effectLst>
                            <a:outerShdw blurRad="38100" dist="38100" dir="2700000" algn="tl">
                              <a:srgbClr val="000000">
                                <a:alpha val="43137"/>
                              </a:srgbClr>
                            </a:outerShdw>
                          </a:effectLst>
                        </a:rPr>
                        <a:t>              f</a:t>
                      </a:r>
                    </a:p>
                    <a:p>
                      <a:pPr marL="342900" indent="-342900" algn="l" rtl="0">
                        <a:buAutoNum type="arabicPlain" startAt="15"/>
                      </a:pPr>
                      <a:r>
                        <a:rPr lang="en-US" sz="2000" b="1" baseline="0" dirty="0" smtClean="0">
                          <a:effectLst>
                            <a:outerShdw blurRad="38100" dist="38100" dir="2700000" algn="tl">
                              <a:srgbClr val="000000">
                                <a:alpha val="43137"/>
                              </a:srgbClr>
                            </a:outerShdw>
                          </a:effectLst>
                        </a:rPr>
                        <a:t>           3</a:t>
                      </a:r>
                    </a:p>
                    <a:p>
                      <a:pPr marL="342900" indent="-342900" algn="l" rtl="0">
                        <a:buAutoNum type="arabicPlain" startAt="28"/>
                      </a:pPr>
                      <a:r>
                        <a:rPr lang="en-US" sz="2000" b="1" baseline="0" dirty="0" smtClean="0">
                          <a:effectLst>
                            <a:outerShdw blurRad="38100" dist="38100" dir="2700000" algn="tl">
                              <a:srgbClr val="000000">
                                <a:alpha val="43137"/>
                              </a:srgbClr>
                            </a:outerShdw>
                          </a:effectLst>
                        </a:rPr>
                        <a:t>           7</a:t>
                      </a:r>
                    </a:p>
                    <a:p>
                      <a:pPr marL="342900" indent="-342900" algn="l" rtl="0">
                        <a:buAutoNum type="arabicPlain" startAt="24"/>
                      </a:pPr>
                      <a:r>
                        <a:rPr lang="en-US" sz="2000" b="1" baseline="0" dirty="0" smtClean="0">
                          <a:effectLst>
                            <a:outerShdw blurRad="38100" dist="38100" dir="2700000" algn="tl">
                              <a:srgbClr val="000000">
                                <a:alpha val="43137"/>
                              </a:srgbClr>
                            </a:outerShdw>
                          </a:effectLst>
                        </a:rPr>
                        <a:t>           8</a:t>
                      </a:r>
                    </a:p>
                    <a:p>
                      <a:pPr marL="342900" indent="-342900" algn="l" rtl="0">
                        <a:buAutoNum type="arabicPlain" startAt="12"/>
                      </a:pPr>
                      <a:r>
                        <a:rPr lang="en-US" sz="2000" b="1" baseline="0" dirty="0" smtClean="0">
                          <a:effectLst>
                            <a:outerShdw blurRad="38100" dist="38100" dir="2700000" algn="tl">
                              <a:srgbClr val="000000">
                                <a:alpha val="43137"/>
                              </a:srgbClr>
                            </a:outerShdw>
                          </a:effectLst>
                        </a:rPr>
                        <a:t>           6</a:t>
                      </a:r>
                    </a:p>
                    <a:p>
                      <a:pPr marL="342900" indent="-342900" algn="l" rtl="0">
                        <a:buAutoNum type="arabicPlain" startAt="2"/>
                      </a:pPr>
                      <a:r>
                        <a:rPr lang="en-US" sz="2000" b="1" baseline="0" dirty="0" smtClean="0">
                          <a:effectLst>
                            <a:outerShdw blurRad="38100" dist="38100" dir="2700000" algn="tl">
                              <a:srgbClr val="000000">
                                <a:alpha val="43137"/>
                              </a:srgbClr>
                            </a:outerShdw>
                          </a:effectLst>
                        </a:rPr>
                        <a:t>           2</a:t>
                      </a:r>
                    </a:p>
                    <a:p>
                      <a:pPr marL="0" indent="0" algn="l" rtl="0">
                        <a:buNone/>
                      </a:pPr>
                      <a:r>
                        <a:rPr lang="en-US" sz="2000" b="1" baseline="0" dirty="0" smtClean="0">
                          <a:effectLst>
                            <a:outerShdw blurRad="38100" dist="38100" dir="2700000" algn="tl">
                              <a:srgbClr val="000000">
                                <a:alpha val="43137"/>
                              </a:srgbClr>
                            </a:outerShdw>
                          </a:effectLst>
                        </a:rPr>
                        <a:t>0               4</a:t>
                      </a:r>
                    </a:p>
                    <a:p>
                      <a:pPr marL="0" indent="0" algn="l" rtl="0">
                        <a:buNone/>
                      </a:pPr>
                      <a:r>
                        <a:rPr lang="en-US" sz="2000" b="1" baseline="0" dirty="0" smtClean="0">
                          <a:effectLst>
                            <a:outerShdw blurRad="38100" dist="38100" dir="2700000" algn="tl">
                              <a:srgbClr val="000000">
                                <a:alpha val="43137"/>
                              </a:srgbClr>
                            </a:outerShdw>
                          </a:effectLst>
                        </a:rPr>
                        <a:t>-----         ----- </a:t>
                      </a:r>
                    </a:p>
                    <a:p>
                      <a:pPr marL="0" indent="0" algn="l" rtl="0">
                        <a:buNone/>
                      </a:pPr>
                      <a:r>
                        <a:rPr lang="en-US" sz="2400" b="1" baseline="0" dirty="0" smtClean="0">
                          <a:effectLst/>
                        </a:rPr>
                        <a:t>81         30     </a:t>
                      </a:r>
                      <a:endParaRPr lang="en-US" sz="2400" b="1" dirty="0" smtClean="0">
                        <a:effectLst/>
                      </a:endParaRPr>
                    </a:p>
                  </a:txBody>
                  <a:tcPr/>
                </a:tc>
                <a:extLst>
                  <a:ext uri="{0D108BD9-81ED-4DB2-BD59-A6C34878D82A}">
                    <a16:rowId xmlns:a16="http://schemas.microsoft.com/office/drawing/2014/main" xmlns=""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14498181"/>
              </p:ext>
            </p:extLst>
          </p:nvPr>
        </p:nvGraphicFramePr>
        <p:xfrm>
          <a:off x="914400" y="228600"/>
          <a:ext cx="3810000" cy="3378200"/>
        </p:xfrm>
        <a:graphic>
          <a:graphicData uri="http://schemas.openxmlformats.org/drawingml/2006/table">
            <a:tbl>
              <a:tblPr rtl="1" firstRow="1" bandRow="1"/>
              <a:tblGrid>
                <a:gridCol w="2059273">
                  <a:extLst>
                    <a:ext uri="{9D8B030D-6E8A-4147-A177-3AD203B41FA5}">
                      <a16:colId xmlns:a16="http://schemas.microsoft.com/office/drawing/2014/main" xmlns="" val="20000"/>
                    </a:ext>
                  </a:extLst>
                </a:gridCol>
                <a:gridCol w="1750727">
                  <a:extLst>
                    <a:ext uri="{9D8B030D-6E8A-4147-A177-3AD203B41FA5}">
                      <a16:colId xmlns:a16="http://schemas.microsoft.com/office/drawing/2014/main" xmlns="" val="20001"/>
                    </a:ext>
                  </a:extLst>
                </a:gridCol>
              </a:tblGrid>
              <a:tr h="460664">
                <a:tc>
                  <a:txBody>
                    <a:bodyPr/>
                    <a:lstStyle/>
                    <a:p>
                      <a:pPr algn="r" rtl="1"/>
                      <a:r>
                        <a:rPr lang="fa-IR" sz="2000" b="1" dirty="0" smtClean="0">
                          <a:effectLst>
                            <a:outerShdw blurRad="38100" dist="38100" dir="2700000" algn="tl">
                              <a:srgbClr val="000000">
                                <a:alpha val="43137"/>
                              </a:srgbClr>
                            </a:outerShdw>
                          </a:effectLst>
                        </a:rPr>
                        <a:t>نمره سوال   گروه بالا</a:t>
                      </a:r>
                      <a:endParaRPr lang="fa-IR" sz="2000" b="1" dirty="0">
                        <a:effectLst>
                          <a:outerShdw blurRad="38100" dist="38100" dir="2700000" algn="tl">
                            <a:srgbClr val="000000">
                              <a:alpha val="43137"/>
                            </a:srgbClr>
                          </a:outerShdw>
                        </a:effectLst>
                      </a:endParaRPr>
                    </a:p>
                  </a:txBody>
                  <a:tcPr/>
                </a:tc>
                <a:tc>
                  <a:txBody>
                    <a:bodyPr/>
                    <a:lstStyle/>
                    <a:p>
                      <a:pPr algn="ctr" rtl="1"/>
                      <a:r>
                        <a:rPr lang="fa-IR" sz="2400" b="1" dirty="0" smtClean="0">
                          <a:effectLst>
                            <a:outerShdw blurRad="38100" dist="38100" dir="2700000" algn="tl">
                              <a:srgbClr val="000000">
                                <a:alpha val="43137"/>
                              </a:srgbClr>
                            </a:outerShdw>
                          </a:effectLst>
                        </a:rPr>
                        <a:t>گروه</a:t>
                      </a:r>
                      <a:r>
                        <a:rPr lang="fa-IR" sz="2400" b="1" baseline="0" dirty="0" smtClean="0">
                          <a:effectLst>
                            <a:outerShdw blurRad="38100" dist="38100" dir="2700000" algn="tl">
                              <a:srgbClr val="000000">
                                <a:alpha val="43137"/>
                              </a:srgbClr>
                            </a:outerShdw>
                          </a:effectLst>
                        </a:rPr>
                        <a:t> پایین</a:t>
                      </a:r>
                      <a:endParaRPr lang="fa-IR" sz="2400"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0"/>
                  </a:ext>
                </a:extLst>
              </a:tr>
              <a:tr h="2917536">
                <a:tc>
                  <a:txBody>
                    <a:bodyPr/>
                    <a:lstStyle/>
                    <a:p>
                      <a:pPr algn="l" rtl="0"/>
                      <a:r>
                        <a:rPr lang="en-US" sz="20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fs</a:t>
                      </a:r>
                      <a:r>
                        <a:rPr lang="en-US" sz="2400" b="1" baseline="0" dirty="0" smtClean="0">
                          <a:effectLst>
                            <a:outerShdw blurRad="38100" dist="38100" dir="2700000" algn="tl">
                              <a:srgbClr val="000000">
                                <a:alpha val="43137"/>
                              </a:srgbClr>
                            </a:outerShdw>
                          </a:effectLst>
                        </a:rPr>
                        <a:t>        f         s</a:t>
                      </a:r>
                    </a:p>
                    <a:p>
                      <a:pPr algn="l" rtl="0"/>
                      <a:r>
                        <a:rPr lang="en-US" sz="2000" b="1" baseline="0" dirty="0" smtClean="0">
                          <a:effectLst>
                            <a:outerShdw blurRad="38100" dist="38100" dir="2700000" algn="tl">
                              <a:srgbClr val="000000">
                                <a:alpha val="43137"/>
                              </a:srgbClr>
                            </a:outerShdw>
                          </a:effectLst>
                        </a:rPr>
                        <a:t>40         8          </a:t>
                      </a:r>
                      <a:r>
                        <a:rPr lang="en-US" sz="2000" b="1" baseline="0" dirty="0" smtClean="0">
                          <a:solidFill>
                            <a:srgbClr val="FF0000"/>
                          </a:solidFill>
                          <a:effectLst>
                            <a:outerShdw blurRad="38100" dist="38100" dir="2700000" algn="tl">
                              <a:srgbClr val="000000">
                                <a:alpha val="43137"/>
                              </a:srgbClr>
                            </a:outerShdw>
                          </a:effectLst>
                        </a:rPr>
                        <a:t>5</a:t>
                      </a:r>
                    </a:p>
                    <a:p>
                      <a:pPr algn="l" rtl="0"/>
                      <a:r>
                        <a:rPr lang="en-US" sz="2000" b="1" baseline="0" dirty="0" smtClean="0">
                          <a:effectLst>
                            <a:outerShdw blurRad="38100" dist="38100" dir="2700000" algn="tl">
                              <a:srgbClr val="000000">
                                <a:alpha val="43137"/>
                              </a:srgbClr>
                            </a:outerShdw>
                          </a:effectLst>
                        </a:rPr>
                        <a:t>20         5          </a:t>
                      </a:r>
                      <a:r>
                        <a:rPr lang="en-US" sz="2000" b="1" baseline="0" dirty="0" smtClean="0">
                          <a:solidFill>
                            <a:srgbClr val="FF0000"/>
                          </a:solidFill>
                          <a:effectLst>
                            <a:outerShdw blurRad="38100" dist="38100" dir="2700000" algn="tl">
                              <a:srgbClr val="000000">
                                <a:alpha val="43137"/>
                              </a:srgbClr>
                            </a:outerShdw>
                          </a:effectLst>
                        </a:rPr>
                        <a:t>4</a:t>
                      </a:r>
                      <a:r>
                        <a:rPr lang="en-US" sz="2000" b="1" baseline="0" dirty="0" smtClean="0">
                          <a:effectLst>
                            <a:outerShdw blurRad="38100" dist="38100" dir="2700000" algn="tl">
                              <a:srgbClr val="000000">
                                <a:alpha val="43137"/>
                              </a:srgbClr>
                            </a:outerShdw>
                          </a:effectLst>
                        </a:rPr>
                        <a:t>  </a:t>
                      </a:r>
                    </a:p>
                    <a:p>
                      <a:pPr algn="l" rtl="0"/>
                      <a:r>
                        <a:rPr lang="en-US" sz="2000" b="1" baseline="0" dirty="0" smtClean="0">
                          <a:effectLst>
                            <a:outerShdw blurRad="38100" dist="38100" dir="2700000" algn="tl">
                              <a:srgbClr val="000000">
                                <a:alpha val="43137"/>
                              </a:srgbClr>
                            </a:outerShdw>
                          </a:effectLst>
                        </a:rPr>
                        <a:t>18         6          </a:t>
                      </a:r>
                      <a:r>
                        <a:rPr lang="en-US" sz="2000" b="1" baseline="0" dirty="0" smtClean="0">
                          <a:solidFill>
                            <a:srgbClr val="FF0000"/>
                          </a:solidFill>
                          <a:effectLst>
                            <a:outerShdw blurRad="38100" dist="38100" dir="2700000" algn="tl">
                              <a:srgbClr val="000000">
                                <a:alpha val="43137"/>
                              </a:srgbClr>
                            </a:outerShdw>
                          </a:effectLst>
                        </a:rPr>
                        <a:t>3</a:t>
                      </a:r>
                    </a:p>
                    <a:p>
                      <a:pPr marL="342900" indent="-342900" algn="l" rtl="0">
                        <a:buAutoNum type="arabicPlain" startAt="8"/>
                      </a:pPr>
                      <a:r>
                        <a:rPr lang="en-US" sz="2000" b="1" baseline="0" dirty="0" smtClean="0">
                          <a:effectLst>
                            <a:outerShdw blurRad="38100" dist="38100" dir="2700000" algn="tl">
                              <a:srgbClr val="000000">
                                <a:alpha val="43137"/>
                              </a:srgbClr>
                            </a:outerShdw>
                          </a:effectLst>
                        </a:rPr>
                        <a:t>        4    </a:t>
                      </a:r>
                      <a:r>
                        <a:rPr lang="en-US" sz="2000" b="1" dirty="0" smtClean="0">
                          <a:effectLst>
                            <a:outerShdw blurRad="38100" dist="38100" dir="2700000" algn="tl">
                              <a:srgbClr val="000000">
                                <a:alpha val="43137"/>
                              </a:srgbClr>
                            </a:outerShdw>
                          </a:effectLst>
                        </a:rPr>
                        <a:t>      </a:t>
                      </a:r>
                      <a:r>
                        <a:rPr lang="en-US" sz="2000" b="1" dirty="0" smtClean="0">
                          <a:solidFill>
                            <a:srgbClr val="FF0000"/>
                          </a:solidFill>
                          <a:effectLst>
                            <a:outerShdw blurRad="38100" dist="38100" dir="2700000" algn="tl">
                              <a:srgbClr val="000000">
                                <a:alpha val="43137"/>
                              </a:srgbClr>
                            </a:outerShdw>
                          </a:effectLst>
                        </a:rPr>
                        <a:t>2</a:t>
                      </a:r>
                    </a:p>
                    <a:p>
                      <a:pPr marL="342900" indent="-342900" algn="l" rtl="0">
                        <a:buAutoNum type="arabicPlain" startAt="7"/>
                      </a:pPr>
                      <a:r>
                        <a:rPr lang="en-US" sz="2000" b="1" dirty="0" smtClean="0">
                          <a:effectLst>
                            <a:outerShdw blurRad="38100" dist="38100" dir="2700000" algn="tl">
                              <a:srgbClr val="000000">
                                <a:alpha val="43137"/>
                              </a:srgbClr>
                            </a:outerShdw>
                          </a:effectLst>
                        </a:rPr>
                        <a:t>        7          </a:t>
                      </a:r>
                      <a:r>
                        <a:rPr lang="en-US" sz="2000" b="1" dirty="0" smtClean="0">
                          <a:solidFill>
                            <a:srgbClr val="FF0000"/>
                          </a:solidFill>
                          <a:effectLst>
                            <a:outerShdw blurRad="38100" dist="38100" dir="2700000" algn="tl">
                              <a:srgbClr val="000000">
                                <a:alpha val="43137"/>
                              </a:srgbClr>
                            </a:outerShdw>
                          </a:effectLst>
                        </a:rPr>
                        <a:t>1</a:t>
                      </a:r>
                    </a:p>
                    <a:p>
                      <a:pPr marL="0" indent="0" algn="l" rtl="0">
                        <a:buNone/>
                      </a:pPr>
                      <a:r>
                        <a:rPr lang="en-US" sz="2000" b="1" dirty="0" smtClean="0">
                          <a:effectLst>
                            <a:outerShdw blurRad="38100" dist="38100" dir="2700000" algn="tl">
                              <a:srgbClr val="000000">
                                <a:alpha val="43137"/>
                              </a:srgbClr>
                            </a:outerShdw>
                          </a:effectLst>
                        </a:rPr>
                        <a:t>------</a:t>
                      </a:r>
                      <a:r>
                        <a:rPr lang="en-US" sz="2000" b="1" baseline="0" dirty="0" smtClean="0">
                          <a:effectLst>
                            <a:outerShdw blurRad="38100" dist="38100" dir="2700000" algn="tl">
                              <a:srgbClr val="000000">
                                <a:alpha val="43137"/>
                              </a:srgbClr>
                            </a:outerShdw>
                          </a:effectLst>
                        </a:rPr>
                        <a:t>     ------</a:t>
                      </a:r>
                    </a:p>
                    <a:p>
                      <a:pPr marL="0" indent="0" algn="l" rtl="0">
                        <a:buNone/>
                      </a:pPr>
                      <a:r>
                        <a:rPr lang="en-US" sz="2400" b="1" dirty="0" smtClean="0">
                          <a:effectLst/>
                        </a:rPr>
                        <a:t> 93       30</a:t>
                      </a:r>
                      <a:endParaRPr lang="fa-IR" sz="2400" b="1" dirty="0">
                        <a:effectLst/>
                      </a:endParaRPr>
                    </a:p>
                  </a:txBody>
                  <a:tcPr/>
                </a:tc>
                <a:tc>
                  <a:txBody>
                    <a:bodyPr/>
                    <a:lstStyle/>
                    <a:p>
                      <a:pPr rtl="1"/>
                      <a:r>
                        <a:rPr lang="en-US" sz="2000" b="1" dirty="0" err="1" smtClean="0">
                          <a:effectLst>
                            <a:outerShdw blurRad="38100" dist="38100" dir="2700000" algn="tl">
                              <a:srgbClr val="000000">
                                <a:alpha val="43137"/>
                              </a:srgbClr>
                            </a:outerShdw>
                          </a:effectLst>
                        </a:rPr>
                        <a:t>Fs</a:t>
                      </a:r>
                      <a:r>
                        <a:rPr lang="en-US" sz="2000" b="1" dirty="0" smtClean="0">
                          <a:effectLst>
                            <a:outerShdw blurRad="38100" dist="38100" dir="2700000" algn="tl">
                              <a:srgbClr val="000000">
                                <a:alpha val="43137"/>
                              </a:srgbClr>
                            </a:outerShdw>
                          </a:effectLst>
                        </a:rPr>
                        <a:t>              f</a:t>
                      </a:r>
                    </a:p>
                    <a:p>
                      <a:pPr marL="342900" indent="-342900" algn="l" rtl="0">
                        <a:buAutoNum type="arabicPlain" startAt="15"/>
                      </a:pPr>
                      <a:r>
                        <a:rPr lang="en-US" sz="2000" b="1" baseline="0" dirty="0" smtClean="0">
                          <a:effectLst>
                            <a:outerShdw blurRad="38100" dist="38100" dir="2700000" algn="tl">
                              <a:srgbClr val="000000">
                                <a:alpha val="43137"/>
                              </a:srgbClr>
                            </a:outerShdw>
                          </a:effectLst>
                        </a:rPr>
                        <a:t>           3</a:t>
                      </a:r>
                    </a:p>
                    <a:p>
                      <a:pPr marL="342900" indent="-342900" algn="l" rtl="0">
                        <a:buAutoNum type="arabicPlain" startAt="28"/>
                      </a:pPr>
                      <a:r>
                        <a:rPr lang="en-US" sz="2000" b="1" baseline="0" dirty="0" smtClean="0">
                          <a:effectLst>
                            <a:outerShdw blurRad="38100" dist="38100" dir="2700000" algn="tl">
                              <a:srgbClr val="000000">
                                <a:alpha val="43137"/>
                              </a:srgbClr>
                            </a:outerShdw>
                          </a:effectLst>
                        </a:rPr>
                        <a:t>           7</a:t>
                      </a:r>
                    </a:p>
                    <a:p>
                      <a:pPr marL="342900" indent="-342900" algn="l" rtl="0">
                        <a:buAutoNum type="arabicPlain" startAt="24"/>
                      </a:pPr>
                      <a:r>
                        <a:rPr lang="en-US" sz="2000" b="1" baseline="0" dirty="0" smtClean="0">
                          <a:effectLst>
                            <a:outerShdw blurRad="38100" dist="38100" dir="2700000" algn="tl">
                              <a:srgbClr val="000000">
                                <a:alpha val="43137"/>
                              </a:srgbClr>
                            </a:outerShdw>
                          </a:effectLst>
                        </a:rPr>
                        <a:t>           8</a:t>
                      </a:r>
                    </a:p>
                    <a:p>
                      <a:pPr marL="0" indent="0" algn="l" rtl="0">
                        <a:buNone/>
                      </a:pPr>
                      <a:r>
                        <a:rPr lang="en-US" sz="2000" b="1" baseline="0" dirty="0" smtClean="0">
                          <a:effectLst>
                            <a:outerShdw blurRad="38100" dist="38100" dir="2700000" algn="tl">
                              <a:srgbClr val="000000">
                                <a:alpha val="43137"/>
                              </a:srgbClr>
                            </a:outerShdw>
                          </a:effectLst>
                        </a:rPr>
                        <a:t>4               2</a:t>
                      </a:r>
                    </a:p>
                    <a:p>
                      <a:pPr marL="0" indent="0" algn="l" rtl="0">
                        <a:buNone/>
                      </a:pPr>
                      <a:r>
                        <a:rPr lang="en-US" sz="2000" b="1" baseline="0" dirty="0" smtClean="0">
                          <a:effectLst>
                            <a:outerShdw blurRad="38100" dist="38100" dir="2700000" algn="tl">
                              <a:srgbClr val="000000">
                                <a:alpha val="43137"/>
                              </a:srgbClr>
                            </a:outerShdw>
                          </a:effectLst>
                        </a:rPr>
                        <a:t>10            10</a:t>
                      </a:r>
                    </a:p>
                    <a:p>
                      <a:pPr marL="0" indent="0" algn="l" rtl="0">
                        <a:buNone/>
                      </a:pPr>
                      <a:r>
                        <a:rPr lang="en-US" sz="2000" b="1" baseline="0" dirty="0" smtClean="0">
                          <a:effectLst>
                            <a:outerShdw blurRad="38100" dist="38100" dir="2700000" algn="tl">
                              <a:srgbClr val="000000">
                                <a:alpha val="43137"/>
                              </a:srgbClr>
                            </a:outerShdw>
                          </a:effectLst>
                        </a:rPr>
                        <a:t>-----         ----- </a:t>
                      </a:r>
                    </a:p>
                    <a:p>
                      <a:pPr marL="0" indent="0" algn="l" rtl="0">
                        <a:buNone/>
                      </a:pPr>
                      <a:r>
                        <a:rPr lang="en-US" sz="2400" b="1" baseline="0" dirty="0" smtClean="0">
                          <a:effectLst/>
                        </a:rPr>
                        <a:t>81          30     </a:t>
                      </a:r>
                      <a:endParaRPr lang="en-US" sz="2400" b="1" dirty="0" smtClean="0">
                        <a:effectLst/>
                      </a:endParaRPr>
                    </a:p>
                  </a:txBody>
                  <a:tcPr/>
                </a:tc>
                <a:extLst>
                  <a:ext uri="{0D108BD9-81ED-4DB2-BD59-A6C34878D82A}">
                    <a16:rowId xmlns:a16="http://schemas.microsoft.com/office/drawing/2014/main" xmlns="" val="10001"/>
                  </a:ext>
                </a:extLst>
              </a:tr>
            </a:tbl>
          </a:graphicData>
        </a:graphic>
      </p:graphicFrame>
      <p:sp>
        <p:nvSpPr>
          <p:cNvPr id="4" name="TextBox 3"/>
          <p:cNvSpPr txBox="1"/>
          <p:nvPr/>
        </p:nvSpPr>
        <p:spPr>
          <a:xfrm>
            <a:off x="4876800" y="5352871"/>
            <a:ext cx="4419600" cy="1200329"/>
          </a:xfrm>
          <a:prstGeom prst="rect">
            <a:avLst/>
          </a:prstGeom>
          <a:noFill/>
        </p:spPr>
        <p:txBody>
          <a:bodyPr wrap="square" rtlCol="1">
            <a:spAutoFit/>
          </a:bodyPr>
          <a:lstStyle/>
          <a:p>
            <a:r>
              <a:rPr lang="en-US" sz="2400" dirty="0" smtClean="0">
                <a:solidFill>
                  <a:prstClr val="black"/>
                </a:solidFill>
              </a:rPr>
              <a:t>93+81-(2*30*0)    174</a:t>
            </a:r>
          </a:p>
          <a:p>
            <a:r>
              <a:rPr lang="en-US" sz="2400" dirty="0" smtClean="0">
                <a:solidFill>
                  <a:prstClr val="black"/>
                </a:solidFill>
              </a:rPr>
              <a:t>-------------------- =  ------  = 0/58</a:t>
            </a:r>
          </a:p>
          <a:p>
            <a:r>
              <a:rPr lang="en-US" sz="2400" dirty="0">
                <a:solidFill>
                  <a:prstClr val="black"/>
                </a:solidFill>
              </a:rPr>
              <a:t> </a:t>
            </a:r>
            <a:r>
              <a:rPr lang="en-US" sz="2400" dirty="0" smtClean="0">
                <a:solidFill>
                  <a:prstClr val="black"/>
                </a:solidFill>
              </a:rPr>
              <a:t>  2 * 30 (5 - 0)        300</a:t>
            </a:r>
            <a:endParaRPr lang="fa-IR" sz="2400" dirty="0">
              <a:solidFill>
                <a:prstClr val="black"/>
              </a:solidFill>
            </a:endParaRPr>
          </a:p>
        </p:txBody>
      </p:sp>
      <p:sp>
        <p:nvSpPr>
          <p:cNvPr id="7" name="TextBox 6"/>
          <p:cNvSpPr txBox="1"/>
          <p:nvPr/>
        </p:nvSpPr>
        <p:spPr>
          <a:xfrm>
            <a:off x="304800" y="5410200"/>
            <a:ext cx="4419600" cy="1200329"/>
          </a:xfrm>
          <a:prstGeom prst="rect">
            <a:avLst/>
          </a:prstGeom>
          <a:noFill/>
        </p:spPr>
        <p:txBody>
          <a:bodyPr wrap="square" rtlCol="1">
            <a:spAutoFit/>
          </a:bodyPr>
          <a:lstStyle/>
          <a:p>
            <a:r>
              <a:rPr lang="en-US" sz="2400" dirty="0" smtClean="0">
                <a:solidFill>
                  <a:prstClr val="black"/>
                </a:solidFill>
              </a:rPr>
              <a:t>93+81-(2*30*1)    114</a:t>
            </a:r>
          </a:p>
          <a:p>
            <a:r>
              <a:rPr lang="en-US" sz="2400" dirty="0" smtClean="0">
                <a:solidFill>
                  <a:prstClr val="black"/>
                </a:solidFill>
              </a:rPr>
              <a:t>-------------------- =  ------  = 0/47</a:t>
            </a:r>
          </a:p>
          <a:p>
            <a:r>
              <a:rPr lang="en-US" sz="2400" dirty="0">
                <a:solidFill>
                  <a:prstClr val="black"/>
                </a:solidFill>
              </a:rPr>
              <a:t> </a:t>
            </a:r>
            <a:r>
              <a:rPr lang="en-US" sz="2400" dirty="0" smtClean="0">
                <a:solidFill>
                  <a:prstClr val="black"/>
                </a:solidFill>
              </a:rPr>
              <a:t>  2*30 (5-1)           240</a:t>
            </a:r>
            <a:endParaRPr lang="fa-IR" sz="2400" dirty="0">
              <a:solidFill>
                <a:prstClr val="black"/>
              </a:solidFill>
            </a:endParaRPr>
          </a:p>
        </p:txBody>
      </p:sp>
      <p:sp>
        <p:nvSpPr>
          <p:cNvPr id="8" name="TextBox 7"/>
          <p:cNvSpPr txBox="1"/>
          <p:nvPr/>
        </p:nvSpPr>
        <p:spPr>
          <a:xfrm>
            <a:off x="609599" y="4144090"/>
            <a:ext cx="2684660" cy="461665"/>
          </a:xfrm>
          <a:prstGeom prst="rect">
            <a:avLst/>
          </a:prstGeom>
          <a:noFill/>
        </p:spPr>
        <p:txBody>
          <a:bodyPr wrap="square" rtlCol="1">
            <a:spAutoFit/>
          </a:bodyPr>
          <a:lstStyle/>
          <a:p>
            <a:pPr fontAlgn="auto">
              <a:spcBef>
                <a:spcPts val="0"/>
              </a:spcBef>
              <a:spcAft>
                <a:spcPts val="0"/>
              </a:spcAft>
            </a:pPr>
            <a:r>
              <a:rPr lang="en-US" sz="2400" dirty="0">
                <a:solidFill>
                  <a:srgbClr val="000000"/>
                </a:solidFill>
                <a:latin typeface="Century Gothic"/>
                <a:cs typeface="MRT_Beirut" pitchFamily="2" charset="-78"/>
              </a:rPr>
              <a:t>P= </a:t>
            </a:r>
            <a:r>
              <a:rPr lang="fa-IR" sz="2400" dirty="0">
                <a:solidFill>
                  <a:srgbClr val="000000"/>
                </a:solidFill>
                <a:latin typeface="Century Gothic"/>
                <a:cs typeface="MRT_Beirut" pitchFamily="2" charset="-78"/>
              </a:rPr>
              <a:t>ضریب دشواری</a:t>
            </a:r>
            <a:r>
              <a:rPr lang="en-US" sz="2400" dirty="0">
                <a:solidFill>
                  <a:srgbClr val="000000"/>
                </a:solidFill>
                <a:latin typeface="Century Gothic"/>
                <a:cs typeface="MRT_Beirut" pitchFamily="2" charset="-78"/>
              </a:rPr>
              <a:t>=</a:t>
            </a:r>
            <a:endParaRPr lang="fa-IR" sz="2400" b="0" dirty="0">
              <a:solidFill>
                <a:srgbClr val="000000"/>
              </a:solidFill>
              <a:latin typeface="Century Gothic"/>
            </a:endParaRPr>
          </a:p>
        </p:txBody>
      </p:sp>
      <p:sp>
        <p:nvSpPr>
          <p:cNvPr id="9" name="TextBox 8"/>
          <p:cNvSpPr txBox="1"/>
          <p:nvPr/>
        </p:nvSpPr>
        <p:spPr>
          <a:xfrm>
            <a:off x="2976566" y="3763090"/>
            <a:ext cx="7310434" cy="523220"/>
          </a:xfrm>
          <a:prstGeom prst="rect">
            <a:avLst/>
          </a:prstGeom>
          <a:noFill/>
        </p:spPr>
        <p:txBody>
          <a:bodyPr wrap="square" rtlCol="1">
            <a:spAutoFit/>
          </a:bodyPr>
          <a:lstStyle/>
          <a:p>
            <a:pPr fontAlgn="auto">
              <a:spcBef>
                <a:spcPts val="0"/>
              </a:spcBef>
              <a:spcAft>
                <a:spcPts val="0"/>
              </a:spcAft>
            </a:pP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a:t>
            </a: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H</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 ∑+</a:t>
            </a:r>
            <a:r>
              <a:rPr lang="fa-IR" sz="2800" dirty="0">
                <a:solidFill>
                  <a:srgbClr val="000000"/>
                </a:solidFill>
                <a:effectLst>
                  <a:outerShdw blurRad="38100" dist="38100" dir="2700000" algn="tl">
                    <a:srgbClr val="000000">
                      <a:alpha val="43137"/>
                    </a:srgbClr>
                  </a:outerShdw>
                </a:effectLst>
                <a:latin typeface="Century Gothic"/>
                <a:cs typeface="MRT_Ashgar" pitchFamily="2" charset="-78"/>
              </a:rPr>
              <a:t> </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L  2)  –</a:t>
            </a: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N score  min)</a:t>
            </a:r>
            <a:r>
              <a:rPr lang="fa-IR" sz="2800" dirty="0" smtClean="0">
                <a:solidFill>
                  <a:srgbClr val="000000"/>
                </a:solidFill>
                <a:effectLst>
                  <a:outerShdw blurRad="38100" dist="38100" dir="2700000" algn="tl">
                    <a:srgbClr val="000000">
                      <a:alpha val="43137"/>
                    </a:srgbClr>
                  </a:outerShdw>
                </a:effectLst>
                <a:latin typeface="Century Gothic"/>
                <a:cs typeface="MRT_Ashgar" pitchFamily="2" charset="-78"/>
              </a:rPr>
              <a:t> </a:t>
            </a:r>
            <a:endParaRPr lang="fa-IR" sz="2800" dirty="0">
              <a:solidFill>
                <a:srgbClr val="000000"/>
              </a:solidFill>
              <a:effectLst>
                <a:outerShdw blurRad="38100" dist="38100" dir="2700000" algn="tl">
                  <a:srgbClr val="000000">
                    <a:alpha val="43137"/>
                  </a:srgbClr>
                </a:outerShdw>
              </a:effectLst>
              <a:latin typeface="Century Gothic"/>
              <a:cs typeface="MRT_Ashgar" pitchFamily="2" charset="-78"/>
            </a:endParaRPr>
          </a:p>
        </p:txBody>
      </p:sp>
      <p:sp>
        <p:nvSpPr>
          <p:cNvPr id="10" name="TextBox 9"/>
          <p:cNvSpPr txBox="1"/>
          <p:nvPr/>
        </p:nvSpPr>
        <p:spPr>
          <a:xfrm>
            <a:off x="2971800" y="4429780"/>
            <a:ext cx="6248400" cy="523220"/>
          </a:xfrm>
          <a:prstGeom prst="rect">
            <a:avLst/>
          </a:prstGeom>
          <a:noFill/>
        </p:spPr>
        <p:txBody>
          <a:bodyPr wrap="square" rtlCol="1">
            <a:spAutoFit/>
          </a:bodyPr>
          <a:lstStyle/>
          <a:p>
            <a:pPr fontAlgn="auto">
              <a:spcBef>
                <a:spcPts val="0"/>
              </a:spcBef>
              <a:spcAft>
                <a:spcPts val="0"/>
              </a:spcAft>
            </a:pPr>
            <a:r>
              <a:rPr lang="en-US" sz="2800" dirty="0" smtClean="0">
                <a:solidFill>
                  <a:srgbClr val="000000"/>
                </a:solidFill>
                <a:effectLst>
                  <a:outerShdw blurRad="38100" dist="38100" dir="2700000" algn="tl">
                    <a:srgbClr val="000000">
                      <a:alpha val="43137"/>
                    </a:srgbClr>
                  </a:outerShdw>
                </a:effectLst>
                <a:latin typeface="Century Gothic"/>
                <a:cs typeface="MRT_Ashgar" pitchFamily="2" charset="-78"/>
              </a:rPr>
              <a:t>2 N (score  max - score  min)</a:t>
            </a:r>
            <a:endParaRPr lang="fa-IR" sz="2800" dirty="0">
              <a:solidFill>
                <a:srgbClr val="000000"/>
              </a:solidFill>
              <a:effectLst>
                <a:outerShdw blurRad="38100" dist="38100" dir="2700000" algn="tl">
                  <a:srgbClr val="000000">
                    <a:alpha val="43137"/>
                  </a:srgbClr>
                </a:outerShdw>
              </a:effectLst>
              <a:latin typeface="Century Gothic"/>
              <a:cs typeface="MRT_Ashgar" pitchFamily="2" charset="-78"/>
            </a:endParaRPr>
          </a:p>
        </p:txBody>
      </p:sp>
      <p:cxnSp>
        <p:nvCxnSpPr>
          <p:cNvPr id="11" name="Straight Connector 10"/>
          <p:cNvCxnSpPr/>
          <p:nvPr/>
        </p:nvCxnSpPr>
        <p:spPr>
          <a:xfrm>
            <a:off x="2971800" y="4296490"/>
            <a:ext cx="5181600" cy="0"/>
          </a:xfrm>
          <a:prstGeom prst="line">
            <a:avLst/>
          </a:prstGeom>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4419600" y="3733800"/>
            <a:ext cx="3048000"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endParaRPr lang="fa-IR" b="0">
              <a:solidFill>
                <a:srgbClr val="FFFFFF"/>
              </a:solidFill>
            </a:endParaRPr>
          </a:p>
        </p:txBody>
      </p:sp>
      <p:sp>
        <p:nvSpPr>
          <p:cNvPr id="13" name="Rounded Rectangle 12"/>
          <p:cNvSpPr/>
          <p:nvPr/>
        </p:nvSpPr>
        <p:spPr>
          <a:xfrm>
            <a:off x="5829300" y="4415135"/>
            <a:ext cx="2247900" cy="461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endParaRPr lang="fa-IR" b="0">
              <a:solidFill>
                <a:srgbClr val="FFFFFF"/>
              </a:solidFill>
            </a:endParaRPr>
          </a:p>
        </p:txBody>
      </p:sp>
      <p:sp>
        <p:nvSpPr>
          <p:cNvPr id="6" name="Slide Number Placeholder 5"/>
          <p:cNvSpPr>
            <a:spLocks noGrp="1"/>
          </p:cNvSpPr>
          <p:nvPr>
            <p:ph type="sldNum" sz="quarter" idx="12"/>
          </p:nvPr>
        </p:nvSpPr>
        <p:spPr/>
        <p:txBody>
          <a:bodyPr/>
          <a:lstStyle/>
          <a:p>
            <a:fld id="{26899B1F-7685-4C43-BFC3-5A345258D5EC}" type="slidenum">
              <a:rPr lang="en-US" smtClean="0">
                <a:solidFill>
                  <a:prstClr val="black">
                    <a:tint val="75000"/>
                  </a:prstClr>
                </a:solidFill>
              </a:rPr>
              <a:pPr/>
              <a:t>135</a:t>
            </a:fld>
            <a:endParaRPr lang="en-US">
              <a:solidFill>
                <a:prstClr val="black">
                  <a:tint val="75000"/>
                </a:prstClr>
              </a:solidFill>
            </a:endParaRPr>
          </a:p>
        </p:txBody>
      </p:sp>
      <p:sp>
        <p:nvSpPr>
          <p:cNvPr id="16" name="TextBox 15"/>
          <p:cNvSpPr txBox="1"/>
          <p:nvPr/>
        </p:nvSpPr>
        <p:spPr>
          <a:xfrm>
            <a:off x="3352800" y="3752671"/>
            <a:ext cx="2286000" cy="1200329"/>
          </a:xfrm>
          <a:prstGeom prst="rect">
            <a:avLst/>
          </a:prstGeom>
          <a:gradFill rotWithShape="1">
            <a:gsLst>
              <a:gs pos="0">
                <a:srgbClr val="BBE0E3">
                  <a:tint val="50000"/>
                  <a:satMod val="300000"/>
                </a:srgbClr>
              </a:gs>
              <a:gs pos="35000">
                <a:srgbClr val="BBE0E3">
                  <a:tint val="37000"/>
                  <a:satMod val="300000"/>
                </a:srgbClr>
              </a:gs>
              <a:gs pos="100000">
                <a:srgbClr val="BBE0E3">
                  <a:tint val="15000"/>
                  <a:satMod val="350000"/>
                </a:srgbClr>
              </a:gs>
            </a:gsLst>
            <a:lin ang="16200000" scaled="1"/>
          </a:gradFill>
          <a:ln w="9525" cap="flat" cmpd="sng" algn="ctr">
            <a:solidFill>
              <a:srgbClr val="BBE0E3">
                <a:shade val="95000"/>
                <a:satMod val="105000"/>
              </a:srgbClr>
            </a:solidFill>
            <a:prstDash val="solid"/>
          </a:ln>
          <a:effectLst>
            <a:outerShdw blurRad="40000" dist="20000" dir="5400000" rotWithShape="0">
              <a:srgbClr val="000000">
                <a:alpha val="38000"/>
              </a:srgbClr>
            </a:outerShdw>
          </a:effectLst>
        </p:spPr>
        <p:txBody>
          <a:bodyPr wrap="square" rtlCol="1">
            <a:spAutoFit/>
          </a:bodyPr>
          <a:lstStyle/>
          <a:p>
            <a:pPr marL="342900" marR="0" lvl="0" indent="-342900" defTabSz="914400" eaLnBrk="1" fontAlgn="auto" latinLnBrk="0" hangingPunct="1">
              <a:lnSpc>
                <a:spcPct val="100000"/>
              </a:lnSpc>
              <a:spcBef>
                <a:spcPts val="0"/>
              </a:spcBef>
              <a:spcAft>
                <a:spcPts val="0"/>
              </a:spcAft>
              <a:buClrTx/>
              <a:buSzTx/>
              <a:buFontTx/>
              <a:buAutoNum type="arabicPlain" startAt="300"/>
              <a:tabLst/>
              <a:defRPr/>
            </a:pPr>
            <a:r>
              <a:rPr kumimoji="0" lang="en-US" sz="2400" b="0" i="0" u="none" strike="noStrike" kern="0" cap="none" spc="0" normalizeH="0" baseline="0" noProof="0" dirty="0" smtClean="0">
                <a:ln>
                  <a:noFill/>
                </a:ln>
                <a:solidFill>
                  <a:srgbClr val="808080"/>
                </a:solidFill>
                <a:effectLst>
                  <a:outerShdw blurRad="38100" dist="38100" dir="2700000" algn="tl">
                    <a:srgbClr val="000000">
                      <a:alpha val="43137"/>
                    </a:srgbClr>
                  </a:outerShdw>
                </a:effectLst>
                <a:uLnTx/>
                <a:uFillTx/>
                <a:latin typeface="Tahoma"/>
                <a:ea typeface="+mn-ea"/>
                <a:cs typeface="Arial"/>
              </a:rPr>
              <a:t>         100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808080"/>
                </a:solidFill>
                <a:effectLst>
                  <a:outerShdw blurRad="38100" dist="38100" dir="2700000" algn="tl">
                    <a:srgbClr val="000000">
                      <a:alpha val="43137"/>
                    </a:srgbClr>
                  </a:outerShdw>
                </a:effectLst>
                <a:uLnTx/>
                <a:uFillTx/>
                <a:latin typeface="Tahoma"/>
                <a:ea typeface="+mn-ea"/>
                <a:cs typeface="Arial"/>
              </a:rPr>
              <a:t>174</a:t>
            </a:r>
            <a:endParaRPr kumimoji="0" lang="fa-IR" sz="2400" b="0" i="0" u="none" strike="noStrike" kern="0" cap="none" spc="0" normalizeH="0" baseline="0" noProof="0" dirty="0" smtClean="0">
              <a:ln>
                <a:noFill/>
              </a:ln>
              <a:solidFill>
                <a:srgbClr val="808080"/>
              </a:solidFill>
              <a:effectLst>
                <a:outerShdw blurRad="38100" dist="38100" dir="2700000" algn="tl">
                  <a:srgbClr val="000000">
                    <a:alpha val="43137"/>
                  </a:srgbClr>
                </a:outerShdw>
              </a:effectLst>
              <a:uLnTx/>
              <a:uFillTx/>
              <a:latin typeface="Tahoma"/>
              <a:ea typeface="+mn-ea"/>
              <a:cs typeface="Arial"/>
            </a:endParaRPr>
          </a:p>
          <a:p>
            <a:pPr marL="342900" marR="0" lvl="0" indent="-342900" defTabSz="914400" eaLnBrk="1" fontAlgn="auto" latinLnBrk="0" hangingPunct="1">
              <a:lnSpc>
                <a:spcPct val="100000"/>
              </a:lnSpc>
              <a:spcBef>
                <a:spcPts val="0"/>
              </a:spcBef>
              <a:spcAft>
                <a:spcPts val="0"/>
              </a:spcAft>
              <a:buClrTx/>
              <a:buSzTx/>
              <a:buFontTx/>
              <a:buAutoNum type="arabicPlain" startAt="300"/>
              <a:tabLst/>
              <a:defRPr/>
            </a:pPr>
            <a:endParaRPr kumimoji="0" lang="fa-IR" sz="2400" b="0" i="0" u="none" strike="noStrike" kern="0" cap="none" spc="0" normalizeH="0" baseline="0" noProof="0" dirty="0" smtClean="0">
              <a:ln>
                <a:noFill/>
              </a:ln>
              <a:solidFill>
                <a:srgbClr val="808080"/>
              </a:solidFill>
              <a:effectLst>
                <a:outerShdw blurRad="38100" dist="38100" dir="2700000" algn="tl">
                  <a:srgbClr val="000000">
                    <a:alpha val="43137"/>
                  </a:srgbClr>
                </a:outerShdw>
              </a:effectLst>
              <a:uLnTx/>
              <a:uFillTx/>
              <a:latin typeface="Tahoma"/>
              <a:ea typeface="+mn-ea"/>
              <a:cs typeface="Arial"/>
            </a:endParaRPr>
          </a:p>
        </p:txBody>
      </p:sp>
    </p:spTree>
    <p:extLst>
      <p:ext uri="{BB962C8B-B14F-4D97-AF65-F5344CB8AC3E}">
        <p14:creationId xmlns:p14="http://schemas.microsoft.com/office/powerpoint/2010/main" val="114402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animBg="1"/>
      <p:bldP spid="13" grpId="0" animBg="1"/>
      <p:bldP spid="1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52400" y="457200"/>
            <a:ext cx="883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0" indent="0" algn="r" rtl="1" eaLnBrk="0" fontAlgn="base" hangingPunct="0">
              <a:spcBef>
                <a:spcPct val="20000"/>
              </a:spcBef>
              <a:spcAft>
                <a:spcPct val="0"/>
              </a:spcAft>
              <a:buClr>
                <a:schemeClr val="hlink"/>
              </a:buClr>
              <a:buSzPct val="50000"/>
              <a:buFont typeface="Monotype Sorts" pitchFamily="2" charset="2"/>
              <a:buNone/>
              <a:defRPr kumimoji="1" sz="2400">
                <a:solidFill>
                  <a:schemeClr val="tx1"/>
                </a:solidFill>
                <a:latin typeface="+mn-lt"/>
                <a:ea typeface="+mn-ea"/>
                <a:cs typeface="Mitra" pitchFamily="2" charset="-78"/>
              </a:defRPr>
            </a:lvl1pPr>
            <a:lvl2pPr marL="742950" indent="-285750" algn="r" rtl="1"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ea typeface="Times New Roman (Arabic)" pitchFamily="26" charset="0"/>
                <a:cs typeface="+mn-cs"/>
              </a:defRPr>
            </a:lvl2pPr>
            <a:lvl3pPr marL="1143000" indent="-228600" algn="r" rtl="1"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ea typeface="Times New Roman (Arabic)" pitchFamily="26" charset="0"/>
                <a:cs typeface="+mn-cs"/>
              </a:defRPr>
            </a:lvl3pPr>
            <a:lvl4pPr marL="1600200" indent="-228600" algn="r" rtl="1" eaLnBrk="0" fontAlgn="base" hangingPunct="0">
              <a:spcBef>
                <a:spcPct val="20000"/>
              </a:spcBef>
              <a:spcAft>
                <a:spcPct val="0"/>
              </a:spcAft>
              <a:buClr>
                <a:schemeClr val="tx2"/>
              </a:buClr>
              <a:buSzPct val="100000"/>
              <a:buChar char="•"/>
              <a:defRPr kumimoji="1" sz="2000">
                <a:solidFill>
                  <a:schemeClr val="tx1"/>
                </a:solidFill>
                <a:latin typeface="+mn-lt"/>
                <a:ea typeface="Times New Roman (Arabic)" pitchFamily="26" charset="0"/>
                <a:cs typeface="+mn-cs"/>
              </a:defRPr>
            </a:lvl4pPr>
            <a:lvl5pPr marL="2057400" indent="-228600" algn="r" rtl="1" eaLnBrk="0" fontAlgn="base" hangingPunct="0">
              <a:spcBef>
                <a:spcPct val="20000"/>
              </a:spcBef>
              <a:spcAft>
                <a:spcPct val="0"/>
              </a:spcAft>
              <a:buClr>
                <a:schemeClr val="hlink"/>
              </a:buClr>
              <a:buSzPct val="100000"/>
              <a:buChar char="–"/>
              <a:defRPr kumimoji="1" sz="2000">
                <a:solidFill>
                  <a:schemeClr val="tx1"/>
                </a:solidFill>
                <a:latin typeface="+mn-lt"/>
                <a:ea typeface="Times New Roman (Arabic)" pitchFamily="26" charset="0"/>
                <a:cs typeface="+mn-cs"/>
              </a:defRPr>
            </a:lvl5pPr>
            <a:lvl6pPr marL="25146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6pPr>
            <a:lvl7pPr marL="29718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7pPr>
            <a:lvl8pPr marL="34290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8pPr>
            <a:lvl9pPr marL="3886200" indent="-228600" algn="r" rtl="1" eaLnBrk="0" fontAlgn="base" hangingPunct="0">
              <a:spcBef>
                <a:spcPct val="20000"/>
              </a:spcBef>
              <a:spcAft>
                <a:spcPct val="0"/>
              </a:spcAft>
              <a:buClr>
                <a:schemeClr val="hlink"/>
              </a:buClr>
              <a:buSzPct val="100000"/>
              <a:buChar char="–"/>
              <a:defRPr kumimoji="1" sz="2000">
                <a:solidFill>
                  <a:schemeClr val="tx1"/>
                </a:solidFill>
                <a:latin typeface="+mn-lt"/>
                <a:cs typeface="+mn-cs"/>
              </a:defRPr>
            </a:lvl9pPr>
          </a:lstStyle>
          <a:p>
            <a:pPr algn="ctr">
              <a:buClr>
                <a:srgbClr val="FF9966"/>
              </a:buClr>
            </a:pPr>
            <a:r>
              <a:rPr lang="en-US" altLang="en-US" sz="4400" kern="0" dirty="0" smtClean="0">
                <a:solidFill>
                  <a:srgbClr val="010000"/>
                </a:solidFill>
              </a:rPr>
              <a:t> </a:t>
            </a:r>
            <a:r>
              <a:rPr kumimoji="0" lang="en-US" altLang="en-US" sz="4400" kern="0" dirty="0" smtClean="0">
                <a:solidFill>
                  <a:prstClr val="black"/>
                </a:solidFill>
                <a:cs typeface="MRT_Tehran" pitchFamily="2" charset="-78"/>
              </a:rPr>
              <a:t> </a:t>
            </a:r>
            <a:r>
              <a:rPr kumimoji="0" lang="ar-SA" altLang="en-US" sz="4400" kern="0" dirty="0" smtClean="0">
                <a:solidFill>
                  <a:prstClr val="black"/>
                </a:solidFill>
                <a:cs typeface="MRT_Tehran" pitchFamily="2" charset="-78"/>
              </a:rPr>
              <a:t>نسبت ميانگين نمرات دانش آموزان در سوال به بارم سوال</a:t>
            </a:r>
            <a:r>
              <a:rPr kumimoji="0" lang="en-US" altLang="en-US" sz="4400" kern="0" dirty="0" smtClean="0">
                <a:solidFill>
                  <a:prstClr val="black"/>
                </a:solidFill>
                <a:cs typeface="MRT_Tehran" pitchFamily="2" charset="-78"/>
              </a:rPr>
              <a:t> </a:t>
            </a:r>
            <a:r>
              <a:rPr kumimoji="0" lang="en-US" altLang="en-US" sz="4400" kern="0" dirty="0" smtClean="0">
                <a:solidFill>
                  <a:srgbClr val="010000"/>
                </a:solidFill>
              </a:rPr>
              <a:t>.</a:t>
            </a:r>
          </a:p>
          <a:p>
            <a:pPr algn="ctr">
              <a:buClr>
                <a:srgbClr val="FF9966"/>
              </a:buClr>
            </a:pPr>
            <a:endParaRPr kumimoji="0" lang="en-US" altLang="en-US" sz="4400" kern="0" dirty="0" smtClean="0">
              <a:solidFill>
                <a:srgbClr val="010000"/>
              </a:solidFill>
              <a:cs typeface="MRT_Lebanon" pitchFamily="2" charset="-78"/>
            </a:endParaRPr>
          </a:p>
          <a:p>
            <a:pPr algn="ctr">
              <a:buClr>
                <a:srgbClr val="FF9966"/>
              </a:buClr>
            </a:pPr>
            <a:r>
              <a:rPr kumimoji="0" lang="en-US" altLang="en-US" sz="4400" kern="0" dirty="0" smtClean="0">
                <a:solidFill>
                  <a:srgbClr val="010000"/>
                </a:solidFill>
                <a:cs typeface="MRT_Lebanon" pitchFamily="2" charset="-78"/>
              </a:rPr>
              <a:t> </a:t>
            </a:r>
            <a:r>
              <a:rPr kumimoji="0" lang="ar-SA" altLang="en-US" sz="4400" kern="0" dirty="0" smtClean="0">
                <a:solidFill>
                  <a:srgbClr val="010000"/>
                </a:solidFill>
                <a:cs typeface="MRT_Lebanon" pitchFamily="2" charset="-78"/>
              </a:rPr>
              <a:t>مثال : اگر در يك سوال </a:t>
            </a:r>
            <a:r>
              <a:rPr kumimoji="0" lang="ar-SA" altLang="en-US" sz="4400" b="0" kern="0" dirty="0" smtClean="0">
                <a:solidFill>
                  <a:srgbClr val="010000"/>
                </a:solidFill>
                <a:cs typeface="MRT_Lebanon" pitchFamily="2" charset="-78"/>
              </a:rPr>
              <a:t>2</a:t>
            </a:r>
            <a:r>
              <a:rPr kumimoji="0" lang="ar-SA" altLang="en-US" sz="4400" kern="0" dirty="0" smtClean="0">
                <a:solidFill>
                  <a:srgbClr val="010000"/>
                </a:solidFill>
                <a:cs typeface="MRT_Lebanon" pitchFamily="2" charset="-78"/>
              </a:rPr>
              <a:t> نمره اي ميانگين نمره دانش آموزان در آن سوال </a:t>
            </a:r>
            <a:r>
              <a:rPr kumimoji="0" lang="ar-SA" altLang="en-US" sz="4400" b="0" kern="0" dirty="0" smtClean="0">
                <a:solidFill>
                  <a:srgbClr val="010000"/>
                </a:solidFill>
                <a:cs typeface="MRT_Lebanon" pitchFamily="2" charset="-78"/>
              </a:rPr>
              <a:t>1.25 </a:t>
            </a:r>
            <a:r>
              <a:rPr kumimoji="0" lang="ar-SA" altLang="en-US" sz="4400" kern="0" dirty="0" smtClean="0">
                <a:solidFill>
                  <a:srgbClr val="010000"/>
                </a:solidFill>
                <a:cs typeface="MRT_Lebanon" pitchFamily="2" charset="-78"/>
              </a:rPr>
              <a:t>باشد.</a:t>
            </a:r>
            <a:endParaRPr kumimoji="0" lang="fa-IR" altLang="en-US" sz="4400" kern="0" dirty="0" smtClean="0">
              <a:solidFill>
                <a:srgbClr val="010000"/>
              </a:solidFill>
              <a:cs typeface="MRT_Lebanon" pitchFamily="2" charset="-78"/>
            </a:endParaRPr>
          </a:p>
          <a:p>
            <a:pPr algn="ctr">
              <a:buClr>
                <a:srgbClr val="FF9966"/>
              </a:buClr>
            </a:pPr>
            <a:r>
              <a:rPr kumimoji="0" lang="ar-SA" altLang="en-US" sz="4400" b="0" kern="0" dirty="0" smtClean="0">
                <a:solidFill>
                  <a:srgbClr val="010000"/>
                </a:solidFill>
                <a:cs typeface="MRT_Lebanon" pitchFamily="2" charset="-78"/>
              </a:rPr>
              <a:t> 0</a:t>
            </a:r>
            <a:r>
              <a:rPr kumimoji="0" lang="fa-IR" altLang="en-US" sz="4400" b="0" kern="0" dirty="0" smtClean="0">
                <a:solidFill>
                  <a:srgbClr val="010000"/>
                </a:solidFill>
                <a:cs typeface="MRT_Lebanon" pitchFamily="2" charset="-78"/>
              </a:rPr>
              <a:t>/</a:t>
            </a:r>
            <a:r>
              <a:rPr kumimoji="0" lang="ar-SA" altLang="en-US" sz="4400" b="0" kern="0" dirty="0" smtClean="0">
                <a:solidFill>
                  <a:srgbClr val="010000"/>
                </a:solidFill>
                <a:cs typeface="MRT_Lebanon" pitchFamily="2" charset="-78"/>
              </a:rPr>
              <a:t>62 = 2 ÷ </a:t>
            </a:r>
            <a:r>
              <a:rPr kumimoji="0" lang="fa-IR" altLang="en-US" sz="4400" b="0" kern="0" dirty="0" smtClean="0">
                <a:solidFill>
                  <a:srgbClr val="010000"/>
                </a:solidFill>
                <a:cs typeface="MRT_Lebanon" pitchFamily="2" charset="-78"/>
              </a:rPr>
              <a:t>1/25</a:t>
            </a:r>
            <a:r>
              <a:rPr kumimoji="0" lang="en-US" altLang="en-US" sz="4400" b="0" kern="0" dirty="0" smtClean="0">
                <a:solidFill>
                  <a:srgbClr val="010000"/>
                </a:solidFill>
                <a:cs typeface="MRT_Lebanon" pitchFamily="2" charset="-78"/>
              </a:rPr>
              <a:t> </a:t>
            </a:r>
            <a:r>
              <a:rPr kumimoji="0" lang="ar-SA" altLang="en-US" sz="4400" kern="0" dirty="0" smtClean="0">
                <a:solidFill>
                  <a:srgbClr val="010000"/>
                </a:solidFill>
                <a:cs typeface="MRT_Lebanon" pitchFamily="2" charset="-78"/>
              </a:rPr>
              <a:t>= </a:t>
            </a:r>
            <a:r>
              <a:rPr kumimoji="0" lang="en-US" altLang="en-US" sz="4400" kern="0" dirty="0" smtClean="0">
                <a:solidFill>
                  <a:srgbClr val="010000"/>
                </a:solidFill>
                <a:cs typeface="MRT_Lebanon" pitchFamily="2" charset="-78"/>
              </a:rPr>
              <a:t>p</a:t>
            </a:r>
          </a:p>
          <a:p>
            <a:pPr lvl="0" algn="ctr" eaLnBrk="1" hangingPunct="1">
              <a:spcBef>
                <a:spcPct val="0"/>
              </a:spcBef>
              <a:buClr>
                <a:srgbClr val="FF9966"/>
              </a:buClr>
              <a:buSzTx/>
            </a:pPr>
            <a:r>
              <a:rPr kumimoji="0" lang="en-US" altLang="en-US" sz="4400" b="0" kern="0" dirty="0" smtClean="0">
                <a:solidFill>
                  <a:srgbClr val="010000"/>
                </a:solidFill>
                <a:latin typeface="Arial" pitchFamily="34" charset="0"/>
                <a:cs typeface="MRT_Lebanon" pitchFamily="2" charset="-78"/>
              </a:rPr>
              <a:t> 0/58</a:t>
            </a:r>
            <a:r>
              <a:rPr kumimoji="0" lang="ar-SA" altLang="en-US" sz="4400" b="0" kern="0" dirty="0" smtClean="0">
                <a:solidFill>
                  <a:srgbClr val="010000"/>
                </a:solidFill>
                <a:latin typeface="Arial" pitchFamily="34" charset="0"/>
                <a:cs typeface="MRT_Lebanon" pitchFamily="2" charset="-78"/>
              </a:rPr>
              <a:t>= </a:t>
            </a:r>
            <a:r>
              <a:rPr kumimoji="0" lang="en-US" altLang="en-US" sz="4400" b="0" kern="0" dirty="0" smtClean="0">
                <a:solidFill>
                  <a:srgbClr val="010000"/>
                </a:solidFill>
                <a:latin typeface="Arial" pitchFamily="34" charset="0"/>
                <a:cs typeface="MRT_Lebanon" pitchFamily="2" charset="-78"/>
              </a:rPr>
              <a:t> 5 </a:t>
            </a:r>
            <a:r>
              <a:rPr kumimoji="0" lang="ar-SA" altLang="en-US" sz="4400" b="0" kern="0" dirty="0" smtClean="0">
                <a:solidFill>
                  <a:srgbClr val="010000"/>
                </a:solidFill>
                <a:latin typeface="Arial" pitchFamily="34" charset="0"/>
                <a:cs typeface="MRT_Lebanon" pitchFamily="2" charset="-78"/>
              </a:rPr>
              <a:t>÷ </a:t>
            </a:r>
            <a:r>
              <a:rPr kumimoji="0" lang="en-US" altLang="en-US" sz="4400" b="0" kern="0" dirty="0" smtClean="0">
                <a:solidFill>
                  <a:srgbClr val="010000"/>
                </a:solidFill>
                <a:latin typeface="Arial" pitchFamily="34" charset="0"/>
                <a:cs typeface="MRT_Lebanon" pitchFamily="2" charset="-78"/>
              </a:rPr>
              <a:t>2/9</a:t>
            </a:r>
            <a:r>
              <a:rPr kumimoji="0" lang="ar-SA" altLang="en-US" sz="4400" b="0" kern="0" dirty="0" smtClean="0">
                <a:solidFill>
                  <a:srgbClr val="010000"/>
                </a:solidFill>
                <a:latin typeface="Arial" pitchFamily="34" charset="0"/>
                <a:cs typeface="MRT_Lebanon" pitchFamily="2" charset="-78"/>
              </a:rPr>
              <a:t>= </a:t>
            </a:r>
            <a:r>
              <a:rPr kumimoji="0" lang="en-US" altLang="en-US" sz="4400" b="0" kern="0" dirty="0" smtClean="0">
                <a:solidFill>
                  <a:srgbClr val="010000"/>
                </a:solidFill>
                <a:latin typeface="Arial" pitchFamily="34" charset="0"/>
                <a:cs typeface="MRT_Lebanon" pitchFamily="2" charset="-78"/>
              </a:rPr>
              <a:t>60</a:t>
            </a:r>
            <a:r>
              <a:rPr kumimoji="0" lang="ar-SA" altLang="en-US" sz="4400" b="0" kern="0" dirty="0" smtClean="0">
                <a:solidFill>
                  <a:srgbClr val="010000"/>
                </a:solidFill>
                <a:latin typeface="Arial" pitchFamily="34" charset="0"/>
                <a:cs typeface="MRT_Lebanon" pitchFamily="2" charset="-78"/>
              </a:rPr>
              <a:t>÷ </a:t>
            </a:r>
            <a:r>
              <a:rPr kumimoji="0" lang="en-US" altLang="en-US" sz="4400" b="0" kern="0" dirty="0" smtClean="0">
                <a:solidFill>
                  <a:srgbClr val="010000"/>
                </a:solidFill>
                <a:latin typeface="Arial" pitchFamily="34" charset="0"/>
                <a:cs typeface="MRT_Lebanon" pitchFamily="2" charset="-78"/>
              </a:rPr>
              <a:t>174</a:t>
            </a:r>
            <a:r>
              <a:rPr kumimoji="0" lang="ar-SA" altLang="en-US" sz="4400" kern="0" dirty="0" smtClean="0">
                <a:solidFill>
                  <a:srgbClr val="010000"/>
                </a:solidFill>
                <a:latin typeface="Arial" pitchFamily="34" charset="0"/>
                <a:cs typeface="MRT_Lebanon" pitchFamily="2" charset="-78"/>
              </a:rPr>
              <a:t>= </a:t>
            </a:r>
            <a:r>
              <a:rPr kumimoji="0" lang="en-US" altLang="en-US" sz="4400" kern="0" dirty="0">
                <a:solidFill>
                  <a:srgbClr val="010000"/>
                </a:solidFill>
                <a:latin typeface="Arial" pitchFamily="34" charset="0"/>
                <a:cs typeface="MRT_Lebanon" pitchFamily="2" charset="-78"/>
              </a:rPr>
              <a:t>p</a:t>
            </a:r>
            <a:endParaRPr kumimoji="0" lang="fa-IR" altLang="en-US" sz="4400" kern="0" dirty="0">
              <a:solidFill>
                <a:srgbClr val="010000"/>
              </a:solidFill>
              <a:latin typeface="Arial" pitchFamily="34" charset="0"/>
              <a:cs typeface="MRT_Lebanon" pitchFamily="2" charset="-78"/>
            </a:endParaRPr>
          </a:p>
          <a:p>
            <a:pPr algn="ctr">
              <a:buClr>
                <a:srgbClr val="FF9966"/>
              </a:buClr>
            </a:pPr>
            <a:endParaRPr kumimoji="0" lang="fa-IR" altLang="en-US" sz="4400" kern="0" dirty="0" smtClean="0">
              <a:solidFill>
                <a:srgbClr val="010000"/>
              </a:solidFill>
              <a:cs typeface="MRT_Lebanon" pitchFamily="2" charset="-78"/>
            </a:endParaRPr>
          </a:p>
          <a:p>
            <a:pPr algn="ctr">
              <a:buClr>
                <a:srgbClr val="FF9966"/>
              </a:buClr>
            </a:pPr>
            <a:endParaRPr kumimoji="0" lang="en-US" altLang="en-US" sz="4400" kern="0" dirty="0" smtClean="0">
              <a:solidFill>
                <a:srgbClr val="010000"/>
              </a:solidFill>
              <a:cs typeface="MRT_Lebanon" pitchFamily="2" charset="-78"/>
            </a:endParaRPr>
          </a:p>
        </p:txBody>
      </p:sp>
      <p:sp>
        <p:nvSpPr>
          <p:cNvPr id="4" name="Slide Number Placeholder 3"/>
          <p:cNvSpPr>
            <a:spLocks noGrp="1"/>
          </p:cNvSpPr>
          <p:nvPr>
            <p:ph type="sldNum" sz="quarter" idx="12"/>
          </p:nvPr>
        </p:nvSpPr>
        <p:spPr/>
        <p:txBody>
          <a:bodyPr/>
          <a:lstStyle/>
          <a:p>
            <a:fld id="{26899B1F-7685-4C43-BFC3-5A345258D5EC}"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3119753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304800"/>
            <a:ext cx="9144000" cy="762000"/>
          </a:xfrm>
          <a:extLst>
            <a:ext uri="{91240B29-F687-4F45-9708-019B960494DF}">
              <a14:hiddenLine xmlns:a14="http://schemas.microsoft.com/office/drawing/2010/main" w="38100" cmpd="sng">
                <a:solidFill>
                  <a:schemeClr val="tx2"/>
                </a:solidFill>
                <a:miter lim="800000"/>
                <a:headEnd/>
                <a:tailEnd/>
              </a14:hiddenLine>
            </a:ext>
          </a:extLst>
        </p:spPr>
        <p:txBody>
          <a:bodyPr/>
          <a:lstStyle/>
          <a:p>
            <a:pPr algn="ctr" eaLnBrk="1" hangingPunct="1"/>
            <a:r>
              <a:rPr lang="fa-IR" b="1" dirty="0" smtClean="0">
                <a:solidFill>
                  <a:srgbClr val="990000"/>
                </a:solidFill>
              </a:rPr>
              <a:t>مقایسه امتحان کتبی وشفاهی</a:t>
            </a:r>
            <a:endParaRPr lang="en-US" b="1" dirty="0" smtClean="0">
              <a:solidFill>
                <a:srgbClr val="990000"/>
              </a:solidFill>
            </a:endParaRPr>
          </a:p>
        </p:txBody>
      </p:sp>
      <p:sp>
        <p:nvSpPr>
          <p:cNvPr id="109571" name="Rectangle 3"/>
          <p:cNvSpPr>
            <a:spLocks noGrp="1" noChangeArrowheads="1"/>
          </p:cNvSpPr>
          <p:nvPr>
            <p:ph idx="1"/>
          </p:nvPr>
        </p:nvSpPr>
        <p:spPr>
          <a:xfrm>
            <a:off x="152400" y="1066800"/>
            <a:ext cx="8305800" cy="6172200"/>
          </a:xfrm>
        </p:spPr>
        <p:txBody>
          <a:bodyPr/>
          <a:lstStyle/>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نمره گذاری دقیقتر واز ثبات بیشتری برخورداراست . </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امکان بازنگری در پاسخها وجود دارد.</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نیاز به تمهید مقدمات دارد.</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امکان برآورد درک وفهم واقعی وعمیق وجود دارد.</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عواملی مثل ترس وکمرویی درنتایج موثر است.</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صرفه جویی دروقت وهزینه وجود دارد.</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فرصت کافی برای تفکر وتمرکزایجاد می کند.</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نتایج ازروایی بیشتری برخوردار است. </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فرصت تبیین بهتر ورفع ابهام درسوال وجود دارد.</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برای دانش آموزان بامعلولیت جسمانی مناسب تراست.</a:t>
            </a:r>
          </a:p>
          <a:p>
            <a:pPr marL="514350" indent="-514350" eaLnBrk="1" hangingPunct="1">
              <a:spcBef>
                <a:spcPts val="0"/>
              </a:spcBef>
              <a:buFont typeface="+mj-lt"/>
              <a:buAutoNum type="arabicPeriod"/>
              <a:defRPr/>
            </a:pPr>
            <a:r>
              <a:rPr lang="fa-IR" sz="3200" dirty="0" smtClean="0">
                <a:solidFill>
                  <a:srgbClr val="000000"/>
                </a:solidFill>
                <a:effectLst>
                  <a:outerShdw blurRad="38100" dist="38100" dir="2700000" algn="tl">
                    <a:srgbClr val="000000">
                      <a:alpha val="43137"/>
                    </a:srgbClr>
                  </a:outerShdw>
                </a:effectLst>
              </a:rPr>
              <a:t>بازخوردی فوری وبه موقع دارد.</a:t>
            </a:r>
            <a:endParaRPr lang="en-US" sz="3200" dirty="0" smtClean="0">
              <a:solidFill>
                <a:srgbClr val="00000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chemeClr val="bg1"/>
                </a:solidFill>
              </a:rPr>
              <a:pPr>
                <a:defRPr/>
              </a:pPr>
              <a:t>137</a:t>
            </a:fld>
            <a:endParaRPr lang="en-US" sz="1400" b="1" dirty="0">
              <a:solidFill>
                <a:schemeClr val="bg1"/>
              </a:solidFill>
            </a:endParaRPr>
          </a:p>
        </p:txBody>
      </p:sp>
    </p:spTree>
    <p:extLst>
      <p:ext uri="{BB962C8B-B14F-4D97-AF65-F5344CB8AC3E}">
        <p14:creationId xmlns:p14="http://schemas.microsoft.com/office/powerpoint/2010/main" val="717753156"/>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7" name="Rectangle 2"/>
          <p:cNvSpPr>
            <a:spLocks noGrp="1" noChangeArrowheads="1"/>
          </p:cNvSpPr>
          <p:nvPr>
            <p:ph type="ctrTitle"/>
          </p:nvPr>
        </p:nvSpPr>
        <p:spPr>
          <a:xfrm>
            <a:off x="6588224" y="1196752"/>
            <a:ext cx="2376264" cy="4392488"/>
          </a:xfrm>
          <a:prstGeom prst="donut">
            <a:avLst>
              <a:gd name="adj" fmla="val 14157"/>
            </a:avLst>
          </a:prstGeom>
          <a:ln w="76200">
            <a:solidFill>
              <a:srgbClr val="FFC000"/>
            </a:solidFill>
          </a:ln>
        </p:spPr>
        <p:txBody>
          <a:bodyPr anchor="ctr" anchorCtr="1"/>
          <a:lstStyle/>
          <a:p>
            <a:pPr algn="ctr"/>
            <a:r>
              <a:rPr lang="ar-SA" altLang="en-US" sz="4400" b="0" dirty="0" smtClean="0">
                <a:cs typeface="MRT_Saadi Ultra" pitchFamily="2" charset="-78"/>
              </a:rPr>
              <a:t>استفاده</a:t>
            </a:r>
            <a:r>
              <a:rPr lang="fa-IR" altLang="en-US" sz="4400" b="0" dirty="0" smtClean="0">
                <a:cs typeface="MRT_Saadi Ultra" pitchFamily="2" charset="-78"/>
              </a:rPr>
              <a:t/>
            </a:r>
            <a:br>
              <a:rPr lang="fa-IR" altLang="en-US" sz="4400" b="0" dirty="0" smtClean="0">
                <a:cs typeface="MRT_Saadi Ultra" pitchFamily="2" charset="-78"/>
              </a:rPr>
            </a:br>
            <a:r>
              <a:rPr lang="ar-SA" altLang="en-US" sz="4400" b="0" dirty="0" smtClean="0">
                <a:cs typeface="MRT_Saadi Ultra" pitchFamily="2" charset="-78"/>
              </a:rPr>
              <a:t> معلمان </a:t>
            </a:r>
            <a:r>
              <a:rPr lang="fa-IR" altLang="en-US" sz="4400" b="0" dirty="0" smtClean="0">
                <a:cs typeface="MRT_Saadi Ultra" pitchFamily="2" charset="-78"/>
              </a:rPr>
              <a:t/>
            </a:r>
            <a:br>
              <a:rPr lang="fa-IR" altLang="en-US" sz="4400" b="0" dirty="0" smtClean="0">
                <a:cs typeface="MRT_Saadi Ultra" pitchFamily="2" charset="-78"/>
              </a:rPr>
            </a:br>
            <a:r>
              <a:rPr lang="ar-SA" altLang="en-US" sz="4400" b="0" dirty="0" smtClean="0">
                <a:cs typeface="MRT_Saadi Ultra" pitchFamily="2" charset="-78"/>
              </a:rPr>
              <a:t>از </a:t>
            </a:r>
            <a:r>
              <a:rPr lang="fa-IR" altLang="en-US" sz="4400" b="0" dirty="0" smtClean="0">
                <a:cs typeface="MRT_Saadi Ultra" pitchFamily="2" charset="-78"/>
              </a:rPr>
              <a:t/>
            </a:r>
            <a:br>
              <a:rPr lang="fa-IR" altLang="en-US" sz="4400" b="0" dirty="0" smtClean="0">
                <a:cs typeface="MRT_Saadi Ultra" pitchFamily="2" charset="-78"/>
              </a:rPr>
            </a:br>
            <a:r>
              <a:rPr lang="ar-SA" altLang="en-US" sz="4400" b="0" dirty="0" smtClean="0">
                <a:cs typeface="MRT_Saadi Ultra" pitchFamily="2" charset="-78"/>
              </a:rPr>
              <a:t>آزمونها</a:t>
            </a:r>
            <a:r>
              <a:rPr lang="en-US" altLang="en-US" sz="4400" b="0" dirty="0" smtClean="0">
                <a:cs typeface="MRT_Saadi Ultra" pitchFamily="2" charset="-78"/>
              </a:rPr>
              <a:t/>
            </a:r>
            <a:br>
              <a:rPr lang="en-US" altLang="en-US" sz="4400" b="0" dirty="0" smtClean="0">
                <a:cs typeface="MRT_Saadi Ultra" pitchFamily="2" charset="-78"/>
              </a:rPr>
            </a:br>
            <a:r>
              <a:rPr lang="ar-SA" altLang="en-US" sz="1600" b="0" dirty="0" smtClean="0">
                <a:cs typeface="MRT_Saadi Ultra" pitchFamily="2" charset="-78"/>
              </a:rPr>
              <a:t>اقتباس از : شريفي ، حسن پاشا</a:t>
            </a:r>
            <a:endParaRPr lang="en-US" altLang="en-US" sz="4400" b="0" dirty="0" smtClean="0">
              <a:cs typeface="MRT_Saadi Ultra" pitchFamily="2" charset="-78"/>
            </a:endParaRPr>
          </a:p>
        </p:txBody>
      </p:sp>
      <p:sp>
        <p:nvSpPr>
          <p:cNvPr id="88067" name="Rectangle 3"/>
          <p:cNvSpPr>
            <a:spLocks noGrp="1" noChangeArrowheads="1"/>
          </p:cNvSpPr>
          <p:nvPr>
            <p:ph type="subTitle" idx="1"/>
          </p:nvPr>
        </p:nvSpPr>
        <p:spPr>
          <a:xfrm>
            <a:off x="179512" y="1745432"/>
            <a:ext cx="5904656" cy="5112568"/>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457200" indent="-457200" algn="ctr">
              <a:lnSpc>
                <a:spcPts val="4800"/>
              </a:lnSpc>
              <a:buSzPct val="69000"/>
              <a:buBlip>
                <a:blip r:embed="rId2"/>
              </a:buBlip>
            </a:pPr>
            <a:r>
              <a:rPr lang="ar-SA" altLang="en-US" sz="3200" b="1" dirty="0" smtClean="0">
                <a:solidFill>
                  <a:schemeClr val="bg2"/>
                </a:solidFill>
                <a:cs typeface="MRT_Freehand" pitchFamily="2" charset="-78"/>
              </a:rPr>
              <a:t>كسب آگاهي از جنبه هاي مثبت و همچنين نارسايي ها و نقاط ضعف دانش آموزان</a:t>
            </a:r>
            <a:endParaRPr lang="en-US" altLang="en-US" sz="3200" b="1" dirty="0" smtClean="0">
              <a:solidFill>
                <a:schemeClr val="bg2"/>
              </a:solidFill>
              <a:cs typeface="MRT_Freehand" pitchFamily="2" charset="-78"/>
            </a:endParaRPr>
          </a:p>
          <a:p>
            <a:pPr marL="457200" indent="-457200" algn="ctr">
              <a:lnSpc>
                <a:spcPts val="4800"/>
              </a:lnSpc>
              <a:buSzPct val="69000"/>
              <a:buBlip>
                <a:blip r:embed="rId2"/>
              </a:buBlip>
            </a:pPr>
            <a:r>
              <a:rPr lang="ar-SA" altLang="en-US" sz="3200" b="1" dirty="0" smtClean="0">
                <a:solidFill>
                  <a:schemeClr val="bg2"/>
                </a:solidFill>
                <a:cs typeface="MRT_Freehand" pitchFamily="2" charset="-78"/>
              </a:rPr>
              <a:t>بازنگري ، اصلاح و يا تقويت روش هاي آموزشي خود</a:t>
            </a:r>
            <a:endParaRPr lang="en-US" altLang="en-US" sz="3200" b="1" dirty="0" smtClean="0">
              <a:solidFill>
                <a:schemeClr val="bg2"/>
              </a:solidFill>
              <a:cs typeface="MRT_Freehand" pitchFamily="2" charset="-78"/>
            </a:endParaRPr>
          </a:p>
          <a:p>
            <a:pPr marL="457200" lvl="0" indent="-457200" algn="ctr">
              <a:lnSpc>
                <a:spcPts val="4800"/>
              </a:lnSpc>
              <a:buClr>
                <a:srgbClr val="FF9966"/>
              </a:buClr>
              <a:buSzPct val="78000"/>
              <a:buBlip>
                <a:blip r:embed="rId2"/>
              </a:buBlip>
            </a:pPr>
            <a:r>
              <a:rPr lang="ar-SA" altLang="en-US" sz="3000" b="1" dirty="0">
                <a:solidFill>
                  <a:srgbClr val="010000"/>
                </a:solidFill>
                <a:cs typeface="MRT_Freehand" pitchFamily="2" charset="-78"/>
              </a:rPr>
              <a:t>تصميم گيري براي گروه بندي شاگردان</a:t>
            </a:r>
            <a:endParaRPr lang="en-US" altLang="en-US" sz="3000" b="1" dirty="0">
              <a:solidFill>
                <a:srgbClr val="010000"/>
              </a:solidFill>
              <a:cs typeface="MRT_Freehand" pitchFamily="2" charset="-78"/>
            </a:endParaRPr>
          </a:p>
          <a:p>
            <a:pPr marL="457200" indent="-457200" algn="ctr">
              <a:lnSpc>
                <a:spcPts val="4800"/>
              </a:lnSpc>
              <a:buSzPct val="69000"/>
              <a:buBlip>
                <a:blip r:embed="rId2"/>
              </a:buBlip>
            </a:pPr>
            <a:endParaRPr lang="en-US" altLang="en-US" sz="3200" b="1" dirty="0" smtClean="0">
              <a:solidFill>
                <a:schemeClr val="bg2"/>
              </a:solidFill>
              <a:cs typeface="MRT_Freehand" pitchFamily="2" charset="-78"/>
            </a:endParaRPr>
          </a:p>
        </p:txBody>
      </p:sp>
      <p:sp>
        <p:nvSpPr>
          <p:cNvPr id="67589" name="AutoShape 7">
            <a:hlinkClick r:id="" action="ppaction://hlinkshowjump?jump=previousslide" highlightClick="1"/>
          </p:cNvPr>
          <p:cNvSpPr>
            <a:spLocks noChangeArrowheads="1"/>
          </p:cNvSpPr>
          <p:nvPr/>
        </p:nvSpPr>
        <p:spPr bwMode="auto">
          <a:xfrm>
            <a:off x="7315200" y="6324600"/>
            <a:ext cx="304800" cy="304800"/>
          </a:xfrm>
          <a:prstGeom prst="actionButtonBackPrevious">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lgn="ctr" eaLnBrk="0" hangingPunct="0">
              <a:lnSpc>
                <a:spcPct val="70000"/>
              </a:lnSpc>
            </a:pPr>
            <a:endParaRPr kumimoji="1" lang="fa-IR" sz="3600" b="0" smtClean="0">
              <a:solidFill>
                <a:srgbClr val="663300"/>
              </a:solidFill>
              <a:cs typeface="Mitra" pitchFamily="2" charset="-78"/>
            </a:endParaRPr>
          </a:p>
        </p:txBody>
      </p:sp>
      <p:sp>
        <p:nvSpPr>
          <p:cNvPr id="67590" name="AutoShape 8">
            <a:hlinkClick r:id="" action="ppaction://hlinkshowjump?jump=nextslide" highlightClick="1"/>
          </p:cNvPr>
          <p:cNvSpPr>
            <a:spLocks noChangeArrowheads="1"/>
          </p:cNvSpPr>
          <p:nvPr/>
        </p:nvSpPr>
        <p:spPr bwMode="auto">
          <a:xfrm>
            <a:off x="7772400" y="6324600"/>
            <a:ext cx="306388" cy="306388"/>
          </a:xfrm>
          <a:prstGeom prst="actionButtonForwardNex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lgn="ctr" eaLnBrk="0" hangingPunct="0">
              <a:lnSpc>
                <a:spcPct val="70000"/>
              </a:lnSpc>
            </a:pPr>
            <a:endParaRPr kumimoji="1" lang="fa-IR" sz="3600" b="0" smtClean="0">
              <a:solidFill>
                <a:srgbClr val="663300"/>
              </a:solidFill>
              <a:cs typeface="Mitra" pitchFamily="2" charset="-78"/>
            </a:endParaRPr>
          </a:p>
        </p:txBody>
      </p:sp>
      <p:sp>
        <p:nvSpPr>
          <p:cNvPr id="67591" name="AutoShape 9">
            <a:hlinkClick r:id="" action="ppaction://hlinkshowjump?jump=firstslide" highlightClick="1"/>
          </p:cNvPr>
          <p:cNvSpPr>
            <a:spLocks noChangeArrowheads="1"/>
          </p:cNvSpPr>
          <p:nvPr/>
        </p:nvSpPr>
        <p:spPr bwMode="auto">
          <a:xfrm>
            <a:off x="8229600" y="6324600"/>
            <a:ext cx="304800" cy="304800"/>
          </a:xfrm>
          <a:prstGeom prst="actionButtonHome">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lgn="ctr" eaLnBrk="0" hangingPunct="0">
              <a:lnSpc>
                <a:spcPct val="70000"/>
              </a:lnSpc>
            </a:pPr>
            <a:endParaRPr kumimoji="1" lang="fa-IR" sz="3600" b="0" smtClean="0">
              <a:solidFill>
                <a:srgbClr val="663300"/>
              </a:solidFill>
              <a:cs typeface="Mitra" pitchFamily="2" charset="-78"/>
            </a:endParaRPr>
          </a:p>
        </p:txBody>
      </p:sp>
      <p:sp>
        <p:nvSpPr>
          <p:cNvPr id="3" name="Slide Number Placeholder 2"/>
          <p:cNvSpPr>
            <a:spLocks noGrp="1"/>
          </p:cNvSpPr>
          <p:nvPr>
            <p:ph type="sldNum" sz="quarter" idx="12"/>
          </p:nvPr>
        </p:nvSpPr>
        <p:spPr/>
        <p:txBody>
          <a:bodyPr/>
          <a:lstStyle/>
          <a:p>
            <a:fld id="{E81939A6-B36E-4400-9091-582EF69AA4CB}" type="slidenum">
              <a:rPr lang="ar-SA" altLang="en-US" smtClean="0">
                <a:solidFill>
                  <a:srgbClr val="FF9966"/>
                </a:solidFill>
              </a:rPr>
              <a:pPr/>
              <a:t>138</a:t>
            </a:fld>
            <a:endParaRPr lang="en-US" altLang="en-US">
              <a:solidFill>
                <a:srgbClr val="FF9966"/>
              </a:solidFill>
            </a:endParaRPr>
          </a:p>
        </p:txBody>
      </p:sp>
      <p:pic>
        <p:nvPicPr>
          <p:cNvPr id="9"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790533"/>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dissolve">
                                      <p:cBhvr>
                                        <p:cTn id="7" dur="10"/>
                                        <p:tgtEl>
                                          <p:spTgt spid="8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067">
                                            <p:txEl>
                                              <p:pRg st="1" end="1"/>
                                            </p:txEl>
                                          </p:spTgt>
                                        </p:tgtEl>
                                        <p:attrNameLst>
                                          <p:attrName>style.visibility</p:attrName>
                                        </p:attrNameLst>
                                      </p:cBhvr>
                                      <p:to>
                                        <p:strVal val="visible"/>
                                      </p:to>
                                    </p:set>
                                    <p:animEffect transition="in" filter="dissolve">
                                      <p:cBhvr>
                                        <p:cTn id="12" dur="10"/>
                                        <p:tgtEl>
                                          <p:spTgt spid="88067">
                                            <p:txEl>
                                              <p:pRg st="1" end="1"/>
                                            </p:txEl>
                                          </p:spTgt>
                                        </p:tgtEl>
                                      </p:cBhvr>
                                    </p:animEffect>
                                  </p:childTnLst>
                                </p:cTn>
                              </p:par>
                            </p:childTnLst>
                          </p:cTn>
                        </p:par>
                        <p:par>
                          <p:cTn id="13" fill="hold">
                            <p:stCondLst>
                              <p:cond delay="10"/>
                            </p:stCondLst>
                            <p:childTnLst>
                              <p:par>
                                <p:cTn id="14" presetID="9" presetClass="entr" presetSubtype="0" fill="hold" grpId="0" nodeType="afterEffect">
                                  <p:stCondLst>
                                    <p:cond delay="1000"/>
                                  </p:stCondLst>
                                  <p:childTnLst>
                                    <p:set>
                                      <p:cBhvr>
                                        <p:cTn id="15" dur="1" fill="hold">
                                          <p:stCondLst>
                                            <p:cond delay="0"/>
                                          </p:stCondLst>
                                        </p:cTn>
                                        <p:tgtEl>
                                          <p:spTgt spid="88067">
                                            <p:txEl>
                                              <p:pRg st="2" end="2"/>
                                            </p:txEl>
                                          </p:spTgt>
                                        </p:tgtEl>
                                        <p:attrNameLst>
                                          <p:attrName>style.visibility</p:attrName>
                                        </p:attrNameLst>
                                      </p:cBhvr>
                                      <p:to>
                                        <p:strVal val="visible"/>
                                      </p:to>
                                    </p:set>
                                    <p:animEffect transition="in" filter="dissolve">
                                      <p:cBhvr>
                                        <p:cTn id="16" dur="10"/>
                                        <p:tgtEl>
                                          <p:spTgt spid="8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advAuto="100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1" name="Rectangle 3"/>
          <p:cNvSpPr>
            <a:spLocks noGrp="1" noChangeArrowheads="1"/>
          </p:cNvSpPr>
          <p:nvPr>
            <p:ph type="subTitle" idx="1"/>
          </p:nvPr>
        </p:nvSpPr>
        <p:spPr>
          <a:xfrm>
            <a:off x="179512" y="1524000"/>
            <a:ext cx="6048672" cy="5085184"/>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457200" indent="-457200" algn="ctr">
              <a:lnSpc>
                <a:spcPts val="4800"/>
              </a:lnSpc>
              <a:buSzPct val="91000"/>
              <a:buBlip>
                <a:blip r:embed="rId2"/>
              </a:buBlip>
            </a:pPr>
            <a:r>
              <a:rPr lang="ar-SA" altLang="en-US" sz="3200" b="1" dirty="0" smtClean="0">
                <a:solidFill>
                  <a:schemeClr val="bg2"/>
                </a:solidFill>
                <a:cs typeface="MRT_Freehand" pitchFamily="2" charset="-78"/>
              </a:rPr>
              <a:t>برانگيختن رغبت شاگردان به يادگيري</a:t>
            </a:r>
            <a:endParaRPr lang="en-US" altLang="en-US" sz="3200" b="1" dirty="0" smtClean="0">
              <a:solidFill>
                <a:schemeClr val="bg2"/>
              </a:solidFill>
              <a:cs typeface="MRT_Freehand" pitchFamily="2" charset="-78"/>
            </a:endParaRPr>
          </a:p>
          <a:p>
            <a:pPr marL="457200" indent="-457200" algn="ctr">
              <a:lnSpc>
                <a:spcPts val="4800"/>
              </a:lnSpc>
              <a:buSzPct val="91000"/>
              <a:buBlip>
                <a:blip r:embed="rId2"/>
              </a:buBlip>
            </a:pPr>
            <a:r>
              <a:rPr lang="ar-SA" altLang="en-US" sz="3200" b="1" dirty="0" smtClean="0">
                <a:solidFill>
                  <a:schemeClr val="bg2"/>
                </a:solidFill>
                <a:cs typeface="MRT_Freehand" pitchFamily="2" charset="-78"/>
              </a:rPr>
              <a:t>تصميم گيري براي شروع مراحل بعدي تدريس</a:t>
            </a:r>
            <a:endParaRPr lang="en-US" altLang="en-US" sz="3200" b="1" dirty="0" smtClean="0">
              <a:solidFill>
                <a:schemeClr val="bg2"/>
              </a:solidFill>
              <a:cs typeface="MRT_Freehand" pitchFamily="2" charset="-78"/>
            </a:endParaRPr>
          </a:p>
          <a:p>
            <a:pPr marL="457200" indent="-457200" algn="ctr">
              <a:lnSpc>
                <a:spcPts val="4800"/>
              </a:lnSpc>
              <a:buSzPct val="91000"/>
              <a:buBlip>
                <a:blip r:embed="rId2"/>
              </a:buBlip>
            </a:pPr>
            <a:r>
              <a:rPr lang="ar-SA" altLang="en-US" sz="3200" b="1" dirty="0" smtClean="0">
                <a:solidFill>
                  <a:schemeClr val="bg2"/>
                </a:solidFill>
                <a:cs typeface="MRT_Freehand" pitchFamily="2" charset="-78"/>
              </a:rPr>
              <a:t>متجانس كردن دانش آموزان</a:t>
            </a:r>
            <a:endParaRPr lang="en-US" altLang="en-US" sz="3200" b="1" dirty="0" smtClean="0">
              <a:solidFill>
                <a:schemeClr val="bg2"/>
              </a:solidFill>
              <a:cs typeface="MRT_Freehand" pitchFamily="2" charset="-78"/>
            </a:endParaRPr>
          </a:p>
          <a:p>
            <a:pPr marL="457200" indent="-457200" algn="ctr">
              <a:lnSpc>
                <a:spcPts val="4800"/>
              </a:lnSpc>
              <a:buSzPct val="91000"/>
              <a:buBlip>
                <a:blip r:embed="rId2"/>
              </a:buBlip>
            </a:pPr>
            <a:r>
              <a:rPr lang="ar-SA" altLang="en-US" sz="3200" b="1" dirty="0" smtClean="0">
                <a:solidFill>
                  <a:schemeClr val="bg2"/>
                </a:solidFill>
                <a:cs typeface="MRT_Freehand" pitchFamily="2" charset="-78"/>
              </a:rPr>
              <a:t>ارتقاء دانش آموزان و طبقه بندي آنان</a:t>
            </a:r>
            <a:endParaRPr lang="en-US" altLang="en-US" sz="3200" b="1" dirty="0" smtClean="0">
              <a:solidFill>
                <a:schemeClr val="bg2"/>
              </a:solidFill>
              <a:cs typeface="MRT_Freehand" pitchFamily="2" charset="-78"/>
            </a:endParaRPr>
          </a:p>
        </p:txBody>
      </p:sp>
      <p:sp>
        <p:nvSpPr>
          <p:cNvPr id="69637" name="AutoShape 7">
            <a:hlinkClick r:id="" action="ppaction://hlinkshowjump?jump=previousslide" highlightClick="1"/>
          </p:cNvPr>
          <p:cNvSpPr>
            <a:spLocks noChangeArrowheads="1"/>
          </p:cNvSpPr>
          <p:nvPr/>
        </p:nvSpPr>
        <p:spPr bwMode="auto">
          <a:xfrm>
            <a:off x="7315200" y="6324600"/>
            <a:ext cx="304800" cy="304800"/>
          </a:xfrm>
          <a:prstGeom prst="actionButtonBackPrevious">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lgn="ctr" eaLnBrk="0" hangingPunct="0">
              <a:lnSpc>
                <a:spcPct val="70000"/>
              </a:lnSpc>
            </a:pPr>
            <a:endParaRPr kumimoji="1" lang="fa-IR" sz="3600" b="0" smtClean="0">
              <a:solidFill>
                <a:srgbClr val="663300"/>
              </a:solidFill>
              <a:cs typeface="Mitra" pitchFamily="2" charset="-78"/>
            </a:endParaRPr>
          </a:p>
        </p:txBody>
      </p:sp>
      <p:sp>
        <p:nvSpPr>
          <p:cNvPr id="69638" name="AutoShape 8">
            <a:hlinkClick r:id="" action="ppaction://hlinkshowjump?jump=nextslide" highlightClick="1"/>
          </p:cNvPr>
          <p:cNvSpPr>
            <a:spLocks noChangeArrowheads="1"/>
          </p:cNvSpPr>
          <p:nvPr/>
        </p:nvSpPr>
        <p:spPr bwMode="auto">
          <a:xfrm>
            <a:off x="7772400" y="6324600"/>
            <a:ext cx="306388" cy="306388"/>
          </a:xfrm>
          <a:prstGeom prst="actionButtonForwardNex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lgn="ctr" eaLnBrk="0" hangingPunct="0">
              <a:lnSpc>
                <a:spcPct val="70000"/>
              </a:lnSpc>
            </a:pPr>
            <a:endParaRPr kumimoji="1" lang="fa-IR" sz="3600" b="0" smtClean="0">
              <a:solidFill>
                <a:srgbClr val="663300"/>
              </a:solidFill>
              <a:cs typeface="Mitra" pitchFamily="2" charset="-78"/>
            </a:endParaRPr>
          </a:p>
        </p:txBody>
      </p:sp>
      <p:sp>
        <p:nvSpPr>
          <p:cNvPr id="69639" name="AutoShape 9">
            <a:hlinkClick r:id="" action="ppaction://hlinkshowjump?jump=firstslide" highlightClick="1"/>
          </p:cNvPr>
          <p:cNvSpPr>
            <a:spLocks noChangeArrowheads="1"/>
          </p:cNvSpPr>
          <p:nvPr/>
        </p:nvSpPr>
        <p:spPr bwMode="auto">
          <a:xfrm>
            <a:off x="8229600" y="6324600"/>
            <a:ext cx="304800" cy="304800"/>
          </a:xfrm>
          <a:prstGeom prst="actionButtonHome">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pPr algn="ctr" eaLnBrk="0" hangingPunct="0">
              <a:lnSpc>
                <a:spcPct val="70000"/>
              </a:lnSpc>
            </a:pPr>
            <a:endParaRPr kumimoji="1" lang="fa-IR" sz="3600" b="0" smtClean="0">
              <a:solidFill>
                <a:srgbClr val="663300"/>
              </a:solidFill>
              <a:cs typeface="Mitra" pitchFamily="2" charset="-78"/>
            </a:endParaRPr>
          </a:p>
        </p:txBody>
      </p:sp>
      <p:sp>
        <p:nvSpPr>
          <p:cNvPr id="9" name="Rectangle 2"/>
          <p:cNvSpPr>
            <a:spLocks noGrp="1" noChangeArrowheads="1"/>
          </p:cNvSpPr>
          <p:nvPr>
            <p:ph type="ctrTitle"/>
          </p:nvPr>
        </p:nvSpPr>
        <p:spPr>
          <a:xfrm>
            <a:off x="6588224" y="1196752"/>
            <a:ext cx="2376264" cy="4392488"/>
          </a:xfrm>
          <a:prstGeom prst="donut">
            <a:avLst>
              <a:gd name="adj" fmla="val 14157"/>
            </a:avLst>
          </a:prstGeom>
          <a:ln w="76200">
            <a:solidFill>
              <a:srgbClr val="FFC000"/>
            </a:solidFill>
          </a:ln>
        </p:spPr>
        <p:txBody>
          <a:bodyPr anchor="ctr" anchorCtr="1"/>
          <a:lstStyle/>
          <a:p>
            <a:pPr algn="ctr"/>
            <a:r>
              <a:rPr lang="ar-SA" altLang="en-US" sz="4400" b="0" dirty="0" smtClean="0">
                <a:cs typeface="MRT_Saadi Ultra" pitchFamily="2" charset="-78"/>
              </a:rPr>
              <a:t>استفاده</a:t>
            </a:r>
            <a:r>
              <a:rPr lang="fa-IR" altLang="en-US" sz="4400" b="0" dirty="0" smtClean="0">
                <a:cs typeface="MRT_Saadi Ultra" pitchFamily="2" charset="-78"/>
              </a:rPr>
              <a:t/>
            </a:r>
            <a:br>
              <a:rPr lang="fa-IR" altLang="en-US" sz="4400" b="0" dirty="0" smtClean="0">
                <a:cs typeface="MRT_Saadi Ultra" pitchFamily="2" charset="-78"/>
              </a:rPr>
            </a:br>
            <a:r>
              <a:rPr lang="ar-SA" altLang="en-US" sz="4400" b="0" dirty="0" smtClean="0">
                <a:cs typeface="MRT_Saadi Ultra" pitchFamily="2" charset="-78"/>
              </a:rPr>
              <a:t> معلمان </a:t>
            </a:r>
            <a:r>
              <a:rPr lang="fa-IR" altLang="en-US" sz="4400" b="0" dirty="0" smtClean="0">
                <a:cs typeface="MRT_Saadi Ultra" pitchFamily="2" charset="-78"/>
              </a:rPr>
              <a:t/>
            </a:r>
            <a:br>
              <a:rPr lang="fa-IR" altLang="en-US" sz="4400" b="0" dirty="0" smtClean="0">
                <a:cs typeface="MRT_Saadi Ultra" pitchFamily="2" charset="-78"/>
              </a:rPr>
            </a:br>
            <a:r>
              <a:rPr lang="ar-SA" altLang="en-US" sz="4400" b="0" dirty="0" smtClean="0">
                <a:cs typeface="MRT_Saadi Ultra" pitchFamily="2" charset="-78"/>
              </a:rPr>
              <a:t>از </a:t>
            </a:r>
            <a:r>
              <a:rPr lang="fa-IR" altLang="en-US" sz="4400" b="0" dirty="0" smtClean="0">
                <a:cs typeface="MRT_Saadi Ultra" pitchFamily="2" charset="-78"/>
              </a:rPr>
              <a:t/>
            </a:r>
            <a:br>
              <a:rPr lang="fa-IR" altLang="en-US" sz="4400" b="0" dirty="0" smtClean="0">
                <a:cs typeface="MRT_Saadi Ultra" pitchFamily="2" charset="-78"/>
              </a:rPr>
            </a:br>
            <a:r>
              <a:rPr lang="ar-SA" altLang="en-US" sz="4400" b="0" dirty="0" smtClean="0">
                <a:cs typeface="MRT_Saadi Ultra" pitchFamily="2" charset="-78"/>
              </a:rPr>
              <a:t>آزمونها</a:t>
            </a:r>
            <a:r>
              <a:rPr lang="en-US" altLang="en-US" sz="4400" b="0" dirty="0" smtClean="0">
                <a:cs typeface="MRT_Saadi Ultra" pitchFamily="2" charset="-78"/>
              </a:rPr>
              <a:t/>
            </a:r>
            <a:br>
              <a:rPr lang="en-US" altLang="en-US" sz="4400" b="0" dirty="0" smtClean="0">
                <a:cs typeface="MRT_Saadi Ultra" pitchFamily="2" charset="-78"/>
              </a:rPr>
            </a:br>
            <a:r>
              <a:rPr lang="ar-SA" altLang="en-US" sz="1600" b="0" dirty="0" smtClean="0">
                <a:cs typeface="MRT_Saadi Ultra" pitchFamily="2" charset="-78"/>
              </a:rPr>
              <a:t>اقتباس از : شريفي ، حسن پاشا</a:t>
            </a:r>
            <a:endParaRPr lang="en-US" altLang="en-US" sz="4400" b="0" dirty="0" smtClean="0">
              <a:cs typeface="MRT_Saadi Ultra" pitchFamily="2" charset="-78"/>
            </a:endParaRPr>
          </a:p>
        </p:txBody>
      </p:sp>
      <p:sp>
        <p:nvSpPr>
          <p:cNvPr id="3" name="Slide Number Placeholder 2"/>
          <p:cNvSpPr>
            <a:spLocks noGrp="1"/>
          </p:cNvSpPr>
          <p:nvPr>
            <p:ph type="sldNum" sz="quarter" idx="12"/>
          </p:nvPr>
        </p:nvSpPr>
        <p:spPr/>
        <p:txBody>
          <a:bodyPr/>
          <a:lstStyle/>
          <a:p>
            <a:fld id="{E81939A6-B36E-4400-9091-582EF69AA4CB}" type="slidenum">
              <a:rPr lang="ar-SA" altLang="en-US" smtClean="0">
                <a:solidFill>
                  <a:srgbClr val="FF9966"/>
                </a:solidFill>
              </a:rPr>
              <a:pPr/>
              <a:t>139</a:t>
            </a:fld>
            <a:endParaRPr lang="en-US" altLang="en-US">
              <a:solidFill>
                <a:srgbClr val="FF9966"/>
              </a:solidFill>
            </a:endParaRPr>
          </a:p>
        </p:txBody>
      </p:sp>
      <p:pic>
        <p:nvPicPr>
          <p:cNvPr id="10"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58136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slide(fromRight)">
                                      <p:cBhvr>
                                        <p:cTn id="7" dur="500"/>
                                        <p:tgtEl>
                                          <p:spTgt spid="94211">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slide(fromRight)">
                                      <p:cBhvr>
                                        <p:cTn id="12" dur="500"/>
                                        <p:tgtEl>
                                          <p:spTgt spid="94211">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slide(fromRight)">
                                      <p:cBhvr>
                                        <p:cTn id="17" dur="500"/>
                                        <p:tgtEl>
                                          <p:spTgt spid="94211">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94211">
                                            <p:txEl>
                                              <p:pRg st="3" end="3"/>
                                            </p:txEl>
                                          </p:spTgt>
                                        </p:tgtEl>
                                        <p:attrNameLst>
                                          <p:attrName>style.visibility</p:attrName>
                                        </p:attrNameLst>
                                      </p:cBhvr>
                                      <p:to>
                                        <p:strVal val="visible"/>
                                      </p:to>
                                    </p:set>
                                    <p:animEffect transition="in" filter="slide(fromRight)">
                                      <p:cBhvr>
                                        <p:cTn id="22" dur="500"/>
                                        <p:tgtEl>
                                          <p:spTgt spid="94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advAuto="200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36513" y="620688"/>
            <a:ext cx="8882062" cy="5976962"/>
          </a:xfrm>
        </p:spPr>
        <p:txBody>
          <a:bodyPr/>
          <a:lstStyle/>
          <a:p>
            <a:pPr marL="0" indent="0" algn="ctr" eaLnBrk="1" hangingPunct="1">
              <a:lnSpc>
                <a:spcPct val="150000"/>
              </a:lnSpc>
              <a:buFont typeface="Wingdings 2" pitchFamily="18" charset="2"/>
              <a:buNone/>
              <a:defRPr/>
            </a:pPr>
            <a:r>
              <a:rPr lang="fa-IR" sz="2400" dirty="0" smtClean="0">
                <a:solidFill>
                  <a:srgbClr val="C00000"/>
                </a:solidFill>
                <a:cs typeface="MRT_Tehran" pitchFamily="2" charset="-78"/>
              </a:rPr>
              <a:t>               دسته بندی آزمون های مورد استفاده در آموزش و پرورش</a:t>
            </a:r>
          </a:p>
          <a:p>
            <a:pPr marL="0" indent="0" eaLnBrk="1" hangingPunct="1">
              <a:lnSpc>
                <a:spcPct val="150000"/>
              </a:lnSpc>
              <a:buFont typeface="Wingdings 2" pitchFamily="18" charset="2"/>
              <a:buNone/>
              <a:defRPr/>
            </a:pPr>
            <a:r>
              <a:rPr lang="fa-IR" sz="2000" dirty="0" smtClean="0">
                <a:solidFill>
                  <a:srgbClr val="C00000"/>
                </a:solidFill>
                <a:cs typeface="MRT_Tehran" pitchFamily="2" charset="-78"/>
              </a:rPr>
              <a:t>         </a:t>
            </a:r>
          </a:p>
          <a:p>
            <a:pPr marL="0" indent="0" eaLnBrk="1" hangingPunct="1">
              <a:lnSpc>
                <a:spcPct val="150000"/>
              </a:lnSpc>
              <a:buFont typeface="Wingdings 2" pitchFamily="18" charset="2"/>
              <a:buNone/>
              <a:defRPr/>
            </a:pPr>
            <a:r>
              <a:rPr lang="fa-IR" sz="2000" dirty="0" smtClean="0">
                <a:solidFill>
                  <a:srgbClr val="C00000"/>
                </a:solidFill>
                <a:cs typeface="MRT_Tehran" pitchFamily="2" charset="-78"/>
              </a:rPr>
              <a:t> </a:t>
            </a:r>
          </a:p>
          <a:p>
            <a:pPr marL="0" indent="0" eaLnBrk="1" hangingPunct="1">
              <a:lnSpc>
                <a:spcPct val="150000"/>
              </a:lnSpc>
              <a:buFont typeface="Wingdings 2" pitchFamily="18" charset="2"/>
              <a:buNone/>
              <a:defRPr/>
            </a:pPr>
            <a:r>
              <a:rPr lang="fa-IR" sz="2000" dirty="0" smtClean="0">
                <a:cs typeface="MRT_Tehran" pitchFamily="2" charset="-78"/>
              </a:rPr>
              <a:t>1ـ آزمون های توانایی                                                                  2ـ آزمون های عاطفی</a:t>
            </a:r>
            <a:endParaRPr lang="fa-IR" sz="2000" dirty="0">
              <a:cs typeface="MRT_Tehran" pitchFamily="2" charset="-78"/>
            </a:endParaRPr>
          </a:p>
          <a:p>
            <a:pPr marL="0" indent="0" eaLnBrk="1" hangingPunct="1">
              <a:lnSpc>
                <a:spcPct val="150000"/>
              </a:lnSpc>
              <a:buFont typeface="Wingdings 2" pitchFamily="18" charset="2"/>
              <a:buNone/>
              <a:defRPr/>
            </a:pPr>
            <a:r>
              <a:rPr lang="fa-IR" sz="2000" dirty="0" smtClean="0">
                <a:solidFill>
                  <a:srgbClr val="C00000"/>
                </a:solidFill>
                <a:cs typeface="MRT_Tehran" pitchFamily="2" charset="-78"/>
              </a:rPr>
              <a:t>1ـ آزمون های توانایی:</a:t>
            </a:r>
          </a:p>
          <a:p>
            <a:pPr marL="0" indent="0" eaLnBrk="1" hangingPunct="1">
              <a:lnSpc>
                <a:spcPct val="150000"/>
              </a:lnSpc>
              <a:buFont typeface="Wingdings 2" pitchFamily="18" charset="2"/>
              <a:buNone/>
              <a:defRPr/>
            </a:pPr>
            <a:r>
              <a:rPr lang="fa-IR" sz="2000" b="1" dirty="0" smtClean="0">
                <a:effectLst>
                  <a:outerShdw blurRad="38100" dist="38100" dir="2700000" algn="tl">
                    <a:srgbClr val="000000">
                      <a:alpha val="43137"/>
                    </a:srgbClr>
                  </a:outerShdw>
                </a:effectLst>
                <a:cs typeface="MRT_Tehran" pitchFamily="2" charset="-78"/>
              </a:rPr>
              <a:t>آزمون های توانایی آموخته ها، استعدادها و مهارت های افراد را می سنجد:</a:t>
            </a:r>
          </a:p>
          <a:p>
            <a:pPr marL="0" indent="0" eaLnBrk="1" hangingPunct="1">
              <a:lnSpc>
                <a:spcPct val="150000"/>
              </a:lnSpc>
              <a:buFont typeface="Wingdings 2" pitchFamily="18" charset="2"/>
              <a:buNone/>
              <a:defRPr/>
            </a:pPr>
            <a:r>
              <a:rPr lang="fa-IR" sz="2000" b="1" dirty="0" smtClean="0">
                <a:effectLst>
                  <a:outerShdw blurRad="38100" dist="38100" dir="2700000" algn="tl">
                    <a:srgbClr val="000000">
                      <a:alpha val="43137"/>
                    </a:srgbClr>
                  </a:outerShdw>
                </a:effectLst>
                <a:cs typeface="MRT_Tehran" pitchFamily="2" charset="-78"/>
              </a:rPr>
              <a:t>  </a:t>
            </a:r>
            <a:r>
              <a:rPr lang="fa-IR" sz="1800" b="1" dirty="0" smtClean="0">
                <a:solidFill>
                  <a:srgbClr val="C00000"/>
                </a:solidFill>
                <a:effectLst>
                  <a:outerShdw blurRad="38100" dist="38100" dir="2700000" algn="tl">
                    <a:srgbClr val="000000">
                      <a:alpha val="43137"/>
                    </a:srgbClr>
                  </a:outerShdw>
                </a:effectLst>
                <a:cs typeface="MRT_Tehran" pitchFamily="2" charset="-78"/>
              </a:rPr>
              <a:t>دسته ای از این آزمون ها توانایی های شناختی را می سنجد که برای فعالیت های  ذهنی و فکری و تحصیلی    کاربرد دارند.</a:t>
            </a:r>
          </a:p>
          <a:p>
            <a:pPr marL="0" indent="0" eaLnBrk="1" hangingPunct="1">
              <a:lnSpc>
                <a:spcPct val="150000"/>
              </a:lnSpc>
              <a:buFont typeface="Wingdings 2" pitchFamily="18" charset="2"/>
              <a:buNone/>
              <a:defRPr/>
            </a:pPr>
            <a:r>
              <a:rPr lang="fa-IR" sz="1800" b="1" dirty="0" smtClean="0">
                <a:solidFill>
                  <a:srgbClr val="C00000"/>
                </a:solidFill>
                <a:effectLst>
                  <a:outerShdw blurRad="38100" dist="38100" dir="2700000" algn="tl">
                    <a:srgbClr val="000000">
                      <a:alpha val="43137"/>
                    </a:srgbClr>
                  </a:outerShdw>
                </a:effectLst>
                <a:cs typeface="MRT_Tehran" pitchFamily="2" charset="-78"/>
              </a:rPr>
              <a:t>     دسته ای دیگر توانایی های روان ـ حرکتی را می سنجد که برای فعالیت های صنعتی، تربیت بدنی، نظامی و . . . به کار می روند.</a:t>
            </a:r>
          </a:p>
          <a:p>
            <a:pPr eaLnBrk="1" hangingPunct="1">
              <a:lnSpc>
                <a:spcPct val="150000"/>
              </a:lnSpc>
              <a:buFont typeface="Wingdings" pitchFamily="2" charset="2"/>
              <a:buChar char="ü"/>
              <a:defRPr/>
            </a:pPr>
            <a:r>
              <a:rPr lang="fa-IR" sz="2000" b="1" dirty="0" smtClean="0">
                <a:effectLst>
                  <a:outerShdw blurRad="38100" dist="38100" dir="2700000" algn="tl">
                    <a:srgbClr val="000000">
                      <a:alpha val="43137"/>
                    </a:srgbClr>
                  </a:outerShdw>
                </a:effectLst>
                <a:cs typeface="MRT_Tehran" pitchFamily="2" charset="-78"/>
              </a:rPr>
              <a:t>ویژگی مهم این آزمون ها این است که از آزمون شونده خواسته می شود حداکثر نمره ممکن را کسب کند.</a:t>
            </a:r>
          </a:p>
        </p:txBody>
      </p:sp>
      <p:cxnSp>
        <p:nvCxnSpPr>
          <p:cNvPr id="4" name="Straight Arrow Connector 3"/>
          <p:cNvCxnSpPr/>
          <p:nvPr/>
        </p:nvCxnSpPr>
        <p:spPr>
          <a:xfrm flipH="1">
            <a:off x="3200400" y="1340247"/>
            <a:ext cx="1191294" cy="10219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4391694" y="1340247"/>
            <a:ext cx="2268538" cy="936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Right Brace 20"/>
          <p:cNvSpPr/>
          <p:nvPr/>
        </p:nvSpPr>
        <p:spPr>
          <a:xfrm>
            <a:off x="8810625" y="3789015"/>
            <a:ext cx="215900" cy="1800225"/>
          </a:xfrm>
          <a:prstGeom prst="rightBrace">
            <a:avLst>
              <a:gd name="adj1" fmla="val 8333"/>
              <a:gd name="adj2" fmla="val 50000"/>
            </a:avLst>
          </a:prstGeom>
        </p:spPr>
        <p:style>
          <a:lnRef idx="3">
            <a:schemeClr val="dk1"/>
          </a:lnRef>
          <a:fillRef idx="0">
            <a:schemeClr val="dk1"/>
          </a:fillRef>
          <a:effectRef idx="2">
            <a:schemeClr val="dk1"/>
          </a:effectRef>
          <a:fontRef idx="minor">
            <a:schemeClr val="tx1"/>
          </a:fontRef>
        </p:style>
        <p:txBody>
          <a:bodyPr rtlCol="1" anchor="ctr"/>
          <a:lstStyle/>
          <a:p>
            <a:pPr algn="ctr" eaLnBrk="0" hangingPunct="0">
              <a:defRPr/>
            </a:pPr>
            <a:endParaRPr lang="fa-IR" b="0">
              <a:solidFill>
                <a:prstClr val="black"/>
              </a:solidFill>
            </a:endParaRPr>
          </a:p>
        </p:txBody>
      </p:sp>
    </p:spTree>
    <p:extLst>
      <p:ext uri="{BB962C8B-B14F-4D97-AF65-F5344CB8AC3E}">
        <p14:creationId xmlns:p14="http://schemas.microsoft.com/office/powerpoint/2010/main" val="1192909339"/>
      </p:ext>
    </p:extLst>
  </p:cSld>
  <p:clrMapOvr>
    <a:masterClrMapping/>
  </p:clrMapOvr>
  <p:transition spd="med">
    <p:randomBar dir="ver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3682793371"/>
              </p:ext>
            </p:extLst>
          </p:nvPr>
        </p:nvGraphicFramePr>
        <p:xfrm>
          <a:off x="381000" y="1524000"/>
          <a:ext cx="41148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sz="half" idx="2"/>
            <p:extLst>
              <p:ext uri="{D42A27DB-BD31-4B8C-83A1-F6EECF244321}">
                <p14:modId xmlns:p14="http://schemas.microsoft.com/office/powerpoint/2010/main" val="596159331"/>
              </p:ext>
            </p:extLst>
          </p:nvPr>
        </p:nvGraphicFramePr>
        <p:xfrm>
          <a:off x="4648200" y="1524000"/>
          <a:ext cx="4114800" cy="4038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Horizontal Scroll 6"/>
          <p:cNvSpPr/>
          <p:nvPr/>
        </p:nvSpPr>
        <p:spPr bwMode="auto">
          <a:xfrm>
            <a:off x="76200" y="0"/>
            <a:ext cx="8991600" cy="1676400"/>
          </a:xfrm>
          <a:prstGeom prst="horizontalScroll">
            <a:avLst/>
          </a:prstGeom>
          <a:solidFill>
            <a:schemeClr val="bg2">
              <a:lumMod val="10000"/>
              <a:lumOff val="90000"/>
            </a:schemeClr>
          </a:solidFill>
          <a:ln w="57150" cap="sq" cmpd="sng" algn="ctr">
            <a:solidFill>
              <a:srgbClr val="00B0F0"/>
            </a:solid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00"/>
              </a:solidFill>
              <a:effectLst/>
              <a:latin typeface="Times New Roman" pitchFamily="18" charset="0"/>
            </a:endParaRPr>
          </a:p>
        </p:txBody>
      </p:sp>
      <p:sp>
        <p:nvSpPr>
          <p:cNvPr id="8" name="TextBox 7"/>
          <p:cNvSpPr txBox="1"/>
          <p:nvPr/>
        </p:nvSpPr>
        <p:spPr>
          <a:xfrm>
            <a:off x="2286000" y="533400"/>
            <a:ext cx="4191000" cy="646331"/>
          </a:xfrm>
          <a:prstGeom prst="rect">
            <a:avLst/>
          </a:prstGeom>
          <a:noFill/>
        </p:spPr>
        <p:txBody>
          <a:bodyPr wrap="square" rtlCol="0">
            <a:spAutoFit/>
          </a:bodyPr>
          <a:lstStyle/>
          <a:p>
            <a:pPr algn="ctr"/>
            <a:r>
              <a:rPr lang="fa-IR" sz="3600" dirty="0" smtClean="0">
                <a:solidFill>
                  <a:srgbClr val="6600CC"/>
                </a:solidFill>
                <a:cs typeface="MRT_Egypt" pitchFamily="2" charset="-78"/>
              </a:rPr>
              <a:t>ملاکهای اعتباری آزمون</a:t>
            </a:r>
            <a:endParaRPr lang="en-US" sz="3600" dirty="0">
              <a:solidFill>
                <a:srgbClr val="6600CC"/>
              </a:solidFill>
              <a:cs typeface="MRT_Egypt" pitchFamily="2" charset="-78"/>
            </a:endParaRPr>
          </a:p>
        </p:txBody>
      </p:sp>
      <p:pic>
        <p:nvPicPr>
          <p:cNvPr id="368642" name="Picture 2" descr="E:\ترم دوم 91-92فایل اصلاحات\آیکن\2\fantezi-icon-png-256x256\Arrow-Back.png">
            <a:hlinkClick r:id="rId13" action="ppaction://hlinkpres?slideindex=1&amp;slidetitl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1500" y="6248401"/>
            <a:ext cx="571500" cy="533400"/>
          </a:xfrm>
          <a:prstGeom prst="rect">
            <a:avLst/>
          </a:prstGeom>
          <a:solidFill>
            <a:srgbClr val="FF3300"/>
          </a:solidFill>
        </p:spPr>
      </p:pic>
      <p:sp>
        <p:nvSpPr>
          <p:cNvPr id="2" name="TextBox 1"/>
          <p:cNvSpPr txBox="1"/>
          <p:nvPr/>
        </p:nvSpPr>
        <p:spPr>
          <a:xfrm>
            <a:off x="8382000" y="6515101"/>
            <a:ext cx="533400" cy="369332"/>
          </a:xfrm>
          <a:prstGeom prst="rect">
            <a:avLst/>
          </a:prstGeom>
          <a:noFill/>
        </p:spPr>
        <p:txBody>
          <a:bodyPr wrap="square" rtlCol="1">
            <a:spAutoFit/>
          </a:bodyPr>
          <a:lstStyle/>
          <a:p>
            <a:r>
              <a:rPr lang="fa-IR" dirty="0" smtClean="0"/>
              <a:t>167</a:t>
            </a:r>
            <a:endParaRPr lang="fa-IR" dirty="0"/>
          </a:p>
        </p:txBody>
      </p:sp>
    </p:spTree>
    <p:extLst>
      <p:ext uri="{BB962C8B-B14F-4D97-AF65-F5344CB8AC3E}">
        <p14:creationId xmlns:p14="http://schemas.microsoft.com/office/powerpoint/2010/main" val="331957190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8578" name="Picture 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408579" name="WordArt 4"/>
          <p:cNvSpPr>
            <a:spLocks noChangeArrowheads="1" noChangeShapeType="1" noTextEdit="1"/>
          </p:cNvSpPr>
          <p:nvPr/>
        </p:nvSpPr>
        <p:spPr bwMode="auto">
          <a:xfrm>
            <a:off x="2286000" y="76200"/>
            <a:ext cx="4371975"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48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B Kamran"/>
              </a:rPr>
              <a:t>عوامل موثر بر روایی</a:t>
            </a:r>
            <a:endParaRPr lang="en-US" sz="48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B Kamran"/>
            </a:endParaRPr>
          </a:p>
        </p:txBody>
      </p:sp>
      <p:sp>
        <p:nvSpPr>
          <p:cNvPr id="408580" name="WordArt 5"/>
          <p:cNvSpPr>
            <a:spLocks noChangeArrowheads="1" noChangeShapeType="1" noTextEdit="1"/>
          </p:cNvSpPr>
          <p:nvPr/>
        </p:nvSpPr>
        <p:spPr bwMode="auto">
          <a:xfrm>
            <a:off x="6200775" y="1219200"/>
            <a:ext cx="2486025" cy="790575"/>
          </a:xfrm>
          <a:prstGeom prst="rect">
            <a:avLst/>
          </a:prstGeom>
        </p:spPr>
        <p:txBody>
          <a:bodyPr wrap="none" fromWordArt="1">
            <a:prstTxWarp prst="textPlain">
              <a:avLst>
                <a:gd name="adj" fmla="val 50000"/>
              </a:avLst>
            </a:prstTxWarp>
          </a:bodyPr>
          <a:lstStyle/>
          <a:p>
            <a:pPr algn="ctr" rtl="1"/>
            <a:r>
              <a:rPr lang="fa-IR" sz="4400" kern="10" dirty="0">
                <a:ln w="9525">
                  <a:solidFill>
                    <a:srgbClr val="000000"/>
                  </a:solidFill>
                  <a:round/>
                  <a:headEnd/>
                  <a:tailEnd/>
                </a:ln>
                <a:solidFill>
                  <a:srgbClr val="FFFFFF"/>
                </a:solidFill>
                <a:cs typeface="B Kamran"/>
              </a:rPr>
              <a:t>عوامل درونی</a:t>
            </a:r>
            <a:endParaRPr lang="en-US" sz="4400" kern="10" dirty="0">
              <a:ln w="9525">
                <a:solidFill>
                  <a:srgbClr val="000000"/>
                </a:solidFill>
                <a:round/>
                <a:headEnd/>
                <a:tailEnd/>
              </a:ln>
              <a:solidFill>
                <a:srgbClr val="FFFFFF"/>
              </a:solidFill>
              <a:cs typeface="B Kamran"/>
            </a:endParaRPr>
          </a:p>
        </p:txBody>
      </p:sp>
      <p:sp>
        <p:nvSpPr>
          <p:cNvPr id="408581" name="WordArt 6"/>
          <p:cNvSpPr>
            <a:spLocks noChangeArrowheads="1" noChangeShapeType="1" noTextEdit="1"/>
          </p:cNvSpPr>
          <p:nvPr/>
        </p:nvSpPr>
        <p:spPr bwMode="auto">
          <a:xfrm>
            <a:off x="685800" y="1647825"/>
            <a:ext cx="2552700" cy="790575"/>
          </a:xfrm>
          <a:prstGeom prst="rect">
            <a:avLst/>
          </a:prstGeom>
        </p:spPr>
        <p:txBody>
          <a:bodyPr wrap="none" fromWordArt="1">
            <a:prstTxWarp prst="textPlain">
              <a:avLst>
                <a:gd name="adj" fmla="val 50000"/>
              </a:avLst>
            </a:prstTxWarp>
          </a:bodyPr>
          <a:lstStyle/>
          <a:p>
            <a:pPr algn="ctr" rtl="1"/>
            <a:r>
              <a:rPr lang="fa-IR" sz="4400" kern="10" dirty="0">
                <a:ln w="9525">
                  <a:solidFill>
                    <a:srgbClr val="000000"/>
                  </a:solidFill>
                  <a:round/>
                  <a:headEnd/>
                  <a:tailEnd/>
                </a:ln>
                <a:solidFill>
                  <a:srgbClr val="FFFFFF"/>
                </a:solidFill>
                <a:cs typeface="B Kamran"/>
              </a:rPr>
              <a:t>عوامل بیرونی</a:t>
            </a:r>
            <a:endParaRPr lang="en-US" sz="4400" kern="10" dirty="0">
              <a:ln w="9525">
                <a:solidFill>
                  <a:srgbClr val="000000"/>
                </a:solidFill>
                <a:round/>
                <a:headEnd/>
                <a:tailEnd/>
              </a:ln>
              <a:solidFill>
                <a:srgbClr val="FFFFFF"/>
              </a:solidFill>
              <a:cs typeface="B Kamran"/>
            </a:endParaRPr>
          </a:p>
        </p:txBody>
      </p:sp>
      <p:sp>
        <p:nvSpPr>
          <p:cNvPr id="309255" name="WordArt 7"/>
          <p:cNvSpPr>
            <a:spLocks noChangeArrowheads="1" noChangeShapeType="1" noTextEdit="1"/>
          </p:cNvSpPr>
          <p:nvPr/>
        </p:nvSpPr>
        <p:spPr bwMode="auto">
          <a:xfrm>
            <a:off x="5029200" y="3990975"/>
            <a:ext cx="3886200" cy="428625"/>
          </a:xfrm>
          <a:prstGeom prst="rect">
            <a:avLst/>
          </a:prstGeom>
        </p:spPr>
        <p:txBody>
          <a:bodyPr wrap="none" fromWordArt="1">
            <a:prstTxWarp prst="textPlain">
              <a:avLst>
                <a:gd name="adj" fmla="val 50000"/>
              </a:avLst>
            </a:prstTxWarp>
          </a:bodyPr>
          <a:lstStyle/>
          <a:p>
            <a:pPr algn="ctr" rtl="1"/>
            <a:r>
              <a:rPr lang="fa-IR" sz="2800" kern="10" dirty="0">
                <a:ln w="19050">
                  <a:solidFill>
                    <a:srgbClr val="00FF00"/>
                  </a:solidFill>
                  <a:round/>
                  <a:headEnd/>
                  <a:tailEnd/>
                </a:ln>
                <a:solidFill>
                  <a:srgbClr val="99CC00"/>
                </a:solidFill>
                <a:effectLst>
                  <a:outerShdw dist="35921" dir="2700000" algn="ctr" rotWithShape="0">
                    <a:srgbClr val="990000"/>
                  </a:outerShdw>
                </a:effectLst>
                <a:cs typeface="B Kamran"/>
              </a:rPr>
              <a:t>کیفیت سوالهای آزمون</a:t>
            </a:r>
            <a:endParaRPr lang="en-US" sz="2800" kern="10" dirty="0">
              <a:ln w="19050">
                <a:solidFill>
                  <a:srgbClr val="00FF00"/>
                </a:solidFill>
                <a:round/>
                <a:headEnd/>
                <a:tailEnd/>
              </a:ln>
              <a:solidFill>
                <a:srgbClr val="99CC00"/>
              </a:solidFill>
              <a:effectLst>
                <a:outerShdw dist="35921" dir="2700000" algn="ctr" rotWithShape="0">
                  <a:srgbClr val="990000"/>
                </a:outerShdw>
              </a:effectLst>
              <a:cs typeface="B Kamran"/>
            </a:endParaRPr>
          </a:p>
        </p:txBody>
      </p:sp>
      <p:sp>
        <p:nvSpPr>
          <p:cNvPr id="309256" name="WordArt 8"/>
          <p:cNvSpPr>
            <a:spLocks noChangeArrowheads="1" noChangeShapeType="1" noTextEdit="1"/>
          </p:cNvSpPr>
          <p:nvPr/>
        </p:nvSpPr>
        <p:spPr bwMode="auto">
          <a:xfrm>
            <a:off x="5095875" y="4724400"/>
            <a:ext cx="3819525" cy="1047750"/>
          </a:xfrm>
          <a:prstGeom prst="rect">
            <a:avLst/>
          </a:prstGeom>
        </p:spPr>
        <p:txBody>
          <a:bodyPr wrap="none" fromWordArt="1">
            <a:prstTxWarp prst="textPlain">
              <a:avLst>
                <a:gd name="adj" fmla="val 50000"/>
              </a:avLst>
            </a:prstTxWarp>
          </a:bodyPr>
          <a:lstStyle/>
          <a:p>
            <a:pPr algn="ctr" rtl="1"/>
            <a:r>
              <a:rPr lang="fa-IR" sz="2800" kern="10" dirty="0">
                <a:ln w="19050">
                  <a:solidFill>
                    <a:srgbClr val="00FF00"/>
                  </a:solidFill>
                  <a:round/>
                  <a:headEnd/>
                  <a:tailEnd/>
                </a:ln>
                <a:solidFill>
                  <a:srgbClr val="99CC00"/>
                </a:solidFill>
                <a:effectLst>
                  <a:outerShdw dist="35921" dir="2700000" algn="ctr" rotWithShape="0">
                    <a:srgbClr val="990000"/>
                  </a:outerShdw>
                </a:effectLst>
                <a:cs typeface="B Kamran"/>
              </a:rPr>
              <a:t>ترتیب قرارگرفتن سوالهای آزمون</a:t>
            </a:r>
          </a:p>
          <a:p>
            <a:pPr algn="ctr" rtl="1"/>
            <a:r>
              <a:rPr lang="fa-IR" sz="2800" kern="10" dirty="0">
                <a:ln w="19050">
                  <a:solidFill>
                    <a:srgbClr val="00FF00"/>
                  </a:solidFill>
                  <a:round/>
                  <a:headEnd/>
                  <a:tailEnd/>
                </a:ln>
                <a:solidFill>
                  <a:srgbClr val="99CC00"/>
                </a:solidFill>
                <a:effectLst>
                  <a:outerShdw dist="35921" dir="2700000" algn="ctr" rotWithShape="0">
                    <a:srgbClr val="990000"/>
                  </a:outerShdw>
                </a:effectLst>
                <a:cs typeface="B Kamran"/>
              </a:rPr>
              <a:t> بدنبال یکدیگر</a:t>
            </a:r>
            <a:endParaRPr lang="en-US" sz="2800" kern="10" dirty="0">
              <a:ln w="19050">
                <a:solidFill>
                  <a:srgbClr val="00FF00"/>
                </a:solidFill>
                <a:round/>
                <a:headEnd/>
                <a:tailEnd/>
              </a:ln>
              <a:solidFill>
                <a:srgbClr val="99CC00"/>
              </a:solidFill>
              <a:effectLst>
                <a:outerShdw dist="35921" dir="2700000" algn="ctr" rotWithShape="0">
                  <a:srgbClr val="990000"/>
                </a:outerShdw>
              </a:effectLst>
              <a:cs typeface="B Kamran"/>
            </a:endParaRPr>
          </a:p>
        </p:txBody>
      </p:sp>
      <p:sp>
        <p:nvSpPr>
          <p:cNvPr id="309257" name="WordArt 9"/>
          <p:cNvSpPr>
            <a:spLocks noChangeArrowheads="1" noChangeShapeType="1" noTextEdit="1"/>
          </p:cNvSpPr>
          <p:nvPr/>
        </p:nvSpPr>
        <p:spPr bwMode="auto">
          <a:xfrm>
            <a:off x="4876800" y="3305175"/>
            <a:ext cx="4029075" cy="428625"/>
          </a:xfrm>
          <a:prstGeom prst="rect">
            <a:avLst/>
          </a:prstGeom>
        </p:spPr>
        <p:txBody>
          <a:bodyPr wrap="none" fromWordArt="1">
            <a:prstTxWarp prst="textPlain">
              <a:avLst>
                <a:gd name="adj" fmla="val 50000"/>
              </a:avLst>
            </a:prstTxWarp>
          </a:bodyPr>
          <a:lstStyle/>
          <a:p>
            <a:pPr algn="ctr" rtl="1"/>
            <a:r>
              <a:rPr lang="fa-IR" sz="2800" kern="10" dirty="0">
                <a:ln w="19050">
                  <a:solidFill>
                    <a:srgbClr val="00FF00"/>
                  </a:solidFill>
                  <a:round/>
                  <a:headEnd/>
                  <a:tailEnd/>
                </a:ln>
                <a:solidFill>
                  <a:srgbClr val="99CC00"/>
                </a:solidFill>
                <a:effectLst>
                  <a:outerShdw dist="35921" dir="2700000" algn="ctr" rotWithShape="0">
                    <a:srgbClr val="990000"/>
                  </a:outerShdw>
                </a:effectLst>
                <a:cs typeface="B Kamran"/>
              </a:rPr>
              <a:t>طول یاتعداد سوالهای آزمون</a:t>
            </a:r>
            <a:endParaRPr lang="en-US" sz="2800" kern="10" dirty="0">
              <a:ln w="19050">
                <a:solidFill>
                  <a:srgbClr val="00FF00"/>
                </a:solidFill>
                <a:round/>
                <a:headEnd/>
                <a:tailEnd/>
              </a:ln>
              <a:solidFill>
                <a:srgbClr val="99CC00"/>
              </a:solidFill>
              <a:effectLst>
                <a:outerShdw dist="35921" dir="2700000" algn="ctr" rotWithShape="0">
                  <a:srgbClr val="990000"/>
                </a:outerShdw>
              </a:effectLst>
              <a:cs typeface="B Kamran"/>
            </a:endParaRPr>
          </a:p>
        </p:txBody>
      </p:sp>
      <p:sp>
        <p:nvSpPr>
          <p:cNvPr id="309258" name="WordArt 10"/>
          <p:cNvSpPr>
            <a:spLocks noChangeArrowheads="1" noChangeShapeType="1" noTextEdit="1"/>
          </p:cNvSpPr>
          <p:nvPr/>
        </p:nvSpPr>
        <p:spPr bwMode="auto">
          <a:xfrm>
            <a:off x="381000" y="4572000"/>
            <a:ext cx="3962400" cy="495300"/>
          </a:xfrm>
          <a:prstGeom prst="rect">
            <a:avLst/>
          </a:prstGeom>
        </p:spPr>
        <p:txBody>
          <a:bodyPr wrap="none" fromWordArt="1">
            <a:prstTxWarp prst="textPlain">
              <a:avLst>
                <a:gd name="adj" fmla="val 50000"/>
              </a:avLst>
            </a:prstTxWarp>
          </a:bodyPr>
          <a:lstStyle/>
          <a:p>
            <a:pPr algn="ctr" rtl="1"/>
            <a:r>
              <a:rPr lang="fa-IR" sz="28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rPr>
              <a:t>اجرای نامناسب آزمون</a:t>
            </a:r>
            <a:endParaRPr lang="en-US" sz="28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endParaRPr>
          </a:p>
        </p:txBody>
      </p:sp>
      <p:sp>
        <p:nvSpPr>
          <p:cNvPr id="309259" name="WordArt 11"/>
          <p:cNvSpPr>
            <a:spLocks noChangeArrowheads="1" noChangeShapeType="1" noTextEdit="1"/>
          </p:cNvSpPr>
          <p:nvPr/>
        </p:nvSpPr>
        <p:spPr bwMode="auto">
          <a:xfrm>
            <a:off x="381000" y="3124200"/>
            <a:ext cx="3962400" cy="495300"/>
          </a:xfrm>
          <a:prstGeom prst="rect">
            <a:avLst/>
          </a:prstGeom>
        </p:spPr>
        <p:txBody>
          <a:bodyPr wrap="none" fromWordArt="1">
            <a:prstTxWarp prst="textPlain">
              <a:avLst>
                <a:gd name="adj" fmla="val 50000"/>
              </a:avLst>
            </a:prstTxWarp>
          </a:bodyPr>
          <a:lstStyle/>
          <a:p>
            <a:pPr algn="ctr" rtl="1"/>
            <a:r>
              <a:rPr lang="fa-IR" sz="36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rPr>
              <a:t>اشکالات موجود در تصحیح پاسخها</a:t>
            </a:r>
            <a:endParaRPr lang="en-US" sz="36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endParaRPr>
          </a:p>
        </p:txBody>
      </p:sp>
      <p:sp>
        <p:nvSpPr>
          <p:cNvPr id="309260" name="WordArt 12"/>
          <p:cNvSpPr>
            <a:spLocks noChangeArrowheads="1" noChangeShapeType="1" noTextEdit="1"/>
          </p:cNvSpPr>
          <p:nvPr/>
        </p:nvSpPr>
        <p:spPr bwMode="auto">
          <a:xfrm>
            <a:off x="152400" y="5334000"/>
            <a:ext cx="4038600" cy="1143000"/>
          </a:xfrm>
          <a:prstGeom prst="rect">
            <a:avLst/>
          </a:prstGeom>
        </p:spPr>
        <p:txBody>
          <a:bodyPr wrap="none" fromWordArt="1">
            <a:prstTxWarp prst="textPlain">
              <a:avLst>
                <a:gd name="adj" fmla="val 50000"/>
              </a:avLst>
            </a:prstTxWarp>
          </a:bodyPr>
          <a:lstStyle/>
          <a:p>
            <a:pPr algn="ctr" rtl="1"/>
            <a:r>
              <a:rPr lang="fa-IR" sz="32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rPr>
              <a:t>ترکیب آزمون شوندگان ازلحاظ </a:t>
            </a:r>
          </a:p>
          <a:p>
            <a:pPr algn="ctr" rtl="1"/>
            <a:r>
              <a:rPr lang="fa-IR" sz="32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rPr>
              <a:t>توانایی مورداندازه گیری</a:t>
            </a:r>
            <a:endParaRPr lang="en-US" sz="32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endParaRPr>
          </a:p>
        </p:txBody>
      </p:sp>
      <p:sp>
        <p:nvSpPr>
          <p:cNvPr id="309261" name="WordArt 13"/>
          <p:cNvSpPr>
            <a:spLocks noChangeArrowheads="1" noChangeShapeType="1" noTextEdit="1"/>
          </p:cNvSpPr>
          <p:nvPr/>
        </p:nvSpPr>
        <p:spPr bwMode="auto">
          <a:xfrm>
            <a:off x="381000" y="3810000"/>
            <a:ext cx="3962400" cy="495300"/>
          </a:xfrm>
          <a:prstGeom prst="rect">
            <a:avLst/>
          </a:prstGeom>
        </p:spPr>
        <p:txBody>
          <a:bodyPr wrap="none" fromWordArt="1">
            <a:prstTxWarp prst="textPlain">
              <a:avLst>
                <a:gd name="adj" fmla="val 50000"/>
              </a:avLst>
            </a:prstTxWarp>
          </a:bodyPr>
          <a:lstStyle/>
          <a:p>
            <a:pPr algn="ctr" rtl="1"/>
            <a:r>
              <a:rPr lang="fa-IR" sz="28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rPr>
              <a:t>ویژگی روانی آزمون شوندگان</a:t>
            </a:r>
            <a:endParaRPr lang="en-US" sz="2800" kern="10" dirty="0">
              <a:ln w="9525">
                <a:solidFill>
                  <a:srgbClr val="FF0000"/>
                </a:solidFill>
                <a:round/>
                <a:headEnd/>
                <a:tailEnd/>
              </a:ln>
              <a:solidFill>
                <a:srgbClr val="FFFF00"/>
              </a:solidFill>
              <a:effectLst>
                <a:outerShdw dist="35921" dir="2700000" algn="ctr" rotWithShape="0">
                  <a:srgbClr val="808080">
                    <a:alpha val="79999"/>
                  </a:srgbClr>
                </a:outerShdw>
              </a:effectLst>
              <a:cs typeface="B Esfehan" pitchFamily="2" charset="-78"/>
            </a:endParaRPr>
          </a:p>
        </p:txBody>
      </p:sp>
      <p:sp>
        <p:nvSpPr>
          <p:cNvPr id="309262" name="WordArt 14"/>
          <p:cNvSpPr>
            <a:spLocks noChangeArrowheads="1" noChangeShapeType="1" noTextEdit="1"/>
          </p:cNvSpPr>
          <p:nvPr/>
        </p:nvSpPr>
        <p:spPr bwMode="auto">
          <a:xfrm>
            <a:off x="4814888" y="2667000"/>
            <a:ext cx="4105275" cy="428625"/>
          </a:xfrm>
          <a:prstGeom prst="rect">
            <a:avLst/>
          </a:prstGeom>
        </p:spPr>
        <p:txBody>
          <a:bodyPr wrap="none" fromWordArt="1">
            <a:prstTxWarp prst="textPlain">
              <a:avLst>
                <a:gd name="adj" fmla="val 50000"/>
              </a:avLst>
            </a:prstTxWarp>
          </a:bodyPr>
          <a:lstStyle/>
          <a:p>
            <a:pPr algn="ctr" rtl="1"/>
            <a:r>
              <a:rPr lang="fa-IR" sz="2800" kern="10" dirty="0">
                <a:ln w="19050">
                  <a:solidFill>
                    <a:srgbClr val="00FF00"/>
                  </a:solidFill>
                  <a:round/>
                  <a:headEnd/>
                  <a:tailEnd/>
                </a:ln>
                <a:solidFill>
                  <a:srgbClr val="99CC00"/>
                </a:solidFill>
                <a:effectLst>
                  <a:outerShdw dist="35921" dir="2700000" algn="ctr" rotWithShape="0">
                    <a:srgbClr val="990000"/>
                  </a:outerShdw>
                </a:effectLst>
                <a:cs typeface="B Kamran"/>
              </a:rPr>
              <a:t>تنوع درجه دشواری سوالهای آزمون</a:t>
            </a:r>
            <a:endParaRPr lang="en-US" sz="2800" kern="10" dirty="0">
              <a:ln w="19050">
                <a:solidFill>
                  <a:srgbClr val="00FF00"/>
                </a:solidFill>
                <a:round/>
                <a:headEnd/>
                <a:tailEnd/>
              </a:ln>
              <a:solidFill>
                <a:srgbClr val="99CC00"/>
              </a:solidFill>
              <a:effectLst>
                <a:outerShdw dist="35921" dir="2700000" algn="ctr" rotWithShape="0">
                  <a:srgbClr val="990000"/>
                </a:outerShdw>
              </a:effectLst>
              <a:cs typeface="B Kamran"/>
            </a:endParaRP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400800"/>
            <a:ext cx="2133600" cy="136525"/>
          </a:xfrm>
        </p:spPr>
        <p:txBody>
          <a:bodyPr/>
          <a:lstStyle/>
          <a:p>
            <a:pPr>
              <a:defRPr/>
            </a:pPr>
            <a:fld id="{378433BA-15C7-4418-97BA-9CBEF4A1D1FF}" type="slidenum">
              <a:rPr lang="ar-SA" sz="1400" b="1" smtClean="0">
                <a:solidFill>
                  <a:schemeClr val="bg1"/>
                </a:solidFill>
              </a:rPr>
              <a:pPr>
                <a:defRPr/>
              </a:pPr>
              <a:t>141</a:t>
            </a:fld>
            <a:endParaRPr lang="en-US" sz="1400" b="1">
              <a:solidFill>
                <a:schemeClr val="bg1"/>
              </a:solidFill>
            </a:endParaRPr>
          </a:p>
        </p:txBody>
      </p:sp>
    </p:spTree>
    <p:extLst>
      <p:ext uri="{BB962C8B-B14F-4D97-AF65-F5344CB8AC3E}">
        <p14:creationId xmlns:p14="http://schemas.microsoft.com/office/powerpoint/2010/main" val="321985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9262"/>
                                        </p:tgtEl>
                                        <p:attrNameLst>
                                          <p:attrName>style.visibility</p:attrName>
                                        </p:attrNameLst>
                                      </p:cBhvr>
                                      <p:to>
                                        <p:strVal val="visible"/>
                                      </p:to>
                                    </p:set>
                                    <p:animEffect transition="in" filter="box(in)">
                                      <p:cBhvr>
                                        <p:cTn id="7" dur="500"/>
                                        <p:tgtEl>
                                          <p:spTgt spid="309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9257"/>
                                        </p:tgtEl>
                                        <p:attrNameLst>
                                          <p:attrName>style.visibility</p:attrName>
                                        </p:attrNameLst>
                                      </p:cBhvr>
                                      <p:to>
                                        <p:strVal val="visible"/>
                                      </p:to>
                                    </p:set>
                                    <p:animEffect transition="in" filter="box(in)">
                                      <p:cBhvr>
                                        <p:cTn id="12" dur="500"/>
                                        <p:tgtEl>
                                          <p:spTgt spid="309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9255"/>
                                        </p:tgtEl>
                                        <p:attrNameLst>
                                          <p:attrName>style.visibility</p:attrName>
                                        </p:attrNameLst>
                                      </p:cBhvr>
                                      <p:to>
                                        <p:strVal val="visible"/>
                                      </p:to>
                                    </p:set>
                                    <p:animEffect transition="in" filter="box(in)">
                                      <p:cBhvr>
                                        <p:cTn id="17" dur="500"/>
                                        <p:tgtEl>
                                          <p:spTgt spid="3092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9256"/>
                                        </p:tgtEl>
                                        <p:attrNameLst>
                                          <p:attrName>style.visibility</p:attrName>
                                        </p:attrNameLst>
                                      </p:cBhvr>
                                      <p:to>
                                        <p:strVal val="visible"/>
                                      </p:to>
                                    </p:set>
                                    <p:animEffect transition="in" filter="box(in)">
                                      <p:cBhvr>
                                        <p:cTn id="22" dur="500"/>
                                        <p:tgtEl>
                                          <p:spTgt spid="3092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9259"/>
                                        </p:tgtEl>
                                        <p:attrNameLst>
                                          <p:attrName>style.visibility</p:attrName>
                                        </p:attrNameLst>
                                      </p:cBhvr>
                                      <p:to>
                                        <p:strVal val="visible"/>
                                      </p:to>
                                    </p:set>
                                    <p:animEffect transition="in" filter="checkerboard(across)">
                                      <p:cBhvr>
                                        <p:cTn id="27" dur="500"/>
                                        <p:tgtEl>
                                          <p:spTgt spid="3092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09261"/>
                                        </p:tgtEl>
                                        <p:attrNameLst>
                                          <p:attrName>style.visibility</p:attrName>
                                        </p:attrNameLst>
                                      </p:cBhvr>
                                      <p:to>
                                        <p:strVal val="visible"/>
                                      </p:to>
                                    </p:set>
                                    <p:animEffect transition="in" filter="checkerboard(across)">
                                      <p:cBhvr>
                                        <p:cTn id="32" dur="500"/>
                                        <p:tgtEl>
                                          <p:spTgt spid="3092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09258"/>
                                        </p:tgtEl>
                                        <p:attrNameLst>
                                          <p:attrName>style.visibility</p:attrName>
                                        </p:attrNameLst>
                                      </p:cBhvr>
                                      <p:to>
                                        <p:strVal val="visible"/>
                                      </p:to>
                                    </p:set>
                                    <p:animEffect transition="in" filter="checkerboard(across)">
                                      <p:cBhvr>
                                        <p:cTn id="37" dur="500"/>
                                        <p:tgtEl>
                                          <p:spTgt spid="3092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09260"/>
                                        </p:tgtEl>
                                        <p:attrNameLst>
                                          <p:attrName>style.visibility</p:attrName>
                                        </p:attrNameLst>
                                      </p:cBhvr>
                                      <p:to>
                                        <p:strVal val="visible"/>
                                      </p:to>
                                    </p:set>
                                    <p:animEffect transition="in" filter="box(in)">
                                      <p:cBhvr>
                                        <p:cTn id="42" dur="500"/>
                                        <p:tgtEl>
                                          <p:spTgt spid="309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5" grpId="0" animBg="1"/>
      <p:bldP spid="309256" grpId="0" animBg="1"/>
      <p:bldP spid="309257" grpId="0" animBg="1"/>
      <p:bldP spid="309258" grpId="0" animBg="1"/>
      <p:bldP spid="309259" grpId="0" animBg="1"/>
      <p:bldP spid="309260" grpId="0" animBg="1"/>
      <p:bldP spid="309261" grpId="0" animBg="1"/>
      <p:bldP spid="30926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WordArt 3"/>
          <p:cNvSpPr>
            <a:spLocks noChangeArrowheads="1" noChangeShapeType="1" noTextEdit="1"/>
          </p:cNvSpPr>
          <p:nvPr/>
        </p:nvSpPr>
        <p:spPr bwMode="auto">
          <a:xfrm>
            <a:off x="2490788" y="228600"/>
            <a:ext cx="4162425" cy="876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oubleWave1">
              <a:avLst>
                <a:gd name="adj1" fmla="val 6500"/>
                <a:gd name="adj2" fmla="val 0"/>
              </a:avLst>
            </a:prstTxWarp>
          </a:bodyPr>
          <a:lstStyle/>
          <a:p>
            <a:pPr algn="ctr" rtl="1"/>
            <a:r>
              <a:rPr lang="fa-IR" sz="3600" kern="10" dirty="0">
                <a:solidFill>
                  <a:srgbClr val="FFFF00"/>
                </a:solidFill>
                <a:effectLst>
                  <a:outerShdw dist="53882" dir="2700000" algn="ctr" rotWithShape="0">
                    <a:srgbClr val="C0C0C0">
                      <a:alpha val="79999"/>
                    </a:srgbClr>
                  </a:outerShdw>
                </a:effectLst>
                <a:latin typeface="Times New Roman"/>
                <a:cs typeface="Times New Roman"/>
              </a:rPr>
              <a:t>عوامل موثربر پایایی آزمون</a:t>
            </a:r>
            <a:endParaRPr lang="en-US" sz="3600" kern="10" dirty="0">
              <a:solidFill>
                <a:srgbClr val="FFFF00"/>
              </a:solidFill>
              <a:effectLst>
                <a:outerShdw dist="53882" dir="2700000" algn="ctr" rotWithShape="0">
                  <a:srgbClr val="C0C0C0">
                    <a:alpha val="79999"/>
                  </a:srgbClr>
                </a:outerShdw>
              </a:effectLst>
              <a:latin typeface="Times New Roman"/>
              <a:cs typeface="Times New Roman"/>
            </a:endParaRPr>
          </a:p>
        </p:txBody>
      </p:sp>
      <p:sp>
        <p:nvSpPr>
          <p:cNvPr id="310276" name="WordArt 4"/>
          <p:cNvSpPr>
            <a:spLocks noChangeArrowheads="1" noChangeShapeType="1" noTextEdit="1"/>
          </p:cNvSpPr>
          <p:nvPr/>
        </p:nvSpPr>
        <p:spPr bwMode="auto">
          <a:xfrm>
            <a:off x="1143000" y="5829300"/>
            <a:ext cx="6400800" cy="571500"/>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Plain">
              <a:avLst>
                <a:gd name="adj" fmla="val 50000"/>
              </a:avLst>
            </a:prstTxWarp>
          </a:bodyPr>
          <a:lstStyle/>
          <a:p>
            <a:pPr algn="ctr" rtl="1"/>
            <a:r>
              <a:rPr lang="fa-IR" sz="32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باافزودن بر تعداد سوالات پایایی افزایش می یابد</a:t>
            </a:r>
            <a:endParaRPr lang="en-US" sz="32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p:txBody>
      </p:sp>
      <p:sp>
        <p:nvSpPr>
          <p:cNvPr id="310277" name="WordArt 5"/>
          <p:cNvSpPr>
            <a:spLocks noChangeArrowheads="1" noChangeShapeType="1" noTextEdit="1"/>
          </p:cNvSpPr>
          <p:nvPr/>
        </p:nvSpPr>
        <p:spPr bwMode="auto">
          <a:xfrm>
            <a:off x="619125" y="4152900"/>
            <a:ext cx="7610475" cy="571500"/>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Plain">
              <a:avLst>
                <a:gd name="adj" fmla="val 50000"/>
              </a:avLst>
            </a:prstTxWarp>
          </a:bodyPr>
          <a:lstStyle/>
          <a:p>
            <a:pPr algn="ctr" rtl="1"/>
            <a:r>
              <a:rPr lang="fa-IR" sz="32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 متجانس کردن سوالات یک آزمون پایایی بیشترمی شود</a:t>
            </a:r>
            <a:endParaRPr lang="en-US" sz="32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p:txBody>
      </p:sp>
      <p:sp>
        <p:nvSpPr>
          <p:cNvPr id="310278" name="WordArt 6"/>
          <p:cNvSpPr>
            <a:spLocks noChangeArrowheads="1" noChangeShapeType="1" noTextEdit="1"/>
          </p:cNvSpPr>
          <p:nvPr/>
        </p:nvSpPr>
        <p:spPr bwMode="auto">
          <a:xfrm>
            <a:off x="76200" y="1447800"/>
            <a:ext cx="8763000" cy="685800"/>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Plain">
              <a:avLst>
                <a:gd name="adj" fmla="val 50000"/>
              </a:avLst>
            </a:prstTxWarp>
          </a:bodyPr>
          <a:lstStyle/>
          <a:p>
            <a:pPr algn="ctr" rtl="1"/>
            <a:r>
              <a:rPr lang="fa-IR" sz="32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باافزودن تعدادی سوال باضریب تمیز زیاد به یک آزمون پایایی بالا می رود</a:t>
            </a:r>
            <a:endParaRPr lang="en-US" sz="32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p:txBody>
      </p:sp>
      <p:sp>
        <p:nvSpPr>
          <p:cNvPr id="310279" name="WordArt 7"/>
          <p:cNvSpPr>
            <a:spLocks noChangeArrowheads="1" noChangeShapeType="1" noTextEdit="1"/>
          </p:cNvSpPr>
          <p:nvPr/>
        </p:nvSpPr>
        <p:spPr bwMode="auto">
          <a:xfrm>
            <a:off x="76200" y="2324100"/>
            <a:ext cx="8724900" cy="647700"/>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Plain">
              <a:avLst>
                <a:gd name="adj" fmla="val 50000"/>
              </a:avLst>
            </a:prstTxWarp>
          </a:bodyPr>
          <a:lstStyle/>
          <a:p>
            <a:pPr algn="ctr" rtl="1"/>
            <a:r>
              <a:rPr lang="fa-IR" sz="28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باافزودن تعدادی سوال دارای ضریب دشواری متوسط پایایی افزایش می یابد</a:t>
            </a:r>
            <a:endParaRPr lang="en-US" sz="28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p:txBody>
      </p:sp>
      <p:sp>
        <p:nvSpPr>
          <p:cNvPr id="310280" name="WordArt 8"/>
          <p:cNvSpPr>
            <a:spLocks noChangeArrowheads="1" noChangeShapeType="1" noTextEdit="1"/>
          </p:cNvSpPr>
          <p:nvPr/>
        </p:nvSpPr>
        <p:spPr bwMode="auto">
          <a:xfrm>
            <a:off x="228600" y="3114675"/>
            <a:ext cx="8382000" cy="847725"/>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Plain">
              <a:avLst>
                <a:gd name="adj" fmla="val 50000"/>
              </a:avLst>
            </a:prstTxWarp>
          </a:bodyPr>
          <a:lstStyle/>
          <a:p>
            <a:pPr algn="ctr" rtl="1"/>
            <a:r>
              <a:rPr lang="fa-IR" b="0" kern="10" dirty="0">
                <a:ln w="18415" cmpd="sng">
                  <a:solidFill>
                    <a:srgbClr val="FFFFFF"/>
                  </a:solidFill>
                  <a:prstDash val="solid"/>
                </a:ln>
                <a:solidFill>
                  <a:srgbClr val="FFFFFF"/>
                </a:solidFill>
                <a:cs typeface="B Kamran"/>
              </a:rPr>
              <a:t>چنانچه گروه مورد سنجش تجانس کمتری بایکدیگر داشته باشند پایایی </a:t>
            </a:r>
            <a:r>
              <a:rPr lang="fa-IR" b="0" kern="10" dirty="0" smtClean="0">
                <a:ln w="18415" cmpd="sng">
                  <a:solidFill>
                    <a:srgbClr val="FFFFFF"/>
                  </a:solidFill>
                  <a:prstDash val="solid"/>
                </a:ln>
                <a:solidFill>
                  <a:srgbClr val="FFFFFF"/>
                </a:solidFill>
                <a:cs typeface="B Kamran"/>
              </a:rPr>
              <a:t>بیشتر </a:t>
            </a:r>
            <a:r>
              <a:rPr lang="fa-IR" b="0" kern="10" dirty="0">
                <a:ln w="18415" cmpd="sng">
                  <a:solidFill>
                    <a:srgbClr val="FFFFFF"/>
                  </a:solidFill>
                  <a:prstDash val="solid"/>
                </a:ln>
                <a:solidFill>
                  <a:srgbClr val="FFFFFF"/>
                </a:solidFill>
                <a:cs typeface="B Kamran"/>
              </a:rPr>
              <a:t>خواهد بود</a:t>
            </a:r>
            <a:endParaRPr lang="en-US" b="0" kern="10" dirty="0">
              <a:ln w="18415" cmpd="sng">
                <a:solidFill>
                  <a:srgbClr val="FFFFFF"/>
                </a:solidFill>
                <a:prstDash val="solid"/>
              </a:ln>
              <a:solidFill>
                <a:srgbClr val="FFFFFF"/>
              </a:solidFill>
              <a:cs typeface="B Kamran"/>
            </a:endParaRPr>
          </a:p>
        </p:txBody>
      </p:sp>
      <p:sp>
        <p:nvSpPr>
          <p:cNvPr id="310281" name="WordArt 9"/>
          <p:cNvSpPr>
            <a:spLocks noChangeArrowheads="1" noChangeShapeType="1" noTextEdit="1"/>
          </p:cNvSpPr>
          <p:nvPr/>
        </p:nvSpPr>
        <p:spPr bwMode="auto">
          <a:xfrm>
            <a:off x="742950" y="4991100"/>
            <a:ext cx="7410450" cy="495300"/>
          </a:xfrm>
          <a:prstGeom prst="rect">
            <a:avLst/>
          </a:prstGeom>
          <a:extLst>
            <a:ext uri="{91240B29-F687-4F45-9708-019B960494DF}">
              <a14:hiddenLine xmlns:a14="http://schemas.microsoft.com/office/drawing/2010/main" w="18415">
                <a:solidFill>
                  <a:srgbClr val="FFFFFF"/>
                </a:solidFill>
                <a:round/>
                <a:headEnd/>
                <a:tailEnd/>
              </a14:hiddenLine>
            </a:ext>
          </a:extLst>
        </p:spPr>
        <p:txBody>
          <a:bodyPr wrap="none" fromWordArt="1">
            <a:prstTxWarp prst="textPlain">
              <a:avLst>
                <a:gd name="adj" fmla="val 50000"/>
              </a:avLst>
            </a:prstTxWarp>
          </a:bodyPr>
          <a:lstStyle/>
          <a:p>
            <a:pPr algn="ctr" rtl="1"/>
            <a:r>
              <a:rPr lang="fa-IR" sz="28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rPr>
              <a:t>آزمونهای سرعت از آزمونهای قدرت ضریب پایایی بیشتری دارند</a:t>
            </a:r>
            <a:endParaRPr lang="en-US" sz="2800"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a:endParaRP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477000"/>
            <a:ext cx="2133600" cy="136525"/>
          </a:xfrm>
        </p:spPr>
        <p:txBody>
          <a:bodyPr/>
          <a:lstStyle/>
          <a:p>
            <a:pPr>
              <a:defRPr/>
            </a:pPr>
            <a:fld id="{378433BA-15C7-4418-97BA-9CBEF4A1D1FF}" type="slidenum">
              <a:rPr lang="ar-SA" sz="1400" b="1" smtClean="0">
                <a:solidFill>
                  <a:schemeClr val="bg1"/>
                </a:solidFill>
              </a:rPr>
              <a:pPr>
                <a:defRPr/>
              </a:pPr>
              <a:t>142</a:t>
            </a:fld>
            <a:endParaRPr lang="en-US" sz="14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blinds(horizontal)">
                                      <p:cBhvr>
                                        <p:cTn id="7" dur="500"/>
                                        <p:tgtEl>
                                          <p:spTgt spid="310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10279"/>
                                        </p:tgtEl>
                                        <p:attrNameLst>
                                          <p:attrName>style.visibility</p:attrName>
                                        </p:attrNameLst>
                                      </p:cBhvr>
                                      <p:to>
                                        <p:strVal val="visible"/>
                                      </p:to>
                                    </p:set>
                                    <p:animEffect transition="in" filter="checkerboard(across)">
                                      <p:cBhvr>
                                        <p:cTn id="12" dur="500"/>
                                        <p:tgtEl>
                                          <p:spTgt spid="3102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0280"/>
                                        </p:tgtEl>
                                        <p:attrNameLst>
                                          <p:attrName>style.visibility</p:attrName>
                                        </p:attrNameLst>
                                      </p:cBhvr>
                                      <p:to>
                                        <p:strVal val="visible"/>
                                      </p:to>
                                    </p:set>
                                    <p:anim calcmode="lin" valueType="num">
                                      <p:cBhvr additive="base">
                                        <p:cTn id="17" dur="500" fill="hold"/>
                                        <p:tgtEl>
                                          <p:spTgt spid="310280"/>
                                        </p:tgtEl>
                                        <p:attrNameLst>
                                          <p:attrName>ppt_x</p:attrName>
                                        </p:attrNameLst>
                                      </p:cBhvr>
                                      <p:tavLst>
                                        <p:tav tm="0">
                                          <p:val>
                                            <p:strVal val="#ppt_x"/>
                                          </p:val>
                                        </p:tav>
                                        <p:tav tm="100000">
                                          <p:val>
                                            <p:strVal val="#ppt_x"/>
                                          </p:val>
                                        </p:tav>
                                      </p:tavLst>
                                    </p:anim>
                                    <p:anim calcmode="lin" valueType="num">
                                      <p:cBhvr additive="base">
                                        <p:cTn id="18" dur="500" fill="hold"/>
                                        <p:tgtEl>
                                          <p:spTgt spid="3102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310277"/>
                                        </p:tgtEl>
                                        <p:attrNameLst>
                                          <p:attrName>style.visibility</p:attrName>
                                        </p:attrNameLst>
                                      </p:cBhvr>
                                      <p:to>
                                        <p:strVal val="visible"/>
                                      </p:to>
                                    </p:set>
                                    <p:anim calcmode="lin" valueType="num">
                                      <p:cBhvr>
                                        <p:cTn id="23" dur="500" fill="hold"/>
                                        <p:tgtEl>
                                          <p:spTgt spid="310277"/>
                                        </p:tgtEl>
                                        <p:attrNameLst>
                                          <p:attrName>ppt_w</p:attrName>
                                        </p:attrNameLst>
                                      </p:cBhvr>
                                      <p:tavLst>
                                        <p:tav tm="0">
                                          <p:val>
                                            <p:strVal val="#ppt_w*2.5"/>
                                          </p:val>
                                        </p:tav>
                                        <p:tav tm="100000">
                                          <p:val>
                                            <p:strVal val="#ppt_w"/>
                                          </p:val>
                                        </p:tav>
                                      </p:tavLst>
                                    </p:anim>
                                    <p:anim calcmode="lin" valueType="num">
                                      <p:cBhvr>
                                        <p:cTn id="24" dur="500" fill="hold"/>
                                        <p:tgtEl>
                                          <p:spTgt spid="310277"/>
                                        </p:tgtEl>
                                        <p:attrNameLst>
                                          <p:attrName>ppt_h</p:attrName>
                                        </p:attrNameLst>
                                      </p:cBhvr>
                                      <p:tavLst>
                                        <p:tav tm="0">
                                          <p:val>
                                            <p:strVal val="#ppt_h*0.01"/>
                                          </p:val>
                                        </p:tav>
                                        <p:tav tm="100000">
                                          <p:val>
                                            <p:strVal val="#ppt_h"/>
                                          </p:val>
                                        </p:tav>
                                      </p:tavLst>
                                    </p:anim>
                                    <p:anim calcmode="lin" valueType="num">
                                      <p:cBhvr>
                                        <p:cTn id="25" dur="500" fill="hold"/>
                                        <p:tgtEl>
                                          <p:spTgt spid="310277"/>
                                        </p:tgtEl>
                                        <p:attrNameLst>
                                          <p:attrName>ppt_x</p:attrName>
                                        </p:attrNameLst>
                                      </p:cBhvr>
                                      <p:tavLst>
                                        <p:tav tm="0">
                                          <p:val>
                                            <p:strVal val="#ppt_x"/>
                                          </p:val>
                                        </p:tav>
                                        <p:tav tm="100000">
                                          <p:val>
                                            <p:strVal val="#ppt_x"/>
                                          </p:val>
                                        </p:tav>
                                      </p:tavLst>
                                    </p:anim>
                                    <p:anim calcmode="lin" valueType="num">
                                      <p:cBhvr>
                                        <p:cTn id="26" dur="500" fill="hold"/>
                                        <p:tgtEl>
                                          <p:spTgt spid="310277"/>
                                        </p:tgtEl>
                                        <p:attrNameLst>
                                          <p:attrName>ppt_y</p:attrName>
                                        </p:attrNameLst>
                                      </p:cBhvr>
                                      <p:tavLst>
                                        <p:tav tm="0">
                                          <p:val>
                                            <p:strVal val="#ppt_h+1"/>
                                          </p:val>
                                        </p:tav>
                                        <p:tav tm="100000">
                                          <p:val>
                                            <p:strVal val="#ppt_y"/>
                                          </p:val>
                                        </p:tav>
                                      </p:tavLst>
                                    </p:anim>
                                    <p:animEffect transition="in" filter="fade">
                                      <p:cBhvr>
                                        <p:cTn id="27" dur="500"/>
                                        <p:tgtEl>
                                          <p:spTgt spid="3102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0281"/>
                                        </p:tgtEl>
                                        <p:attrNameLst>
                                          <p:attrName>style.visibility</p:attrName>
                                        </p:attrNameLst>
                                      </p:cBhvr>
                                      <p:to>
                                        <p:strVal val="visible"/>
                                      </p:to>
                                    </p:set>
                                    <p:animEffect transition="in" filter="blinds(horizontal)">
                                      <p:cBhvr>
                                        <p:cTn id="32" dur="500"/>
                                        <p:tgtEl>
                                          <p:spTgt spid="3102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0276"/>
                                        </p:tgtEl>
                                        <p:attrNameLst>
                                          <p:attrName>style.visibility</p:attrName>
                                        </p:attrNameLst>
                                      </p:cBhvr>
                                      <p:to>
                                        <p:strVal val="visible"/>
                                      </p:to>
                                    </p:set>
                                    <p:animEffect transition="in" filter="box(in)">
                                      <p:cBhvr>
                                        <p:cTn id="37" dur="500"/>
                                        <p:tgtEl>
                                          <p:spTgt spid="31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6" grpId="0" animBg="1"/>
      <p:bldP spid="310277" grpId="0" animBg="1"/>
      <p:bldP spid="310278" grpId="0" animBg="1"/>
      <p:bldP spid="310279" grpId="0" animBg="1"/>
      <p:bldP spid="310280" grpId="0" animBg="1"/>
      <p:bldP spid="31028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Content Placeholder 3"/>
          <p:cNvSpPr>
            <a:spLocks noGrp="1"/>
          </p:cNvSpPr>
          <p:nvPr>
            <p:ph idx="1"/>
          </p:nvPr>
        </p:nvSpPr>
        <p:spPr>
          <a:xfrm>
            <a:off x="107504" y="548680"/>
            <a:ext cx="8928992" cy="5394325"/>
          </a:xfrm>
        </p:spPr>
        <p:txBody>
          <a:bodyPr/>
          <a:lstStyle/>
          <a:p>
            <a:pPr>
              <a:lnSpc>
                <a:spcPct val="150000"/>
              </a:lnSpc>
              <a:buFont typeface="Wingdings 2" pitchFamily="18" charset="2"/>
              <a:buNone/>
              <a:defRPr/>
            </a:pPr>
            <a:r>
              <a:rPr lang="fa-IR" sz="2400" dirty="0" smtClean="0">
                <a:cs typeface="B Nazanin" panose="00000400000000000000" pitchFamily="2" charset="-78"/>
              </a:rPr>
              <a:t>انواع آزمون های توانایی  </a:t>
            </a:r>
          </a:p>
          <a:p>
            <a:pPr>
              <a:buFont typeface="Wingdings 2" pitchFamily="18" charset="2"/>
              <a:buNone/>
              <a:defRPr/>
            </a:pPr>
            <a:r>
              <a:rPr lang="fa-IR" sz="2400" b="1" dirty="0" smtClean="0">
                <a:effectLst>
                  <a:outerShdw blurRad="38100" dist="38100" dir="2700000" algn="tl">
                    <a:srgbClr val="000000">
                      <a:alpha val="43137"/>
                    </a:srgbClr>
                  </a:outerShdw>
                </a:effectLst>
                <a:cs typeface="B Nazanin" panose="00000400000000000000" pitchFamily="2" charset="-78"/>
              </a:rPr>
              <a:t>                                                                     1ـ آزمون های استعداد:</a:t>
            </a:r>
            <a:endParaRPr lang="fa-IR" sz="2400" dirty="0" smtClean="0">
              <a:cs typeface="B Nazanin" panose="00000400000000000000" pitchFamily="2" charset="-78"/>
            </a:endParaRPr>
          </a:p>
          <a:p>
            <a:pPr algn="ctr">
              <a:buFont typeface="Wingdings 2" pitchFamily="18" charset="2"/>
              <a:buNone/>
              <a:defRPr/>
            </a:pPr>
            <a:r>
              <a:rPr lang="fa-IR" sz="2000" b="1" dirty="0" smtClean="0">
                <a:effectLst>
                  <a:outerShdw blurRad="38100" dist="38100" dir="2700000" algn="tl">
                    <a:srgbClr val="000000">
                      <a:alpha val="43137"/>
                    </a:srgbClr>
                  </a:outerShdw>
                </a:effectLst>
                <a:cs typeface="B Nazanin" panose="00000400000000000000" pitchFamily="2" charset="-78"/>
              </a:rPr>
              <a:t>                                                                </a:t>
            </a:r>
            <a:r>
              <a:rPr lang="fa-IR" sz="1800" b="1" dirty="0" smtClean="0">
                <a:effectLst>
                  <a:outerShdw blurRad="38100" dist="38100" dir="2700000" algn="tl">
                    <a:srgbClr val="000000">
                      <a:alpha val="43137"/>
                    </a:srgbClr>
                  </a:outerShdw>
                </a:effectLst>
                <a:cs typeface="B Nazanin" panose="00000400000000000000" pitchFamily="2" charset="-78"/>
              </a:rPr>
              <a:t>میزان توانایی فرد را برای کارهایی که باید انجام دهد می سنجد.</a:t>
            </a:r>
          </a:p>
          <a:p>
            <a:pPr algn="ctr">
              <a:buFont typeface="Wingdings 2" pitchFamily="18" charset="2"/>
              <a:buNone/>
              <a:defRPr/>
            </a:pPr>
            <a:r>
              <a:rPr lang="fa-IR" sz="2000" b="1" dirty="0" smtClean="0">
                <a:effectLst>
                  <a:outerShdw blurRad="38100" dist="38100" dir="2700000" algn="tl">
                    <a:srgbClr val="000000">
                      <a:alpha val="43137"/>
                    </a:srgbClr>
                  </a:outerShdw>
                </a:effectLst>
                <a:cs typeface="B Nazanin" panose="00000400000000000000" pitchFamily="2" charset="-78"/>
              </a:rPr>
              <a:t>                                           </a:t>
            </a:r>
            <a:r>
              <a:rPr lang="fa-IR" sz="2400" b="1" dirty="0" smtClean="0">
                <a:effectLst>
                  <a:outerShdw blurRad="38100" dist="38100" dir="2700000" algn="tl">
                    <a:srgbClr val="000000">
                      <a:alpha val="43137"/>
                    </a:srgbClr>
                  </a:outerShdw>
                </a:effectLst>
                <a:cs typeface="B Nazanin" panose="00000400000000000000" pitchFamily="2" charset="-78"/>
              </a:rPr>
              <a:t>              2ـ آزمون های پیشرفت تحصیلی:</a:t>
            </a:r>
          </a:p>
          <a:p>
            <a:pPr algn="ctr">
              <a:buFont typeface="Wingdings 2" pitchFamily="18" charset="2"/>
              <a:buNone/>
              <a:defRPr/>
            </a:pPr>
            <a:r>
              <a:rPr lang="fa-IR" sz="1800" b="1" dirty="0" smtClean="0">
                <a:effectLst>
                  <a:outerShdw blurRad="38100" dist="38100" dir="2700000" algn="tl">
                    <a:srgbClr val="000000">
                      <a:alpha val="43137"/>
                    </a:srgbClr>
                  </a:outerShdw>
                </a:effectLst>
                <a:cs typeface="B Nazanin" panose="00000400000000000000" pitchFamily="2" charset="-78"/>
              </a:rPr>
              <a:t>                                                              مهارتهای کسب شده فرد را اندازه گیری می کنند.</a:t>
            </a:r>
          </a:p>
          <a:p>
            <a:pPr algn="ctr">
              <a:lnSpc>
                <a:spcPct val="150000"/>
              </a:lnSpc>
              <a:buFont typeface="Wingdings 2" pitchFamily="18" charset="2"/>
              <a:buNone/>
              <a:defRPr/>
            </a:pPr>
            <a:r>
              <a:rPr lang="fa-IR" sz="1800" b="1" dirty="0" smtClean="0">
                <a:effectLst>
                  <a:outerShdw blurRad="38100" dist="38100" dir="2700000" algn="tl">
                    <a:srgbClr val="000000">
                      <a:alpha val="43137"/>
                    </a:srgbClr>
                  </a:outerShdw>
                </a:effectLst>
                <a:cs typeface="B Nazanin" panose="00000400000000000000" pitchFamily="2" charset="-78"/>
              </a:rPr>
              <a:t>آزمون های توانایی</a:t>
            </a:r>
          </a:p>
          <a:p>
            <a:pPr algn="ctr">
              <a:lnSpc>
                <a:spcPct val="150000"/>
              </a:lnSpc>
              <a:buFont typeface="Wingdings 2" pitchFamily="18" charset="2"/>
              <a:buNone/>
              <a:defRPr/>
            </a:pPr>
            <a:endParaRPr lang="fa-IR" sz="1800" b="1" dirty="0">
              <a:effectLst>
                <a:outerShdw blurRad="38100" dist="38100" dir="2700000" algn="tl">
                  <a:srgbClr val="000000">
                    <a:alpha val="43137"/>
                  </a:srgbClr>
                </a:outerShdw>
              </a:effectLst>
              <a:cs typeface="B Nazanin" panose="00000400000000000000" pitchFamily="2" charset="-78"/>
            </a:endParaRPr>
          </a:p>
          <a:p>
            <a:pPr>
              <a:lnSpc>
                <a:spcPct val="150000"/>
              </a:lnSpc>
              <a:buFont typeface="Wingdings 2" pitchFamily="18" charset="2"/>
              <a:buNone/>
              <a:defRPr/>
            </a:pPr>
            <a:r>
              <a:rPr lang="fa-IR" sz="2000" b="1" dirty="0" smtClean="0">
                <a:effectLst>
                  <a:outerShdw blurRad="38100" dist="38100" dir="2700000" algn="tl">
                    <a:srgbClr val="000000">
                      <a:alpha val="43137"/>
                    </a:srgbClr>
                  </a:outerShdw>
                </a:effectLst>
                <a:cs typeface="B Nazanin" panose="00000400000000000000" pitchFamily="2" charset="-78"/>
              </a:rPr>
              <a:t>آزمون پیشرفت تحصیلی                                                                        آزمون استعداد</a:t>
            </a:r>
          </a:p>
          <a:p>
            <a:pPr>
              <a:lnSpc>
                <a:spcPct val="150000"/>
              </a:lnSpc>
              <a:buFont typeface="Wingdings 2" pitchFamily="18" charset="2"/>
              <a:buNone/>
              <a:defRPr/>
            </a:pPr>
            <a:endParaRPr lang="fa-IR" sz="2000" b="1" dirty="0" smtClean="0">
              <a:effectLst>
                <a:outerShdw blurRad="38100" dist="38100" dir="2700000" algn="tl">
                  <a:srgbClr val="000000">
                    <a:alpha val="43137"/>
                  </a:srgbClr>
                </a:outerShdw>
              </a:effectLst>
              <a:cs typeface="B Nazanin" panose="00000400000000000000" pitchFamily="2" charset="-78"/>
            </a:endParaRPr>
          </a:p>
          <a:p>
            <a:pPr>
              <a:lnSpc>
                <a:spcPct val="150000"/>
              </a:lnSpc>
              <a:buFont typeface="Wingdings 2" pitchFamily="18" charset="2"/>
              <a:buNone/>
              <a:defRPr/>
            </a:pPr>
            <a:endParaRPr lang="fa-IR" sz="1800" b="1" dirty="0">
              <a:effectLst>
                <a:outerShdw blurRad="38100" dist="38100" dir="2700000" algn="tl">
                  <a:srgbClr val="000000">
                    <a:alpha val="43137"/>
                  </a:srgbClr>
                </a:outerShdw>
              </a:effectLst>
              <a:cs typeface="B Nazanin" panose="00000400000000000000" pitchFamily="2" charset="-78"/>
            </a:endParaRPr>
          </a:p>
          <a:p>
            <a:pPr>
              <a:lnSpc>
                <a:spcPct val="150000"/>
              </a:lnSpc>
              <a:buFont typeface="Wingdings 2" pitchFamily="18" charset="2"/>
              <a:buNone/>
              <a:defRPr/>
            </a:pPr>
            <a:r>
              <a:rPr lang="fa-IR" sz="1400" b="1" dirty="0" smtClean="0">
                <a:effectLst>
                  <a:outerShdw blurRad="38100" dist="38100" dir="2700000" algn="tl">
                    <a:srgbClr val="000000">
                      <a:alpha val="43137"/>
                    </a:srgbClr>
                  </a:outerShdw>
                </a:effectLst>
                <a:cs typeface="B Nazanin" panose="00000400000000000000" pitchFamily="2" charset="-78"/>
              </a:rPr>
              <a:t>آزمون ریاضی     آزمون فیزیک      آزمون مهارت های فنی         </a:t>
            </a:r>
            <a:r>
              <a:rPr lang="fa-IR" sz="1600" b="1" dirty="0" smtClean="0">
                <a:effectLst>
                  <a:outerShdw blurRad="38100" dist="38100" dir="2700000" algn="tl">
                    <a:srgbClr val="000000">
                      <a:alpha val="43137"/>
                    </a:srgbClr>
                  </a:outerShdw>
                </a:effectLst>
                <a:cs typeface="B Nazanin" panose="00000400000000000000" pitchFamily="2" charset="-78"/>
              </a:rPr>
              <a:t>آزمون های هوش(استعداد کلی)   آزمون استعداد ویژه</a:t>
            </a:r>
          </a:p>
          <a:p>
            <a:pPr>
              <a:lnSpc>
                <a:spcPct val="150000"/>
              </a:lnSpc>
              <a:buFont typeface="Wingdings 2" pitchFamily="18" charset="2"/>
              <a:buNone/>
              <a:defRPr/>
            </a:pPr>
            <a:r>
              <a:rPr lang="fa-IR" sz="1400" b="1" dirty="0">
                <a:effectLst>
                  <a:outerShdw blurRad="38100" dist="38100" dir="2700000" algn="tl">
                    <a:srgbClr val="000000">
                      <a:alpha val="43137"/>
                    </a:srgbClr>
                  </a:outerShdw>
                </a:effectLst>
                <a:cs typeface="B Nazanin" panose="00000400000000000000" pitchFamily="2" charset="-78"/>
              </a:rPr>
              <a:t> </a:t>
            </a:r>
            <a:r>
              <a:rPr lang="fa-IR" sz="1400" b="1" dirty="0" smtClean="0">
                <a:effectLst>
                  <a:outerShdw blurRad="38100" dist="38100" dir="2700000" algn="tl">
                    <a:srgbClr val="000000">
                      <a:alpha val="43137"/>
                    </a:srgbClr>
                  </a:outerShdw>
                </a:effectLst>
                <a:cs typeface="B Nazanin" panose="00000400000000000000" pitchFamily="2" charset="-78"/>
              </a:rPr>
              <a:t>                              </a:t>
            </a:r>
          </a:p>
          <a:p>
            <a:pPr>
              <a:lnSpc>
                <a:spcPct val="150000"/>
              </a:lnSpc>
              <a:buFont typeface="Wingdings 2" pitchFamily="18" charset="2"/>
              <a:buNone/>
              <a:defRPr/>
            </a:pPr>
            <a:r>
              <a:rPr lang="fa-IR" sz="1600" b="1" dirty="0">
                <a:effectLst>
                  <a:outerShdw blurRad="38100" dist="38100" dir="2700000" algn="tl">
                    <a:srgbClr val="000000">
                      <a:alpha val="43137"/>
                    </a:srgbClr>
                  </a:outerShdw>
                </a:effectLst>
                <a:cs typeface="B Nazanin" panose="00000400000000000000" pitchFamily="2" charset="-78"/>
              </a:rPr>
              <a:t> </a:t>
            </a:r>
            <a:r>
              <a:rPr lang="fa-IR" sz="1600" b="1" dirty="0" smtClean="0">
                <a:effectLst>
                  <a:outerShdw blurRad="38100" dist="38100" dir="2700000" algn="tl">
                    <a:srgbClr val="000000">
                      <a:alpha val="43137"/>
                    </a:srgbClr>
                  </a:outerShdw>
                </a:effectLst>
                <a:cs typeface="B Nazanin" panose="00000400000000000000" pitchFamily="2" charset="-78"/>
              </a:rPr>
              <a:t>                                                                                                           استعداد ریاضی     استعداد هنری           استعداد </a:t>
            </a:r>
            <a:r>
              <a:rPr lang="fa-IR" sz="1400" b="1" dirty="0" smtClean="0">
                <a:effectLst>
                  <a:outerShdw blurRad="38100" dist="38100" dir="2700000" algn="tl">
                    <a:srgbClr val="000000">
                      <a:alpha val="43137"/>
                    </a:srgbClr>
                  </a:outerShdw>
                </a:effectLst>
                <a:cs typeface="B Nazanin" panose="00000400000000000000" pitchFamily="2" charset="-78"/>
              </a:rPr>
              <a:t>فنی</a:t>
            </a:r>
            <a:endParaRPr lang="fa-IR" sz="1600" b="1" dirty="0" smtClean="0">
              <a:effectLst>
                <a:outerShdw blurRad="38100" dist="38100" dir="2700000" algn="tl">
                  <a:srgbClr val="000000">
                    <a:alpha val="43137"/>
                  </a:srgbClr>
                </a:outerShdw>
              </a:effectLst>
              <a:cs typeface="B Nazanin" panose="00000400000000000000" pitchFamily="2" charset="-78"/>
            </a:endParaRPr>
          </a:p>
        </p:txBody>
      </p:sp>
      <p:cxnSp>
        <p:nvCxnSpPr>
          <p:cNvPr id="7" name="Straight Arrow Connector 6"/>
          <p:cNvCxnSpPr/>
          <p:nvPr/>
        </p:nvCxnSpPr>
        <p:spPr>
          <a:xfrm flipH="1">
            <a:off x="5105400" y="1125538"/>
            <a:ext cx="2851150" cy="10080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a:off x="4932040" y="1125538"/>
            <a:ext cx="3024510" cy="2872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flipV="1">
            <a:off x="1841500" y="3276600"/>
            <a:ext cx="5905500" cy="36512"/>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a:off x="1835150" y="3322638"/>
            <a:ext cx="6350" cy="2587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a:off x="7747000" y="3365500"/>
            <a:ext cx="0" cy="215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80" name="Straight Connector 20479"/>
          <p:cNvCxnSpPr/>
          <p:nvPr/>
        </p:nvCxnSpPr>
        <p:spPr>
          <a:xfrm flipH="1" flipV="1">
            <a:off x="5965825" y="4487862"/>
            <a:ext cx="2568575" cy="12700"/>
          </a:xfrm>
          <a:prstGeom prst="line">
            <a:avLst/>
          </a:prstGeom>
        </p:spPr>
        <p:style>
          <a:lnRef idx="3">
            <a:schemeClr val="dk1"/>
          </a:lnRef>
          <a:fillRef idx="0">
            <a:schemeClr val="dk1"/>
          </a:fillRef>
          <a:effectRef idx="2">
            <a:schemeClr val="dk1"/>
          </a:effectRef>
          <a:fontRef idx="minor">
            <a:schemeClr val="tx1"/>
          </a:fontRef>
        </p:style>
      </p:cxnSp>
      <p:cxnSp>
        <p:nvCxnSpPr>
          <p:cNvPr id="20483" name="Straight Connector 20482"/>
          <p:cNvCxnSpPr/>
          <p:nvPr/>
        </p:nvCxnSpPr>
        <p:spPr>
          <a:xfrm flipH="1">
            <a:off x="1868487" y="4441825"/>
            <a:ext cx="2627313" cy="0"/>
          </a:xfrm>
          <a:prstGeom prst="line">
            <a:avLst/>
          </a:prstGeom>
        </p:spPr>
        <p:style>
          <a:lnRef idx="3">
            <a:schemeClr val="dk1"/>
          </a:lnRef>
          <a:fillRef idx="0">
            <a:schemeClr val="dk1"/>
          </a:fillRef>
          <a:effectRef idx="2">
            <a:schemeClr val="dk1"/>
          </a:effectRef>
          <a:fontRef idx="minor">
            <a:schemeClr val="tx1"/>
          </a:fontRef>
        </p:style>
      </p:cxnSp>
      <p:cxnSp>
        <p:nvCxnSpPr>
          <p:cNvPr id="20485" name="Straight Arrow Connector 20484"/>
          <p:cNvCxnSpPr/>
          <p:nvPr/>
        </p:nvCxnSpPr>
        <p:spPr>
          <a:xfrm>
            <a:off x="8534400" y="4479925"/>
            <a:ext cx="0" cy="3968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87" name="Straight Arrow Connector 20486"/>
          <p:cNvCxnSpPr/>
          <p:nvPr/>
        </p:nvCxnSpPr>
        <p:spPr>
          <a:xfrm>
            <a:off x="7308850" y="4494212"/>
            <a:ext cx="0" cy="382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89" name="Straight Arrow Connector 20488"/>
          <p:cNvCxnSpPr/>
          <p:nvPr/>
        </p:nvCxnSpPr>
        <p:spPr>
          <a:xfrm>
            <a:off x="5965825" y="4476750"/>
            <a:ext cx="0" cy="3952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91" name="Straight Arrow Connector 20490"/>
          <p:cNvCxnSpPr/>
          <p:nvPr/>
        </p:nvCxnSpPr>
        <p:spPr>
          <a:xfrm>
            <a:off x="4495800" y="4441825"/>
            <a:ext cx="0" cy="4492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93" name="Straight Arrow Connector 20492"/>
          <p:cNvCxnSpPr/>
          <p:nvPr/>
        </p:nvCxnSpPr>
        <p:spPr>
          <a:xfrm>
            <a:off x="1868487" y="4449763"/>
            <a:ext cx="0" cy="5032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95" name="Straight Connector 20494"/>
          <p:cNvCxnSpPr/>
          <p:nvPr/>
        </p:nvCxnSpPr>
        <p:spPr>
          <a:xfrm>
            <a:off x="831850" y="5797550"/>
            <a:ext cx="3020070" cy="0"/>
          </a:xfrm>
          <a:prstGeom prst="line">
            <a:avLst/>
          </a:prstGeom>
        </p:spPr>
        <p:style>
          <a:lnRef idx="3">
            <a:schemeClr val="dk1"/>
          </a:lnRef>
          <a:fillRef idx="0">
            <a:schemeClr val="dk1"/>
          </a:fillRef>
          <a:effectRef idx="2">
            <a:schemeClr val="dk1"/>
          </a:effectRef>
          <a:fontRef idx="minor">
            <a:schemeClr val="tx1"/>
          </a:fontRef>
        </p:style>
      </p:cxnSp>
      <p:cxnSp>
        <p:nvCxnSpPr>
          <p:cNvPr id="20497" name="Straight Arrow Connector 20496"/>
          <p:cNvCxnSpPr/>
          <p:nvPr/>
        </p:nvCxnSpPr>
        <p:spPr>
          <a:xfrm>
            <a:off x="3851920" y="5797550"/>
            <a:ext cx="0" cy="2809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99" name="Straight Arrow Connector 20498"/>
          <p:cNvCxnSpPr/>
          <p:nvPr/>
        </p:nvCxnSpPr>
        <p:spPr>
          <a:xfrm>
            <a:off x="827584" y="5791200"/>
            <a:ext cx="0" cy="2873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501" name="Straight Arrow Connector 20500"/>
          <p:cNvCxnSpPr/>
          <p:nvPr/>
        </p:nvCxnSpPr>
        <p:spPr>
          <a:xfrm>
            <a:off x="2339752" y="5797550"/>
            <a:ext cx="0" cy="2809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526" name="Straight Arrow Connector 20525"/>
          <p:cNvCxnSpPr/>
          <p:nvPr/>
        </p:nvCxnSpPr>
        <p:spPr>
          <a:xfrm>
            <a:off x="1841500" y="5578475"/>
            <a:ext cx="498252" cy="212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44848004"/>
      </p:ext>
    </p:extLst>
  </p:cSld>
  <p:clrMapOvr>
    <a:masterClrMapping/>
  </p:clrMapOvr>
  <p:transition spd="med">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0" y="571500"/>
            <a:ext cx="8929688" cy="6143625"/>
          </a:xfrm>
        </p:spPr>
        <p:txBody>
          <a:bodyPr/>
          <a:lstStyle/>
          <a:p>
            <a:pPr algn="just" eaLnBrk="1" hangingPunct="1">
              <a:lnSpc>
                <a:spcPct val="150000"/>
              </a:lnSpc>
              <a:buFont typeface="Wingdings 2" pitchFamily="18" charset="2"/>
              <a:buNone/>
              <a:defRPr/>
            </a:pPr>
            <a:r>
              <a:rPr lang="fa-IR" sz="2400" b="1" dirty="0" smtClean="0">
                <a:effectLst>
                  <a:outerShdw blurRad="38100" dist="38100" dir="2700000" algn="tl">
                    <a:srgbClr val="000000">
                      <a:alpha val="43137"/>
                    </a:srgbClr>
                  </a:outerShdw>
                </a:effectLst>
                <a:cs typeface="MRT_Tehran" pitchFamily="2" charset="-78"/>
              </a:rPr>
              <a:t>ثورندایک و هیگن ( 1979) در کتاب معروف خود با عنوان اندازه گیری و ارزشیابی در روان شناسی و آموزش و پرورش در رابطه با آزمون های استعداد و پیشرفت تحصیلی به گونه زیر نظر داده اند:</a:t>
            </a:r>
          </a:p>
          <a:p>
            <a:pPr algn="just" eaLnBrk="1" hangingPunct="1">
              <a:lnSpc>
                <a:spcPct val="150000"/>
              </a:lnSpc>
              <a:buFont typeface="Wingdings 2" pitchFamily="18" charset="2"/>
              <a:buNone/>
              <a:defRPr/>
            </a:pPr>
            <a:r>
              <a:rPr lang="fa-IR" sz="2400" b="1" dirty="0" smtClean="0">
                <a:effectLst>
                  <a:outerShdw blurRad="38100" dist="38100" dir="2700000" algn="tl">
                    <a:srgbClr val="000000">
                      <a:alpha val="43137"/>
                    </a:srgbClr>
                  </a:outerShdw>
                </a:effectLst>
                <a:cs typeface="MRT_Tehran" pitchFamily="2" charset="-78"/>
              </a:rPr>
              <a:t>« باید به خاطر داشت که همه آزمون های توانایی، صرف نظر از نامی که دارند توانایی های موجود فرد را اندازه می گیرند. ما نمی توانیم مستقیما توانایی «ذاتی » یا « ارثی» کسی را اندازه گیری کنیم. آن چه را که ما می توانیم در فرد اندازه بگیریم توانایی او برای انجام دادن اعمال در زمان حال است. بنابراین تمایز بین آزمون های استعداد و پیشرفت تحصیلی به قصد و منظوری مربوط می شود که نتایج ازمون برای آن قصد و منظور مود استفاده قرار        می گیرند، نه به ماهیت یا محتوای آزمون »</a:t>
            </a:r>
          </a:p>
          <a:p>
            <a:pPr algn="just" eaLnBrk="1" hangingPunct="1">
              <a:lnSpc>
                <a:spcPct val="150000"/>
              </a:lnSpc>
              <a:buFont typeface="Wingdings 2" pitchFamily="18" charset="2"/>
              <a:buNone/>
              <a:defRPr/>
            </a:pPr>
            <a:endParaRPr lang="fa-IR" sz="2400" b="1" dirty="0">
              <a:effectLst>
                <a:outerShdw blurRad="38100" dist="38100" dir="2700000" algn="tl">
                  <a:srgbClr val="000000">
                    <a:alpha val="43137"/>
                  </a:srgbClr>
                </a:outerShdw>
              </a:effectLst>
              <a:cs typeface="MRT_Tehran" pitchFamily="2" charset="-78"/>
            </a:endParaRPr>
          </a:p>
          <a:p>
            <a:pPr eaLnBrk="1" hangingPunct="1">
              <a:lnSpc>
                <a:spcPct val="150000"/>
              </a:lnSpc>
              <a:buFont typeface="Wingdings 2" pitchFamily="18" charset="2"/>
              <a:buNone/>
              <a:defRPr/>
            </a:pPr>
            <a:endParaRPr lang="fa-IR" sz="2400" b="1" dirty="0" smtClean="0">
              <a:effectLst>
                <a:outerShdw blurRad="38100" dist="38100" dir="2700000" algn="tl">
                  <a:srgbClr val="000000">
                    <a:alpha val="43137"/>
                  </a:srgbClr>
                </a:outerShdw>
              </a:effectLst>
              <a:cs typeface="MRT_Tehran" pitchFamily="2" charset="-78"/>
            </a:endParaRPr>
          </a:p>
          <a:p>
            <a:pPr algn="just" eaLnBrk="1" hangingPunct="1">
              <a:lnSpc>
                <a:spcPct val="150000"/>
              </a:lnSpc>
              <a:buFont typeface="Wingdings 2" pitchFamily="18" charset="2"/>
              <a:buNone/>
              <a:defRPr/>
            </a:pPr>
            <a:endParaRPr lang="fa-IR" sz="2800" dirty="0">
              <a:cs typeface="MRT_Tehran" pitchFamily="2" charset="-78"/>
            </a:endParaRPr>
          </a:p>
          <a:p>
            <a:pPr algn="just" eaLnBrk="1" hangingPunct="1">
              <a:lnSpc>
                <a:spcPct val="150000"/>
              </a:lnSpc>
              <a:buFont typeface="Wingdings 2" pitchFamily="18" charset="2"/>
              <a:buNone/>
              <a:defRPr/>
            </a:pPr>
            <a:endParaRPr lang="fa-IR" sz="2800" dirty="0" smtClean="0">
              <a:cs typeface="MRT_Tehran" pitchFamily="2" charset="-78"/>
            </a:endParaRPr>
          </a:p>
          <a:p>
            <a:pPr algn="just" eaLnBrk="1" hangingPunct="1">
              <a:lnSpc>
                <a:spcPct val="150000"/>
              </a:lnSpc>
              <a:buFont typeface="Wingdings 2" pitchFamily="18" charset="2"/>
              <a:buNone/>
              <a:defRPr/>
            </a:pPr>
            <a:endParaRPr lang="fa-IR" sz="2800" dirty="0">
              <a:cs typeface="MRT_Tehran" pitchFamily="2" charset="-78"/>
            </a:endParaRPr>
          </a:p>
          <a:p>
            <a:pPr algn="just" eaLnBrk="1" hangingPunct="1">
              <a:lnSpc>
                <a:spcPct val="150000"/>
              </a:lnSpc>
              <a:buFont typeface="Wingdings 2" pitchFamily="18" charset="2"/>
              <a:buNone/>
              <a:defRPr/>
            </a:pPr>
            <a:endParaRPr lang="fa-IR" sz="2800" dirty="0" smtClean="0">
              <a:cs typeface="MRT_Tehran" pitchFamily="2" charset="-78"/>
            </a:endParaRPr>
          </a:p>
          <a:p>
            <a:pPr algn="just" eaLnBrk="1" hangingPunct="1">
              <a:lnSpc>
                <a:spcPct val="150000"/>
              </a:lnSpc>
              <a:buFont typeface="Wingdings 2" pitchFamily="18" charset="2"/>
              <a:buNone/>
              <a:defRPr/>
            </a:pPr>
            <a:endParaRPr lang="fa-IR" sz="2800" dirty="0">
              <a:cs typeface="MRT_Tehran" pitchFamily="2" charset="-78"/>
            </a:endParaRPr>
          </a:p>
          <a:p>
            <a:pPr algn="just" eaLnBrk="1" hangingPunct="1">
              <a:lnSpc>
                <a:spcPct val="150000"/>
              </a:lnSpc>
              <a:buFont typeface="Wingdings 2" pitchFamily="18" charset="2"/>
              <a:buNone/>
              <a:defRPr/>
            </a:pPr>
            <a:endParaRPr lang="fa-IR" sz="2800" dirty="0" smtClean="0">
              <a:cs typeface="MRT_Tehran" pitchFamily="2" charset="-78"/>
            </a:endParaRPr>
          </a:p>
          <a:p>
            <a:pPr algn="just" eaLnBrk="1" hangingPunct="1">
              <a:lnSpc>
                <a:spcPct val="150000"/>
              </a:lnSpc>
              <a:buFont typeface="Wingdings 2" pitchFamily="18" charset="2"/>
              <a:buNone/>
              <a:defRPr/>
            </a:pPr>
            <a:endParaRPr lang="fa-IR" sz="2800" dirty="0">
              <a:cs typeface="MRT_Tehran" pitchFamily="2" charset="-78"/>
            </a:endParaRPr>
          </a:p>
          <a:p>
            <a:pPr algn="just" eaLnBrk="1" hangingPunct="1">
              <a:lnSpc>
                <a:spcPct val="150000"/>
              </a:lnSpc>
              <a:buFont typeface="Wingdings 2" pitchFamily="18" charset="2"/>
              <a:buNone/>
              <a:defRPr/>
            </a:pPr>
            <a:endParaRPr lang="fa-IR" sz="2800" dirty="0" smtClean="0">
              <a:cs typeface="MRT_Tehran" pitchFamily="2" charset="-78"/>
            </a:endParaRPr>
          </a:p>
          <a:p>
            <a:pPr algn="just" eaLnBrk="1" hangingPunct="1">
              <a:lnSpc>
                <a:spcPct val="150000"/>
              </a:lnSpc>
              <a:buFont typeface="Wingdings 2" pitchFamily="18" charset="2"/>
              <a:buNone/>
              <a:defRPr/>
            </a:pPr>
            <a:endParaRPr lang="fa-IR" sz="2800" dirty="0">
              <a:cs typeface="MRT_Tehran" pitchFamily="2" charset="-78"/>
            </a:endParaRPr>
          </a:p>
          <a:p>
            <a:pPr algn="just" eaLnBrk="1" hangingPunct="1">
              <a:lnSpc>
                <a:spcPct val="150000"/>
              </a:lnSpc>
              <a:buFont typeface="Wingdings 2" pitchFamily="18" charset="2"/>
              <a:buNone/>
              <a:defRPr/>
            </a:pPr>
            <a:endParaRPr lang="fa-IR" sz="2800" dirty="0" smtClean="0">
              <a:cs typeface="MRT_Tehran" pitchFamily="2" charset="-78"/>
            </a:endParaRPr>
          </a:p>
        </p:txBody>
      </p:sp>
    </p:spTree>
    <p:extLst>
      <p:ext uri="{BB962C8B-B14F-4D97-AF65-F5344CB8AC3E}">
        <p14:creationId xmlns:p14="http://schemas.microsoft.com/office/powerpoint/2010/main" val="1341831271"/>
      </p:ext>
    </p:extLst>
  </p:cSld>
  <p:clrMapOvr>
    <a:masterClrMapping/>
  </p:clrMapOvr>
  <p:transition spd="med">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Content Placeholder 3"/>
          <p:cNvSpPr>
            <a:spLocks noGrp="1"/>
          </p:cNvSpPr>
          <p:nvPr>
            <p:ph idx="1"/>
          </p:nvPr>
        </p:nvSpPr>
        <p:spPr>
          <a:xfrm>
            <a:off x="442913" y="980728"/>
            <a:ext cx="8450262" cy="5754960"/>
          </a:xfrm>
        </p:spPr>
        <p:txBody>
          <a:bodyPr/>
          <a:lstStyle/>
          <a:p>
            <a:pPr lvl="0" eaLnBrk="1" hangingPunct="1">
              <a:lnSpc>
                <a:spcPct val="150000"/>
              </a:lnSpc>
              <a:buNone/>
              <a:defRPr/>
            </a:pPr>
            <a:r>
              <a:rPr lang="fa-IR" sz="2400" dirty="0">
                <a:solidFill>
                  <a:srgbClr val="C00000"/>
                </a:solidFill>
                <a:latin typeface="Tahoma" pitchFamily="34" charset="0"/>
                <a:ea typeface="Times New Roman" pitchFamily="18" charset="0"/>
                <a:cs typeface="MRT_Tehran" pitchFamily="2" charset="-78"/>
              </a:rPr>
              <a:t>2ـ آزمون های عاطفی</a:t>
            </a:r>
          </a:p>
          <a:p>
            <a:pPr algn="ctr">
              <a:lnSpc>
                <a:spcPct val="150000"/>
              </a:lnSpc>
              <a:buFont typeface="Wingdings 2" pitchFamily="18" charset="2"/>
              <a:buNone/>
              <a:defRPr/>
            </a:pPr>
            <a:r>
              <a:rPr lang="fa-IR" sz="2400" b="1" dirty="0" smtClean="0">
                <a:solidFill>
                  <a:srgbClr val="C00000"/>
                </a:solidFill>
                <a:effectLst>
                  <a:outerShdw blurRad="38100" dist="38100" dir="2700000" algn="tl">
                    <a:srgbClr val="000000">
                      <a:alpha val="43137"/>
                    </a:srgbClr>
                  </a:outerShdw>
                </a:effectLst>
                <a:cs typeface="MRT_Tehran" pitchFamily="2" charset="-78"/>
              </a:rPr>
              <a:t>انواع آزمون های عاطفی</a:t>
            </a:r>
          </a:p>
          <a:p>
            <a:pPr>
              <a:lnSpc>
                <a:spcPct val="150000"/>
              </a:lnSpc>
              <a:buFont typeface="Wingdings 2" pitchFamily="18" charset="2"/>
              <a:buNone/>
              <a:defRPr/>
            </a:pPr>
            <a:endParaRPr lang="fa-IR" sz="1800" b="1" dirty="0" smtClean="0">
              <a:effectLst>
                <a:outerShdw blurRad="38100" dist="38100" dir="2700000" algn="tl">
                  <a:srgbClr val="000000">
                    <a:alpha val="43137"/>
                  </a:srgbClr>
                </a:outerShdw>
              </a:effectLst>
              <a:cs typeface="MRT_Tehran" pitchFamily="2" charset="-78"/>
            </a:endParaRPr>
          </a:p>
          <a:p>
            <a:pPr>
              <a:lnSpc>
                <a:spcPct val="150000"/>
              </a:lnSpc>
              <a:buFont typeface="Wingdings 2" pitchFamily="18" charset="2"/>
              <a:buNone/>
              <a:defRPr/>
            </a:pPr>
            <a:r>
              <a:rPr lang="fa-IR" sz="1400" dirty="0" smtClean="0">
                <a:effectLst>
                  <a:outerShdw blurRad="38100" dist="38100" dir="2700000" algn="tl">
                    <a:srgbClr val="000000">
                      <a:alpha val="43137"/>
                    </a:srgbClr>
                  </a:outerShdw>
                </a:effectLst>
                <a:cs typeface="MRT_Tehran" pitchFamily="2" charset="-78"/>
              </a:rPr>
              <a:t>                        </a:t>
            </a:r>
            <a:r>
              <a:rPr lang="fa-IR" sz="1600" b="1" dirty="0" smtClean="0">
                <a:effectLst>
                  <a:outerShdw blurRad="38100" dist="38100" dir="2700000" algn="tl">
                    <a:srgbClr val="000000">
                      <a:alpha val="43137"/>
                    </a:srgbClr>
                  </a:outerShdw>
                </a:effectLst>
                <a:cs typeface="MRT_Tehran" pitchFamily="2" charset="-78"/>
              </a:rPr>
              <a:t>آزمون شخصیت               آزمون علایق                  آزمون نگرش                             </a:t>
            </a:r>
            <a:r>
              <a:rPr lang="fa-IR" sz="1800" b="1" dirty="0" smtClean="0">
                <a:effectLst>
                  <a:outerShdw blurRad="38100" dist="38100" dir="2700000" algn="tl">
                    <a:srgbClr val="000000">
                      <a:alpha val="43137"/>
                    </a:srgbClr>
                  </a:outerShdw>
                </a:effectLst>
                <a:cs typeface="MRT_Tehran" pitchFamily="2" charset="-78"/>
              </a:rPr>
              <a:t>آزمون غیره </a:t>
            </a:r>
          </a:p>
          <a:p>
            <a:pPr>
              <a:lnSpc>
                <a:spcPct val="150000"/>
              </a:lnSpc>
              <a:buFont typeface="Wingdings 2" pitchFamily="18" charset="2"/>
              <a:buNone/>
              <a:defRPr/>
            </a:pPr>
            <a:endParaRPr lang="fa-IR" sz="1800" b="1" dirty="0" smtClean="0">
              <a:effectLst>
                <a:outerShdw blurRad="38100" dist="38100" dir="2700000" algn="tl">
                  <a:srgbClr val="000000">
                    <a:alpha val="43137"/>
                  </a:srgbClr>
                </a:outerShdw>
              </a:effectLst>
              <a:cs typeface="MRT_Tehran" pitchFamily="2" charset="-78"/>
            </a:endParaRPr>
          </a:p>
          <a:p>
            <a:pPr>
              <a:lnSpc>
                <a:spcPct val="150000"/>
              </a:lnSpc>
              <a:buFont typeface="Wingdings 2" pitchFamily="18" charset="2"/>
              <a:buNone/>
              <a:defRPr/>
            </a:pPr>
            <a:endParaRPr lang="fa-IR" sz="1800" b="1" dirty="0">
              <a:effectLst>
                <a:outerShdw blurRad="38100" dist="38100" dir="2700000" algn="tl">
                  <a:srgbClr val="000000">
                    <a:alpha val="43137"/>
                  </a:srgbClr>
                </a:outerShdw>
              </a:effectLst>
              <a:cs typeface="MRT_Tehran" pitchFamily="2" charset="-78"/>
            </a:endParaRPr>
          </a:p>
          <a:p>
            <a:pPr>
              <a:lnSpc>
                <a:spcPct val="150000"/>
              </a:lnSpc>
              <a:buFont typeface="Wingdings 2" pitchFamily="18" charset="2"/>
              <a:buNone/>
              <a:defRPr/>
            </a:pPr>
            <a:r>
              <a:rPr lang="fa-IR" sz="2400" b="1" dirty="0" smtClean="0">
                <a:solidFill>
                  <a:srgbClr val="C00000"/>
                </a:solidFill>
                <a:effectLst>
                  <a:outerShdw blurRad="38100" dist="38100" dir="2700000" algn="tl">
                    <a:srgbClr val="000000">
                      <a:alpha val="43137"/>
                    </a:srgbClr>
                  </a:outerShdw>
                </a:effectLst>
                <a:cs typeface="MRT_Tehran" pitchFamily="2" charset="-78"/>
              </a:rPr>
              <a:t>1- آزمون های شخصیت:</a:t>
            </a:r>
          </a:p>
          <a:p>
            <a:pPr>
              <a:lnSpc>
                <a:spcPct val="150000"/>
              </a:lnSpc>
              <a:buFont typeface="Wingdings 2" pitchFamily="18" charset="2"/>
              <a:buNone/>
              <a:defRPr/>
            </a:pPr>
            <a:r>
              <a:rPr lang="fa-IR" sz="2400" b="1" dirty="0" smtClean="0">
                <a:effectLst>
                  <a:outerShdw blurRad="38100" dist="38100" dir="2700000" algn="tl">
                    <a:srgbClr val="000000">
                      <a:alpha val="43137"/>
                    </a:srgbClr>
                  </a:outerShdw>
                </a:effectLst>
                <a:cs typeface="MRT_Tehran" pitchFamily="2" charset="-78"/>
              </a:rPr>
              <a:t>تعریف: </a:t>
            </a:r>
            <a:r>
              <a:rPr lang="fa-IR" sz="2300" b="1" dirty="0" smtClean="0">
                <a:effectLst>
                  <a:outerShdw blurRad="38100" dist="38100" dir="2700000" algn="tl">
                    <a:srgbClr val="000000">
                      <a:alpha val="43137"/>
                    </a:srgbClr>
                  </a:outerShdw>
                </a:effectLst>
                <a:cs typeface="MRT_Tehran" pitchFamily="2" charset="-78"/>
              </a:rPr>
              <a:t>شخصیت مجموعه ای از رفتارهای فرد درموقعیت های اجتماعی است(ایبل1979)</a:t>
            </a:r>
          </a:p>
          <a:p>
            <a:pPr>
              <a:lnSpc>
                <a:spcPct val="150000"/>
              </a:lnSpc>
              <a:buFont typeface="Wingdings 2" pitchFamily="18" charset="2"/>
              <a:buNone/>
              <a:defRPr/>
            </a:pPr>
            <a:r>
              <a:rPr lang="fa-IR" sz="1400" b="1" dirty="0" smtClean="0">
                <a:effectLst>
                  <a:outerShdw blurRad="38100" dist="38100" dir="2700000" algn="tl">
                    <a:srgbClr val="000000">
                      <a:alpha val="43137"/>
                    </a:srgbClr>
                  </a:outerShdw>
                </a:effectLst>
                <a:cs typeface="MRT_Tehran" pitchFamily="2" charset="-78"/>
              </a:rPr>
              <a:t>                                                                                                                            </a:t>
            </a:r>
            <a:endParaRPr lang="fa-IR" sz="1600" b="1" dirty="0" smtClean="0">
              <a:effectLst>
                <a:outerShdw blurRad="38100" dist="38100" dir="2700000" algn="tl">
                  <a:srgbClr val="000000">
                    <a:alpha val="43137"/>
                  </a:srgbClr>
                </a:outerShdw>
              </a:effectLst>
              <a:cs typeface="MRT_Tehran" pitchFamily="2" charset="-78"/>
            </a:endParaRPr>
          </a:p>
        </p:txBody>
      </p:sp>
      <p:cxnSp>
        <p:nvCxnSpPr>
          <p:cNvPr id="26" name="Straight Connector 25"/>
          <p:cNvCxnSpPr/>
          <p:nvPr/>
        </p:nvCxnSpPr>
        <p:spPr>
          <a:xfrm flipH="1" flipV="1">
            <a:off x="1531938" y="2333253"/>
            <a:ext cx="6035675" cy="17463"/>
          </a:xfrm>
          <a:prstGeom prst="line">
            <a:avLst/>
          </a:prstGeom>
        </p:spPr>
        <p:style>
          <a:lnRef idx="3">
            <a:schemeClr val="dk1"/>
          </a:lnRef>
          <a:fillRef idx="0">
            <a:schemeClr val="dk1"/>
          </a:fillRef>
          <a:effectRef idx="2">
            <a:schemeClr val="dk1"/>
          </a:effectRef>
          <a:fontRef idx="minor">
            <a:schemeClr val="tx1"/>
          </a:fontRef>
        </p:style>
      </p:cxnSp>
      <p:cxnSp>
        <p:nvCxnSpPr>
          <p:cNvPr id="20485" name="Straight Arrow Connector 20484"/>
          <p:cNvCxnSpPr/>
          <p:nvPr/>
        </p:nvCxnSpPr>
        <p:spPr>
          <a:xfrm>
            <a:off x="3860800" y="2333253"/>
            <a:ext cx="0" cy="3952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87" name="Straight Arrow Connector 20486"/>
          <p:cNvCxnSpPr/>
          <p:nvPr/>
        </p:nvCxnSpPr>
        <p:spPr>
          <a:xfrm>
            <a:off x="5651500" y="2398341"/>
            <a:ext cx="0" cy="382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91" name="Straight Arrow Connector 20490"/>
          <p:cNvCxnSpPr/>
          <p:nvPr/>
        </p:nvCxnSpPr>
        <p:spPr>
          <a:xfrm>
            <a:off x="7567613" y="2350716"/>
            <a:ext cx="0" cy="4302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493" name="Straight Arrow Connector 20492"/>
          <p:cNvCxnSpPr/>
          <p:nvPr/>
        </p:nvCxnSpPr>
        <p:spPr>
          <a:xfrm>
            <a:off x="1546225" y="2350715"/>
            <a:ext cx="0" cy="4302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8338816"/>
      </p:ext>
    </p:extLst>
  </p:cSld>
  <p:clrMapOvr>
    <a:masterClrMapping/>
  </p:clrMapOvr>
  <p:transition spd="med">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Content Placeholder 3"/>
          <p:cNvSpPr>
            <a:spLocks noGrp="1"/>
          </p:cNvSpPr>
          <p:nvPr>
            <p:ph idx="1"/>
          </p:nvPr>
        </p:nvSpPr>
        <p:spPr>
          <a:xfrm>
            <a:off x="0" y="0"/>
            <a:ext cx="9144000" cy="8907858"/>
          </a:xfrm>
        </p:spPr>
        <p:txBody>
          <a:bodyPr/>
          <a:lstStyle/>
          <a:p>
            <a:pPr lvl="1" algn="ctr">
              <a:buFont typeface="Wingdings 2" pitchFamily="18" charset="2"/>
              <a:buNone/>
              <a:defRPr/>
            </a:pPr>
            <a:endParaRPr lang="fa-IR" sz="3200" b="1" dirty="0" smtClean="0">
              <a:cs typeface="B Nazanin" panose="00000400000000000000" pitchFamily="2" charset="-78"/>
            </a:endParaRPr>
          </a:p>
          <a:p>
            <a:pPr lvl="1" algn="ctr">
              <a:buFont typeface="Wingdings 2" pitchFamily="18" charset="2"/>
              <a:buNone/>
              <a:defRPr/>
            </a:pPr>
            <a:r>
              <a:rPr lang="fa-IR" sz="4000" b="1" dirty="0" smtClean="0">
                <a:solidFill>
                  <a:srgbClr val="C00000"/>
                </a:solidFill>
                <a:effectLst>
                  <a:outerShdw blurRad="38100" dist="38100" dir="2700000" algn="tl">
                    <a:srgbClr val="000000">
                      <a:alpha val="43137"/>
                    </a:srgbClr>
                  </a:outerShdw>
                </a:effectLst>
                <a:cs typeface="B Nazanin" panose="00000400000000000000" pitchFamily="2" charset="-78"/>
              </a:rPr>
              <a:t>    </a:t>
            </a:r>
            <a:r>
              <a:rPr lang="fa-IR" sz="2800" b="1" dirty="0" smtClean="0">
                <a:solidFill>
                  <a:srgbClr val="C00000"/>
                </a:solidFill>
                <a:effectLst>
                  <a:outerShdw blurRad="38100" dist="38100" dir="2700000" algn="tl">
                    <a:srgbClr val="000000">
                      <a:alpha val="43137"/>
                    </a:srgbClr>
                  </a:outerShdw>
                </a:effectLst>
                <a:cs typeface="B Nazanin" panose="00000400000000000000" pitchFamily="2" charset="-78"/>
              </a:rPr>
              <a:t>دسته بندی آزمون ها با توجه به چگونگی تهیه آن ها</a:t>
            </a:r>
          </a:p>
          <a:p>
            <a:pPr lvl="1" algn="ctr">
              <a:buFont typeface="Wingdings 2" pitchFamily="18" charset="2"/>
              <a:buNone/>
              <a:defRPr/>
            </a:pPr>
            <a:endParaRPr lang="fa-IR" sz="2800" b="1" dirty="0" smtClean="0">
              <a:solidFill>
                <a:srgbClr val="C00000"/>
              </a:solidFill>
              <a:cs typeface="B Nazanin" panose="00000400000000000000" pitchFamily="2" charset="-78"/>
            </a:endParaRPr>
          </a:p>
          <a:p>
            <a:pPr lvl="1" algn="ctr">
              <a:buFont typeface="Wingdings 2" pitchFamily="18" charset="2"/>
              <a:buNone/>
              <a:defRPr/>
            </a:pPr>
            <a:r>
              <a:rPr lang="fa-IR" sz="2800" b="1" dirty="0" smtClean="0">
                <a:solidFill>
                  <a:srgbClr val="C00000"/>
                </a:solidFill>
                <a:effectLst>
                  <a:outerShdw blurRad="38100" dist="38100" dir="2700000" algn="tl">
                    <a:srgbClr val="000000">
                      <a:alpha val="43137"/>
                    </a:srgbClr>
                  </a:outerShdw>
                </a:effectLst>
                <a:cs typeface="B Nazanin" panose="00000400000000000000" pitchFamily="2" charset="-78"/>
              </a:rPr>
              <a:t>   </a:t>
            </a:r>
            <a:r>
              <a:rPr lang="fa-IR" b="1" dirty="0" smtClean="0">
                <a:effectLst>
                  <a:outerShdw blurRad="38100" dist="38100" dir="2700000" algn="tl">
                    <a:srgbClr val="000000">
                      <a:alpha val="43137"/>
                    </a:srgbClr>
                  </a:outerShdw>
                </a:effectLst>
                <a:cs typeface="B Nazanin" panose="00000400000000000000" pitchFamily="2" charset="-78"/>
              </a:rPr>
              <a:t>1ـ آزمون های میزان شده                               2 ـ آزمون های معلم ساخته</a:t>
            </a:r>
          </a:p>
          <a:p>
            <a:pPr lvl="1" algn="ctr">
              <a:buFont typeface="Wingdings 2" pitchFamily="18" charset="2"/>
              <a:buNone/>
              <a:defRPr/>
            </a:pPr>
            <a:endParaRPr lang="fa-IR" sz="2800" b="1" dirty="0">
              <a:solidFill>
                <a:srgbClr val="C00000"/>
              </a:solidFill>
              <a:effectLst>
                <a:outerShdw blurRad="38100" dist="38100" dir="2700000" algn="tl">
                  <a:srgbClr val="000000">
                    <a:alpha val="43137"/>
                  </a:srgbClr>
                </a:outerShdw>
              </a:effectLst>
              <a:cs typeface="B Nazanin" panose="00000400000000000000" pitchFamily="2" charset="-78"/>
            </a:endParaRPr>
          </a:p>
          <a:p>
            <a:pPr lvl="1" algn="ctr">
              <a:buFont typeface="Wingdings 2" pitchFamily="18" charset="2"/>
              <a:buNone/>
              <a:defRPr/>
            </a:pPr>
            <a:endParaRPr lang="fa-IR" sz="2800" b="1" dirty="0" smtClean="0">
              <a:solidFill>
                <a:srgbClr val="C00000"/>
              </a:solidFill>
              <a:effectLst>
                <a:outerShdw blurRad="38100" dist="38100" dir="2700000" algn="tl">
                  <a:srgbClr val="000000">
                    <a:alpha val="43137"/>
                  </a:srgbClr>
                </a:outerShdw>
              </a:effectLst>
              <a:cs typeface="B Nazanin" panose="00000400000000000000" pitchFamily="2" charset="-78"/>
            </a:endParaRPr>
          </a:p>
          <a:p>
            <a:pPr lvl="1" algn="ctr">
              <a:buFont typeface="Wingdings 2" pitchFamily="18" charset="2"/>
              <a:buNone/>
              <a:defRPr/>
            </a:pPr>
            <a:endParaRPr lang="fa-IR" sz="2800" b="1" dirty="0">
              <a:solidFill>
                <a:srgbClr val="C00000"/>
              </a:solidFill>
              <a:effectLst>
                <a:outerShdw blurRad="38100" dist="38100" dir="2700000" algn="tl">
                  <a:srgbClr val="000000">
                    <a:alpha val="43137"/>
                  </a:srgbClr>
                </a:outerShdw>
              </a:effectLst>
              <a:cs typeface="B Nazanin" panose="00000400000000000000" pitchFamily="2" charset="-78"/>
            </a:endParaRPr>
          </a:p>
          <a:p>
            <a:pPr lvl="1" algn="ctr">
              <a:buFont typeface="Wingdings 2" pitchFamily="18" charset="2"/>
              <a:buNone/>
              <a:defRPr/>
            </a:pPr>
            <a:endParaRPr lang="fa-IR" sz="2800" b="1" dirty="0" smtClean="0">
              <a:solidFill>
                <a:srgbClr val="C00000"/>
              </a:solidFill>
              <a:effectLst>
                <a:outerShdw blurRad="38100" dist="38100" dir="2700000" algn="tl">
                  <a:srgbClr val="000000">
                    <a:alpha val="43137"/>
                  </a:srgbClr>
                </a:outerShdw>
              </a:effectLst>
              <a:cs typeface="B Nazanin" panose="00000400000000000000" pitchFamily="2" charset="-78"/>
            </a:endParaRPr>
          </a:p>
          <a:p>
            <a:pPr lvl="1" algn="ctr">
              <a:buFont typeface="Wingdings 2" pitchFamily="18" charset="2"/>
              <a:buNone/>
              <a:defRPr/>
            </a:pPr>
            <a:r>
              <a:rPr lang="fa-IR" sz="2800" b="1" dirty="0" smtClean="0">
                <a:solidFill>
                  <a:srgbClr val="C00000"/>
                </a:solidFill>
                <a:effectLst>
                  <a:outerShdw blurRad="38100" dist="38100" dir="2700000" algn="tl">
                    <a:srgbClr val="000000">
                      <a:alpha val="43137"/>
                    </a:srgbClr>
                  </a:outerShdw>
                </a:effectLst>
                <a:cs typeface="B Nazanin" panose="00000400000000000000" pitchFamily="2" charset="-78"/>
              </a:rPr>
              <a:t> </a:t>
            </a:r>
            <a:r>
              <a:rPr lang="fa-IR" b="1" dirty="0" smtClean="0">
                <a:effectLst>
                  <a:outerShdw blurRad="38100" dist="38100" dir="2700000" algn="tl">
                    <a:srgbClr val="000000">
                      <a:alpha val="43137"/>
                    </a:srgbClr>
                  </a:outerShdw>
                </a:effectLst>
                <a:cs typeface="B Nazanin" panose="00000400000000000000" pitchFamily="2" charset="-78"/>
              </a:rPr>
              <a:t>استاندارد بودن یا میزان بودن آزمون ( کران باخ 1990):</a:t>
            </a:r>
          </a:p>
          <a:p>
            <a:pPr lvl="1" algn="ctr">
              <a:buFont typeface="Wingdings 2" pitchFamily="18" charset="2"/>
              <a:buNone/>
              <a:defRPr/>
            </a:pPr>
            <a:r>
              <a:rPr lang="fa-IR" dirty="0" smtClean="0">
                <a:effectLst>
                  <a:outerShdw blurRad="38100" dist="38100" dir="2700000" algn="tl">
                    <a:srgbClr val="000000">
                      <a:alpha val="43137"/>
                    </a:srgbClr>
                  </a:outerShdw>
                </a:effectLst>
                <a:cs typeface="B Nazanin" panose="00000400000000000000" pitchFamily="2" charset="-78"/>
              </a:rPr>
              <a:t>به این صورت است که شیوه های اجرا، شیوه های مشاهده ،تجهیزات و مواد و قواعد نمره گذاری تا آن اندازه ای تثبیت شده اندکه تا حد امکان د رشرایط و زمان های مختلف نتایج یکسان به دست آید.</a:t>
            </a:r>
          </a:p>
        </p:txBody>
      </p:sp>
      <p:cxnSp>
        <p:nvCxnSpPr>
          <p:cNvPr id="3" name="Straight Connector 2"/>
          <p:cNvCxnSpPr/>
          <p:nvPr/>
        </p:nvCxnSpPr>
        <p:spPr>
          <a:xfrm>
            <a:off x="1597025" y="1268413"/>
            <a:ext cx="5761038"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1597025" y="1268413"/>
            <a:ext cx="0" cy="5810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354888" y="1268413"/>
            <a:ext cx="0" cy="5048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5292725" y="2717800"/>
            <a:ext cx="3324225" cy="1431280"/>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eaLnBrk="0" hangingPunct="0">
              <a:defRPr/>
            </a:pPr>
            <a:r>
              <a:rPr lang="fa-IR" sz="2000" dirty="0">
                <a:solidFill>
                  <a:srgbClr val="C00000"/>
                </a:solidFill>
                <a:effectLst>
                  <a:outerShdw blurRad="38100" dist="38100" dir="2700000" algn="tl">
                    <a:srgbClr val="000000">
                      <a:alpha val="43137"/>
                    </a:srgbClr>
                  </a:outerShdw>
                </a:effectLst>
                <a:cs typeface="MRT_Tehran" pitchFamily="2" charset="-78"/>
              </a:rPr>
              <a:t>توسط سازمان ها و نهاد های آموزشی برای ارزیابی و سنجش و پیشرفت   گروه های بزرگ استفاده می شود.</a:t>
            </a:r>
          </a:p>
        </p:txBody>
      </p:sp>
      <p:sp>
        <p:nvSpPr>
          <p:cNvPr id="12" name="Rectangle 11"/>
          <p:cNvSpPr/>
          <p:nvPr/>
        </p:nvSpPr>
        <p:spPr>
          <a:xfrm>
            <a:off x="425450" y="2717800"/>
            <a:ext cx="3570288" cy="1431280"/>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eaLnBrk="0" hangingPunct="0">
              <a:defRPr/>
            </a:pPr>
            <a:r>
              <a:rPr lang="fa-IR" sz="2000" dirty="0">
                <a:solidFill>
                  <a:srgbClr val="C00000"/>
                </a:solidFill>
                <a:effectLst>
                  <a:outerShdw blurRad="38100" dist="38100" dir="2700000" algn="tl">
                    <a:srgbClr val="000000">
                      <a:alpha val="43137"/>
                    </a:srgbClr>
                  </a:outerShdw>
                </a:effectLst>
                <a:cs typeface="MRT_Tehran" pitchFamily="2" charset="-78"/>
              </a:rPr>
              <a:t>آزمون هایی که معلم برای سنجش و ازیابی پیشرفت تحصیلی دانش آموزان کلاس خود می گیرد.</a:t>
            </a:r>
          </a:p>
        </p:txBody>
      </p:sp>
      <p:cxnSp>
        <p:nvCxnSpPr>
          <p:cNvPr id="17" name="Straight Arrow Connector 16"/>
          <p:cNvCxnSpPr/>
          <p:nvPr/>
        </p:nvCxnSpPr>
        <p:spPr>
          <a:xfrm>
            <a:off x="1763713" y="2198688"/>
            <a:ext cx="0" cy="4556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6875463" y="2198688"/>
            <a:ext cx="0" cy="4556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379307"/>
      </p:ext>
    </p:extLst>
  </p:cSld>
  <p:clrMapOvr>
    <a:masterClrMapping/>
  </p:clrMapOvr>
  <p:transition spd="med">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07950" y="548680"/>
            <a:ext cx="9036050" cy="5832475"/>
          </a:xfrm>
        </p:spPr>
        <p:txBody>
          <a:bodyPr/>
          <a:lstStyle/>
          <a:p>
            <a:pPr eaLnBrk="1" hangingPunct="1">
              <a:lnSpc>
                <a:spcPct val="150000"/>
              </a:lnSpc>
              <a:buFont typeface="Wingdings 2" pitchFamily="18" charset="2"/>
              <a:buNone/>
              <a:defRPr/>
            </a:pPr>
            <a:r>
              <a:rPr lang="fa-IR" sz="2400" dirty="0" smtClean="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MRT_Tehran" pitchFamily="2" charset="-78"/>
              </a:rPr>
              <a:t>سه تفاوت آزمون های استاندارد ( میزان شده ) و معلم ساخته:</a:t>
            </a:r>
            <a:endParaRPr lang="fa-IR" sz="2000" dirty="0">
              <a:solidFill>
                <a:srgbClr val="000000"/>
              </a:solidFill>
              <a:latin typeface="Tahoma" pitchFamily="34" charset="0"/>
              <a:ea typeface="Times New Roman" pitchFamily="18" charset="0"/>
              <a:cs typeface="MRT_Tehran" pitchFamily="2" charset="-78"/>
            </a:endParaRPr>
          </a:p>
          <a:p>
            <a:pPr eaLnBrk="1" hangingPunct="1">
              <a:lnSpc>
                <a:spcPct val="150000"/>
              </a:lnSpc>
              <a:buFont typeface="Wingdings 2" pitchFamily="18" charset="2"/>
              <a:buNone/>
              <a:defRPr/>
            </a:pPr>
            <a:r>
              <a:rPr lang="fa-IR" sz="2400" dirty="0" smtClean="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MRT_Tehran" pitchFamily="2" charset="-78"/>
              </a:rPr>
              <a:t>1ـ</a:t>
            </a:r>
            <a:r>
              <a:rPr lang="fa-IR" sz="2400" dirty="0" smtClean="0">
                <a:solidFill>
                  <a:srgbClr val="000000"/>
                </a:solidFill>
                <a:effectLst>
                  <a:outerShdw blurRad="38100" dist="38100" dir="2700000" algn="tl">
                    <a:srgbClr val="000000">
                      <a:alpha val="43137"/>
                    </a:srgbClr>
                  </a:outerShdw>
                </a:effectLst>
                <a:latin typeface="Tahoma" pitchFamily="34" charset="0"/>
                <a:ea typeface="Times New Roman" pitchFamily="18" charset="0"/>
                <a:cs typeface="MRT_Tehran" pitchFamily="2" charset="-78"/>
              </a:rPr>
              <a:t> </a:t>
            </a:r>
            <a:r>
              <a:rPr lang="fa-IR" sz="2400" dirty="0" smtClean="0">
                <a:effectLst>
                  <a:outerShdw blurRad="38100" dist="38100" dir="2700000" algn="tl">
                    <a:srgbClr val="000000">
                      <a:alpha val="43137"/>
                    </a:srgbClr>
                  </a:outerShdw>
                </a:effectLst>
                <a:cs typeface="MRT_Tehran" pitchFamily="2" charset="-78"/>
              </a:rPr>
              <a:t>آزمون </a:t>
            </a:r>
            <a:r>
              <a:rPr lang="fa-IR" sz="2400" dirty="0">
                <a:effectLst>
                  <a:outerShdw blurRad="38100" dist="38100" dir="2700000" algn="tl">
                    <a:srgbClr val="000000">
                      <a:alpha val="43137"/>
                    </a:srgbClr>
                  </a:outerShdw>
                </a:effectLst>
                <a:cs typeface="MRT_Tehran" pitchFamily="2" charset="-78"/>
              </a:rPr>
              <a:t>های میزان شده به زبان و تخصص بیشتری نیاز دارند چون برای گروه های زیاد و زبان های مختلف است،‌هزینه </a:t>
            </a:r>
            <a:r>
              <a:rPr lang="fa-IR" sz="2400" dirty="0" smtClean="0">
                <a:effectLst>
                  <a:outerShdw blurRad="38100" dist="38100" dir="2700000" algn="tl">
                    <a:srgbClr val="000000">
                      <a:alpha val="43137"/>
                    </a:srgbClr>
                  </a:outerShdw>
                </a:effectLst>
                <a:cs typeface="MRT_Tehran" pitchFamily="2" charset="-78"/>
              </a:rPr>
              <a:t>بیشتری </a:t>
            </a:r>
            <a:r>
              <a:rPr lang="fa-IR" sz="2400" dirty="0">
                <a:effectLst>
                  <a:outerShdw blurRad="38100" dist="38100" dir="2700000" algn="tl">
                    <a:srgbClr val="000000">
                      <a:alpha val="43137"/>
                    </a:srgbClr>
                  </a:outerShdw>
                </a:effectLst>
                <a:cs typeface="MRT_Tehran" pitchFamily="2" charset="-78"/>
              </a:rPr>
              <a:t>می طلبد. محتوای درسی </a:t>
            </a:r>
            <a:r>
              <a:rPr lang="fa-IR" sz="2400" dirty="0" smtClean="0">
                <a:effectLst>
                  <a:outerShdw blurRad="38100" dist="38100" dir="2700000" algn="tl">
                    <a:srgbClr val="000000">
                      <a:alpha val="43137"/>
                    </a:srgbClr>
                  </a:outerShdw>
                </a:effectLst>
                <a:cs typeface="MRT_Tehran" pitchFamily="2" charset="-78"/>
              </a:rPr>
              <a:t>ومهارت های مورداندازه گیری نمونه </a:t>
            </a:r>
            <a:r>
              <a:rPr lang="fa-IR" sz="2400" dirty="0">
                <a:effectLst>
                  <a:outerShdw blurRad="38100" dist="38100" dir="2700000" algn="tl">
                    <a:srgbClr val="000000">
                      <a:alpha val="43137"/>
                    </a:srgbClr>
                  </a:outerShdw>
                </a:effectLst>
                <a:cs typeface="MRT_Tehran" pitchFamily="2" charset="-78"/>
              </a:rPr>
              <a:t>گیری می </a:t>
            </a:r>
            <a:r>
              <a:rPr lang="fa-IR" sz="2400" dirty="0" smtClean="0">
                <a:effectLst>
                  <a:outerShdw blurRad="38100" dist="38100" dir="2700000" algn="tl">
                    <a:srgbClr val="000000">
                      <a:alpha val="43137"/>
                    </a:srgbClr>
                  </a:outerShdw>
                </a:effectLst>
                <a:cs typeface="MRT_Tehran" pitchFamily="2" charset="-78"/>
              </a:rPr>
              <a:t>شود،‌آزمون آزمایشی‌اجرا </a:t>
            </a:r>
            <a:r>
              <a:rPr lang="fa-IR" sz="2400" dirty="0">
                <a:effectLst>
                  <a:outerShdw blurRad="38100" dist="38100" dir="2700000" algn="tl">
                    <a:srgbClr val="000000">
                      <a:alpha val="43137"/>
                    </a:srgbClr>
                  </a:outerShdw>
                </a:effectLst>
                <a:cs typeface="MRT_Tehran" pitchFamily="2" charset="-78"/>
              </a:rPr>
              <a:t>می شود،‌سوال ها تجزیه و تحلیل می شود و توسط متخصصان نوشته و ویرایش می شود</a:t>
            </a:r>
            <a:r>
              <a:rPr lang="fa-IR" sz="2400" dirty="0" smtClean="0">
                <a:effectLst>
                  <a:outerShdw blurRad="38100" dist="38100" dir="2700000" algn="tl">
                    <a:srgbClr val="000000">
                      <a:alpha val="43137"/>
                    </a:srgbClr>
                  </a:outerShdw>
                </a:effectLst>
                <a:cs typeface="MRT_Tehran" pitchFamily="2" charset="-78"/>
              </a:rPr>
              <a:t>.</a:t>
            </a:r>
          </a:p>
          <a:p>
            <a:pPr eaLnBrk="1" hangingPunct="1">
              <a:lnSpc>
                <a:spcPct val="150000"/>
              </a:lnSpc>
              <a:buFont typeface="Wingdings 2" pitchFamily="18" charset="2"/>
              <a:buNone/>
              <a:defRPr/>
            </a:pPr>
            <a:r>
              <a:rPr lang="fa-IR" sz="2400" dirty="0" smtClean="0">
                <a:solidFill>
                  <a:srgbClr val="FF0000"/>
                </a:solidFill>
                <a:effectLst>
                  <a:outerShdw blurRad="38100" dist="38100" dir="2700000" algn="tl">
                    <a:srgbClr val="000000">
                      <a:alpha val="43137"/>
                    </a:srgbClr>
                  </a:outerShdw>
                </a:effectLst>
                <a:cs typeface="MRT_Tehran" pitchFamily="2" charset="-78"/>
              </a:rPr>
              <a:t>2ـ</a:t>
            </a:r>
            <a:r>
              <a:rPr lang="fa-IR" sz="2400" dirty="0" smtClean="0">
                <a:effectLst>
                  <a:outerShdw blurRad="38100" dist="38100" dir="2700000" algn="tl">
                    <a:srgbClr val="000000">
                      <a:alpha val="43137"/>
                    </a:srgbClr>
                  </a:outerShdw>
                </a:effectLst>
                <a:cs typeface="MRT_Tehran" pitchFamily="2" charset="-78"/>
              </a:rPr>
              <a:t>  از آن جا که آزمون های میزان شده برای استفاده در مناطق مختلف و دانش آموزان مناطق گوناگون تهیه می شود هدف های آموزشی مناطق مختلف را باید در این آزمون ها منظور کرد.</a:t>
            </a:r>
          </a:p>
          <a:p>
            <a:pPr eaLnBrk="1" hangingPunct="1">
              <a:lnSpc>
                <a:spcPct val="150000"/>
              </a:lnSpc>
              <a:buFont typeface="Wingdings 2" pitchFamily="18" charset="2"/>
              <a:buNone/>
              <a:defRPr/>
            </a:pPr>
            <a:r>
              <a:rPr lang="fa-IR" sz="2400" dirty="0" smtClean="0">
                <a:solidFill>
                  <a:srgbClr val="FF0000"/>
                </a:solidFill>
                <a:effectLst>
                  <a:outerShdw blurRad="38100" dist="38100" dir="2700000" algn="tl">
                    <a:srgbClr val="000000">
                      <a:alpha val="43137"/>
                    </a:srgbClr>
                  </a:outerShdw>
                </a:effectLst>
                <a:cs typeface="MRT_Tehran" pitchFamily="2" charset="-78"/>
              </a:rPr>
              <a:t>3ـ</a:t>
            </a:r>
            <a:r>
              <a:rPr lang="fa-IR" sz="2400" dirty="0" smtClean="0">
                <a:effectLst>
                  <a:outerShdw blurRad="38100" dist="38100" dir="2700000" algn="tl">
                    <a:srgbClr val="000000">
                      <a:alpha val="43137"/>
                    </a:srgbClr>
                  </a:outerShdw>
                </a:effectLst>
                <a:cs typeface="MRT_Tehran" pitchFamily="2" charset="-78"/>
              </a:rPr>
              <a:t> آزمون های میزان شده باید هنجار شوند در حالی که آزمون های معلم ساخته چنین نیازی ندارند.</a:t>
            </a:r>
            <a:endParaRPr lang="fa-IR" sz="2400" dirty="0">
              <a:effectLst>
                <a:outerShdw blurRad="38100" dist="38100" dir="2700000" algn="tl">
                  <a:srgbClr val="000000">
                    <a:alpha val="43137"/>
                  </a:srgbClr>
                </a:outerShdw>
              </a:effectLst>
              <a:cs typeface="MRT_Tehran" pitchFamily="2" charset="-78"/>
            </a:endParaRPr>
          </a:p>
          <a:p>
            <a:pPr eaLnBrk="1" hangingPunct="1">
              <a:lnSpc>
                <a:spcPct val="150000"/>
              </a:lnSpc>
              <a:buFont typeface="Wingdings 2" pitchFamily="18" charset="2"/>
              <a:buNone/>
              <a:defRPr/>
            </a:pPr>
            <a:endParaRPr lang="fa-IR" sz="2000" b="1" dirty="0" smtClean="0">
              <a:effectLst>
                <a:outerShdw blurRad="38100" dist="38100" dir="2700000" algn="tl">
                  <a:srgbClr val="000000">
                    <a:alpha val="43137"/>
                  </a:srgbClr>
                </a:outerShdw>
              </a:effectLst>
              <a:latin typeface="Tahoma" pitchFamily="34" charset="0"/>
              <a:ea typeface="Times New Roman" pitchFamily="18" charset="0"/>
              <a:cs typeface="MRT_Tehran" pitchFamily="2" charset="-78"/>
            </a:endParaRPr>
          </a:p>
        </p:txBody>
      </p:sp>
    </p:spTree>
    <p:extLst>
      <p:ext uri="{BB962C8B-B14F-4D97-AF65-F5344CB8AC3E}">
        <p14:creationId xmlns:p14="http://schemas.microsoft.com/office/powerpoint/2010/main" val="60671859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b="1" dirty="0" smtClean="0"/>
              <a:t>ارزشیابی از یادگیری</a:t>
            </a:r>
          </a:p>
          <a:p>
            <a:r>
              <a:rPr lang="fa-IR" b="1" dirty="0" smtClean="0"/>
              <a:t>2واحد(1 واحد عملی و 1 واحد نظری)</a:t>
            </a:r>
          </a:p>
          <a:p>
            <a:r>
              <a:rPr lang="fa-IR" b="1" dirty="0" smtClean="0"/>
              <a:t>نیمسال دوم سال تحصیلی99-98</a:t>
            </a:r>
          </a:p>
          <a:p>
            <a:r>
              <a:rPr lang="fa-IR" b="1" dirty="0" smtClean="0"/>
              <a:t>دانشگاه فرهنگیان(پردیس علامه امینی تبریز)</a:t>
            </a:r>
          </a:p>
          <a:p>
            <a:r>
              <a:rPr lang="fa-IR" b="1" dirty="0" smtClean="0"/>
              <a:t>مدرس:قادر عابدی</a:t>
            </a:r>
            <a:endParaRPr lang="en-US" b="1" dirty="0" smtClean="0"/>
          </a:p>
          <a:p>
            <a:endParaRPr lang="en-US" b="1" dirty="0"/>
          </a:p>
          <a:p>
            <a:endParaRPr lang="en-US" b="1" dirty="0" smtClean="0"/>
          </a:p>
          <a:p>
            <a:r>
              <a:rPr lang="fa-IR" b="1" dirty="0"/>
              <a:t>این پاورپوینت برای16جلسه طراحی و تنظیم شده است.</a:t>
            </a:r>
          </a:p>
          <a:p>
            <a:endParaRPr lang="fa-IR" b="1" dirty="0" smtClean="0"/>
          </a:p>
        </p:txBody>
      </p:sp>
      <p:sp>
        <p:nvSpPr>
          <p:cNvPr id="4" name="Date Placeholder 3"/>
          <p:cNvSpPr>
            <a:spLocks noGrp="1"/>
          </p:cNvSpPr>
          <p:nvPr>
            <p:ph type="dt" sz="half" idx="10"/>
          </p:nvPr>
        </p:nvSpPr>
        <p:spPr/>
        <p:txBody>
          <a:bodyPr/>
          <a:lstStyle/>
          <a:p>
            <a:r>
              <a:rPr lang="fa-IR" smtClean="0">
                <a:solidFill>
                  <a:prstClr val="black"/>
                </a:solidFill>
              </a:rPr>
              <a:t>1394/06/26</a:t>
            </a:r>
            <a:endParaRPr lang="en-US">
              <a:solidFill>
                <a:prstClr val="black"/>
              </a:solidFill>
            </a:endParaRPr>
          </a:p>
        </p:txBody>
      </p:sp>
      <p:sp>
        <p:nvSpPr>
          <p:cNvPr id="5" name="Slide Number Placeholder 4"/>
          <p:cNvSpPr>
            <a:spLocks noGrp="1"/>
          </p:cNvSpPr>
          <p:nvPr>
            <p:ph type="sldNum" sz="quarter" idx="12"/>
          </p:nvPr>
        </p:nvSpPr>
        <p:spPr/>
        <p:txBody>
          <a:bodyPr/>
          <a:lstStyle/>
          <a:p>
            <a:fld id="{07D312EB-5884-4B16-ACF5-E849977E103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335774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07950" y="692150"/>
            <a:ext cx="9036050" cy="5832475"/>
          </a:xfrm>
        </p:spPr>
        <p:txBody>
          <a:bodyPr/>
          <a:lstStyle/>
          <a:p>
            <a:pPr eaLnBrk="1" hangingPunct="1">
              <a:lnSpc>
                <a:spcPct val="150000"/>
              </a:lnSpc>
              <a:buFont typeface="Wingdings 2" pitchFamily="18" charset="2"/>
              <a:buNone/>
              <a:defRPr/>
            </a:pPr>
            <a:r>
              <a:rPr lang="fa-IR" sz="2800" dirty="0" smtClean="0">
                <a:solidFill>
                  <a:srgbClr val="C00000"/>
                </a:solidFill>
                <a:effectLst>
                  <a:outerShdw blurRad="38100" dist="38100" dir="2700000" algn="tl">
                    <a:srgbClr val="000000">
                      <a:alpha val="43137"/>
                    </a:srgbClr>
                  </a:outerShdw>
                </a:effectLst>
                <a:latin typeface="Tahoma" pitchFamily="34" charset="0"/>
                <a:ea typeface="Times New Roman" pitchFamily="18" charset="0"/>
                <a:cs typeface="MRT_Tehran" pitchFamily="2" charset="-78"/>
              </a:rPr>
              <a:t>موارد استفاده از آزمون های میزان شده و معلم ساخته</a:t>
            </a:r>
            <a:endParaRPr lang="fa-IR" sz="2400" dirty="0">
              <a:solidFill>
                <a:srgbClr val="000000"/>
              </a:solidFill>
              <a:latin typeface="Tahoma" pitchFamily="34" charset="0"/>
              <a:ea typeface="Times New Roman" pitchFamily="18" charset="0"/>
              <a:cs typeface="MRT_Tehran" pitchFamily="2" charset="-78"/>
            </a:endParaRPr>
          </a:p>
          <a:p>
            <a:pPr eaLnBrk="1" hangingPunct="1">
              <a:lnSpc>
                <a:spcPct val="150000"/>
              </a:lnSpc>
              <a:buFont typeface="Wingdings 2" pitchFamily="18" charset="2"/>
              <a:buNone/>
              <a:defRPr/>
            </a:pPr>
            <a:r>
              <a:rPr lang="fa-IR" sz="2400" b="1" dirty="0" smtClean="0">
                <a:latin typeface="Tahoma" pitchFamily="34" charset="0"/>
                <a:ea typeface="Times New Roman" pitchFamily="18" charset="0"/>
                <a:cs typeface="MRT_Tehran" pitchFamily="2" charset="-78"/>
              </a:rPr>
              <a:t>1ـ تصمیمات آموزشی مربوط به کم و کیف جریان آموزشی </a:t>
            </a:r>
            <a:r>
              <a:rPr lang="fa-IR" sz="2400" b="1" dirty="0" smtClean="0">
                <a:latin typeface="Cambria Math"/>
                <a:ea typeface="Cambria Math"/>
                <a:cs typeface="MRT_Tehran" pitchFamily="2" charset="-78"/>
              </a:rPr>
              <a:t>⟸ </a:t>
            </a:r>
            <a:r>
              <a:rPr lang="fa-IR" sz="2000" b="1" dirty="0" smtClean="0">
                <a:solidFill>
                  <a:srgbClr val="C00000"/>
                </a:solidFill>
                <a:latin typeface="Cambria Math"/>
                <a:ea typeface="Cambria Math"/>
                <a:cs typeface="MRT_Tehran" pitchFamily="2" charset="-78"/>
              </a:rPr>
              <a:t>آزمون های معلم ساخته</a:t>
            </a:r>
          </a:p>
          <a:p>
            <a:pPr eaLnBrk="1" hangingPunct="1">
              <a:lnSpc>
                <a:spcPct val="150000"/>
              </a:lnSpc>
              <a:buFont typeface="Wingdings 2" pitchFamily="18" charset="2"/>
              <a:buNone/>
              <a:defRPr/>
            </a:pPr>
            <a:r>
              <a:rPr lang="fa-IR" sz="2400" b="1" dirty="0" smtClean="0">
                <a:cs typeface="MRT_Tehran" pitchFamily="2" charset="-78"/>
              </a:rPr>
              <a:t>2ـ تصمیمات مربوط به ارتقای دانش آموزان و دانشجویان </a:t>
            </a:r>
            <a:r>
              <a:rPr lang="fa-IR" sz="2400" b="1" dirty="0" smtClean="0">
                <a:latin typeface="Cambria Math"/>
                <a:ea typeface="Cambria Math"/>
                <a:cs typeface="MRT_Tehran" pitchFamily="2" charset="-78"/>
              </a:rPr>
              <a:t>⟸ </a:t>
            </a:r>
            <a:r>
              <a:rPr lang="fa-IR" sz="2000" b="1" dirty="0" smtClean="0">
                <a:solidFill>
                  <a:srgbClr val="C00000"/>
                </a:solidFill>
                <a:latin typeface="Cambria Math"/>
                <a:ea typeface="Cambria Math"/>
                <a:cs typeface="MRT_Tehran" pitchFamily="2" charset="-78"/>
              </a:rPr>
              <a:t>آزمون های معلم ساخته</a:t>
            </a:r>
          </a:p>
          <a:p>
            <a:pPr eaLnBrk="1" hangingPunct="1">
              <a:lnSpc>
                <a:spcPct val="150000"/>
              </a:lnSpc>
              <a:buFont typeface="Wingdings 2" pitchFamily="18" charset="2"/>
              <a:buNone/>
              <a:defRPr/>
            </a:pPr>
            <a:r>
              <a:rPr lang="fa-IR" sz="2400" b="1" dirty="0" smtClean="0">
                <a:latin typeface="Cambria Math"/>
                <a:ea typeface="Cambria Math"/>
                <a:cs typeface="MRT_Tehran" pitchFamily="2" charset="-78"/>
              </a:rPr>
              <a:t>3ـ تصمیمات مربوط به مشاوره وراهنمایی ⟸ </a:t>
            </a:r>
            <a:r>
              <a:rPr lang="fa-IR" sz="2000" b="1" dirty="0" smtClean="0">
                <a:solidFill>
                  <a:srgbClr val="C00000"/>
                </a:solidFill>
                <a:latin typeface="Cambria Math"/>
                <a:ea typeface="Cambria Math"/>
                <a:cs typeface="MRT_Tehran" pitchFamily="2" charset="-78"/>
              </a:rPr>
              <a:t>آزمون های میزان شده</a:t>
            </a:r>
          </a:p>
          <a:p>
            <a:pPr eaLnBrk="1" hangingPunct="1">
              <a:lnSpc>
                <a:spcPct val="150000"/>
              </a:lnSpc>
              <a:buFont typeface="Wingdings 2" pitchFamily="18" charset="2"/>
              <a:buNone/>
              <a:defRPr/>
            </a:pPr>
            <a:r>
              <a:rPr lang="fa-IR" sz="2400" b="1" dirty="0" smtClean="0">
                <a:latin typeface="Cambria Math"/>
                <a:ea typeface="Cambria Math"/>
                <a:cs typeface="MRT_Tehran" pitchFamily="2" charset="-78"/>
              </a:rPr>
              <a:t>4ـ تصمیمات بر مبنای مقایسه افراد و گروه ها ⟸ </a:t>
            </a:r>
            <a:r>
              <a:rPr lang="fa-IR" sz="2000" b="1" dirty="0" smtClean="0">
                <a:solidFill>
                  <a:srgbClr val="C00000"/>
                </a:solidFill>
                <a:latin typeface="Cambria Math"/>
                <a:ea typeface="Cambria Math"/>
                <a:cs typeface="MRT_Tehran" pitchFamily="2" charset="-78"/>
              </a:rPr>
              <a:t>آزمون های میزان شده</a:t>
            </a:r>
          </a:p>
          <a:p>
            <a:pPr eaLnBrk="1" hangingPunct="1">
              <a:lnSpc>
                <a:spcPct val="150000"/>
              </a:lnSpc>
              <a:buFont typeface="Wingdings 2" pitchFamily="18" charset="2"/>
              <a:buNone/>
              <a:defRPr/>
            </a:pPr>
            <a:r>
              <a:rPr lang="fa-IR" sz="2400" b="1" dirty="0" smtClean="0">
                <a:latin typeface="Cambria Math"/>
                <a:ea typeface="Cambria Math"/>
                <a:cs typeface="MRT_Tehran" pitchFamily="2" charset="-78"/>
              </a:rPr>
              <a:t>5ـ تصمیمات مربوط به برنامه ریزی درسی ⟸ </a:t>
            </a:r>
            <a:r>
              <a:rPr lang="fa-IR" sz="2000" b="1" dirty="0" smtClean="0">
                <a:solidFill>
                  <a:srgbClr val="C00000"/>
                </a:solidFill>
                <a:latin typeface="Cambria Math"/>
                <a:ea typeface="Cambria Math"/>
                <a:cs typeface="MRT_Tehran" pitchFamily="2" charset="-78"/>
              </a:rPr>
              <a:t>آزمون های میزان شده</a:t>
            </a:r>
          </a:p>
          <a:p>
            <a:pPr eaLnBrk="1" hangingPunct="1">
              <a:lnSpc>
                <a:spcPct val="150000"/>
              </a:lnSpc>
              <a:buFont typeface="Wingdings 2" pitchFamily="18" charset="2"/>
              <a:buNone/>
              <a:defRPr/>
            </a:pPr>
            <a:r>
              <a:rPr lang="fa-IR" sz="2400" b="1" dirty="0" smtClean="0">
                <a:latin typeface="Cambria Math"/>
                <a:ea typeface="Cambria Math"/>
                <a:cs typeface="MRT_Tehran" pitchFamily="2" charset="-78"/>
              </a:rPr>
              <a:t>6ـ تصمیمات در مورد ارزشیابی از میزان موفقیت مدارس مختلف ⟸ </a:t>
            </a:r>
            <a:r>
              <a:rPr lang="fa-IR" sz="2000" b="1" dirty="0" smtClean="0">
                <a:solidFill>
                  <a:srgbClr val="C00000"/>
                </a:solidFill>
                <a:latin typeface="Cambria Math"/>
                <a:ea typeface="Cambria Math"/>
                <a:cs typeface="MRT_Tehran" pitchFamily="2" charset="-78"/>
              </a:rPr>
              <a:t>آزمون های میزان شده</a:t>
            </a:r>
            <a:endParaRPr lang="fa-IR" sz="2000" b="1" dirty="0">
              <a:solidFill>
                <a:srgbClr val="C00000"/>
              </a:solidFill>
              <a:cs typeface="MRT_Tehran" pitchFamily="2" charset="-78"/>
            </a:endParaRPr>
          </a:p>
        </p:txBody>
      </p:sp>
    </p:spTree>
    <p:extLst>
      <p:ext uri="{BB962C8B-B14F-4D97-AF65-F5344CB8AC3E}">
        <p14:creationId xmlns:p14="http://schemas.microsoft.com/office/powerpoint/2010/main" val="2750284677"/>
      </p:ext>
    </p:extLst>
  </p:cSld>
  <p:clrMapOvr>
    <a:masterClrMapping/>
  </p:clrMapOvr>
  <p:transition spd="med">
    <p:cover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400"/>
            <a:ext cx="6096000" cy="1143000"/>
          </a:xfrm>
        </p:spPr>
        <p:txBody>
          <a:bodyPr/>
          <a:lstStyle/>
          <a:p>
            <a:r>
              <a:rPr lang="fa-IR"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Sudan Bold" pitchFamily="2" charset="-78"/>
              </a:rPr>
              <a:t>الف – در زمینه دانش آموز</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Sudan Bold" pitchFamily="2" charset="-78"/>
            </a:endParaRPr>
          </a:p>
        </p:txBody>
      </p:sp>
      <p:sp>
        <p:nvSpPr>
          <p:cNvPr id="3" name="Content Placeholder 2"/>
          <p:cNvSpPr>
            <a:spLocks noGrp="1"/>
          </p:cNvSpPr>
          <p:nvPr>
            <p:ph idx="1"/>
          </p:nvPr>
        </p:nvSpPr>
        <p:spPr>
          <a:xfrm>
            <a:off x="838200" y="686937"/>
            <a:ext cx="7696200" cy="5256663"/>
          </a:xfrm>
        </p:spPr>
        <p:txBody>
          <a:bodyPr/>
          <a:lstStyle/>
          <a:p>
            <a:pPr marL="0" indent="0" algn="ctr">
              <a:lnSpc>
                <a:spcPts val="3800"/>
              </a:lnSpc>
              <a:spcBef>
                <a:spcPts val="0"/>
              </a:spcBef>
              <a:buNone/>
            </a:pPr>
            <a:r>
              <a:rPr lang="fa-IR" dirty="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 1 -  تهیه مدارک و شواهدی بر میزان پیشرفت یا عقب ماندگی دانش </a:t>
            </a:r>
            <a:r>
              <a:rPr lang="fa-IR" dirty="0" smtClean="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آموز</a:t>
            </a:r>
          </a:p>
          <a:p>
            <a:pPr marL="0" indent="0" algn="ctr">
              <a:lnSpc>
                <a:spcPts val="3800"/>
              </a:lnSpc>
              <a:spcBef>
                <a:spcPts val="0"/>
              </a:spcBef>
              <a:buNone/>
            </a:pPr>
            <a:r>
              <a:rPr lang="fa-IR" dirty="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2 -  شناخت استعدادها ، توانایی های خاص و ذوق وعلاقه دانش </a:t>
            </a:r>
            <a:r>
              <a:rPr lang="fa-IR" dirty="0" smtClean="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آموزان</a:t>
            </a:r>
          </a:p>
          <a:p>
            <a:pPr marL="0" indent="0" algn="ctr">
              <a:lnSpc>
                <a:spcPts val="3800"/>
              </a:lnSpc>
              <a:spcBef>
                <a:spcPts val="0"/>
              </a:spcBef>
              <a:buNone/>
            </a:pPr>
            <a:r>
              <a:rPr lang="fa-IR" dirty="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3 -  شناخت نقاط ضعف و کاستی های دانش آموز به منظور کمک به </a:t>
            </a:r>
            <a:r>
              <a:rPr lang="fa-IR" dirty="0" smtClean="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وی</a:t>
            </a:r>
          </a:p>
          <a:p>
            <a:pPr marL="0" indent="0" algn="ctr">
              <a:lnSpc>
                <a:spcPts val="3800"/>
              </a:lnSpc>
              <a:spcBef>
                <a:spcPts val="0"/>
              </a:spcBef>
              <a:buNone/>
            </a:pPr>
            <a:r>
              <a:rPr lang="fa-IR" dirty="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4 -  تشویق دانش آموز به فعالیتهای </a:t>
            </a:r>
            <a:r>
              <a:rPr lang="fa-IR" dirty="0" smtClean="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بیشتر</a:t>
            </a:r>
          </a:p>
          <a:p>
            <a:pPr marL="0" indent="0" algn="ctr">
              <a:lnSpc>
                <a:spcPts val="3800"/>
              </a:lnSpc>
              <a:spcBef>
                <a:spcPts val="0"/>
              </a:spcBef>
              <a:buNone/>
            </a:pPr>
            <a:r>
              <a:rPr lang="fa-IR" dirty="0" smtClean="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5 </a:t>
            </a:r>
            <a:r>
              <a:rPr lang="fa-IR" dirty="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  تعیین مدرک و مجوز علمی برای ارتقاء یا عدم ارتقاء دانش آموز به پایه </a:t>
            </a:r>
            <a:r>
              <a:rPr lang="fa-IR" dirty="0" smtClean="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rPr>
              <a:t>بالاتر</a:t>
            </a:r>
          </a:p>
          <a:p>
            <a:pPr marL="0" indent="0" algn="ctr">
              <a:lnSpc>
                <a:spcPts val="3800"/>
              </a:lnSpc>
              <a:spcBef>
                <a:spcPts val="0"/>
              </a:spcBef>
              <a:buNone/>
            </a:pPr>
            <a:endParaRPr lang="en-US" dirty="0">
              <a:ln w="10160">
                <a:solidFill>
                  <a:schemeClr val="accent1"/>
                </a:solidFill>
                <a:prstDash val="solid"/>
              </a:ln>
              <a:solidFill>
                <a:srgbClr val="FFFFFF"/>
              </a:solidFill>
              <a:effectLst>
                <a:outerShdw blurRad="38100" dist="32000" dir="5400000" algn="tl">
                  <a:srgbClr val="000000">
                    <a:alpha val="30000"/>
                  </a:srgbClr>
                </a:outerShdw>
              </a:effectLst>
              <a:cs typeface="MRT_Nazila" pitchFamily="2" charset="-78"/>
            </a:endParaRPr>
          </a:p>
        </p:txBody>
      </p:sp>
      <p:graphicFrame>
        <p:nvGraphicFramePr>
          <p:cNvPr id="5" name="Diagram 4"/>
          <p:cNvGraphicFramePr/>
          <p:nvPr>
            <p:extLst>
              <p:ext uri="{D42A27DB-BD31-4B8C-83A1-F6EECF244321}">
                <p14:modId xmlns:p14="http://schemas.microsoft.com/office/powerpoint/2010/main" val="3322339005"/>
              </p:ext>
            </p:extLst>
          </p:nvPr>
        </p:nvGraphicFramePr>
        <p:xfrm>
          <a:off x="7679508" y="5638800"/>
          <a:ext cx="1235892"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a:xfrm>
            <a:off x="7162800" y="6477000"/>
            <a:ext cx="1905000" cy="457200"/>
          </a:xfrm>
        </p:spPr>
        <p:txBody>
          <a:bodyPr/>
          <a:lstStyle/>
          <a:p>
            <a:fld id="{3EE7F697-C3DE-415E-974B-F854089E05AB}" type="slidenum">
              <a:rPr lang="en-US" smtClean="0">
                <a:solidFill>
                  <a:srgbClr val="000000"/>
                </a:solidFill>
              </a:rPr>
              <a:pPr/>
              <a:t>21</a:t>
            </a:fld>
            <a:endParaRPr lang="en-US" dirty="0">
              <a:solidFill>
                <a:srgbClr val="000000"/>
              </a:solidFill>
            </a:endParaRPr>
          </a:p>
        </p:txBody>
      </p:sp>
    </p:spTree>
    <p:extLst>
      <p:ext uri="{BB962C8B-B14F-4D97-AF65-F5344CB8AC3E}">
        <p14:creationId xmlns:p14="http://schemas.microsoft.com/office/powerpoint/2010/main" val="17842589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400"/>
            <a:ext cx="4953000" cy="1143000"/>
          </a:xfrm>
        </p:spPr>
        <p:txBody>
          <a:bodyPr/>
          <a:lstStyle/>
          <a:p>
            <a:r>
              <a:rPr lang="fa-IR"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Sudan Bold" pitchFamily="2" charset="-78"/>
              </a:rPr>
              <a:t>ب – در زمینه معلم</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Sudan Bold" pitchFamily="2" charset="-78"/>
            </a:endParaRPr>
          </a:p>
        </p:txBody>
      </p:sp>
      <p:sp>
        <p:nvSpPr>
          <p:cNvPr id="3" name="Content Placeholder 2"/>
          <p:cNvSpPr>
            <a:spLocks noGrp="1"/>
          </p:cNvSpPr>
          <p:nvPr>
            <p:ph idx="1"/>
          </p:nvPr>
        </p:nvSpPr>
        <p:spPr>
          <a:xfrm>
            <a:off x="914400" y="990600"/>
            <a:ext cx="7467600" cy="3733800"/>
          </a:xfrm>
        </p:spPr>
        <p:txBody>
          <a:bodyPr/>
          <a:lstStyle/>
          <a:p>
            <a:pPr marL="0" indent="0" algn="ctr" rtl="1">
              <a:buNone/>
            </a:pPr>
            <a:r>
              <a:rPr lang="fa-IR"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1 </a:t>
            </a:r>
            <a:r>
              <a:rPr lang="fa-IR"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  ارزشیابی از روش تدریس معلم که آیا مفید و موثر بوده است یا نه </a:t>
            </a:r>
            <a:r>
              <a:rPr lang="fa-IR"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a:t>
            </a:r>
          </a:p>
          <a:p>
            <a:pPr marL="0" indent="0" algn="ctr" rtl="1">
              <a:buNone/>
            </a:pPr>
            <a:r>
              <a:rPr lang="fa-IR"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2 </a:t>
            </a:r>
            <a:r>
              <a:rPr lang="fa-IR"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  ارزیابی از میزان موفقیت معلم در اجرای کامل برنامه و دستیابی به اهداف آموزشی و </a:t>
            </a:r>
            <a:r>
              <a:rPr lang="fa-IR"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تربیتی</a:t>
            </a:r>
          </a:p>
          <a:p>
            <a:pPr marL="0" indent="0" algn="ctr" rtl="1">
              <a:buNone/>
            </a:pPr>
            <a:r>
              <a:rPr lang="fa-IR"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3 </a:t>
            </a:r>
            <a:r>
              <a:rPr lang="fa-IR"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  تحریک و تشویق معلم به کار بیشتر و مناسب تر در آینده</a:t>
            </a:r>
            <a:endParaRPr lang="en-U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endParaRPr>
          </a:p>
        </p:txBody>
      </p:sp>
      <p:grpSp>
        <p:nvGrpSpPr>
          <p:cNvPr id="4" name="Group 3"/>
          <p:cNvGrpSpPr/>
          <p:nvPr/>
        </p:nvGrpSpPr>
        <p:grpSpPr>
          <a:xfrm>
            <a:off x="7772400" y="5638800"/>
            <a:ext cx="1235887" cy="1066800"/>
            <a:chOff x="2" y="0"/>
            <a:chExt cx="1235887" cy="1066800"/>
          </a:xfrm>
          <a:scene3d>
            <a:camera prst="orthographicFront"/>
            <a:lightRig rig="flat" dir="t"/>
          </a:scene3d>
        </p:grpSpPr>
        <p:sp>
          <p:nvSpPr>
            <p:cNvPr id="5" name="Oval 4"/>
            <p:cNvSpPr/>
            <p:nvPr/>
          </p:nvSpPr>
          <p:spPr>
            <a:xfrm>
              <a:off x="2" y="0"/>
              <a:ext cx="1235887" cy="1066800"/>
            </a:xfrm>
            <a:prstGeom prst="ellipse">
              <a:avLst/>
            </a:prstGeom>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4"/>
            <p:cNvSpPr/>
            <p:nvPr/>
          </p:nvSpPr>
          <p:spPr>
            <a:xfrm>
              <a:off x="180993" y="156229"/>
              <a:ext cx="873905" cy="75434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89000" fontAlgn="auto">
                <a:lnSpc>
                  <a:spcPct val="90000"/>
                </a:lnSpc>
                <a:spcAft>
                  <a:spcPct val="35000"/>
                </a:spcAft>
              </a:pPr>
              <a:r>
                <a:rPr lang="fa-IR" sz="2000" dirty="0" smtClean="0">
                  <a:ln w="12700">
                    <a:solidFill>
                      <a:srgbClr val="000000">
                        <a:satMod val="155000"/>
                      </a:srgbClr>
                    </a:solidFill>
                    <a:prstDash val="solid"/>
                  </a:ln>
                  <a:solidFill>
                    <a:srgbClr val="FFFFFF">
                      <a:lumMod val="75000"/>
                    </a:srgbClr>
                  </a:solidFill>
                  <a:effectLst>
                    <a:outerShdw blurRad="41275" dist="20320" dir="1800000" algn="tl" rotWithShape="0">
                      <a:srgbClr val="000000">
                        <a:alpha val="40000"/>
                      </a:srgbClr>
                    </a:outerShdw>
                  </a:effectLst>
                  <a:cs typeface="MRT_Titr Collage" pitchFamily="2" charset="-78"/>
                </a:rPr>
                <a:t>ضرورت ارزشیابی </a:t>
              </a:r>
              <a:endParaRPr lang="en-US" sz="2000" dirty="0">
                <a:ln w="12700">
                  <a:solidFill>
                    <a:srgbClr val="000000">
                      <a:satMod val="155000"/>
                    </a:srgbClr>
                  </a:solidFill>
                  <a:prstDash val="solid"/>
                </a:ln>
                <a:solidFill>
                  <a:srgbClr val="FFFFFF">
                    <a:lumMod val="75000"/>
                  </a:srgbClr>
                </a:solidFill>
                <a:effectLst>
                  <a:outerShdw blurRad="41275" dist="20320" dir="1800000" algn="tl" rotWithShape="0">
                    <a:srgbClr val="000000">
                      <a:alpha val="40000"/>
                    </a:srgbClr>
                  </a:outerShdw>
                </a:effectLst>
                <a:cs typeface="MRT_Titr Collage" pitchFamily="2" charset="-78"/>
              </a:endParaRPr>
            </a:p>
          </p:txBody>
        </p:sp>
      </p:grpSp>
      <p:sp>
        <p:nvSpPr>
          <p:cNvPr id="8" name="Slide Number Placeholder 7"/>
          <p:cNvSpPr>
            <a:spLocks noGrp="1"/>
          </p:cNvSpPr>
          <p:nvPr>
            <p:ph type="sldNum" sz="quarter" idx="12"/>
          </p:nvPr>
        </p:nvSpPr>
        <p:spPr>
          <a:xfrm>
            <a:off x="7239000" y="6553200"/>
            <a:ext cx="1905000" cy="457200"/>
          </a:xfrm>
        </p:spPr>
        <p:txBody>
          <a:bodyPr/>
          <a:lstStyle/>
          <a:p>
            <a:fld id="{3EE7F697-C3DE-415E-974B-F854089E05AB}" type="slidenum">
              <a:rPr lang="en-US" smtClean="0">
                <a:solidFill>
                  <a:srgbClr val="000000"/>
                </a:solidFill>
              </a:rPr>
              <a:pPr/>
              <a:t>22</a:t>
            </a:fld>
            <a:endParaRPr lang="en-US" dirty="0">
              <a:solidFill>
                <a:srgbClr val="000000"/>
              </a:solidFill>
            </a:endParaRPr>
          </a:p>
        </p:txBody>
      </p:sp>
    </p:spTree>
    <p:extLst>
      <p:ext uri="{BB962C8B-B14F-4D97-AF65-F5344CB8AC3E}">
        <p14:creationId xmlns:p14="http://schemas.microsoft.com/office/powerpoint/2010/main" val="2518631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0200"/>
            <a:ext cx="4572000" cy="1143000"/>
          </a:xfrm>
        </p:spPr>
        <p:txBody>
          <a:bodyPr/>
          <a:lstStyle/>
          <a:p>
            <a:r>
              <a:rPr lang="fa-IR"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Sudan Bold" pitchFamily="2" charset="-78"/>
              </a:rPr>
              <a:t>ج – در زمینه برنامه</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Sudan Bold" pitchFamily="2" charset="-78"/>
            </a:endParaRPr>
          </a:p>
        </p:txBody>
      </p:sp>
      <p:sp>
        <p:nvSpPr>
          <p:cNvPr id="3" name="Content Placeholder 2"/>
          <p:cNvSpPr>
            <a:spLocks noGrp="1"/>
          </p:cNvSpPr>
          <p:nvPr>
            <p:ph idx="1"/>
          </p:nvPr>
        </p:nvSpPr>
        <p:spPr>
          <a:xfrm>
            <a:off x="685800" y="685800"/>
            <a:ext cx="7772400" cy="5257800"/>
          </a:xfrm>
        </p:spPr>
        <p:txBody>
          <a:bodyPr/>
          <a:lstStyle/>
          <a:p>
            <a:pPr marL="0" indent="0" algn="ctr">
              <a:buNone/>
            </a:pPr>
            <a:r>
              <a:rPr lang="fa-I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1 – ارزیابی محتوای آموزشی از آن جهت که آیا قابل پیاده شدن برای مقطع سنی یا کلاس معین بوده است یا خیر </a:t>
            </a:r>
            <a:r>
              <a:rPr lang="fa-I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a:t>
            </a:r>
          </a:p>
          <a:p>
            <a:pPr marL="0" indent="0" algn="ctr">
              <a:buNone/>
            </a:pPr>
            <a:r>
              <a:rPr lang="fa-I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2 -  پی بردن به این موضوع که دانش آموزان درچه مسائلی بیشتر دچار مشکل بوده اند ؟ و چه قسمتهایی را خوب نفهمیده اند </a:t>
            </a:r>
            <a:r>
              <a:rPr lang="fa-I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a:t>
            </a:r>
          </a:p>
          <a:p>
            <a:pPr marL="0" indent="0" algn="ctr">
              <a:buNone/>
            </a:pPr>
            <a:r>
              <a:rPr lang="fa-I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3 -  </a:t>
            </a:r>
            <a:r>
              <a:rPr lang="fa-I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آیا </a:t>
            </a:r>
            <a:r>
              <a:rPr lang="fa-I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برنامه به تجدید نظر ، تعدیل ، افزایش یا کاهش محتوا برای گروه سنی خاص و یا کلاس معین نیاز </a:t>
            </a:r>
            <a:r>
              <a:rPr lang="fa-I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rPr>
              <a:t>دارد .</a:t>
            </a:r>
            <a:endPar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MRT_Nazila" pitchFamily="2" charset="-78"/>
            </a:endParaRPr>
          </a:p>
        </p:txBody>
      </p:sp>
      <p:grpSp>
        <p:nvGrpSpPr>
          <p:cNvPr id="4" name="Group 3"/>
          <p:cNvGrpSpPr/>
          <p:nvPr/>
        </p:nvGrpSpPr>
        <p:grpSpPr>
          <a:xfrm>
            <a:off x="7696200" y="5638800"/>
            <a:ext cx="1235887" cy="1066800"/>
            <a:chOff x="2" y="0"/>
            <a:chExt cx="1235887" cy="1066800"/>
          </a:xfrm>
          <a:scene3d>
            <a:camera prst="orthographicFront"/>
            <a:lightRig rig="flat" dir="t"/>
          </a:scene3d>
        </p:grpSpPr>
        <p:sp>
          <p:nvSpPr>
            <p:cNvPr id="5" name="Oval 4"/>
            <p:cNvSpPr/>
            <p:nvPr/>
          </p:nvSpPr>
          <p:spPr>
            <a:xfrm>
              <a:off x="2" y="0"/>
              <a:ext cx="1235887" cy="1066800"/>
            </a:xfrm>
            <a:prstGeom prst="ellipse">
              <a:avLst/>
            </a:prstGeom>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4"/>
            <p:cNvSpPr/>
            <p:nvPr/>
          </p:nvSpPr>
          <p:spPr>
            <a:xfrm>
              <a:off x="180993" y="156229"/>
              <a:ext cx="873905" cy="75434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89000" fontAlgn="auto">
                <a:lnSpc>
                  <a:spcPct val="90000"/>
                </a:lnSpc>
                <a:spcAft>
                  <a:spcPct val="35000"/>
                </a:spcAft>
              </a:pPr>
              <a:r>
                <a:rPr lang="fa-IR" sz="2000" dirty="0" smtClean="0">
                  <a:ln w="12700">
                    <a:solidFill>
                      <a:srgbClr val="000000">
                        <a:satMod val="155000"/>
                      </a:srgbClr>
                    </a:solidFill>
                    <a:prstDash val="solid"/>
                  </a:ln>
                  <a:solidFill>
                    <a:srgbClr val="FFFFFF">
                      <a:lumMod val="75000"/>
                    </a:srgbClr>
                  </a:solidFill>
                  <a:effectLst>
                    <a:outerShdw blurRad="41275" dist="20320" dir="1800000" algn="tl" rotWithShape="0">
                      <a:srgbClr val="000000">
                        <a:alpha val="40000"/>
                      </a:srgbClr>
                    </a:outerShdw>
                  </a:effectLst>
                  <a:cs typeface="MRT_Titr Collage" pitchFamily="2" charset="-78"/>
                </a:rPr>
                <a:t>ضرورت ارزشیابی </a:t>
              </a:r>
              <a:endParaRPr lang="en-US" sz="2000" dirty="0">
                <a:ln w="12700">
                  <a:solidFill>
                    <a:srgbClr val="000000">
                      <a:satMod val="155000"/>
                    </a:srgbClr>
                  </a:solidFill>
                  <a:prstDash val="solid"/>
                </a:ln>
                <a:solidFill>
                  <a:srgbClr val="FFFFFF">
                    <a:lumMod val="75000"/>
                  </a:srgbClr>
                </a:solidFill>
                <a:effectLst>
                  <a:outerShdw blurRad="41275" dist="20320" dir="1800000" algn="tl" rotWithShape="0">
                    <a:srgbClr val="000000">
                      <a:alpha val="40000"/>
                    </a:srgbClr>
                  </a:outerShdw>
                </a:effectLst>
                <a:cs typeface="MRT_Titr Collage" pitchFamily="2" charset="-78"/>
              </a:endParaRPr>
            </a:p>
          </p:txBody>
        </p:sp>
      </p:grpSp>
      <p:sp>
        <p:nvSpPr>
          <p:cNvPr id="8" name="Slide Number Placeholder 7"/>
          <p:cNvSpPr>
            <a:spLocks noGrp="1"/>
          </p:cNvSpPr>
          <p:nvPr>
            <p:ph type="sldNum" sz="quarter" idx="12"/>
          </p:nvPr>
        </p:nvSpPr>
        <p:spPr>
          <a:xfrm>
            <a:off x="7239000" y="6477000"/>
            <a:ext cx="1905000" cy="457200"/>
          </a:xfrm>
        </p:spPr>
        <p:txBody>
          <a:bodyPr/>
          <a:lstStyle/>
          <a:p>
            <a:fld id="{3EE7F697-C3DE-415E-974B-F854089E05AB}" type="slidenum">
              <a:rPr lang="en-US" smtClean="0">
                <a:solidFill>
                  <a:srgbClr val="000000"/>
                </a:solidFill>
              </a:rPr>
              <a:pPr/>
              <a:t>23</a:t>
            </a:fld>
            <a:endParaRPr lang="en-US" dirty="0">
              <a:solidFill>
                <a:srgbClr val="000000"/>
              </a:solidFill>
            </a:endParaRPr>
          </a:p>
        </p:txBody>
      </p:sp>
      <p:pic>
        <p:nvPicPr>
          <p:cNvPr id="9"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17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idx="1"/>
          </p:nvPr>
        </p:nvSpPr>
        <p:spPr>
          <a:xfrm>
            <a:off x="263525" y="381000"/>
            <a:ext cx="7386638" cy="6477000"/>
          </a:xfrm>
        </p:spPr>
        <p:txBody>
          <a:bodyPr/>
          <a:lstStyle/>
          <a:p>
            <a:pPr algn="r" rtl="1" eaLnBrk="1" hangingPunct="1">
              <a:lnSpc>
                <a:spcPct val="90000"/>
              </a:lnSpc>
            </a:pPr>
            <a:endParaRPr lang="fa-IR" sz="4000" b="1" dirty="0" smtClean="0"/>
          </a:p>
          <a:p>
            <a:pPr algn="r" rtl="1" eaLnBrk="1" hangingPunct="1">
              <a:lnSpc>
                <a:spcPct val="90000"/>
              </a:lnSpc>
            </a:pPr>
            <a:r>
              <a:rPr lang="fa-IR" sz="4000" b="1" dirty="0" smtClean="0"/>
              <a:t>نقش بازخورد دهنده</a:t>
            </a:r>
          </a:p>
          <a:p>
            <a:pPr algn="r" rtl="1" eaLnBrk="1" hangingPunct="1">
              <a:lnSpc>
                <a:spcPct val="90000"/>
              </a:lnSpc>
              <a:buFontTx/>
              <a:buNone/>
            </a:pPr>
            <a:endParaRPr lang="fa-IR" sz="4000" b="1" dirty="0" smtClean="0"/>
          </a:p>
          <a:p>
            <a:pPr algn="r" rtl="1" eaLnBrk="1" hangingPunct="1">
              <a:lnSpc>
                <a:spcPct val="90000"/>
              </a:lnSpc>
            </a:pPr>
            <a:r>
              <a:rPr lang="fa-IR" sz="4000" b="1" dirty="0" smtClean="0"/>
              <a:t>نقش ارائه دهنده اطلاعات</a:t>
            </a:r>
          </a:p>
          <a:p>
            <a:pPr algn="r" rtl="1" eaLnBrk="1" hangingPunct="1">
              <a:lnSpc>
                <a:spcPct val="90000"/>
              </a:lnSpc>
            </a:pPr>
            <a:endParaRPr lang="fa-IR" sz="4000" b="1" dirty="0" smtClean="0"/>
          </a:p>
          <a:p>
            <a:pPr algn="r" rtl="1" eaLnBrk="1" hangingPunct="1">
              <a:lnSpc>
                <a:spcPct val="90000"/>
              </a:lnSpc>
            </a:pPr>
            <a:endParaRPr lang="fa-IR" sz="4000" b="1" dirty="0" smtClean="0"/>
          </a:p>
          <a:p>
            <a:pPr algn="r" rtl="1" eaLnBrk="1" hangingPunct="1">
              <a:lnSpc>
                <a:spcPct val="90000"/>
              </a:lnSpc>
            </a:pPr>
            <a:r>
              <a:rPr lang="fa-IR" sz="4000" b="1" dirty="0" smtClean="0"/>
              <a:t>نقش ایجادکننده انگیزش</a:t>
            </a:r>
          </a:p>
          <a:p>
            <a:pPr algn="r" rtl="1" eaLnBrk="1" hangingPunct="1">
              <a:lnSpc>
                <a:spcPct val="90000"/>
              </a:lnSpc>
            </a:pPr>
            <a:r>
              <a:rPr lang="fa-IR" sz="4000" b="1" dirty="0" smtClean="0"/>
              <a:t>نقش هدایت کننده شیوه مطالعه وتدریس</a:t>
            </a:r>
          </a:p>
          <a:p>
            <a:pPr algn="r" rtl="1" eaLnBrk="1" hangingPunct="1">
              <a:lnSpc>
                <a:spcPct val="90000"/>
              </a:lnSpc>
            </a:pPr>
            <a:r>
              <a:rPr lang="fa-IR" sz="4000" b="1" dirty="0" smtClean="0"/>
              <a:t>نقش ارتباطی</a:t>
            </a:r>
          </a:p>
          <a:p>
            <a:pPr algn="r" rtl="1" eaLnBrk="1" hangingPunct="1">
              <a:lnSpc>
                <a:spcPct val="90000"/>
              </a:lnSpc>
              <a:buFontTx/>
              <a:buNone/>
            </a:pPr>
            <a:endParaRPr lang="en-US" sz="4000" b="1" dirty="0" smtClean="0"/>
          </a:p>
        </p:txBody>
      </p:sp>
      <p:sp>
        <p:nvSpPr>
          <p:cNvPr id="307204" name="WordArt 4"/>
          <p:cNvSpPr>
            <a:spLocks noChangeArrowheads="1" noChangeShapeType="1" noTextEdit="1"/>
          </p:cNvSpPr>
          <p:nvPr/>
        </p:nvSpPr>
        <p:spPr bwMode="auto">
          <a:xfrm>
            <a:off x="1295400" y="285750"/>
            <a:ext cx="1171575" cy="704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4000" i="1" kern="10" dirty="0">
                <a:solidFill>
                  <a:srgbClr val="0000FF"/>
                </a:solidFill>
                <a:effectLst>
                  <a:outerShdw dist="45791" dir="2021404" algn="ctr" rotWithShape="0">
                    <a:srgbClr val="B2B2B2">
                      <a:alpha val="79999"/>
                    </a:srgbClr>
                  </a:outerShdw>
                </a:effectLst>
                <a:latin typeface="Tahoma"/>
                <a:ea typeface="Tahoma"/>
                <a:cs typeface="Tahoma"/>
              </a:rPr>
              <a:t>به معلم</a:t>
            </a:r>
            <a:endParaRPr lang="en-US" sz="4000" i="1" kern="10" dirty="0">
              <a:solidFill>
                <a:srgbClr val="0000FF"/>
              </a:solidFill>
              <a:effectLst>
                <a:outerShdw dist="45791" dir="2021404" algn="ctr" rotWithShape="0">
                  <a:srgbClr val="B2B2B2">
                    <a:alpha val="79999"/>
                  </a:srgbClr>
                </a:outerShdw>
              </a:effectLst>
              <a:latin typeface="Tahoma"/>
              <a:ea typeface="Tahoma"/>
              <a:cs typeface="Tahoma"/>
            </a:endParaRPr>
          </a:p>
        </p:txBody>
      </p:sp>
      <p:sp>
        <p:nvSpPr>
          <p:cNvPr id="307205" name="WordArt 5"/>
          <p:cNvSpPr>
            <a:spLocks noChangeArrowheads="1" noChangeShapeType="1" noTextEdit="1"/>
          </p:cNvSpPr>
          <p:nvPr/>
        </p:nvSpPr>
        <p:spPr bwMode="auto">
          <a:xfrm>
            <a:off x="533400" y="1047750"/>
            <a:ext cx="2276475" cy="704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4000" i="1" kern="10" dirty="0">
                <a:solidFill>
                  <a:srgbClr val="0000FF"/>
                </a:solidFill>
                <a:effectLst>
                  <a:outerShdw dist="45791" dir="2021404" algn="ctr" rotWithShape="0">
                    <a:srgbClr val="B2B2B2">
                      <a:alpha val="79999"/>
                    </a:srgbClr>
                  </a:outerShdw>
                </a:effectLst>
                <a:latin typeface="Tahoma"/>
                <a:ea typeface="Tahoma"/>
                <a:cs typeface="Tahoma"/>
              </a:rPr>
              <a:t>به دانش آموز</a:t>
            </a:r>
            <a:endParaRPr lang="en-US" sz="4000" i="1" kern="10" dirty="0">
              <a:solidFill>
                <a:srgbClr val="0000FF"/>
              </a:solidFill>
              <a:effectLst>
                <a:outerShdw dist="45791" dir="2021404" algn="ctr" rotWithShape="0">
                  <a:srgbClr val="B2B2B2">
                    <a:alpha val="79999"/>
                  </a:srgbClr>
                </a:outerShdw>
              </a:effectLst>
              <a:latin typeface="Tahoma"/>
              <a:ea typeface="Tahoma"/>
              <a:cs typeface="Tahoma"/>
            </a:endParaRPr>
          </a:p>
        </p:txBody>
      </p:sp>
      <p:sp>
        <p:nvSpPr>
          <p:cNvPr id="307206" name="WordArt 6"/>
          <p:cNvSpPr>
            <a:spLocks noChangeArrowheads="1" noChangeShapeType="1" noTextEdit="1"/>
          </p:cNvSpPr>
          <p:nvPr/>
        </p:nvSpPr>
        <p:spPr bwMode="auto">
          <a:xfrm>
            <a:off x="762000" y="1885950"/>
            <a:ext cx="1933575" cy="552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i="1" kern="10" dirty="0">
                <a:solidFill>
                  <a:srgbClr val="00FF00"/>
                </a:solidFill>
                <a:effectLst>
                  <a:outerShdw dist="45791" dir="2021404" algn="ctr" rotWithShape="0">
                    <a:srgbClr val="B2B2B2">
                      <a:alpha val="79999"/>
                    </a:srgbClr>
                  </a:outerShdw>
                </a:effectLst>
                <a:latin typeface="Tahoma"/>
                <a:ea typeface="Tahoma"/>
                <a:cs typeface="Tahoma"/>
              </a:rPr>
              <a:t>به والدین</a:t>
            </a:r>
            <a:endParaRPr lang="en-US" sz="3600" i="1" kern="10" dirty="0">
              <a:solidFill>
                <a:srgbClr val="00FF00"/>
              </a:solidFill>
              <a:effectLst>
                <a:outerShdw dist="45791" dir="2021404" algn="ctr" rotWithShape="0">
                  <a:srgbClr val="B2B2B2">
                    <a:alpha val="79999"/>
                  </a:srgbClr>
                </a:outerShdw>
              </a:effectLst>
              <a:latin typeface="Tahoma"/>
              <a:ea typeface="Tahoma"/>
              <a:cs typeface="Tahoma"/>
            </a:endParaRPr>
          </a:p>
        </p:txBody>
      </p:sp>
      <p:sp>
        <p:nvSpPr>
          <p:cNvPr id="307207" name="WordArt 7"/>
          <p:cNvSpPr>
            <a:spLocks noChangeArrowheads="1" noChangeShapeType="1" noTextEdit="1"/>
          </p:cNvSpPr>
          <p:nvPr/>
        </p:nvSpPr>
        <p:spPr bwMode="auto">
          <a:xfrm>
            <a:off x="304800" y="2571750"/>
            <a:ext cx="2505075" cy="552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i="1" kern="10" dirty="0">
                <a:solidFill>
                  <a:srgbClr val="00FF00"/>
                </a:solidFill>
                <a:effectLst>
                  <a:outerShdw dist="45791" dir="2021404" algn="ctr" rotWithShape="0">
                    <a:srgbClr val="B2B2B2">
                      <a:alpha val="79999"/>
                    </a:srgbClr>
                  </a:outerShdw>
                </a:effectLst>
                <a:latin typeface="Tahoma"/>
                <a:ea typeface="Tahoma"/>
                <a:cs typeface="Tahoma"/>
              </a:rPr>
              <a:t>برای انتخاب</a:t>
            </a:r>
            <a:endParaRPr lang="en-US" sz="3600" i="1" kern="10" dirty="0">
              <a:solidFill>
                <a:srgbClr val="00FF00"/>
              </a:solidFill>
              <a:effectLst>
                <a:outerShdw dist="45791" dir="2021404" algn="ctr" rotWithShape="0">
                  <a:srgbClr val="B2B2B2">
                    <a:alpha val="79999"/>
                  </a:srgbClr>
                </a:outerShdw>
              </a:effectLst>
              <a:latin typeface="Tahoma"/>
              <a:ea typeface="Tahoma"/>
              <a:cs typeface="Tahoma"/>
            </a:endParaRPr>
          </a:p>
        </p:txBody>
      </p:sp>
      <p:sp>
        <p:nvSpPr>
          <p:cNvPr id="307208" name="WordArt 8"/>
          <p:cNvSpPr>
            <a:spLocks noChangeArrowheads="1" noChangeShapeType="1" noTextEdit="1"/>
          </p:cNvSpPr>
          <p:nvPr/>
        </p:nvSpPr>
        <p:spPr bwMode="auto">
          <a:xfrm>
            <a:off x="0" y="3238500"/>
            <a:ext cx="3886200" cy="495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200" i="1" kern="10" dirty="0">
                <a:solidFill>
                  <a:srgbClr val="00FF00"/>
                </a:solidFill>
                <a:effectLst>
                  <a:outerShdw dist="45791" dir="2021404" algn="ctr" rotWithShape="0">
                    <a:srgbClr val="B2B2B2">
                      <a:alpha val="79999"/>
                    </a:srgbClr>
                  </a:outerShdw>
                </a:effectLst>
                <a:latin typeface="Tahoma"/>
                <a:ea typeface="Tahoma"/>
                <a:cs typeface="Tahoma"/>
              </a:rPr>
              <a:t>برای پاسخگویی مدرسه</a:t>
            </a:r>
            <a:endParaRPr lang="en-US" sz="3200" i="1" kern="10" dirty="0">
              <a:solidFill>
                <a:srgbClr val="00FF00"/>
              </a:solidFill>
              <a:effectLst>
                <a:outerShdw dist="45791" dir="2021404" algn="ctr" rotWithShape="0">
                  <a:srgbClr val="B2B2B2">
                    <a:alpha val="79999"/>
                  </a:srgbClr>
                </a:outerShdw>
              </a:effectLst>
              <a:latin typeface="Tahoma"/>
              <a:ea typeface="Tahoma"/>
              <a:cs typeface="Tahoma"/>
            </a:endParaRPr>
          </a:p>
        </p:txBody>
      </p:sp>
      <p:sp>
        <p:nvSpPr>
          <p:cNvPr id="307209" name="WordArt 10"/>
          <p:cNvSpPr>
            <a:spLocks noChangeArrowheads="1" noChangeShapeType="1" noTextEdit="1"/>
          </p:cNvSpPr>
          <p:nvPr/>
        </p:nvSpPr>
        <p:spPr bwMode="auto">
          <a:xfrm rot="5400000">
            <a:off x="5476875" y="2962275"/>
            <a:ext cx="6172200" cy="1162050"/>
          </a:xfrm>
          <a:prstGeom prst="rect">
            <a:avLst/>
          </a:prstGeom>
        </p:spPr>
        <p:txBody>
          <a:bodyPr vert="horz" wrap="none" fromWordArt="1" anchor="ctr"/>
          <a:lstStyle/>
          <a:p>
            <a:pPr algn="ctr" rtl="1" fontAlgn="auto"/>
            <a:r>
              <a:rPr lang="fa-IR" sz="6000" kern="10" dirty="0" smtClean="0">
                <a:solidFill>
                  <a:schemeClr val="bg2"/>
                </a:solidFill>
                <a:effectLst>
                  <a:outerShdw blurRad="38100" dist="38100" dir="2700000" algn="tl">
                    <a:srgbClr val="000000">
                      <a:alpha val="43137"/>
                    </a:srgbClr>
                  </a:outerShdw>
                </a:effectLst>
                <a:latin typeface="Tahoma"/>
                <a:ea typeface="Tahoma"/>
                <a:cs typeface="_MRT_Khodkar" pitchFamily="2" charset="-78"/>
              </a:rPr>
              <a:t>نقشهای متفاوت ارزشیابی</a:t>
            </a:r>
            <a:endParaRPr lang="en-US" sz="6000" kern="10" dirty="0">
              <a:solidFill>
                <a:schemeClr val="bg2"/>
              </a:solidFill>
              <a:effectLst>
                <a:outerShdw blurRad="38100" dist="38100" dir="2700000" algn="tl">
                  <a:srgbClr val="000000">
                    <a:alpha val="43137"/>
                  </a:srgbClr>
                </a:outerShdw>
              </a:effectLst>
              <a:latin typeface="Tahoma"/>
              <a:ea typeface="Tahoma"/>
              <a:cs typeface="_MRT_Khodkar" pitchFamily="2" charset="-78"/>
            </a:endParaRPr>
          </a:p>
        </p:txBody>
      </p:sp>
      <p:sp>
        <p:nvSpPr>
          <p:cNvPr id="3" name="Slide Number Placeholder 2"/>
          <p:cNvSpPr>
            <a:spLocks noGrp="1"/>
          </p:cNvSpPr>
          <p:nvPr>
            <p:ph type="sldNum" sz="quarter" idx="12"/>
          </p:nvPr>
        </p:nvSpPr>
        <p:spPr>
          <a:xfrm>
            <a:off x="7159625" y="6459537"/>
            <a:ext cx="1755775" cy="474663"/>
          </a:xfrm>
        </p:spPr>
        <p:txBody>
          <a:bodyPr/>
          <a:lstStyle/>
          <a:p>
            <a:pPr algn="r">
              <a:defRPr/>
            </a:pPr>
            <a:fld id="{43ECD4A1-2951-4313-AA76-4E367153818F}" type="slidenum">
              <a:rPr lang="en-US" sz="1400" smtClean="0">
                <a:solidFill>
                  <a:srgbClr val="00FF00"/>
                </a:solidFill>
              </a:rPr>
              <a:pPr algn="r">
                <a:defRPr/>
              </a:pPr>
              <a:t>24</a:t>
            </a:fld>
            <a:endParaRPr lang="en-US" sz="1400" dirty="0">
              <a:solidFill>
                <a:srgbClr val="00FF00"/>
              </a:solidFill>
            </a:endParaRPr>
          </a:p>
        </p:txBody>
      </p:sp>
      <p:pic>
        <p:nvPicPr>
          <p:cNvPr id="11"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7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03">
                                            <p:txEl>
                                              <p:pRg st="1" end="1"/>
                                            </p:txEl>
                                          </p:spTgt>
                                        </p:tgtEl>
                                        <p:attrNameLst>
                                          <p:attrName>style.visibility</p:attrName>
                                        </p:attrNameLst>
                                      </p:cBhvr>
                                      <p:to>
                                        <p:strVal val="visible"/>
                                      </p:to>
                                    </p:set>
                                    <p:anim calcmode="lin" valueType="num">
                                      <p:cBhvr additive="base">
                                        <p:cTn id="7" dur="500" fill="hold"/>
                                        <p:tgtEl>
                                          <p:spTgt spid="30720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7204"/>
                                        </p:tgtEl>
                                        <p:attrNameLst>
                                          <p:attrName>style.visibility</p:attrName>
                                        </p:attrNameLst>
                                      </p:cBhvr>
                                      <p:to>
                                        <p:strVal val="visible"/>
                                      </p:to>
                                    </p:set>
                                    <p:animEffect transition="in" filter="barn(inVertical)">
                                      <p:cBhvr>
                                        <p:cTn id="13" dur="500"/>
                                        <p:tgtEl>
                                          <p:spTgt spid="307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7205"/>
                                        </p:tgtEl>
                                        <p:attrNameLst>
                                          <p:attrName>style.visibility</p:attrName>
                                        </p:attrNameLst>
                                      </p:cBhvr>
                                      <p:to>
                                        <p:strVal val="visible"/>
                                      </p:to>
                                    </p:set>
                                    <p:animEffect transition="in" filter="barn(inVertical)">
                                      <p:cBhvr>
                                        <p:cTn id="18" dur="500"/>
                                        <p:tgtEl>
                                          <p:spTgt spid="30720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203">
                                            <p:txEl>
                                              <p:pRg st="3" end="3"/>
                                            </p:txEl>
                                          </p:spTgt>
                                        </p:tgtEl>
                                        <p:attrNameLst>
                                          <p:attrName>style.visibility</p:attrName>
                                        </p:attrNameLst>
                                      </p:cBhvr>
                                      <p:to>
                                        <p:strVal val="visible"/>
                                      </p:to>
                                    </p:set>
                                    <p:anim calcmode="lin" valueType="num">
                                      <p:cBhvr additive="base">
                                        <p:cTn id="23" dur="500" fill="hold"/>
                                        <p:tgtEl>
                                          <p:spTgt spid="30720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7206"/>
                                        </p:tgtEl>
                                        <p:attrNameLst>
                                          <p:attrName>style.visibility</p:attrName>
                                        </p:attrNameLst>
                                      </p:cBhvr>
                                      <p:to>
                                        <p:strVal val="visible"/>
                                      </p:to>
                                    </p:set>
                                    <p:animEffect transition="in" filter="barn(inVertical)">
                                      <p:cBhvr>
                                        <p:cTn id="29" dur="500"/>
                                        <p:tgtEl>
                                          <p:spTgt spid="30720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207"/>
                                        </p:tgtEl>
                                        <p:attrNameLst>
                                          <p:attrName>style.visibility</p:attrName>
                                        </p:attrNameLst>
                                      </p:cBhvr>
                                      <p:to>
                                        <p:strVal val="visible"/>
                                      </p:to>
                                    </p:set>
                                    <p:animEffect transition="in" filter="barn(inVertical)">
                                      <p:cBhvr>
                                        <p:cTn id="34" dur="500"/>
                                        <p:tgtEl>
                                          <p:spTgt spid="30720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7208"/>
                                        </p:tgtEl>
                                        <p:attrNameLst>
                                          <p:attrName>style.visibility</p:attrName>
                                        </p:attrNameLst>
                                      </p:cBhvr>
                                      <p:to>
                                        <p:strVal val="visible"/>
                                      </p:to>
                                    </p:set>
                                    <p:animEffect transition="in" filter="barn(inVertical)">
                                      <p:cBhvr>
                                        <p:cTn id="39" dur="500"/>
                                        <p:tgtEl>
                                          <p:spTgt spid="30720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07203">
                                            <p:txEl>
                                              <p:pRg st="6" end="6"/>
                                            </p:txEl>
                                          </p:spTgt>
                                        </p:tgtEl>
                                        <p:attrNameLst>
                                          <p:attrName>style.visibility</p:attrName>
                                        </p:attrNameLst>
                                      </p:cBhvr>
                                      <p:to>
                                        <p:strVal val="visible"/>
                                      </p:to>
                                    </p:set>
                                    <p:anim calcmode="lin" valueType="num">
                                      <p:cBhvr additive="base">
                                        <p:cTn id="44" dur="500" fill="hold"/>
                                        <p:tgtEl>
                                          <p:spTgt spid="30720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072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07203">
                                            <p:txEl>
                                              <p:pRg st="7" end="7"/>
                                            </p:txEl>
                                          </p:spTgt>
                                        </p:tgtEl>
                                        <p:attrNameLst>
                                          <p:attrName>style.visibility</p:attrName>
                                        </p:attrNameLst>
                                      </p:cBhvr>
                                      <p:to>
                                        <p:strVal val="visible"/>
                                      </p:to>
                                    </p:set>
                                    <p:anim calcmode="lin" valueType="num">
                                      <p:cBhvr additive="base">
                                        <p:cTn id="50" dur="500" fill="hold"/>
                                        <p:tgtEl>
                                          <p:spTgt spid="30720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072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07203">
                                            <p:txEl>
                                              <p:pRg st="8" end="8"/>
                                            </p:txEl>
                                          </p:spTgt>
                                        </p:tgtEl>
                                        <p:attrNameLst>
                                          <p:attrName>style.visibility</p:attrName>
                                        </p:attrNameLst>
                                      </p:cBhvr>
                                      <p:to>
                                        <p:strVal val="visible"/>
                                      </p:to>
                                    </p:set>
                                    <p:animEffect transition="in" filter="fade">
                                      <p:cBhvr>
                                        <p:cTn id="56" dur="1000"/>
                                        <p:tgtEl>
                                          <p:spTgt spid="307203">
                                            <p:txEl>
                                              <p:pRg st="8" end="8"/>
                                            </p:txEl>
                                          </p:spTgt>
                                        </p:tgtEl>
                                      </p:cBhvr>
                                    </p:animEffect>
                                    <p:anim calcmode="lin" valueType="num">
                                      <p:cBhvr>
                                        <p:cTn id="57" dur="1000" fill="hold"/>
                                        <p:tgtEl>
                                          <p:spTgt spid="30720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0720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P spid="307206" grpId="0"/>
      <p:bldP spid="307207" grpId="0"/>
      <p:bldP spid="30720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86400"/>
            <a:ext cx="8077200" cy="990600"/>
          </a:xfrm>
          <a:scene3d>
            <a:camera prst="perspectiveRelaxedModerately"/>
            <a:lightRig rig="threePt" dir="t"/>
          </a:scene3d>
        </p:spPr>
        <p:style>
          <a:lnRef idx="1">
            <a:schemeClr val="dk1"/>
          </a:lnRef>
          <a:fillRef idx="2">
            <a:schemeClr val="dk1"/>
          </a:fillRef>
          <a:effectRef idx="1">
            <a:schemeClr val="dk1"/>
          </a:effectRef>
          <a:fontRef idx="minor">
            <a:schemeClr val="dk1"/>
          </a:fontRef>
        </p:style>
        <p:txBody>
          <a:bodyPr/>
          <a:lstStyle/>
          <a:p>
            <a:pPr algn="ctr"/>
            <a:r>
              <a:rPr lang="fa-IR"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a:rPr>
              <a:t>اهداف </a:t>
            </a:r>
            <a:r>
              <a:rPr lang="fa-IR"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a:rPr>
              <a:t>ارزشیابی</a:t>
            </a:r>
            <a:r>
              <a:rPr lang="fa-IR"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a:rPr>
              <a:t> </a:t>
            </a:r>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ubtitle 2"/>
          <p:cNvSpPr>
            <a:spLocks noGrp="1"/>
          </p:cNvSpPr>
          <p:nvPr>
            <p:ph type="subTitle" idx="1"/>
          </p:nvPr>
        </p:nvSpPr>
        <p:spPr>
          <a:xfrm>
            <a:off x="0" y="-76200"/>
            <a:ext cx="9144000" cy="5638800"/>
          </a:xfrm>
        </p:spPr>
        <p:txBody>
          <a:bodyPr>
            <a:noAutofit/>
          </a:bodyPr>
          <a:lstStyle/>
          <a:p>
            <a:pPr marL="274320" algn="ctr" rtl="1">
              <a:lnSpc>
                <a:spcPts val="6800"/>
              </a:lnSpc>
            </a:pPr>
            <a:r>
              <a:rPr lang="fa-IR" sz="4000" b="1" dirty="0">
                <a:solidFill>
                  <a:schemeClr val="tx1"/>
                </a:solidFill>
                <a:latin typeface="Tahoma"/>
                <a:cs typeface="2  Bardiya" pitchFamily="2" charset="-78"/>
              </a:rPr>
              <a:t/>
            </a:r>
            <a:br>
              <a:rPr lang="fa-IR" sz="4000" b="1" dirty="0">
                <a:solidFill>
                  <a:schemeClr val="tx1"/>
                </a:solidFill>
                <a:latin typeface="Tahoma"/>
                <a:cs typeface="2  Bardiya" pitchFamily="2" charset="-78"/>
              </a:rPr>
            </a:br>
            <a:r>
              <a:rPr lang="fa-IR" sz="4000" b="1" dirty="0">
                <a:solidFill>
                  <a:schemeClr val="tx1"/>
                </a:solidFill>
                <a:latin typeface="Tahoma"/>
                <a:cs typeface="2  Bardiya" pitchFamily="2" charset="-78"/>
              </a:rPr>
              <a:t>میزان تحقق هدف ها را مشخص </a:t>
            </a:r>
            <a:r>
              <a:rPr lang="fa-IR" sz="4000" b="1" dirty="0" smtClean="0">
                <a:solidFill>
                  <a:schemeClr val="tx1"/>
                </a:solidFill>
                <a:latin typeface="Tahoma"/>
                <a:cs typeface="2  Bardiya" pitchFamily="2" charset="-78"/>
              </a:rPr>
              <a:t>کند </a:t>
            </a:r>
            <a:r>
              <a:rPr lang="fa-IR" sz="4000" b="1" dirty="0">
                <a:solidFill>
                  <a:schemeClr val="tx1"/>
                </a:solidFill>
                <a:latin typeface="Tahoma"/>
                <a:cs typeface="2  Bardiya" pitchFamily="2" charset="-78"/>
              </a:rPr>
              <a:t>.</a:t>
            </a:r>
          </a:p>
          <a:p>
            <a:pPr marL="274320" algn="ctr" rtl="1">
              <a:lnSpc>
                <a:spcPts val="6800"/>
              </a:lnSpc>
            </a:pPr>
            <a:r>
              <a:rPr lang="fa-IR" sz="4000" b="1" dirty="0" smtClean="0">
                <a:solidFill>
                  <a:schemeClr val="tx1"/>
                </a:solidFill>
                <a:latin typeface="Tahoma"/>
                <a:cs typeface="2  Bardiya" pitchFamily="2" charset="-78"/>
              </a:rPr>
              <a:t>برای </a:t>
            </a:r>
            <a:r>
              <a:rPr lang="fa-IR" sz="4000" b="1" dirty="0">
                <a:solidFill>
                  <a:schemeClr val="tx1"/>
                </a:solidFill>
                <a:latin typeface="Tahoma"/>
                <a:cs typeface="2  Bardiya" pitchFamily="2" charset="-78"/>
              </a:rPr>
              <a:t>استفاده کنندگان </a:t>
            </a:r>
            <a:r>
              <a:rPr lang="fa-IR" sz="4000" b="1" dirty="0" smtClean="0">
                <a:solidFill>
                  <a:schemeClr val="tx1"/>
                </a:solidFill>
                <a:latin typeface="Tahoma"/>
                <a:cs typeface="2  Bardiya" pitchFamily="2" charset="-78"/>
              </a:rPr>
              <a:t>از برنامه </a:t>
            </a:r>
            <a:r>
              <a:rPr lang="fa-IR" sz="4000" b="1" dirty="0">
                <a:solidFill>
                  <a:schemeClr val="tx1"/>
                </a:solidFill>
                <a:latin typeface="Tahoma"/>
                <a:cs typeface="2  Bardiya" pitchFamily="2" charset="-78"/>
              </a:rPr>
              <a:t>بازخورد فراهم </a:t>
            </a:r>
            <a:r>
              <a:rPr lang="fa-IR" sz="4000" b="1" dirty="0" smtClean="0">
                <a:solidFill>
                  <a:schemeClr val="tx1"/>
                </a:solidFill>
                <a:latin typeface="Tahoma"/>
                <a:cs typeface="2  Bardiya" pitchFamily="2" charset="-78"/>
              </a:rPr>
              <a:t>کند</a:t>
            </a:r>
            <a:r>
              <a:rPr lang="fa-IR" sz="4000" b="1" dirty="0">
                <a:solidFill>
                  <a:schemeClr val="tx1"/>
                </a:solidFill>
                <a:latin typeface="Tahoma"/>
                <a:cs typeface="2  Bardiya" pitchFamily="2" charset="-78"/>
              </a:rPr>
              <a:t> .</a:t>
            </a:r>
          </a:p>
          <a:p>
            <a:pPr marL="274320" algn="ctr" rtl="1">
              <a:lnSpc>
                <a:spcPts val="6800"/>
              </a:lnSpc>
            </a:pPr>
            <a:r>
              <a:rPr lang="fa-IR" sz="4000" b="1" dirty="0" smtClean="0">
                <a:solidFill>
                  <a:schemeClr val="tx1"/>
                </a:solidFill>
                <a:latin typeface="Tahoma"/>
                <a:cs typeface="2  Bardiya" pitchFamily="2" charset="-78"/>
              </a:rPr>
              <a:t>قوت </a:t>
            </a:r>
            <a:r>
              <a:rPr lang="fa-IR" sz="4000" b="1" dirty="0">
                <a:solidFill>
                  <a:schemeClr val="tx1"/>
                </a:solidFill>
                <a:latin typeface="Tahoma"/>
                <a:cs typeface="2  Bardiya" pitchFamily="2" charset="-78"/>
              </a:rPr>
              <a:t>و ضعف را نشان </a:t>
            </a:r>
            <a:r>
              <a:rPr lang="fa-IR" sz="4000" b="1" dirty="0" smtClean="0">
                <a:solidFill>
                  <a:schemeClr val="tx1"/>
                </a:solidFill>
                <a:latin typeface="Tahoma"/>
                <a:cs typeface="2  Bardiya" pitchFamily="2" charset="-78"/>
              </a:rPr>
              <a:t>دهد</a:t>
            </a:r>
            <a:r>
              <a:rPr lang="fa-IR" sz="4000" b="1" dirty="0">
                <a:solidFill>
                  <a:schemeClr val="tx1"/>
                </a:solidFill>
                <a:latin typeface="Tahoma"/>
                <a:cs typeface="2  Bardiya" pitchFamily="2" charset="-78"/>
              </a:rPr>
              <a:t> .</a:t>
            </a:r>
          </a:p>
          <a:p>
            <a:pPr marL="274320" algn="ctr" rtl="1">
              <a:lnSpc>
                <a:spcPts val="6800"/>
              </a:lnSpc>
            </a:pPr>
            <a:r>
              <a:rPr lang="fa-IR" sz="4000" b="1" dirty="0">
                <a:solidFill>
                  <a:schemeClr val="tx1"/>
                </a:solidFill>
                <a:latin typeface="Tahoma"/>
                <a:cs typeface="2  Bardiya" pitchFamily="2" charset="-78"/>
              </a:rPr>
              <a:t>زمینه را برای تجدید نظر فراهم </a:t>
            </a:r>
            <a:r>
              <a:rPr lang="fa-IR" sz="4000" b="1" dirty="0" smtClean="0">
                <a:solidFill>
                  <a:schemeClr val="tx1"/>
                </a:solidFill>
                <a:latin typeface="Tahoma"/>
                <a:cs typeface="2  Bardiya" pitchFamily="2" charset="-78"/>
              </a:rPr>
              <a:t>نماید</a:t>
            </a:r>
            <a:r>
              <a:rPr lang="fa-IR" sz="4000" b="1" dirty="0">
                <a:solidFill>
                  <a:schemeClr val="tx1"/>
                </a:solidFill>
                <a:latin typeface="Tahoma"/>
                <a:cs typeface="2  Bardiya" pitchFamily="2" charset="-78"/>
              </a:rPr>
              <a:t> .</a:t>
            </a:r>
          </a:p>
          <a:p>
            <a:pPr marL="274320" algn="ctr" rtl="1">
              <a:lnSpc>
                <a:spcPts val="6800"/>
              </a:lnSpc>
            </a:pPr>
            <a:r>
              <a:rPr lang="fa-IR" sz="4000" b="1" dirty="0">
                <a:solidFill>
                  <a:schemeClr val="tx1"/>
                </a:solidFill>
                <a:latin typeface="Tahoma"/>
                <a:cs typeface="2  Bardiya" pitchFamily="2" charset="-78"/>
              </a:rPr>
              <a:t>نیاز های آتی را پیش بینی نماید .</a:t>
            </a:r>
          </a:p>
          <a:p>
            <a:pPr marL="274320" algn="ctr" rtl="1">
              <a:lnSpc>
                <a:spcPts val="6800"/>
              </a:lnSpc>
            </a:pPr>
            <a:endParaRPr lang="en-US" sz="4000" b="1" dirty="0">
              <a:solidFill>
                <a:schemeClr val="tx1"/>
              </a:solidFill>
              <a:cs typeface="2  Bardiya" pitchFamily="2" charset="-78"/>
            </a:endParaRPr>
          </a:p>
        </p:txBody>
      </p:sp>
      <p:sp>
        <p:nvSpPr>
          <p:cNvPr id="5" name="Slide Number Placeholder 4"/>
          <p:cNvSpPr>
            <a:spLocks noGrp="1"/>
          </p:cNvSpPr>
          <p:nvPr>
            <p:ph type="sldNum" sz="quarter" idx="12"/>
          </p:nvPr>
        </p:nvSpPr>
        <p:spPr/>
        <p:txBody>
          <a:bodyPr/>
          <a:lstStyle/>
          <a:p>
            <a:fld id="{293EBC73-2D6F-4953-BFE3-0914D00D7BB9}" type="slidenum">
              <a:rPr lang="en-US" smtClean="0">
                <a:solidFill>
                  <a:prstClr val="white">
                    <a:tint val="95000"/>
                  </a:prstClr>
                </a:solidFill>
              </a:rPr>
              <a:pPr/>
              <a:t>25</a:t>
            </a:fld>
            <a:endParaRPr lang="en-US">
              <a:solidFill>
                <a:prstClr val="white">
                  <a:tint val="95000"/>
                </a:prstClr>
              </a:solidFill>
            </a:endParaRPr>
          </a:p>
        </p:txBody>
      </p:sp>
    </p:spTree>
    <p:extLst>
      <p:ext uri="{BB962C8B-B14F-4D97-AF65-F5344CB8AC3E}">
        <p14:creationId xmlns:p14="http://schemas.microsoft.com/office/powerpoint/2010/main" val="2904577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4000" cy="5486400"/>
          </a:xfrm>
        </p:spPr>
        <p:txBody>
          <a:bodyPr>
            <a:noAutofit/>
          </a:bodyPr>
          <a:lstStyle/>
          <a:p>
            <a:pPr marL="0" indent="0" algn="ctr">
              <a:lnSpc>
                <a:spcPct val="150000"/>
              </a:lnSpc>
              <a:spcBef>
                <a:spcPts val="0"/>
              </a:spcBef>
              <a:buNone/>
            </a:pPr>
            <a:r>
              <a:rPr lang="fa-IR" sz="4000" b="1" spc="-150" dirty="0">
                <a:latin typeface="Tahoma"/>
                <a:cs typeface="2  Bardiya" pitchFamily="2" charset="-78"/>
              </a:rPr>
              <a:t>به مقایسه بپردازد .</a:t>
            </a:r>
          </a:p>
          <a:p>
            <a:pPr marL="0" indent="0" algn="ctr">
              <a:lnSpc>
                <a:spcPct val="150000"/>
              </a:lnSpc>
              <a:spcBef>
                <a:spcPts val="0"/>
              </a:spcBef>
              <a:buNone/>
            </a:pPr>
            <a:r>
              <a:rPr lang="fa-IR" sz="4000" b="1" spc="-150" dirty="0" smtClean="0">
                <a:latin typeface="Tahoma"/>
                <a:cs typeface="2  Bardiya" pitchFamily="2" charset="-78"/>
              </a:rPr>
              <a:t>مقاومت </a:t>
            </a:r>
            <a:r>
              <a:rPr lang="fa-IR" sz="4000" b="1" spc="-150" dirty="0">
                <a:latin typeface="Tahoma"/>
                <a:cs typeface="2  Bardiya" pitchFamily="2" charset="-78"/>
              </a:rPr>
              <a:t>در مقابل تغییرات را به فعالیت مولد تبدیل کند .</a:t>
            </a:r>
          </a:p>
          <a:p>
            <a:pPr marL="0" indent="0" algn="ctr">
              <a:lnSpc>
                <a:spcPct val="150000"/>
              </a:lnSpc>
              <a:spcBef>
                <a:spcPts val="0"/>
              </a:spcBef>
              <a:buNone/>
            </a:pPr>
            <a:r>
              <a:rPr lang="fa-IR" sz="4000" b="1" spc="-150" dirty="0">
                <a:latin typeface="Tahoma"/>
                <a:cs typeface="2  Bardiya" pitchFamily="2" charset="-78"/>
              </a:rPr>
              <a:t>به طبقه بندی بپردازد .</a:t>
            </a:r>
          </a:p>
          <a:p>
            <a:pPr marL="0" indent="0" algn="ctr">
              <a:lnSpc>
                <a:spcPct val="150000"/>
              </a:lnSpc>
              <a:spcBef>
                <a:spcPts val="0"/>
              </a:spcBef>
              <a:buNone/>
            </a:pPr>
            <a:r>
              <a:rPr lang="fa-IR" sz="4000" b="1" spc="-150" dirty="0">
                <a:latin typeface="Tahoma"/>
                <a:cs typeface="2  Bardiya" pitchFamily="2" charset="-78"/>
              </a:rPr>
              <a:t>مشارکت افراد ذینفع را ایجاد کند .</a:t>
            </a:r>
          </a:p>
          <a:p>
            <a:pPr marL="0" indent="0" algn="ctr">
              <a:lnSpc>
                <a:spcPct val="150000"/>
              </a:lnSpc>
              <a:spcBef>
                <a:spcPts val="0"/>
              </a:spcBef>
              <a:buNone/>
            </a:pPr>
            <a:r>
              <a:rPr lang="fa-IR" sz="4000" b="1" spc="-150" dirty="0">
                <a:latin typeface="Tahoma"/>
                <a:cs typeface="2  Bardiya" pitchFamily="2" charset="-78"/>
              </a:rPr>
              <a:t>ابزار نظارت باشد .</a:t>
            </a:r>
          </a:p>
          <a:p>
            <a:pPr marL="0" indent="0" algn="ctr">
              <a:lnSpc>
                <a:spcPct val="150000"/>
              </a:lnSpc>
              <a:spcBef>
                <a:spcPts val="0"/>
              </a:spcBef>
              <a:buNone/>
            </a:pPr>
            <a:r>
              <a:rPr lang="fa-IR" sz="4000" b="1" spc="-150" dirty="0">
                <a:latin typeface="Tahoma"/>
                <a:cs typeface="2  Bardiya" pitchFamily="2" charset="-78"/>
              </a:rPr>
              <a:t>ابزار هدایت باشد .</a:t>
            </a:r>
          </a:p>
          <a:p>
            <a:pPr marL="0" indent="0" algn="ctr">
              <a:lnSpc>
                <a:spcPct val="150000"/>
              </a:lnSpc>
              <a:buNone/>
            </a:pPr>
            <a:endParaRPr lang="en-US" sz="4000" b="1" spc="-150" dirty="0">
              <a:cs typeface="2  Bardiya" pitchFamily="2" charset="-78"/>
            </a:endParaRPr>
          </a:p>
        </p:txBody>
      </p:sp>
      <p:sp>
        <p:nvSpPr>
          <p:cNvPr id="4" name="Title 1"/>
          <p:cNvSpPr txBox="1">
            <a:spLocks/>
          </p:cNvSpPr>
          <p:nvPr/>
        </p:nvSpPr>
        <p:spPr>
          <a:xfrm>
            <a:off x="685800" y="5867400"/>
            <a:ext cx="8077200" cy="9906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6350" cap="rnd" cmpd="sng" algn="ctr">
            <a:solidFill>
              <a:sysClr val="windowText" lastClr="000000">
                <a:shade val="95000"/>
                <a:satMod val="105000"/>
              </a:sysClr>
            </a:solidFill>
            <a:prstDash val="solid"/>
          </a:ln>
          <a:effectLst>
            <a:outerShdw blurRad="45000" dist="25000" dir="5400000" rotWithShape="0">
              <a:srgbClr val="000000">
                <a:alpha val="38000"/>
              </a:srgbClr>
            </a:outerShdw>
          </a:effectLst>
          <a:scene3d>
            <a:camera prst="perspectiveRelaxedModerately"/>
            <a:lightRig rig="threePt" dir="t"/>
          </a:scene3d>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7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ctr" fontAlgn="auto">
              <a:spcAft>
                <a:spcPts val="0"/>
              </a:spcAft>
              <a:defRPr/>
            </a:pPr>
            <a:r>
              <a:rPr lang="fa-IR" dirty="0" smtClean="0">
                <a:ln w="1905"/>
                <a:gradFill>
                  <a:gsLst>
                    <a:gs pos="0">
                      <a:srgbClr val="C64847">
                        <a:shade val="20000"/>
                        <a:satMod val="200000"/>
                      </a:srgbClr>
                    </a:gs>
                    <a:gs pos="78000">
                      <a:srgbClr val="C64847">
                        <a:tint val="90000"/>
                        <a:shade val="89000"/>
                        <a:satMod val="220000"/>
                      </a:srgbClr>
                    </a:gs>
                    <a:gs pos="100000">
                      <a:srgbClr val="C64847">
                        <a:tint val="12000"/>
                        <a:satMod val="255000"/>
                      </a:srgbClr>
                    </a:gs>
                  </a:gsLst>
                  <a:lin ang="5400000"/>
                </a:gradFill>
                <a:effectLst>
                  <a:innerShdw blurRad="69850" dist="43180" dir="5400000">
                    <a:srgbClr val="000000">
                      <a:alpha val="65000"/>
                    </a:srgbClr>
                  </a:innerShdw>
                </a:effectLst>
                <a:latin typeface="Tahoma"/>
                <a:cs typeface="Tahoma"/>
              </a:rPr>
              <a:t>اهداف ارزشیابی </a:t>
            </a:r>
            <a:endParaRPr lang="en-US" dirty="0">
              <a:ln w="1905"/>
              <a:gradFill>
                <a:gsLst>
                  <a:gs pos="0">
                    <a:srgbClr val="C64847">
                      <a:shade val="20000"/>
                      <a:satMod val="200000"/>
                    </a:srgbClr>
                  </a:gs>
                  <a:gs pos="78000">
                    <a:srgbClr val="C64847">
                      <a:tint val="90000"/>
                      <a:shade val="89000"/>
                      <a:satMod val="220000"/>
                    </a:srgbClr>
                  </a:gs>
                  <a:gs pos="100000">
                    <a:srgbClr val="C64847">
                      <a:tint val="12000"/>
                      <a:satMod val="255000"/>
                    </a:srgbClr>
                  </a:gs>
                </a:gsLst>
                <a:lin ang="5400000"/>
              </a:gradFill>
              <a:effectLst>
                <a:innerShdw blurRad="69850" dist="43180" dir="5400000">
                  <a:srgbClr val="000000">
                    <a:alpha val="65000"/>
                  </a:srgbClr>
                </a:innerShdw>
              </a:effectLst>
              <a:latin typeface="Corbel"/>
            </a:endParaRPr>
          </a:p>
        </p:txBody>
      </p:sp>
      <p:sp>
        <p:nvSpPr>
          <p:cNvPr id="2" name="Date Placeholder 1"/>
          <p:cNvSpPr>
            <a:spLocks noGrp="1"/>
          </p:cNvSpPr>
          <p:nvPr>
            <p:ph type="dt" sz="half" idx="10"/>
          </p:nvPr>
        </p:nvSpPr>
        <p:spPr/>
        <p:txBody>
          <a:bodyPr/>
          <a:lstStyle/>
          <a:p>
            <a:r>
              <a:rPr lang="fa-IR" smtClean="0">
                <a:solidFill>
                  <a:srgbClr val="FFFFFF"/>
                </a:solidFill>
              </a:rPr>
              <a:t>1394/06/26</a:t>
            </a:r>
            <a:endParaRPr lang="en-US">
              <a:solidFill>
                <a:srgbClr val="FFFFFF"/>
              </a:solidFill>
            </a:endParaRPr>
          </a:p>
        </p:txBody>
      </p:sp>
      <p:sp>
        <p:nvSpPr>
          <p:cNvPr id="5" name="Slide Number Placeholder 4"/>
          <p:cNvSpPr>
            <a:spLocks noGrp="1"/>
          </p:cNvSpPr>
          <p:nvPr>
            <p:ph type="sldNum" sz="quarter" idx="12"/>
          </p:nvPr>
        </p:nvSpPr>
        <p:spPr/>
        <p:txBody>
          <a:bodyPr/>
          <a:lstStyle/>
          <a:p>
            <a:fld id="{293EBC73-2D6F-4953-BFE3-0914D00D7BB9}" type="slidenum">
              <a:rPr lang="en-US" smtClean="0">
                <a:solidFill>
                  <a:srgbClr val="FFFFFF"/>
                </a:solidFill>
              </a:rPr>
              <a:pPr/>
              <a:t>26</a:t>
            </a:fld>
            <a:endParaRPr lang="en-US">
              <a:solidFill>
                <a:srgbClr val="FFFFFF"/>
              </a:solidFill>
            </a:endParaRPr>
          </a:p>
        </p:txBody>
      </p:sp>
      <p:sp>
        <p:nvSpPr>
          <p:cNvPr id="6" name="TextBox 5"/>
          <p:cNvSpPr txBox="1"/>
          <p:nvPr/>
        </p:nvSpPr>
        <p:spPr>
          <a:xfrm>
            <a:off x="8305800" y="6362700"/>
            <a:ext cx="457200" cy="307777"/>
          </a:xfrm>
          <a:prstGeom prst="rect">
            <a:avLst/>
          </a:prstGeom>
          <a:noFill/>
        </p:spPr>
        <p:txBody>
          <a:bodyPr wrap="square" rtlCol="1">
            <a:spAutoFit/>
          </a:bodyPr>
          <a:lstStyle/>
          <a:p>
            <a:r>
              <a:rPr lang="en-US" sz="1400" dirty="0" smtClean="0">
                <a:solidFill>
                  <a:schemeClr val="bg1"/>
                </a:solidFill>
              </a:rPr>
              <a:t>25</a:t>
            </a:r>
            <a:endParaRPr lang="fa-IR" sz="1400" dirty="0">
              <a:solidFill>
                <a:schemeClr val="bg1"/>
              </a:solidFill>
            </a:endParaRPr>
          </a:p>
        </p:txBody>
      </p:sp>
    </p:spTree>
    <p:extLst>
      <p:ext uri="{BB962C8B-B14F-4D97-AF65-F5344CB8AC3E}">
        <p14:creationId xmlns:p14="http://schemas.microsoft.com/office/powerpoint/2010/main" val="2362407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prstTxWarp prst="textButtonPour">
              <a:avLst/>
            </a:prstTxWarp>
          </a:bodyPr>
          <a:lstStyle/>
          <a:p>
            <a:pPr marL="0" indent="0">
              <a:buNone/>
            </a:pPr>
            <a:r>
              <a:rPr lang="fa-IR" sz="4800" dirty="0" smtClean="0">
                <a:solidFill>
                  <a:schemeClr val="bg1"/>
                </a:solidFill>
                <a:cs typeface="MRT_Ashgar" pitchFamily="2" charset="-78"/>
              </a:rPr>
              <a:t>ارزشیابی آموزشی ازمنظرمختلف</a:t>
            </a:r>
            <a:endParaRPr lang="fa-IR" sz="4800" dirty="0">
              <a:solidFill>
                <a:schemeClr val="bg1"/>
              </a:solidFill>
              <a:cs typeface="MRT_Ashgar" pitchFamily="2" charset="-78"/>
            </a:endParaRPr>
          </a:p>
        </p:txBody>
      </p:sp>
      <p:pic>
        <p:nvPicPr>
          <p:cNvPr id="5" name="Picture 4"/>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162800" y="4580702"/>
            <a:ext cx="1397700" cy="1414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7297232" y="4800600"/>
            <a:ext cx="1128835" cy="769441"/>
          </a:xfrm>
          <a:prstGeom prst="rect">
            <a:avLst/>
          </a:prstGeom>
        </p:spPr>
        <p:txBody>
          <a:bodyPr wrap="none">
            <a:spAutoFit/>
          </a:bodyPr>
          <a:lstStyle/>
          <a:p>
            <a:r>
              <a:rPr lang="fa-IR" sz="4400" dirty="0">
                <a:cs typeface="MRT_Jarida" pitchFamily="82" charset="-78"/>
              </a:rPr>
              <a:t>ملاک</a:t>
            </a:r>
            <a:endParaRPr lang="fa-IR" sz="2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572000"/>
            <a:ext cx="1397700" cy="1414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5562600" y="4800600"/>
            <a:ext cx="1233030" cy="646331"/>
          </a:xfrm>
          <a:prstGeom prst="rect">
            <a:avLst/>
          </a:prstGeom>
        </p:spPr>
        <p:txBody>
          <a:bodyPr wrap="none">
            <a:spAutoFit/>
          </a:bodyPr>
          <a:lstStyle/>
          <a:p>
            <a:r>
              <a:rPr lang="fa-IR" sz="3600" dirty="0" smtClean="0">
                <a:cs typeface="MRT_Jarida" pitchFamily="82" charset="-78"/>
              </a:rPr>
              <a:t>موضوع</a:t>
            </a:r>
            <a:endParaRPr lang="fa-IR"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4572000"/>
            <a:ext cx="1397700" cy="1414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3976565" y="4648200"/>
            <a:ext cx="1154482" cy="1106072"/>
          </a:xfrm>
          <a:prstGeom prst="rect">
            <a:avLst/>
          </a:prstGeom>
        </p:spPr>
        <p:txBody>
          <a:bodyPr wrap="none">
            <a:spAutoFit/>
          </a:bodyPr>
          <a:lstStyle/>
          <a:p>
            <a:pPr algn="ctr">
              <a:lnSpc>
                <a:spcPts val="3900"/>
              </a:lnSpc>
            </a:pPr>
            <a:r>
              <a:rPr lang="fa-IR" sz="3600" dirty="0" smtClean="0">
                <a:cs typeface="MRT_Jarida" pitchFamily="82" charset="-78"/>
              </a:rPr>
              <a:t>رویکرد</a:t>
            </a:r>
          </a:p>
          <a:p>
            <a:pPr algn="ctr">
              <a:lnSpc>
                <a:spcPts val="3900"/>
              </a:lnSpc>
            </a:pPr>
            <a:r>
              <a:rPr lang="fa-IR" sz="3600" dirty="0" smtClean="0">
                <a:cs typeface="MRT_Jarida" pitchFamily="82" charset="-78"/>
              </a:rPr>
              <a:t>الگو</a:t>
            </a:r>
            <a:endParaRPr lang="fa-IR" sz="2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572000"/>
            <a:ext cx="1397700" cy="1414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33600" y="4572000"/>
            <a:ext cx="1397700" cy="1414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12"/>
          <p:cNvSpPr/>
          <p:nvPr/>
        </p:nvSpPr>
        <p:spPr>
          <a:xfrm>
            <a:off x="2309244" y="4648200"/>
            <a:ext cx="1013419" cy="1092607"/>
          </a:xfrm>
          <a:prstGeom prst="rect">
            <a:avLst/>
          </a:prstGeom>
        </p:spPr>
        <p:txBody>
          <a:bodyPr wrap="none">
            <a:spAutoFit/>
          </a:bodyPr>
          <a:lstStyle/>
          <a:p>
            <a:pPr algn="ctr">
              <a:lnSpc>
                <a:spcPts val="3900"/>
              </a:lnSpc>
            </a:pPr>
            <a:r>
              <a:rPr lang="fa-IR" sz="3400" dirty="0" smtClean="0">
                <a:cs typeface="MRT_Jarida" pitchFamily="82" charset="-78"/>
              </a:rPr>
              <a:t>زمان </a:t>
            </a:r>
          </a:p>
          <a:p>
            <a:pPr algn="ctr">
              <a:lnSpc>
                <a:spcPts val="3900"/>
              </a:lnSpc>
            </a:pPr>
            <a:r>
              <a:rPr lang="fa-IR" sz="3400" dirty="0" smtClean="0">
                <a:cs typeface="MRT_Jarida" pitchFamily="82" charset="-78"/>
              </a:rPr>
              <a:t>هدف</a:t>
            </a:r>
            <a:endParaRPr lang="fa-IR" sz="3400" dirty="0"/>
          </a:p>
        </p:txBody>
      </p:sp>
      <p:sp>
        <p:nvSpPr>
          <p:cNvPr id="14" name="Rectangle 13"/>
          <p:cNvSpPr/>
          <p:nvPr/>
        </p:nvSpPr>
        <p:spPr>
          <a:xfrm>
            <a:off x="533400" y="4876800"/>
            <a:ext cx="1293944" cy="523220"/>
          </a:xfrm>
          <a:prstGeom prst="rect">
            <a:avLst/>
          </a:prstGeom>
        </p:spPr>
        <p:txBody>
          <a:bodyPr wrap="none">
            <a:spAutoFit/>
          </a:bodyPr>
          <a:lstStyle/>
          <a:p>
            <a:r>
              <a:rPr lang="fa-IR" sz="2800" dirty="0" smtClean="0">
                <a:cs typeface="MRT_Jarida" pitchFamily="82" charset="-78"/>
              </a:rPr>
              <a:t>ارزشیابان</a:t>
            </a:r>
            <a:endParaRPr lang="fa-IR" sz="1600" dirty="0"/>
          </a:p>
        </p:txBody>
      </p:sp>
      <p:sp>
        <p:nvSpPr>
          <p:cNvPr id="4" name="Slide Number Placeholder 3"/>
          <p:cNvSpPr>
            <a:spLocks noGrp="1"/>
          </p:cNvSpPr>
          <p:nvPr>
            <p:ph type="sldNum" sz="quarter" idx="12"/>
          </p:nvPr>
        </p:nvSpPr>
        <p:spPr/>
        <p:txBody>
          <a:bodyPr/>
          <a:lstStyle/>
          <a:p>
            <a:fld id="{C459802D-C7AC-4D3C-BB80-E330B30CBC85}"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845294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339" name="Object 4"/>
          <p:cNvGraphicFramePr>
            <a:graphicFrameLocks noGrp="1" noChangeAspect="1"/>
          </p:cNvGraphicFramePr>
          <p:nvPr>
            <p:ph idx="4294967295"/>
            <p:extLst>
              <p:ext uri="{D42A27DB-BD31-4B8C-83A1-F6EECF244321}">
                <p14:modId xmlns:p14="http://schemas.microsoft.com/office/powerpoint/2010/main" val="4242902940"/>
              </p:ext>
            </p:extLst>
          </p:nvPr>
        </p:nvGraphicFramePr>
        <p:xfrm>
          <a:off x="6350" y="3175"/>
          <a:ext cx="9132888" cy="6850063"/>
        </p:xfrm>
        <a:graphic>
          <a:graphicData uri="http://schemas.openxmlformats.org/presentationml/2006/ole">
            <mc:AlternateContent xmlns:mc="http://schemas.openxmlformats.org/markup-compatibility/2006">
              <mc:Choice xmlns:v="urn:schemas-microsoft-com:vml" Requires="v">
                <p:oleObj spid="_x0000_s366837" name="Presentation" r:id="rId4" imgW="4032370" imgH="3023679" progId="PowerPoint.Show.8">
                  <p:embed/>
                </p:oleObj>
              </mc:Choice>
              <mc:Fallback>
                <p:oleObj name="Presentation" r:id="rId4" imgW="4032370" imgH="3023679" progId="PowerPoint.Show.8">
                  <p:embed/>
                  <p:pic>
                    <p:nvPicPr>
                      <p:cNvPr id="0" name=""/>
                      <p:cNvPicPr>
                        <a:picLocks noGrp="1" noChangeAspect="1" noChangeArrowheads="1"/>
                      </p:cNvPicPr>
                      <p:nvPr/>
                    </p:nvPicPr>
                    <p:blipFill>
                      <a:blip r:embed="rId5"/>
                      <a:srcRect/>
                      <a:stretch>
                        <a:fillRect/>
                      </a:stretch>
                    </p:blipFill>
                    <p:spPr bwMode="auto">
                      <a:xfrm>
                        <a:off x="6350" y="3175"/>
                        <a:ext cx="9132888" cy="6850063"/>
                      </a:xfrm>
                      <a:prstGeom prst="rect">
                        <a:avLst/>
                      </a:prstGeom>
                      <a:noFill/>
                      <a:ln>
                        <a:noFill/>
                      </a:ln>
                      <a:effectLst/>
                      <a:extLst/>
                    </p:spPr>
                  </p:pic>
                </p:oleObj>
              </mc:Fallback>
            </mc:AlternateContent>
          </a:graphicData>
        </a:graphic>
      </p:graphicFrame>
      <p:sp>
        <p:nvSpPr>
          <p:cNvPr id="5" name="TextBox 4"/>
          <p:cNvSpPr txBox="1"/>
          <p:nvPr/>
        </p:nvSpPr>
        <p:spPr>
          <a:xfrm>
            <a:off x="72008" y="-27384"/>
            <a:ext cx="1451992" cy="1530548"/>
          </a:xfrm>
          <a:prstGeom prst="flowChartPunchedTape">
            <a:avLst/>
          </a:prstGeom>
          <a:solidFill>
            <a:srgbClr val="CCFF33"/>
          </a:solidFill>
          <a:ln w="28575">
            <a:solidFill>
              <a:srgbClr val="FF0000"/>
            </a:solidFill>
          </a:ln>
        </p:spPr>
        <p:style>
          <a:lnRef idx="1">
            <a:schemeClr val="accent1"/>
          </a:lnRef>
          <a:fillRef idx="2">
            <a:schemeClr val="accent1"/>
          </a:fillRef>
          <a:effectRef idx="1">
            <a:schemeClr val="accent1"/>
          </a:effectRef>
          <a:fontRef idx="minor">
            <a:schemeClr val="dk1"/>
          </a:fontRef>
        </p:style>
        <p:txBody>
          <a:bodyPr wrap="square" rtlCol="1">
            <a:spAutoFit/>
          </a:bodyPr>
          <a:lstStyle/>
          <a:p>
            <a:pPr algn="ctr"/>
            <a:r>
              <a:rPr lang="fa-IR" dirty="0" smtClean="0">
                <a:cs typeface="MRT_Jarida" pitchFamily="82" charset="-78"/>
              </a:rPr>
              <a:t>دسته بندی ارزشیابیهای آموزشی</a:t>
            </a:r>
            <a:endParaRPr lang="fa-IR" dirty="0">
              <a:cs typeface="MRT_Jarida" pitchFamily="82" charset="-78"/>
            </a:endParaRPr>
          </a:p>
        </p:txBody>
      </p:sp>
      <p:sp>
        <p:nvSpPr>
          <p:cNvPr id="3" name="Slide Number Placeholder 2"/>
          <p:cNvSpPr>
            <a:spLocks noGrp="1"/>
          </p:cNvSpPr>
          <p:nvPr>
            <p:ph type="sldNum" sz="quarter" idx="12"/>
          </p:nvPr>
        </p:nvSpPr>
        <p:spPr/>
        <p:txBody>
          <a:bodyPr/>
          <a:lstStyle/>
          <a:p>
            <a:pPr>
              <a:defRPr/>
            </a:pPr>
            <a:fld id="{45C933F2-9DAF-4840-9BB0-EED9EC19B030}" type="slidenum">
              <a:rPr lang="en-US" sz="1400" b="1" smtClean="0">
                <a:solidFill>
                  <a:schemeClr val="bg1"/>
                </a:solidFill>
              </a:rPr>
              <a:pPr>
                <a:defRPr/>
              </a:pPr>
              <a:t>28</a:t>
            </a:fld>
            <a:endParaRPr lang="en-US" sz="1400" b="1" dirty="0">
              <a:solidFill>
                <a:schemeClr val="bg1"/>
              </a:solidFill>
            </a:endParaRPr>
          </a:p>
        </p:txBody>
      </p:sp>
      <p:sp>
        <p:nvSpPr>
          <p:cNvPr id="4" name="Rectangle 3"/>
          <p:cNvSpPr/>
          <p:nvPr/>
        </p:nvSpPr>
        <p:spPr>
          <a:xfrm>
            <a:off x="6058786" y="76170"/>
            <a:ext cx="3085214"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r>
              <a:rPr lang="fa-IR" sz="2400" dirty="0" smtClean="0">
                <a:solidFill>
                  <a:srgbClr val="000000"/>
                </a:solidFill>
                <a:cs typeface="MRT_Heritage Two Bold" pitchFamily="2" charset="-78"/>
              </a:rPr>
              <a:t>در این نوع روش معیار از پیش </a:t>
            </a:r>
          </a:p>
          <a:p>
            <a:pPr algn="ctr" rtl="1"/>
            <a:r>
              <a:rPr lang="fa-IR" sz="2400" dirty="0" smtClean="0">
                <a:solidFill>
                  <a:srgbClr val="000000"/>
                </a:solidFill>
                <a:cs typeface="MRT_Heritage Two Bold" pitchFamily="2" charset="-78"/>
              </a:rPr>
              <a:t>تعیین می شود و یادگیرندگان براسای آن ملاک ،ارزیابی </a:t>
            </a:r>
          </a:p>
          <a:p>
            <a:pPr algn="ctr" rtl="1"/>
            <a:r>
              <a:rPr lang="fa-IR" sz="2400" dirty="0" smtClean="0">
                <a:solidFill>
                  <a:srgbClr val="000000"/>
                </a:solidFill>
                <a:cs typeface="MRT_Heritage Two Bold" pitchFamily="2" charset="-78"/>
              </a:rPr>
              <a:t>می شوند .</a:t>
            </a:r>
            <a:endParaRPr lang="fa-IR" sz="2400" dirty="0">
              <a:solidFill>
                <a:srgbClr val="000000"/>
              </a:solidFill>
              <a:effectLst/>
              <a:cs typeface="MRT_Heritage Two Bold" pitchFamily="2" charset="-78"/>
            </a:endParaRPr>
          </a:p>
        </p:txBody>
      </p:sp>
      <p:sp>
        <p:nvSpPr>
          <p:cNvPr id="6" name="Rectangle 5"/>
          <p:cNvSpPr/>
          <p:nvPr/>
        </p:nvSpPr>
        <p:spPr>
          <a:xfrm>
            <a:off x="2667000" y="76170"/>
            <a:ext cx="30861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a:r>
              <a:rPr lang="fa-IR" sz="2400" dirty="0">
                <a:solidFill>
                  <a:srgbClr val="000000"/>
                </a:solidFill>
                <a:latin typeface="Lucida Sans Unicode"/>
                <a:cs typeface="MRT_Heritage Two Bold" pitchFamily="2" charset="-78"/>
              </a:rPr>
              <a:t>در این نوع روش </a:t>
            </a:r>
            <a:r>
              <a:rPr lang="fa-IR" sz="2400" dirty="0" smtClean="0">
                <a:cs typeface="MRT_Heritage Two Bold" pitchFamily="2" charset="-78"/>
              </a:rPr>
              <a:t>به </a:t>
            </a:r>
            <a:r>
              <a:rPr lang="fa-IR" sz="2400" dirty="0">
                <a:cs typeface="MRT_Heritage Two Bold" pitchFamily="2" charset="-78"/>
              </a:rPr>
              <a:t>جای یک </a:t>
            </a:r>
            <a:r>
              <a:rPr lang="fa-IR" sz="2400" dirty="0" smtClean="0">
                <a:cs typeface="MRT_Heritage Two Bold" pitchFamily="2" charset="-78"/>
              </a:rPr>
              <a:t>معیار </a:t>
            </a:r>
            <a:r>
              <a:rPr lang="fa-IR" sz="2400" dirty="0">
                <a:cs typeface="MRT_Heritage Two Bold" pitchFamily="2" charset="-78"/>
              </a:rPr>
              <a:t>مطلق از پیش تعیین شده ،</a:t>
            </a:r>
            <a:r>
              <a:rPr lang="fa-IR" sz="2400" dirty="0" smtClean="0">
                <a:cs typeface="MRT_Heritage Two Bold" pitchFamily="2" charset="-78"/>
              </a:rPr>
              <a:t>بر </a:t>
            </a:r>
            <a:r>
              <a:rPr lang="fa-IR" sz="2400" dirty="0">
                <a:cs typeface="MRT_Heritage Two Bold" pitchFamily="2" charset="-78"/>
              </a:rPr>
              <a:t>نوعی ملاک نسبی وابسته است .</a:t>
            </a:r>
            <a:endParaRPr lang="fa-IR" sz="2400" dirty="0">
              <a:effectLst/>
              <a:cs typeface="MRT_Heritage Two Bold" pitchFamily="2" charset="-78"/>
            </a:endParaRPr>
          </a:p>
        </p:txBody>
      </p:sp>
    </p:spTree>
    <p:extLst>
      <p:ext uri="{BB962C8B-B14F-4D97-AF65-F5344CB8AC3E}">
        <p14:creationId xmlns:p14="http://schemas.microsoft.com/office/powerpoint/2010/main" val="2885832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576422285"/>
              </p:ext>
            </p:extLst>
          </p:nvPr>
        </p:nvGraphicFramePr>
        <p:xfrm>
          <a:off x="152400" y="228600"/>
          <a:ext cx="8839199" cy="4267200"/>
        </p:xfrm>
        <a:graphic>
          <a:graphicData uri="http://schemas.openxmlformats.org/drawingml/2006/table">
            <a:tbl>
              <a:tblPr firstRow="1" bandRow="1">
                <a:tableStyleId>{5C22544A-7EE6-4342-B048-85BDC9FD1C3A}</a:tableStyleId>
              </a:tblPr>
              <a:tblGrid>
                <a:gridCol w="3919993">
                  <a:extLst>
                    <a:ext uri="{9D8B030D-6E8A-4147-A177-3AD203B41FA5}">
                      <a16:colId xmlns:a16="http://schemas.microsoft.com/office/drawing/2014/main" xmlns="" val="20000"/>
                    </a:ext>
                  </a:extLst>
                </a:gridCol>
                <a:gridCol w="3305092">
                  <a:extLst>
                    <a:ext uri="{9D8B030D-6E8A-4147-A177-3AD203B41FA5}">
                      <a16:colId xmlns:a16="http://schemas.microsoft.com/office/drawing/2014/main" xmlns="" val="20001"/>
                    </a:ext>
                  </a:extLst>
                </a:gridCol>
                <a:gridCol w="1614114">
                  <a:extLst>
                    <a:ext uri="{9D8B030D-6E8A-4147-A177-3AD203B41FA5}">
                      <a16:colId xmlns:a16="http://schemas.microsoft.com/office/drawing/2014/main" xmlns="" val="20002"/>
                    </a:ext>
                  </a:extLst>
                </a:gridCol>
              </a:tblGrid>
              <a:tr h="370840">
                <a:tc>
                  <a:txBody>
                    <a:bodyPr/>
                    <a:lstStyle/>
                    <a:p>
                      <a:pPr algn="ctr"/>
                      <a:r>
                        <a:rPr lang="fa-IR" sz="3200" dirty="0" smtClean="0">
                          <a:cs typeface="MRT_Domrol" pitchFamily="2" charset="-78"/>
                        </a:rPr>
                        <a:t>ارزشیابی معیار مدار</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ارزشیابی</a:t>
                      </a:r>
                      <a:r>
                        <a:rPr lang="fa-IR" sz="3200" baseline="0" dirty="0" smtClean="0">
                          <a:cs typeface="MRT_Domrol" pitchFamily="2" charset="-78"/>
                        </a:rPr>
                        <a:t> هنجارمدار</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fa-IR" sz="3200" dirty="0" smtClean="0">
                          <a:cs typeface="MRT_Domrol" pitchFamily="2" charset="-78"/>
                        </a:rPr>
                        <a:t>تعیین میزان</a:t>
                      </a:r>
                      <a:r>
                        <a:rPr lang="fa-IR" sz="3200" baseline="0" dirty="0" smtClean="0">
                          <a:cs typeface="MRT_Domrol" pitchFamily="2" charset="-78"/>
                        </a:rPr>
                        <a:t> تسلط آزمودنیها برمحتوای درسی</a:t>
                      </a:r>
                    </a:p>
                    <a:p>
                      <a:pPr algn="ct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مقایسه آزمودنیها</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هدف</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fa-IR" sz="3200" dirty="0" smtClean="0">
                          <a:cs typeface="MRT_Domrol" pitchFamily="2" charset="-78"/>
                        </a:rPr>
                        <a:t>هدایت آزمودنی جهت تسلط برمحتوای</a:t>
                      </a:r>
                      <a:r>
                        <a:rPr lang="fa-IR" sz="3200" baseline="0" dirty="0" smtClean="0">
                          <a:cs typeface="MRT_Domrol" pitchFamily="2" charset="-78"/>
                        </a:rPr>
                        <a:t> درسی</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گزینش داوطلبان وامثال آن</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کاربرد</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ctr"/>
                      <a:r>
                        <a:rPr lang="fa-IR" sz="3200" dirty="0" smtClean="0">
                          <a:cs typeface="MRT_Domrol" pitchFamily="2" charset="-78"/>
                        </a:rPr>
                        <a:t>باتوجه به هدفهای درسی انتخاب می</a:t>
                      </a:r>
                      <a:r>
                        <a:rPr lang="fa-IR" sz="3200" baseline="0" dirty="0" smtClean="0">
                          <a:cs typeface="MRT_Domrol" pitchFamily="2" charset="-78"/>
                        </a:rPr>
                        <a:t> شود</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ازخزانه گسترده انتخاب می شود</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fa-IR" sz="3200" dirty="0" smtClean="0">
                          <a:cs typeface="MRT_Domrol" pitchFamily="2" charset="-78"/>
                        </a:rPr>
                        <a:t>نمونه سئوالات</a:t>
                      </a:r>
                      <a:endParaRPr lang="en-US" sz="3200" dirty="0">
                        <a:cs typeface="MRT_Domrol"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956452560"/>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0" y="2743200"/>
            <a:ext cx="6629400" cy="2286000"/>
          </a:xfrm>
        </p:spPr>
        <p:txBody>
          <a:bodyPr>
            <a:prstTxWarp prst="textFadeDown">
              <a:avLst/>
            </a:prstTxWarp>
            <a:noAutofit/>
            <a:scene3d>
              <a:camera prst="orthographicFront"/>
              <a:lightRig rig="glow" dir="tl">
                <a:rot lat="0" lon="0" rev="5400000"/>
              </a:lightRig>
            </a:scene3d>
            <a:sp3d contourW="12700">
              <a:bevelT w="25400" h="25400"/>
              <a:contourClr>
                <a:schemeClr val="accent6">
                  <a:shade val="73000"/>
                </a:schemeClr>
              </a:contourClr>
            </a:sp3d>
          </a:bodyPr>
          <a:lstStyle/>
          <a:p>
            <a:pPr rtl="1"/>
            <a:r>
              <a:rPr lang="fa-IR" sz="6600" b="1" dirty="0" smtClean="0">
                <a:ln w="76200">
                  <a:solidFill>
                    <a:srgbClr val="00FF00"/>
                  </a:solidFill>
                </a:ln>
                <a:solidFill>
                  <a:srgbClr val="00B0F0"/>
                </a:solidFill>
                <a:effectLst>
                  <a:outerShdw blurRad="80000" dist="40000" dir="5040000" algn="tl">
                    <a:srgbClr val="000000">
                      <a:alpha val="30000"/>
                    </a:srgbClr>
                  </a:outerShdw>
                </a:effectLst>
                <a:cs typeface="MRT_Fantezy" pitchFamily="2" charset="-78"/>
              </a:rPr>
              <a:t>ارزشیابی ازیادگیری</a:t>
            </a:r>
            <a:endParaRPr lang="en-US" sz="8000" b="1" dirty="0">
              <a:ln w="76200">
                <a:solidFill>
                  <a:srgbClr val="FFFF00"/>
                </a:solidFill>
              </a:ln>
              <a:solidFill>
                <a:srgbClr val="00B0F0"/>
              </a:solidFill>
              <a:effectLst>
                <a:outerShdw blurRad="80000" dist="40000" dir="5040000" algn="tl">
                  <a:srgbClr val="000000">
                    <a:alpha val="30000"/>
                  </a:srgbClr>
                </a:outerShdw>
              </a:effectLst>
              <a:cs typeface="MRT_Fantezy" pitchFamily="2" charset="-78"/>
            </a:endParaRPr>
          </a:p>
        </p:txBody>
      </p:sp>
      <p:sp>
        <p:nvSpPr>
          <p:cNvPr id="4" name="Slide Number Placeholder 3"/>
          <p:cNvSpPr>
            <a:spLocks noGrp="1"/>
          </p:cNvSpPr>
          <p:nvPr>
            <p:ph type="sldNum" sz="quarter" idx="12"/>
          </p:nvPr>
        </p:nvSpPr>
        <p:spPr/>
        <p:txBody>
          <a:bodyPr/>
          <a:lstStyle/>
          <a:p>
            <a:fld id="{26899B1F-7685-4C43-BFC3-5A345258D5EC}" type="slidenum">
              <a:rPr lang="en-US" smtClean="0">
                <a:solidFill>
                  <a:prstClr val="black">
                    <a:tint val="75000"/>
                  </a:prstClr>
                </a:solidFill>
              </a:rPr>
              <a:pPr/>
              <a:t>3</a:t>
            </a:fld>
            <a:endParaRPr lang="en-US">
              <a:solidFill>
                <a:prstClr val="black">
                  <a:tint val="75000"/>
                </a:prstClr>
              </a:solidFill>
            </a:endParaRPr>
          </a:p>
        </p:txBody>
      </p:sp>
      <p:sp>
        <p:nvSpPr>
          <p:cNvPr id="5" name="TextBox 4"/>
          <p:cNvSpPr txBox="1"/>
          <p:nvPr/>
        </p:nvSpPr>
        <p:spPr>
          <a:xfrm>
            <a:off x="8686800" y="6324600"/>
            <a:ext cx="533400" cy="400110"/>
          </a:xfrm>
          <a:prstGeom prst="rect">
            <a:avLst/>
          </a:prstGeom>
          <a:noFill/>
        </p:spPr>
        <p:txBody>
          <a:bodyPr wrap="square" rtlCol="1">
            <a:spAutoFit/>
          </a:bodyPr>
          <a:lstStyle/>
          <a:p>
            <a:r>
              <a:rPr lang="fa-IR" sz="2000" dirty="0" smtClean="0">
                <a:solidFill>
                  <a:schemeClr val="bg1"/>
                </a:solidFill>
              </a:rPr>
              <a:t>3</a:t>
            </a:r>
            <a:endParaRPr lang="fa-IR" sz="2000" dirty="0">
              <a:solidFill>
                <a:schemeClr val="bg1"/>
              </a:solidFill>
            </a:endParaRPr>
          </a:p>
        </p:txBody>
      </p:sp>
      <p:grpSp>
        <p:nvGrpSpPr>
          <p:cNvPr id="9" name="Group 21"/>
          <p:cNvGrpSpPr>
            <a:grpSpLocks/>
          </p:cNvGrpSpPr>
          <p:nvPr/>
        </p:nvGrpSpPr>
        <p:grpSpPr bwMode="auto">
          <a:xfrm>
            <a:off x="8420894" y="5867400"/>
            <a:ext cx="646906" cy="608013"/>
            <a:chOff x="3890" y="2929"/>
            <a:chExt cx="225" cy="227"/>
          </a:xfrm>
        </p:grpSpPr>
        <p:pic>
          <p:nvPicPr>
            <p:cNvPr id="10" name="Picture 22" descr="blue_blank"/>
            <p:cNvPicPr preferRelativeResize="0">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3890" y="2929"/>
              <a:ext cx="225" cy="227"/>
            </a:xfrm>
            <a:prstGeom prst="rect">
              <a:avLst/>
            </a:prstGeom>
            <a:ln/>
          </p:spPr>
          <p:style>
            <a:lnRef idx="1">
              <a:schemeClr val="accent6"/>
            </a:lnRef>
            <a:fillRef idx="3">
              <a:schemeClr val="accent6"/>
            </a:fillRef>
            <a:effectRef idx="2">
              <a:schemeClr val="accent6"/>
            </a:effectRef>
            <a:fontRef idx="minor">
              <a:schemeClr val="lt1"/>
            </a:fontRef>
          </p:style>
        </p:pic>
        <p:pic>
          <p:nvPicPr>
            <p:cNvPr id="11" name="Picture 23" descr="inetcpl">
              <a:hlinkClick r:id="rId5" action="ppaction://hlinkfile"/>
            </p:cNvPr>
            <p:cNvPicPr preferRelativeResize="0">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3916" y="2950"/>
              <a:ext cx="178" cy="178"/>
            </a:xfrm>
            <a:prstGeom prst="rect">
              <a:avLst/>
            </a:prstGeom>
            <a:ln/>
          </p:spPr>
          <p:style>
            <a:lnRef idx="1">
              <a:schemeClr val="accent6"/>
            </a:lnRef>
            <a:fillRef idx="3">
              <a:schemeClr val="accent6"/>
            </a:fillRef>
            <a:effectRef idx="2">
              <a:schemeClr val="accent6"/>
            </a:effectRef>
            <a:fontRef idx="minor">
              <a:schemeClr val="lt1"/>
            </a:fontRef>
          </p:style>
        </p:pic>
      </p:grpSp>
    </p:spTree>
    <p:extLst>
      <p:ext uri="{BB962C8B-B14F-4D97-AF65-F5344CB8AC3E}">
        <p14:creationId xmlns:p14="http://schemas.microsoft.com/office/powerpoint/2010/main" val="2178660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828800" y="152400"/>
            <a:ext cx="7315200" cy="838200"/>
          </a:xfrm>
        </p:spPr>
        <p:txBody>
          <a:bodyPr/>
          <a:lstStyle/>
          <a:p>
            <a:pPr indent="457200" rtl="1">
              <a:spcBef>
                <a:spcPts val="0"/>
              </a:spcBef>
              <a:spcAft>
                <a:spcPts val="600"/>
              </a:spcAft>
            </a:pPr>
            <a:r>
              <a:rPr lang="fa-IR" sz="4000" spc="-150" dirty="0" smtClean="0">
                <a:cs typeface="MRT_Baseet" pitchFamily="66" charset="-78"/>
              </a:rPr>
              <a:t>تفاوت </a:t>
            </a:r>
            <a:r>
              <a:rPr lang="fa-IR" sz="4000" spc="-150" dirty="0">
                <a:cs typeface="MRT_Baseet" pitchFamily="66" charset="-78"/>
              </a:rPr>
              <a:t>در توزیع فراوانی نمرات حاصل از اجرای آن</a:t>
            </a:r>
          </a:p>
        </p:txBody>
      </p:sp>
      <p:sp>
        <p:nvSpPr>
          <p:cNvPr id="13315" name="Rectangle 3"/>
          <p:cNvSpPr>
            <a:spLocks noGrp="1" noChangeArrowheads="1"/>
          </p:cNvSpPr>
          <p:nvPr>
            <p:ph type="body" idx="1"/>
          </p:nvPr>
        </p:nvSpPr>
        <p:spPr>
          <a:xfrm>
            <a:off x="914400" y="1524000"/>
            <a:ext cx="8229600" cy="5410200"/>
          </a:xfrm>
        </p:spPr>
        <p:txBody>
          <a:bodyPr anchor="ctr"/>
          <a:lstStyle/>
          <a:p>
            <a:pPr marL="1152000" algn="ctr" rtl="1">
              <a:lnSpc>
                <a:spcPts val="3400"/>
              </a:lnSpc>
              <a:spcBef>
                <a:spcPts val="0"/>
              </a:spcBef>
              <a:buClr>
                <a:srgbClr val="FF0000"/>
              </a:buClr>
              <a:buSzPct val="119000"/>
              <a:buFont typeface="Wingdings" pitchFamily="2" charset="2"/>
              <a:buChar char="ü"/>
            </a:pPr>
            <a:r>
              <a:rPr lang="en-US" sz="3200" b="0" dirty="0">
                <a:cs typeface="MRT_Farah" pitchFamily="2" charset="-78"/>
              </a:rPr>
              <a:t>     </a:t>
            </a:r>
            <a:r>
              <a:rPr lang="fa-IR" sz="3200" b="0" dirty="0">
                <a:solidFill>
                  <a:srgbClr val="FF0000"/>
                </a:solidFill>
                <a:cs typeface="MRT_Farah" pitchFamily="2" charset="-78"/>
              </a:rPr>
              <a:t>آزمونهای هنجاری</a:t>
            </a:r>
            <a:r>
              <a:rPr lang="fa-IR" sz="3200" b="0" dirty="0">
                <a:cs typeface="MRT_Farah" pitchFamily="2" charset="-78"/>
              </a:rPr>
              <a:t>: توزیع به صورت </a:t>
            </a:r>
            <a:r>
              <a:rPr lang="fa-IR" sz="3200" b="0" dirty="0" smtClean="0">
                <a:cs typeface="MRT_Farah" pitchFamily="2" charset="-78"/>
              </a:rPr>
              <a:t>                                    طبیعی</a:t>
            </a:r>
          </a:p>
          <a:p>
            <a:pPr marL="1152000" indent="0" algn="ctr" rtl="1">
              <a:lnSpc>
                <a:spcPts val="3400"/>
              </a:lnSpc>
              <a:spcBef>
                <a:spcPts val="0"/>
              </a:spcBef>
              <a:buClr>
                <a:srgbClr val="FF0000"/>
              </a:buClr>
              <a:buSzPct val="119000"/>
              <a:buNone/>
            </a:pPr>
            <a:endParaRPr lang="en-US" sz="3200" b="0" dirty="0" smtClean="0">
              <a:cs typeface="MRT_Farah" pitchFamily="2" charset="-78"/>
            </a:endParaRPr>
          </a:p>
          <a:p>
            <a:pPr marL="809100" indent="0" algn="ctr" rtl="1">
              <a:lnSpc>
                <a:spcPts val="3400"/>
              </a:lnSpc>
              <a:spcBef>
                <a:spcPts val="0"/>
              </a:spcBef>
              <a:buClr>
                <a:srgbClr val="FF0000"/>
              </a:buClr>
              <a:buSzPct val="119000"/>
              <a:buNone/>
            </a:pPr>
            <a:r>
              <a:rPr lang="fa-IR" sz="3200" b="0" dirty="0" smtClean="0">
                <a:cs typeface="MRT_Farah" pitchFamily="2" charset="-78"/>
              </a:rPr>
              <a:t>       اکثر </a:t>
            </a:r>
            <a:r>
              <a:rPr lang="fa-IR" sz="3200" b="0" dirty="0">
                <a:cs typeface="MRT_Farah" pitchFamily="2" charset="-78"/>
              </a:rPr>
              <a:t>نمرات حول میانگین و تعداد </a:t>
            </a:r>
            <a:r>
              <a:rPr lang="fa-IR" sz="3200" b="0" dirty="0" smtClean="0">
                <a:cs typeface="MRT_Farah" pitchFamily="2" charset="-78"/>
              </a:rPr>
              <a:t>   کمی </a:t>
            </a:r>
            <a:r>
              <a:rPr lang="fa-IR" sz="3200" b="0" dirty="0">
                <a:cs typeface="MRT_Farah" pitchFamily="2" charset="-78"/>
              </a:rPr>
              <a:t>بالاتر یا پایینتر هستند</a:t>
            </a:r>
          </a:p>
          <a:p>
            <a:pPr marL="1152000" algn="ctr" rtl="1">
              <a:lnSpc>
                <a:spcPts val="3400"/>
              </a:lnSpc>
              <a:spcBef>
                <a:spcPts val="0"/>
              </a:spcBef>
              <a:buClr>
                <a:srgbClr val="FF0000"/>
              </a:buClr>
              <a:buSzPct val="119000"/>
              <a:buFont typeface="Wingdings" pitchFamily="2" charset="2"/>
              <a:buChar char="ü"/>
            </a:pPr>
            <a:endParaRPr lang="fa-IR" sz="3200" b="0" dirty="0" smtClean="0">
              <a:cs typeface="MRT_Farah" pitchFamily="2" charset="-78"/>
            </a:endParaRPr>
          </a:p>
          <a:p>
            <a:pPr marL="1152000" algn="ctr" rtl="1">
              <a:lnSpc>
                <a:spcPts val="3400"/>
              </a:lnSpc>
              <a:spcBef>
                <a:spcPts val="0"/>
              </a:spcBef>
              <a:buClr>
                <a:srgbClr val="FF0000"/>
              </a:buClr>
              <a:buSzPct val="119000"/>
              <a:buFont typeface="Wingdings" pitchFamily="2" charset="2"/>
              <a:buChar char="ü"/>
            </a:pPr>
            <a:r>
              <a:rPr lang="en-US" sz="3200" b="0" dirty="0">
                <a:cs typeface="MRT_Farah" pitchFamily="2" charset="-78"/>
              </a:rPr>
              <a:t>    </a:t>
            </a:r>
            <a:r>
              <a:rPr lang="fa-IR" sz="3200" b="0" dirty="0">
                <a:solidFill>
                  <a:srgbClr val="FF0000"/>
                </a:solidFill>
                <a:cs typeface="MRT_Farah" pitchFamily="2" charset="-78"/>
              </a:rPr>
              <a:t>آزمونهای ملاکی</a:t>
            </a:r>
            <a:r>
              <a:rPr lang="fa-IR" sz="3200" b="0" dirty="0">
                <a:cs typeface="MRT_Farah" pitchFamily="2" charset="-78"/>
              </a:rPr>
              <a:t>:توزیعی دارد معرف منحنی های دارای کجی منفی</a:t>
            </a:r>
          </a:p>
          <a:p>
            <a:pPr marL="1152000" algn="ctr" rtl="1">
              <a:lnSpc>
                <a:spcPts val="3400"/>
              </a:lnSpc>
              <a:spcBef>
                <a:spcPts val="0"/>
              </a:spcBef>
              <a:buClr>
                <a:srgbClr val="FF0000"/>
              </a:buClr>
              <a:buSzPct val="119000"/>
              <a:buFont typeface="Wingdings" pitchFamily="2" charset="2"/>
              <a:buChar char="ü"/>
            </a:pPr>
            <a:endParaRPr lang="fa-IR" sz="3200" b="0" dirty="0" smtClean="0">
              <a:cs typeface="MRT_Farah" pitchFamily="2" charset="-78"/>
            </a:endParaRPr>
          </a:p>
          <a:p>
            <a:pPr marL="809100" indent="0" algn="ctr" rtl="1">
              <a:lnSpc>
                <a:spcPts val="3400"/>
              </a:lnSpc>
              <a:spcBef>
                <a:spcPts val="0"/>
              </a:spcBef>
              <a:buClr>
                <a:srgbClr val="FF0000"/>
              </a:buClr>
              <a:buSzPct val="119000"/>
              <a:buNone/>
            </a:pPr>
            <a:r>
              <a:rPr lang="en-US" sz="3200" b="0" dirty="0">
                <a:cs typeface="MRT_Farah" pitchFamily="2" charset="-78"/>
              </a:rPr>
              <a:t>  </a:t>
            </a:r>
            <a:r>
              <a:rPr lang="fa-IR" sz="3200" b="0" dirty="0">
                <a:cs typeface="MRT_Farah" pitchFamily="2" charset="-78"/>
              </a:rPr>
              <a:t>نشاندهنده بالا بودن سطح نمرات و تحقق اکثریت اهداف آموزشی </a:t>
            </a:r>
          </a:p>
          <a:p>
            <a:pPr marL="1152000" algn="ctr" rtl="1">
              <a:lnSpc>
                <a:spcPts val="3400"/>
              </a:lnSpc>
              <a:spcBef>
                <a:spcPts val="0"/>
              </a:spcBef>
              <a:buClr>
                <a:srgbClr val="FF0000"/>
              </a:buClr>
              <a:buSzPct val="119000"/>
              <a:buFont typeface="Wingdings" pitchFamily="2" charset="2"/>
              <a:buChar char="ü"/>
            </a:pPr>
            <a:endParaRPr lang="fa-IR" sz="3200" b="0" dirty="0">
              <a:cs typeface="MRT_Farah" pitchFamily="2" charset="-78"/>
            </a:endParaRPr>
          </a:p>
        </p:txBody>
      </p:sp>
      <p:pic>
        <p:nvPicPr>
          <p:cNvPr id="3686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1707" y="381000"/>
            <a:ext cx="346864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3598225" y="864758"/>
            <a:ext cx="2954976" cy="975917"/>
          </a:xfrm>
          <a:custGeom>
            <a:avLst/>
            <a:gdLst>
              <a:gd name="connsiteX0" fmla="*/ 0 w 3111335"/>
              <a:gd name="connsiteY0" fmla="*/ 1009403 h 1033153"/>
              <a:gd name="connsiteX1" fmla="*/ 950026 w 3111335"/>
              <a:gd name="connsiteY1" fmla="*/ 855023 h 1033153"/>
              <a:gd name="connsiteX2" fmla="*/ 1816925 w 3111335"/>
              <a:gd name="connsiteY2" fmla="*/ 522514 h 1033153"/>
              <a:gd name="connsiteX3" fmla="*/ 2244436 w 3111335"/>
              <a:gd name="connsiteY3" fmla="*/ 213756 h 1033153"/>
              <a:gd name="connsiteX4" fmla="*/ 2327564 w 3111335"/>
              <a:gd name="connsiteY4" fmla="*/ 118753 h 1033153"/>
              <a:gd name="connsiteX5" fmla="*/ 2921330 w 3111335"/>
              <a:gd name="connsiteY5" fmla="*/ 59377 h 1033153"/>
              <a:gd name="connsiteX6" fmla="*/ 3111335 w 3111335"/>
              <a:gd name="connsiteY6" fmla="*/ 1033153 h 1033153"/>
              <a:gd name="connsiteX7" fmla="*/ 3111335 w 3111335"/>
              <a:gd name="connsiteY7" fmla="*/ 1033153 h 1033153"/>
              <a:gd name="connsiteX0" fmla="*/ 0 w 3111335"/>
              <a:gd name="connsiteY0" fmla="*/ 1008383 h 1032133"/>
              <a:gd name="connsiteX1" fmla="*/ 950026 w 3111335"/>
              <a:gd name="connsiteY1" fmla="*/ 854003 h 1032133"/>
              <a:gd name="connsiteX2" fmla="*/ 1816925 w 3111335"/>
              <a:gd name="connsiteY2" fmla="*/ 521494 h 1032133"/>
              <a:gd name="connsiteX3" fmla="*/ 2244436 w 3111335"/>
              <a:gd name="connsiteY3" fmla="*/ 177110 h 1032133"/>
              <a:gd name="connsiteX4" fmla="*/ 2327564 w 3111335"/>
              <a:gd name="connsiteY4" fmla="*/ 117733 h 1032133"/>
              <a:gd name="connsiteX5" fmla="*/ 2921330 w 3111335"/>
              <a:gd name="connsiteY5" fmla="*/ 58357 h 1032133"/>
              <a:gd name="connsiteX6" fmla="*/ 3111335 w 3111335"/>
              <a:gd name="connsiteY6" fmla="*/ 1032133 h 1032133"/>
              <a:gd name="connsiteX7" fmla="*/ 3111335 w 3111335"/>
              <a:gd name="connsiteY7" fmla="*/ 1032133 h 1032133"/>
              <a:gd name="connsiteX0" fmla="*/ 0 w 3111335"/>
              <a:gd name="connsiteY0" fmla="*/ 951671 h 975421"/>
              <a:gd name="connsiteX1" fmla="*/ 950026 w 3111335"/>
              <a:gd name="connsiteY1" fmla="*/ 797291 h 975421"/>
              <a:gd name="connsiteX2" fmla="*/ 1816925 w 3111335"/>
              <a:gd name="connsiteY2" fmla="*/ 464782 h 975421"/>
              <a:gd name="connsiteX3" fmla="*/ 2244436 w 3111335"/>
              <a:gd name="connsiteY3" fmla="*/ 120398 h 975421"/>
              <a:gd name="connsiteX4" fmla="*/ 2327564 w 3111335"/>
              <a:gd name="connsiteY4" fmla="*/ 61021 h 975421"/>
              <a:gd name="connsiteX5" fmla="*/ 2968831 w 3111335"/>
              <a:gd name="connsiteY5" fmla="*/ 72897 h 975421"/>
              <a:gd name="connsiteX6" fmla="*/ 3111335 w 3111335"/>
              <a:gd name="connsiteY6" fmla="*/ 975421 h 975421"/>
              <a:gd name="connsiteX7" fmla="*/ 3111335 w 3111335"/>
              <a:gd name="connsiteY7" fmla="*/ 975421 h 975421"/>
              <a:gd name="connsiteX0" fmla="*/ 0 w 3111335"/>
              <a:gd name="connsiteY0" fmla="*/ 951671 h 975421"/>
              <a:gd name="connsiteX1" fmla="*/ 950026 w 3111335"/>
              <a:gd name="connsiteY1" fmla="*/ 797291 h 975421"/>
              <a:gd name="connsiteX2" fmla="*/ 1816925 w 3111335"/>
              <a:gd name="connsiteY2" fmla="*/ 464782 h 975421"/>
              <a:gd name="connsiteX3" fmla="*/ 2244436 w 3111335"/>
              <a:gd name="connsiteY3" fmla="*/ 120398 h 975421"/>
              <a:gd name="connsiteX4" fmla="*/ 2365075 w 3111335"/>
              <a:gd name="connsiteY4" fmla="*/ 61021 h 975421"/>
              <a:gd name="connsiteX5" fmla="*/ 2968831 w 3111335"/>
              <a:gd name="connsiteY5" fmla="*/ 72897 h 975421"/>
              <a:gd name="connsiteX6" fmla="*/ 3111335 w 3111335"/>
              <a:gd name="connsiteY6" fmla="*/ 975421 h 975421"/>
              <a:gd name="connsiteX7" fmla="*/ 3111335 w 3111335"/>
              <a:gd name="connsiteY7" fmla="*/ 975421 h 975421"/>
              <a:gd name="connsiteX0" fmla="*/ 0 w 3111335"/>
              <a:gd name="connsiteY0" fmla="*/ 952167 h 975917"/>
              <a:gd name="connsiteX1" fmla="*/ 950026 w 3111335"/>
              <a:gd name="connsiteY1" fmla="*/ 797787 h 975917"/>
              <a:gd name="connsiteX2" fmla="*/ 1816925 w 3111335"/>
              <a:gd name="connsiteY2" fmla="*/ 465278 h 975917"/>
              <a:gd name="connsiteX3" fmla="*/ 2294452 w 3111335"/>
              <a:gd name="connsiteY3" fmla="*/ 132770 h 975917"/>
              <a:gd name="connsiteX4" fmla="*/ 2365075 w 3111335"/>
              <a:gd name="connsiteY4" fmla="*/ 61517 h 975917"/>
              <a:gd name="connsiteX5" fmla="*/ 2968831 w 3111335"/>
              <a:gd name="connsiteY5" fmla="*/ 73393 h 975917"/>
              <a:gd name="connsiteX6" fmla="*/ 3111335 w 3111335"/>
              <a:gd name="connsiteY6" fmla="*/ 975917 h 975917"/>
              <a:gd name="connsiteX7" fmla="*/ 3111335 w 3111335"/>
              <a:gd name="connsiteY7" fmla="*/ 975917 h 97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335" h="975917">
                <a:moveTo>
                  <a:pt x="0" y="952167"/>
                </a:moveTo>
                <a:cubicBezTo>
                  <a:pt x="323602" y="915551"/>
                  <a:pt x="647205" y="878935"/>
                  <a:pt x="950026" y="797787"/>
                </a:cubicBezTo>
                <a:cubicBezTo>
                  <a:pt x="1252847" y="716639"/>
                  <a:pt x="1592854" y="576114"/>
                  <a:pt x="1816925" y="465278"/>
                </a:cubicBezTo>
                <a:cubicBezTo>
                  <a:pt x="2040996" y="354442"/>
                  <a:pt x="2203094" y="200063"/>
                  <a:pt x="2294452" y="132770"/>
                </a:cubicBezTo>
                <a:cubicBezTo>
                  <a:pt x="2385810" y="65477"/>
                  <a:pt x="2252679" y="71413"/>
                  <a:pt x="2365075" y="61517"/>
                </a:cubicBezTo>
                <a:cubicBezTo>
                  <a:pt x="2477472" y="51621"/>
                  <a:pt x="2844454" y="-79007"/>
                  <a:pt x="2968831" y="73393"/>
                </a:cubicBezTo>
                <a:cubicBezTo>
                  <a:pt x="3093208" y="225793"/>
                  <a:pt x="3087584" y="825496"/>
                  <a:pt x="3111335" y="975917"/>
                </a:cubicBezTo>
                <a:lnTo>
                  <a:pt x="3111335" y="975917"/>
                </a:lnTo>
              </a:path>
            </a:pathLst>
          </a:custGeom>
          <a:blipFill>
            <a:blip r:embed="rId4"/>
            <a:tile tx="0" ty="0" sx="100000" sy="100000" flip="none" algn="tl"/>
          </a:blipFill>
          <a:ln>
            <a:solidFill>
              <a:srgbClr val="00FF00"/>
            </a:solidFill>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w="76200">
                <a:solidFill>
                  <a:schemeClr val="tx1"/>
                </a:solidFill>
              </a:ln>
              <a:solidFill>
                <a:schemeClr val="tx1"/>
              </a:solidFill>
              <a:effectLst/>
              <a:latin typeface="Arial" charset="0"/>
            </a:endParaRPr>
          </a:p>
        </p:txBody>
      </p:sp>
      <p:sp>
        <p:nvSpPr>
          <p:cNvPr id="3" name="Slide Number Placeholder 2"/>
          <p:cNvSpPr>
            <a:spLocks noGrp="1"/>
          </p:cNvSpPr>
          <p:nvPr>
            <p:ph type="sldNum" sz="quarter" idx="12"/>
          </p:nvPr>
        </p:nvSpPr>
        <p:spPr>
          <a:xfrm>
            <a:off x="8534400" y="6381750"/>
            <a:ext cx="533400" cy="476250"/>
          </a:xfrm>
        </p:spPr>
        <p:txBody>
          <a:bodyPr/>
          <a:lstStyle/>
          <a:p>
            <a:fld id="{F1F22EAA-7F9D-4355-8582-DC3B1DC6CEA5}" type="slidenum">
              <a:rPr lang="en-US" smtClean="0">
                <a:solidFill>
                  <a:srgbClr val="000000"/>
                </a:solidFill>
              </a:rPr>
              <a:pPr/>
              <a:t>30</a:t>
            </a:fld>
            <a:endParaRPr lang="en-US" dirty="0">
              <a:solidFill>
                <a:srgbClr val="000000"/>
              </a:solidFill>
            </a:endParaRPr>
          </a:p>
        </p:txBody>
      </p:sp>
    </p:spTree>
    <p:extLst>
      <p:ext uri="{BB962C8B-B14F-4D97-AF65-F5344CB8AC3E}">
        <p14:creationId xmlns:p14="http://schemas.microsoft.com/office/powerpoint/2010/main" val="103969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68644"/>
                                        </p:tgtEl>
                                        <p:attrNameLst>
                                          <p:attrName>style.visibility</p:attrName>
                                        </p:attrNameLst>
                                      </p:cBhvr>
                                      <p:to>
                                        <p:strVal val="visible"/>
                                      </p:to>
                                    </p:set>
                                    <p:anim calcmode="lin" valueType="num">
                                      <p:cBhvr>
                                        <p:cTn id="7" dur="1000" fill="hold"/>
                                        <p:tgtEl>
                                          <p:spTgt spid="368644"/>
                                        </p:tgtEl>
                                        <p:attrNameLst>
                                          <p:attrName>ppt_w</p:attrName>
                                        </p:attrNameLst>
                                      </p:cBhvr>
                                      <p:tavLst>
                                        <p:tav tm="0">
                                          <p:val>
                                            <p:fltVal val="0"/>
                                          </p:val>
                                        </p:tav>
                                        <p:tav tm="100000">
                                          <p:val>
                                            <p:strVal val="#ppt_w"/>
                                          </p:val>
                                        </p:tav>
                                      </p:tavLst>
                                    </p:anim>
                                    <p:anim calcmode="lin" valueType="num">
                                      <p:cBhvr>
                                        <p:cTn id="8" dur="1000" fill="hold"/>
                                        <p:tgtEl>
                                          <p:spTgt spid="368644"/>
                                        </p:tgtEl>
                                        <p:attrNameLst>
                                          <p:attrName>ppt_h</p:attrName>
                                        </p:attrNameLst>
                                      </p:cBhvr>
                                      <p:tavLst>
                                        <p:tav tm="0">
                                          <p:val>
                                            <p:fltVal val="0"/>
                                          </p:val>
                                        </p:tav>
                                        <p:tav tm="100000">
                                          <p:val>
                                            <p:strVal val="#ppt_h"/>
                                          </p:val>
                                        </p:tav>
                                      </p:tavLst>
                                    </p:anim>
                                    <p:anim calcmode="lin" valueType="num">
                                      <p:cBhvr>
                                        <p:cTn id="9" dur="1000" fill="hold"/>
                                        <p:tgtEl>
                                          <p:spTgt spid="368644"/>
                                        </p:tgtEl>
                                        <p:attrNameLst>
                                          <p:attrName>style.rotation</p:attrName>
                                        </p:attrNameLst>
                                      </p:cBhvr>
                                      <p:tavLst>
                                        <p:tav tm="0">
                                          <p:val>
                                            <p:fltVal val="90"/>
                                          </p:val>
                                        </p:tav>
                                        <p:tav tm="100000">
                                          <p:val>
                                            <p:fltVal val="0"/>
                                          </p:val>
                                        </p:tav>
                                      </p:tavLst>
                                    </p:anim>
                                    <p:animEffect transition="in" filter="fade">
                                      <p:cBhvr>
                                        <p:cTn id="10" dur="1000"/>
                                        <p:tgtEl>
                                          <p:spTgt spid="36864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fa-IR" smtClean="0"/>
              <a:t>1394/06/26</a:t>
            </a:r>
            <a:endParaRPr lang="en-US"/>
          </a:p>
        </p:txBody>
      </p:sp>
      <p:sp>
        <p:nvSpPr>
          <p:cNvPr id="4" name="Slide Number Placeholder 3"/>
          <p:cNvSpPr>
            <a:spLocks noGrp="1"/>
          </p:cNvSpPr>
          <p:nvPr>
            <p:ph type="sldNum" sz="quarter" idx="12"/>
          </p:nvPr>
        </p:nvSpPr>
        <p:spPr/>
        <p:txBody>
          <a:bodyPr/>
          <a:lstStyle/>
          <a:p>
            <a:pPr>
              <a:defRPr/>
            </a:pPr>
            <a:fld id="{45C933F2-9DAF-4840-9BB0-EED9EC19B030}" type="slidenum">
              <a:rPr lang="en-US" smtClean="0"/>
              <a:pPr>
                <a:defRPr/>
              </a:pPr>
              <a:t>31</a:t>
            </a:fld>
            <a:endParaRPr lang="en-US"/>
          </a:p>
        </p:txBody>
      </p:sp>
      <p:graphicFrame>
        <p:nvGraphicFramePr>
          <p:cNvPr id="16387" name="Object 4"/>
          <p:cNvGraphicFramePr>
            <a:graphicFrameLocks noGrp="1" noChangeAspect="1"/>
          </p:cNvGraphicFramePr>
          <p:nvPr>
            <p:ph idx="4294967295"/>
            <p:extLst>
              <p:ext uri="{D42A27DB-BD31-4B8C-83A1-F6EECF244321}">
                <p14:modId xmlns:p14="http://schemas.microsoft.com/office/powerpoint/2010/main" val="906856975"/>
              </p:ext>
            </p:extLst>
          </p:nvPr>
        </p:nvGraphicFramePr>
        <p:xfrm>
          <a:off x="17463" y="0"/>
          <a:ext cx="9126537" cy="6845301"/>
        </p:xfrm>
        <a:graphic>
          <a:graphicData uri="http://schemas.openxmlformats.org/presentationml/2006/ole">
            <mc:AlternateContent xmlns:mc="http://schemas.openxmlformats.org/markup-compatibility/2006">
              <mc:Choice xmlns:v="urn:schemas-microsoft-com:vml" Requires="v">
                <p:oleObj spid="_x0000_s367845" name="Presentation" r:id="rId4" imgW="4655800" imgH="3492882" progId="PowerPoint.Show.8">
                  <p:embed/>
                </p:oleObj>
              </mc:Choice>
              <mc:Fallback>
                <p:oleObj name="Presentation" r:id="rId4" imgW="4655800" imgH="3492882" progId="PowerPoint.Show.8">
                  <p:embed/>
                  <p:pic>
                    <p:nvPicPr>
                      <p:cNvPr id="0" name=""/>
                      <p:cNvPicPr>
                        <a:picLocks noGrp="1" noChangeAspect="1" noChangeArrowheads="1"/>
                      </p:cNvPicPr>
                      <p:nvPr/>
                    </p:nvPicPr>
                    <p:blipFill>
                      <a:blip r:embed="rId5"/>
                      <a:srcRect/>
                      <a:stretch>
                        <a:fillRect/>
                      </a:stretch>
                    </p:blipFill>
                    <p:spPr bwMode="auto">
                      <a:xfrm>
                        <a:off x="17463" y="0"/>
                        <a:ext cx="9126537" cy="684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 name="TextBox 2"/>
          <p:cNvSpPr txBox="1"/>
          <p:nvPr/>
        </p:nvSpPr>
        <p:spPr>
          <a:xfrm>
            <a:off x="72008" y="-27384"/>
            <a:ext cx="1187624" cy="1530548"/>
          </a:xfrm>
          <a:prstGeom prst="flowChartPunchedTape">
            <a:avLst/>
          </a:prstGeom>
          <a:solidFill>
            <a:srgbClr val="CCFF33"/>
          </a:solidFill>
          <a:ln w="28575">
            <a:solidFill>
              <a:srgbClr val="FF0000"/>
            </a:solidFill>
          </a:ln>
        </p:spPr>
        <p:style>
          <a:lnRef idx="1">
            <a:schemeClr val="accent1"/>
          </a:lnRef>
          <a:fillRef idx="2">
            <a:schemeClr val="accent1"/>
          </a:fillRef>
          <a:effectRef idx="1">
            <a:schemeClr val="accent1"/>
          </a:effectRef>
          <a:fontRef idx="minor">
            <a:schemeClr val="dk1"/>
          </a:fontRef>
        </p:style>
        <p:txBody>
          <a:bodyPr wrap="square" rtlCol="1">
            <a:spAutoFit/>
          </a:bodyPr>
          <a:lstStyle/>
          <a:p>
            <a:pPr algn="ctr"/>
            <a:r>
              <a:rPr lang="fa-IR" dirty="0" smtClean="0">
                <a:cs typeface="MRT_Jarida" pitchFamily="82" charset="-78"/>
              </a:rPr>
              <a:t>دسته بندی ارزشیابیهای آموزشی</a:t>
            </a:r>
            <a:endParaRPr lang="fa-IR" dirty="0">
              <a:cs typeface="MRT_Jarida" pitchFamily="82" charset="-78"/>
            </a:endParaRPr>
          </a:p>
        </p:txBody>
      </p:sp>
    </p:spTree>
    <p:extLst>
      <p:ext uri="{BB962C8B-B14F-4D97-AF65-F5344CB8AC3E}">
        <p14:creationId xmlns:p14="http://schemas.microsoft.com/office/powerpoint/2010/main" val="35948392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7411" name="Object 5"/>
          <p:cNvGraphicFramePr>
            <a:graphicFrameLocks noGrp="1" noChangeAspect="1"/>
          </p:cNvGraphicFramePr>
          <p:nvPr>
            <p:ph idx="4294967295"/>
            <p:extLst>
              <p:ext uri="{D42A27DB-BD31-4B8C-83A1-F6EECF244321}">
                <p14:modId xmlns:p14="http://schemas.microsoft.com/office/powerpoint/2010/main" val="2295449427"/>
              </p:ext>
            </p:extLst>
          </p:nvPr>
        </p:nvGraphicFramePr>
        <p:xfrm>
          <a:off x="0" y="0"/>
          <a:ext cx="9142413" cy="6854825"/>
        </p:xfrm>
        <a:graphic>
          <a:graphicData uri="http://schemas.openxmlformats.org/presentationml/2006/ole">
            <mc:AlternateContent xmlns:mc="http://schemas.openxmlformats.org/markup-compatibility/2006">
              <mc:Choice xmlns:v="urn:schemas-microsoft-com:vml" Requires="v">
                <p:oleObj spid="_x0000_s364800" name="Presentation" r:id="rId4" imgW="4645037" imgH="3482215" progId="PowerPoint.Show.8">
                  <p:embed/>
                </p:oleObj>
              </mc:Choice>
              <mc:Fallback>
                <p:oleObj name="Presentation" r:id="rId4" imgW="4645037" imgH="3482215" progId="PowerPoint.Show.8">
                  <p:embed/>
                  <p:pic>
                    <p:nvPicPr>
                      <p:cNvPr id="0" name=""/>
                      <p:cNvPicPr>
                        <a:picLocks noGrp="1" noChangeAspect="1" noChangeArrowheads="1"/>
                      </p:cNvPicPr>
                      <p:nvPr/>
                    </p:nvPicPr>
                    <p:blipFill>
                      <a:blip r:embed="rId5"/>
                      <a:srcRect/>
                      <a:stretch>
                        <a:fillRect/>
                      </a:stretch>
                    </p:blipFill>
                    <p:spPr bwMode="auto">
                      <a:xfrm>
                        <a:off x="0" y="0"/>
                        <a:ext cx="9142413" cy="6854825"/>
                      </a:xfrm>
                      <a:prstGeom prst="rect">
                        <a:avLst/>
                      </a:prstGeom>
                      <a:noFill/>
                      <a:ln>
                        <a:noFill/>
                      </a:ln>
                      <a:effectLs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45C933F2-9DAF-4840-9BB0-EED9EC19B030}" type="slidenum">
              <a:rPr lang="en-US" sz="1400" b="1" smtClean="0">
                <a:solidFill>
                  <a:schemeClr val="bg1"/>
                </a:solidFill>
              </a:rPr>
              <a:pPr>
                <a:defRPr/>
              </a:pPr>
              <a:t>32</a:t>
            </a:fld>
            <a:endParaRPr lang="en-US" sz="1400" b="1">
              <a:solidFill>
                <a:schemeClr val="bg1"/>
              </a:solidFill>
            </a:endParaRPr>
          </a:p>
        </p:txBody>
      </p:sp>
    </p:spTree>
    <p:extLst>
      <p:ext uri="{BB962C8B-B14F-4D97-AF65-F5344CB8AC3E}">
        <p14:creationId xmlns:p14="http://schemas.microsoft.com/office/powerpoint/2010/main" val="424849964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a:ln>
            <a:solidFill>
              <a:srgbClr val="FF0000"/>
            </a:solidFill>
          </a:ln>
          <a:effectLst>
            <a:glow rad="228600">
              <a:schemeClr val="accent3">
                <a:satMod val="175000"/>
                <a:alpha val="40000"/>
              </a:schemeClr>
            </a:glow>
          </a:effectLst>
          <a:scene3d>
            <a:camera prst="perspectiveRelaxedModerately"/>
            <a:lightRig rig="threePt" dir="t"/>
          </a:scene3d>
        </p:spPr>
        <p:txBody>
          <a:bodyPr/>
          <a:lstStyle/>
          <a:p>
            <a:pPr marL="0" indent="-320040" rtl="1" eaLnBrk="1" fontAlgn="auto" hangingPunct="1">
              <a:spcAft>
                <a:spcPts val="0"/>
              </a:spcAft>
              <a:buClr>
                <a:schemeClr val="accent6">
                  <a:lumMod val="75000"/>
                </a:schemeClr>
              </a:buClr>
              <a:defRPr/>
            </a:pPr>
            <a:r>
              <a:rPr lang="ar-SA" sz="3600" dirty="0">
                <a:solidFill>
                  <a:schemeClr val="tx1"/>
                </a:solidFill>
                <a:effectLst/>
                <a:latin typeface="Times New Roman"/>
                <a:ea typeface="Times New Roman"/>
              </a:rPr>
              <a:t>بایدها و نبایدهای ارزش یابی مستمر </a:t>
            </a:r>
            <a:endParaRPr lang="en-US" sz="3600" dirty="0">
              <a:solidFill>
                <a:schemeClr val="tx1"/>
              </a:solidFill>
              <a:effectLst/>
              <a:latin typeface="Times New Roman"/>
              <a:ea typeface="Times New Roman"/>
            </a:endParaRPr>
          </a:p>
        </p:txBody>
      </p:sp>
      <p:sp>
        <p:nvSpPr>
          <p:cNvPr id="3" name="Content Placeholder 2"/>
          <p:cNvSpPr>
            <a:spLocks noGrp="1"/>
          </p:cNvSpPr>
          <p:nvPr>
            <p:ph sz="quarter" idx="13"/>
          </p:nvPr>
        </p:nvSpPr>
        <p:spPr>
          <a:xfrm>
            <a:off x="76200" y="1295400"/>
            <a:ext cx="8991600" cy="5410200"/>
          </a:xfrm>
          <a:noFill/>
          <a:ln w="38100">
            <a:solidFill>
              <a:schemeClr val="tx1"/>
            </a:solidFill>
          </a:ln>
          <a:effectLst>
            <a:glow rad="101600">
              <a:schemeClr val="accent6">
                <a:satMod val="175000"/>
                <a:alpha val="40000"/>
              </a:schemeClr>
            </a:glow>
            <a:innerShdw blurRad="114300">
              <a:prstClr val="black"/>
            </a:innerShdw>
          </a:effectLst>
          <a:scene3d>
            <a:camera prst="orthographicFront"/>
            <a:lightRig rig="threePt" dir="t"/>
          </a:scene3d>
          <a:sp3d>
            <a:bevelT prst="convex"/>
          </a:sp3d>
          <a:extLst/>
        </p:spPr>
        <p:txBody>
          <a:bodyPr>
            <a:normAutofit lnSpcReduction="10000"/>
          </a:bodyPr>
          <a:lstStyle>
            <a:lvl1pPr marL="44450" eaLnBrk="0" hangingPunct="0">
              <a:defRPr>
                <a:solidFill>
                  <a:schemeClr val="tx1"/>
                </a:solidFill>
                <a:latin typeface="Constantia" pitchFamily="18" charset="0"/>
                <a:cs typeface="Arial" pitchFamily="34" charset="0"/>
              </a:defRPr>
            </a:lvl1pPr>
            <a:lvl2pPr marL="742950" indent="-285750" eaLnBrk="0" hangingPunct="0">
              <a:defRPr>
                <a:solidFill>
                  <a:schemeClr val="tx1"/>
                </a:solidFill>
                <a:latin typeface="Constantia" pitchFamily="18" charset="0"/>
                <a:cs typeface="Arial" pitchFamily="34" charset="0"/>
              </a:defRPr>
            </a:lvl2pPr>
            <a:lvl3pPr marL="1143000" indent="-228600" eaLnBrk="0" hangingPunct="0">
              <a:defRPr>
                <a:solidFill>
                  <a:schemeClr val="tx1"/>
                </a:solidFill>
                <a:latin typeface="Constantia" pitchFamily="18" charset="0"/>
                <a:cs typeface="Arial" pitchFamily="34" charset="0"/>
              </a:defRPr>
            </a:lvl3pPr>
            <a:lvl4pPr marL="1600200" indent="-228600" eaLnBrk="0" hangingPunct="0">
              <a:defRPr>
                <a:solidFill>
                  <a:schemeClr val="tx1"/>
                </a:solidFill>
                <a:latin typeface="Constantia" pitchFamily="18" charset="0"/>
                <a:cs typeface="Arial" pitchFamily="34" charset="0"/>
              </a:defRPr>
            </a:lvl4pPr>
            <a:lvl5pPr marL="2057400" indent="-228600" eaLnBrk="0" hangingPunct="0">
              <a:defRPr>
                <a:solidFill>
                  <a:schemeClr val="tx1"/>
                </a:solidFill>
                <a:latin typeface="Constantia" pitchFamily="18" charset="0"/>
                <a:cs typeface="Arial" pitchFamily="34" charset="0"/>
              </a:defRPr>
            </a:lvl5pPr>
            <a:lvl6pPr marL="2514600" indent="-228600" eaLnBrk="0" fontAlgn="base" hangingPunct="0">
              <a:spcBef>
                <a:spcPct val="0"/>
              </a:spcBef>
              <a:spcAft>
                <a:spcPct val="0"/>
              </a:spcAft>
              <a:defRPr>
                <a:solidFill>
                  <a:schemeClr val="tx1"/>
                </a:solidFill>
                <a:latin typeface="Constantia" pitchFamily="18" charset="0"/>
                <a:cs typeface="Arial" pitchFamily="34" charset="0"/>
              </a:defRPr>
            </a:lvl6pPr>
            <a:lvl7pPr marL="2971800" indent="-228600" eaLnBrk="0" fontAlgn="base" hangingPunct="0">
              <a:spcBef>
                <a:spcPct val="0"/>
              </a:spcBef>
              <a:spcAft>
                <a:spcPct val="0"/>
              </a:spcAft>
              <a:defRPr>
                <a:solidFill>
                  <a:schemeClr val="tx1"/>
                </a:solidFill>
                <a:latin typeface="Constantia" pitchFamily="18" charset="0"/>
                <a:cs typeface="Arial" pitchFamily="34" charset="0"/>
              </a:defRPr>
            </a:lvl7pPr>
            <a:lvl8pPr marL="3429000" indent="-228600" eaLnBrk="0" fontAlgn="base" hangingPunct="0">
              <a:spcBef>
                <a:spcPct val="0"/>
              </a:spcBef>
              <a:spcAft>
                <a:spcPct val="0"/>
              </a:spcAft>
              <a:defRPr>
                <a:solidFill>
                  <a:schemeClr val="tx1"/>
                </a:solidFill>
                <a:latin typeface="Constantia" pitchFamily="18" charset="0"/>
                <a:cs typeface="Arial" pitchFamily="34" charset="0"/>
              </a:defRPr>
            </a:lvl8pPr>
            <a:lvl9pPr marL="3886200" indent="-228600" eaLnBrk="0" fontAlgn="base" hangingPunct="0">
              <a:spcBef>
                <a:spcPct val="0"/>
              </a:spcBef>
              <a:spcAft>
                <a:spcPct val="0"/>
              </a:spcAft>
              <a:defRPr>
                <a:solidFill>
                  <a:schemeClr val="tx1"/>
                </a:solidFill>
                <a:latin typeface="Constantia" pitchFamily="18" charset="0"/>
                <a:cs typeface="Arial" pitchFamily="34" charset="0"/>
              </a:defRPr>
            </a:lvl9pPr>
          </a:lstStyle>
          <a:p>
            <a:pPr indent="0" algn="ctr" rtl="1" eaLnBrk="1" hangingPunct="1">
              <a:buFont typeface="Georgia" pitchFamily="18" charset="0"/>
              <a:buNone/>
              <a:defRPr/>
            </a:pPr>
            <a:r>
              <a:rPr lang="ar-SA" sz="3200" b="1" dirty="0" smtClean="0">
                <a:solidFill>
                  <a:srgbClr val="FF0000"/>
                </a:solidFill>
                <a:effectLst>
                  <a:outerShdw blurRad="38100" dist="38100" dir="2700000" algn="tl">
                    <a:srgbClr val="C0C0C0"/>
                  </a:outerShdw>
                </a:effectLst>
                <a:latin typeface="Calibri" pitchFamily="34" charset="0"/>
                <a:cs typeface="Calibri" pitchFamily="34" charset="0"/>
              </a:rPr>
              <a:t>باید</a:t>
            </a:r>
            <a:r>
              <a:rPr lang="ar-SA" sz="3200" b="1" dirty="0" smtClean="0">
                <a:solidFill>
                  <a:srgbClr val="404040"/>
                </a:solidFill>
                <a:effectLst>
                  <a:outerShdw blurRad="38100" dist="38100" dir="2700000" algn="tl">
                    <a:srgbClr val="C0C0C0"/>
                  </a:outerShdw>
                </a:effectLst>
                <a:latin typeface="Calibri" pitchFamily="34" charset="0"/>
                <a:cs typeface="Calibri" pitchFamily="34" charset="0"/>
              </a:rPr>
              <a:t> متناسب با اهداف آموزشی باشد. </a:t>
            </a:r>
            <a:endParaRPr lang="en-US" sz="3200" b="1" dirty="0" smtClean="0">
              <a:solidFill>
                <a:srgbClr val="404040"/>
              </a:solidFill>
              <a:effectLst>
                <a:outerShdw blurRad="38100" dist="38100" dir="2700000" algn="tl">
                  <a:srgbClr val="C0C0C0"/>
                </a:outerShdw>
              </a:effectLst>
              <a:latin typeface="Calibri" pitchFamily="34" charset="0"/>
              <a:cs typeface="Calibri" pitchFamily="34" charset="0"/>
            </a:endParaRPr>
          </a:p>
          <a:p>
            <a:pPr indent="0" algn="ctr" rtl="1" eaLnBrk="1" hangingPunct="1">
              <a:buFont typeface="Georgia" pitchFamily="18" charset="0"/>
              <a:buNone/>
              <a:defRPr/>
            </a:pPr>
            <a:r>
              <a:rPr lang="ar-SA" sz="3200" b="1" dirty="0" smtClean="0">
                <a:solidFill>
                  <a:srgbClr val="404040"/>
                </a:solidFill>
                <a:effectLst>
                  <a:outerShdw blurRad="38100" dist="38100" dir="2700000" algn="tl">
                    <a:srgbClr val="C0C0C0"/>
                  </a:outerShdw>
                </a:effectLst>
                <a:latin typeface="Calibri" pitchFamily="34" charset="0"/>
                <a:cs typeface="Calibri" pitchFamily="34" charset="0"/>
              </a:rPr>
              <a:t>وسیله ی سنجش </a:t>
            </a:r>
            <a:r>
              <a:rPr lang="ar-SA" sz="3200" b="1" dirty="0" smtClean="0">
                <a:solidFill>
                  <a:srgbClr val="FF0000"/>
                </a:solidFill>
                <a:effectLst>
                  <a:outerShdw blurRad="38100" dist="38100" dir="2700000" algn="tl">
                    <a:srgbClr val="C0C0C0"/>
                  </a:outerShdw>
                </a:effectLst>
                <a:latin typeface="Calibri" pitchFamily="34" charset="0"/>
                <a:cs typeface="Calibri" pitchFamily="34" charset="0"/>
              </a:rPr>
              <a:t>نباید</a:t>
            </a:r>
            <a:r>
              <a:rPr lang="ar-SA" sz="3200" b="1" dirty="0" smtClean="0">
                <a:solidFill>
                  <a:srgbClr val="404040"/>
                </a:solidFill>
                <a:effectLst>
                  <a:outerShdw blurRad="38100" dist="38100" dir="2700000" algn="tl">
                    <a:srgbClr val="C0C0C0"/>
                  </a:outerShdw>
                </a:effectLst>
                <a:latin typeface="Calibri" pitchFamily="34" charset="0"/>
                <a:cs typeface="Calibri" pitchFamily="34" charset="0"/>
              </a:rPr>
              <a:t> به پرسش های کتبی و شفاهی محدود شود. </a:t>
            </a:r>
            <a:endParaRPr lang="en-US" sz="3200" b="1" dirty="0" smtClean="0">
              <a:solidFill>
                <a:srgbClr val="404040"/>
              </a:solidFill>
              <a:effectLst>
                <a:outerShdw blurRad="38100" dist="38100" dir="2700000" algn="tl">
                  <a:srgbClr val="C0C0C0"/>
                </a:outerShdw>
              </a:effectLst>
              <a:latin typeface="Calibri" pitchFamily="34" charset="0"/>
              <a:cs typeface="Calibri" pitchFamily="34" charset="0"/>
            </a:endParaRPr>
          </a:p>
          <a:p>
            <a:pPr indent="0" algn="ctr" rtl="1" eaLnBrk="1" hangingPunct="1">
              <a:buNone/>
              <a:defRPr/>
            </a:pPr>
            <a:r>
              <a:rPr lang="ar-SA" sz="3200" b="1" dirty="0" smtClean="0">
                <a:solidFill>
                  <a:srgbClr val="FF0000"/>
                </a:solidFill>
                <a:effectLst>
                  <a:outerShdw blurRad="38100" dist="38100" dir="2700000" algn="tl">
                    <a:srgbClr val="C0C0C0"/>
                  </a:outerShdw>
                </a:effectLst>
                <a:latin typeface="Calibri" pitchFamily="34" charset="0"/>
                <a:cs typeface="Calibri" pitchFamily="34" charset="0"/>
              </a:rPr>
              <a:t>باید</a:t>
            </a:r>
            <a:r>
              <a:rPr lang="ar-SA" sz="3200" b="1" dirty="0" smtClean="0">
                <a:solidFill>
                  <a:srgbClr val="404040"/>
                </a:solidFill>
                <a:effectLst>
                  <a:outerShdw blurRad="38100" dist="38100" dir="2700000" algn="tl">
                    <a:srgbClr val="C0C0C0"/>
                  </a:outerShdw>
                </a:effectLst>
                <a:latin typeface="Calibri" pitchFamily="34" charset="0"/>
                <a:cs typeface="Calibri" pitchFamily="34" charset="0"/>
              </a:rPr>
              <a:t> توام باافزایش اعتماد به نفس وتکریم شخصیت والای انسانی دانش آموزان باشد.</a:t>
            </a:r>
            <a:endParaRPr lang="en-US" sz="3200" b="1" dirty="0" smtClean="0">
              <a:solidFill>
                <a:srgbClr val="404040"/>
              </a:solidFill>
              <a:effectLst>
                <a:outerShdw blurRad="38100" dist="38100" dir="2700000" algn="tl">
                  <a:srgbClr val="C0C0C0"/>
                </a:outerShdw>
              </a:effectLst>
              <a:latin typeface="Calibri" pitchFamily="34" charset="0"/>
              <a:cs typeface="Calibri" pitchFamily="34" charset="0"/>
            </a:endParaRPr>
          </a:p>
          <a:p>
            <a:pPr indent="0" algn="ctr" rtl="1" eaLnBrk="1" hangingPunct="1">
              <a:buNone/>
              <a:defRPr/>
            </a:pPr>
            <a:r>
              <a:rPr lang="ar-SA" sz="3200" b="1" dirty="0" smtClean="0">
                <a:solidFill>
                  <a:srgbClr val="FF3300"/>
                </a:solidFill>
                <a:effectLst>
                  <a:outerShdw blurRad="38100" dist="38100" dir="2700000" algn="tl">
                    <a:srgbClr val="C0C0C0"/>
                  </a:outerShdw>
                </a:effectLst>
                <a:latin typeface="Calibri" pitchFamily="34" charset="0"/>
                <a:cs typeface="Calibri" pitchFamily="34" charset="0"/>
              </a:rPr>
              <a:t> </a:t>
            </a:r>
            <a:r>
              <a:rPr lang="ar-SA" sz="3200" b="1" dirty="0">
                <a:solidFill>
                  <a:srgbClr val="FF3300"/>
                </a:solidFill>
                <a:effectLst>
                  <a:outerShdw blurRad="38100" dist="38100" dir="2700000" algn="tl">
                    <a:srgbClr val="C0C0C0"/>
                  </a:outerShdw>
                </a:effectLst>
                <a:latin typeface="Calibri" pitchFamily="34" charset="0"/>
                <a:cs typeface="Calibri" pitchFamily="34" charset="0"/>
              </a:rPr>
              <a:t>نباید</a:t>
            </a:r>
            <a:r>
              <a:rPr lang="ar-SA" sz="3200" b="1" dirty="0">
                <a:solidFill>
                  <a:srgbClr val="404040"/>
                </a:solidFill>
                <a:effectLst>
                  <a:outerShdw blurRad="38100" dist="38100" dir="2700000" algn="tl">
                    <a:srgbClr val="C0C0C0"/>
                  </a:outerShdw>
                </a:effectLst>
                <a:latin typeface="Calibri" pitchFamily="34" charset="0"/>
                <a:cs typeface="Calibri" pitchFamily="34" charset="0"/>
              </a:rPr>
              <a:t> تحت تاثیر نیازهای کاذب محیط قرار گیرد</a:t>
            </a:r>
            <a:r>
              <a:rPr lang="ar-SA" sz="3200" b="1" dirty="0" smtClean="0">
                <a:solidFill>
                  <a:srgbClr val="404040"/>
                </a:solidFill>
                <a:effectLst>
                  <a:outerShdw blurRad="38100" dist="38100" dir="2700000" algn="tl">
                    <a:srgbClr val="C0C0C0"/>
                  </a:outerShdw>
                </a:effectLst>
                <a:latin typeface="Calibri" pitchFamily="34" charset="0"/>
                <a:cs typeface="Calibri" pitchFamily="34" charset="0"/>
              </a:rPr>
              <a:t>.</a:t>
            </a:r>
            <a:r>
              <a:rPr lang="ar-SA" sz="3200" b="1" dirty="0">
                <a:solidFill>
                  <a:srgbClr val="FF3300"/>
                </a:solidFill>
                <a:effectLst>
                  <a:outerShdw blurRad="38100" dist="38100" dir="2700000" algn="tl">
                    <a:srgbClr val="C0C0C0"/>
                  </a:outerShdw>
                </a:effectLst>
                <a:latin typeface="Calibri" pitchFamily="34" charset="0"/>
                <a:cs typeface="Calibri" pitchFamily="34" charset="0"/>
              </a:rPr>
              <a:t> </a:t>
            </a:r>
            <a:endParaRPr lang="fa-IR" sz="3200" b="1" dirty="0" smtClean="0">
              <a:solidFill>
                <a:srgbClr val="FF3300"/>
              </a:solidFill>
              <a:effectLst>
                <a:outerShdw blurRad="38100" dist="38100" dir="2700000" algn="tl">
                  <a:srgbClr val="C0C0C0"/>
                </a:outerShdw>
              </a:effectLst>
              <a:latin typeface="Calibri" pitchFamily="34" charset="0"/>
              <a:cs typeface="Calibri" pitchFamily="34" charset="0"/>
            </a:endParaRPr>
          </a:p>
          <a:p>
            <a:pPr indent="0" algn="ctr" rtl="1" eaLnBrk="1" hangingPunct="1">
              <a:buNone/>
              <a:defRPr/>
            </a:pPr>
            <a:r>
              <a:rPr lang="ar-SA" sz="3200" b="1" dirty="0" smtClean="0">
                <a:solidFill>
                  <a:srgbClr val="FF3300"/>
                </a:solidFill>
                <a:effectLst>
                  <a:outerShdw blurRad="38100" dist="38100" dir="2700000" algn="tl">
                    <a:srgbClr val="C0C0C0"/>
                  </a:outerShdw>
                </a:effectLst>
                <a:latin typeface="Calibri" pitchFamily="34" charset="0"/>
                <a:cs typeface="Calibri" pitchFamily="34" charset="0"/>
              </a:rPr>
              <a:t>باید</a:t>
            </a:r>
            <a:r>
              <a:rPr lang="ar-SA" sz="3200" b="1" dirty="0" smtClean="0">
                <a:solidFill>
                  <a:srgbClr val="404040"/>
                </a:solidFill>
                <a:effectLst>
                  <a:outerShdw blurRad="38100" dist="38100" dir="2700000" algn="tl">
                    <a:srgbClr val="C0C0C0"/>
                  </a:outerShdw>
                </a:effectLst>
                <a:latin typeface="Calibri" pitchFamily="34" charset="0"/>
                <a:cs typeface="Calibri" pitchFamily="34" charset="0"/>
              </a:rPr>
              <a:t> متناسب و هماهنگ با محتوی کتب درسی باشد</a:t>
            </a:r>
            <a:r>
              <a:rPr lang="fa-IR" sz="3200" b="1" dirty="0" smtClean="0">
                <a:solidFill>
                  <a:srgbClr val="404040"/>
                </a:solidFill>
                <a:effectLst>
                  <a:outerShdw blurRad="38100" dist="38100" dir="2700000" algn="tl">
                    <a:srgbClr val="C0C0C0"/>
                  </a:outerShdw>
                </a:effectLst>
                <a:latin typeface="Calibri" pitchFamily="34" charset="0"/>
                <a:cs typeface="Calibri" pitchFamily="34" charset="0"/>
              </a:rPr>
              <a:t>.</a:t>
            </a:r>
          </a:p>
          <a:p>
            <a:pPr marL="228600" lvl="0" indent="0" algn="ctr" rtl="1" eaLnBrk="1" hangingPunct="1">
              <a:buNone/>
              <a:defRPr/>
            </a:pPr>
            <a:r>
              <a:rPr lang="fa-IR" sz="3200" b="1" dirty="0" smtClean="0">
                <a:solidFill>
                  <a:srgbClr val="FF3300"/>
                </a:solidFill>
                <a:effectLst>
                  <a:outerShdw blurRad="38100" dist="38100" dir="2700000" algn="tl">
                    <a:srgbClr val="C0C0C0"/>
                  </a:outerShdw>
                </a:effectLst>
                <a:latin typeface="Calibri" pitchFamily="34" charset="0"/>
                <a:cs typeface="Calibri" pitchFamily="34" charset="0"/>
              </a:rPr>
              <a:t>نباید</a:t>
            </a:r>
            <a:r>
              <a:rPr lang="fa-IR" sz="3200" b="1" dirty="0" smtClean="0">
                <a:solidFill>
                  <a:srgbClr val="404040"/>
                </a:solidFill>
                <a:effectLst>
                  <a:outerShdw blurRad="38100" dist="38100" dir="2700000" algn="tl">
                    <a:srgbClr val="C0C0C0"/>
                  </a:outerShdw>
                </a:effectLst>
                <a:latin typeface="Calibri" pitchFamily="34" charset="0"/>
                <a:cs typeface="Calibri" pitchFamily="34" charset="0"/>
              </a:rPr>
              <a:t>درقالب </a:t>
            </a:r>
            <a:r>
              <a:rPr lang="fa-IR" sz="3200" b="1" dirty="0">
                <a:solidFill>
                  <a:srgbClr val="404040"/>
                </a:solidFill>
                <a:effectLst>
                  <a:outerShdw blurRad="38100" dist="38100" dir="2700000" algn="tl">
                    <a:srgbClr val="C0C0C0"/>
                  </a:outerShdw>
                </a:effectLst>
                <a:latin typeface="Calibri" pitchFamily="34" charset="0"/>
                <a:cs typeface="Calibri" pitchFamily="34" charset="0"/>
              </a:rPr>
              <a:t>آزمونهای </a:t>
            </a:r>
            <a:r>
              <a:rPr lang="fa-IR" sz="3200" b="1" dirty="0" smtClean="0">
                <a:solidFill>
                  <a:srgbClr val="404040"/>
                </a:solidFill>
                <a:effectLst>
                  <a:outerShdw blurRad="38100" dist="38100" dir="2700000" algn="tl">
                    <a:srgbClr val="C0C0C0"/>
                  </a:outerShdw>
                </a:effectLst>
                <a:latin typeface="Calibri" pitchFamily="34" charset="0"/>
                <a:cs typeface="Calibri" pitchFamily="34" charset="0"/>
              </a:rPr>
              <a:t>کتبی،هماهنگ </a:t>
            </a:r>
            <a:r>
              <a:rPr lang="fa-IR" sz="3200" b="1" dirty="0">
                <a:solidFill>
                  <a:srgbClr val="404040"/>
                </a:solidFill>
                <a:effectLst>
                  <a:outerShdw blurRad="38100" dist="38100" dir="2700000" algn="tl">
                    <a:srgbClr val="C0C0C0"/>
                  </a:outerShdw>
                </a:effectLst>
                <a:latin typeface="Calibri" pitchFamily="34" charset="0"/>
                <a:cs typeface="Calibri" pitchFamily="34" charset="0"/>
              </a:rPr>
              <a:t>ودرسطح منطقه </a:t>
            </a:r>
            <a:r>
              <a:rPr lang="fa-IR" sz="3200" b="1" dirty="0" smtClean="0">
                <a:solidFill>
                  <a:srgbClr val="404040"/>
                </a:solidFill>
                <a:effectLst>
                  <a:outerShdw blurRad="38100" dist="38100" dir="2700000" algn="tl">
                    <a:srgbClr val="C0C0C0"/>
                  </a:outerShdw>
                </a:effectLst>
                <a:latin typeface="Calibri" pitchFamily="34" charset="0"/>
                <a:cs typeface="Calibri" pitchFamily="34" charset="0"/>
              </a:rPr>
              <a:t>انجام شود.</a:t>
            </a:r>
            <a:endParaRPr lang="en-US" sz="3200" b="1" dirty="0" smtClean="0">
              <a:solidFill>
                <a:srgbClr val="404040"/>
              </a:solidFill>
              <a:effectLst>
                <a:outerShdw blurRad="38100" dist="38100" dir="2700000" algn="tl">
                  <a:srgbClr val="C0C0C0"/>
                </a:outerShdw>
              </a:effectLst>
              <a:latin typeface="Calibri" pitchFamily="34" charset="0"/>
              <a:cs typeface="Calibri" pitchFamily="34" charset="0"/>
            </a:endParaRPr>
          </a:p>
          <a:p>
            <a:pPr indent="0" algn="ctr" rtl="1" eaLnBrk="1" hangingPunct="1">
              <a:buFont typeface="Georgia" pitchFamily="18" charset="0"/>
              <a:buNone/>
              <a:defRPr/>
            </a:pPr>
            <a:r>
              <a:rPr lang="fa-IR" sz="3200" b="1" dirty="0" smtClean="0">
                <a:solidFill>
                  <a:srgbClr val="FF3300"/>
                </a:solidFill>
                <a:effectLst>
                  <a:outerShdw blurRad="38100" dist="38100" dir="2700000" algn="tl">
                    <a:srgbClr val="C0C0C0"/>
                  </a:outerShdw>
                </a:effectLst>
                <a:latin typeface="Calibri" pitchFamily="34" charset="0"/>
                <a:cs typeface="Calibri" pitchFamily="34" charset="0"/>
              </a:rPr>
              <a:t>باید</a:t>
            </a:r>
            <a:r>
              <a:rPr lang="fa-IR" sz="3200" b="1" dirty="0" smtClean="0">
                <a:solidFill>
                  <a:srgbClr val="404040"/>
                </a:solidFill>
                <a:effectLst>
                  <a:outerShdw blurRad="38100" dist="38100" dir="2700000" algn="tl">
                    <a:srgbClr val="C0C0C0"/>
                  </a:outerShdw>
                </a:effectLst>
                <a:latin typeface="Calibri" pitchFamily="34" charset="0"/>
                <a:cs typeface="Calibri" pitchFamily="34" charset="0"/>
              </a:rPr>
              <a:t> همواره پیشرفت های فراگیر رابرجسته ترنشان دهد.</a:t>
            </a:r>
            <a:r>
              <a:rPr lang="en-US" sz="3200" b="1" dirty="0" smtClean="0">
                <a:solidFill>
                  <a:srgbClr val="404040"/>
                </a:solidFill>
                <a:effectLst>
                  <a:outerShdw blurRad="38100" dist="38100" dir="2700000" algn="tl">
                    <a:srgbClr val="C0C0C0"/>
                  </a:outerShdw>
                </a:effectLst>
                <a:latin typeface="Calibri" pitchFamily="34" charset="0"/>
                <a:cs typeface="Calibri" pitchFamily="34" charset="0"/>
              </a:rPr>
              <a:t> </a:t>
            </a:r>
          </a:p>
          <a:p>
            <a:pPr indent="0" algn="ctr" rtl="1" eaLnBrk="1" hangingPunct="1">
              <a:buFont typeface="Georgia" pitchFamily="18" charset="0"/>
              <a:buNone/>
              <a:defRPr/>
            </a:pPr>
            <a:endParaRPr lang="en-US" dirty="0" smtClean="0">
              <a:solidFill>
                <a:srgbClr val="404040"/>
              </a:solidFill>
              <a:latin typeface="Calibri" pitchFamily="34" charset="0"/>
              <a:cs typeface="Calibri" pitchFamily="34" charset="0"/>
            </a:endParaRPr>
          </a:p>
          <a:p>
            <a:pPr indent="0" algn="ctr" rtl="1" eaLnBrk="1" hangingPunct="1">
              <a:defRPr/>
            </a:pPr>
            <a:endParaRPr lang="en-US" sz="2000" dirty="0" smtClean="0">
              <a:solidFill>
                <a:srgbClr val="404040"/>
              </a:solidFill>
              <a:latin typeface="Trebuchet MS" pitchFamily="34" charset="0"/>
            </a:endParaRPr>
          </a:p>
        </p:txBody>
      </p:sp>
      <p:sp>
        <p:nvSpPr>
          <p:cNvPr id="5" name="Slide Number Placeholder 4"/>
          <p:cNvSpPr>
            <a:spLocks noGrp="1"/>
          </p:cNvSpPr>
          <p:nvPr>
            <p:ph type="sldNum" sz="quarter" idx="16"/>
          </p:nvPr>
        </p:nvSpPr>
        <p:spPr/>
        <p:txBody>
          <a:bodyPr/>
          <a:lstStyle/>
          <a:p>
            <a:pPr>
              <a:defRPr/>
            </a:pPr>
            <a:fld id="{A0CB68A9-DA6C-454F-9CCC-0C8B5E363F71}" type="slidenum">
              <a:rPr lang="en-US" smtClean="0"/>
              <a:pPr>
                <a:defRPr/>
              </a:pPr>
              <a:t>33</a:t>
            </a:fld>
            <a:endParaRPr lang="en-US" dirty="0"/>
          </a:p>
        </p:txBody>
      </p:sp>
      <p:pic>
        <p:nvPicPr>
          <p:cNvPr id="7" name="Picture 6" descr="C:\Program Files\Microsoft Office\MEDIA\CAGCAT10\j0293236.wmf"/>
          <p:cNvPicPr>
            <a:picLocks noChangeAspect="1" noChangeArrowheads="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76200"/>
            <a:ext cx="664618" cy="49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3043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76200"/>
            <a:ext cx="7772400" cy="1143000"/>
          </a:xfrm>
        </p:spPr>
        <p:txBody>
          <a:bodyPr anchor="b"/>
          <a:lstStyle/>
          <a:p>
            <a:r>
              <a:rPr lang="ar-SA" sz="4000" dirty="0">
                <a:solidFill>
                  <a:schemeClr val="tx1"/>
                </a:solidFill>
                <a:effectLst>
                  <a:outerShdw blurRad="38100" dist="38100" dir="2700000" algn="tl">
                    <a:srgbClr val="000000">
                      <a:alpha val="43137"/>
                    </a:srgbClr>
                  </a:outerShdw>
                </a:effectLst>
                <a:ea typeface="Calibri"/>
                <a:cs typeface="MRT_Bamshad Light" pitchFamily="2" charset="-78"/>
              </a:rPr>
              <a:t>خطا</a:t>
            </a:r>
            <a:r>
              <a:rPr lang="fa-IR" sz="4000" dirty="0">
                <a:solidFill>
                  <a:schemeClr val="tx1"/>
                </a:solidFill>
                <a:effectLst>
                  <a:outerShdw blurRad="38100" dist="38100" dir="2700000" algn="tl">
                    <a:srgbClr val="000000">
                      <a:alpha val="43137"/>
                    </a:srgbClr>
                  </a:outerShdw>
                </a:effectLst>
                <a:ea typeface="Calibri"/>
                <a:cs typeface="MRT_Bamshad Light" pitchFamily="2" charset="-78"/>
              </a:rPr>
              <a:t> </a:t>
            </a:r>
            <a:r>
              <a:rPr lang="ar-SA" sz="4000" dirty="0">
                <a:solidFill>
                  <a:schemeClr val="tx1"/>
                </a:solidFill>
                <a:effectLst>
                  <a:outerShdw blurRad="38100" dist="38100" dir="2700000" algn="tl">
                    <a:srgbClr val="000000">
                      <a:alpha val="43137"/>
                    </a:srgbClr>
                  </a:outerShdw>
                </a:effectLst>
                <a:ea typeface="Calibri"/>
                <a:cs typeface="MRT_Bamshad Light" pitchFamily="2" charset="-78"/>
              </a:rPr>
              <a:t>هاي رايج در اجراي </a:t>
            </a:r>
            <a:r>
              <a:rPr lang="ar-SA" sz="4000" dirty="0" smtClean="0">
                <a:solidFill>
                  <a:schemeClr val="tx1"/>
                </a:solidFill>
                <a:effectLst>
                  <a:outerShdw blurRad="38100" dist="38100" dir="2700000" algn="tl">
                    <a:srgbClr val="000000">
                      <a:alpha val="43137"/>
                    </a:srgbClr>
                  </a:outerShdw>
                </a:effectLst>
                <a:ea typeface="Calibri"/>
                <a:cs typeface="MRT_Bamshad Light" pitchFamily="2" charset="-78"/>
              </a:rPr>
              <a:t>ارزشيابي </a:t>
            </a:r>
            <a:r>
              <a:rPr lang="ar-SA" sz="4000" dirty="0">
                <a:solidFill>
                  <a:schemeClr val="tx1"/>
                </a:solidFill>
                <a:effectLst>
                  <a:outerShdw blurRad="38100" dist="38100" dir="2700000" algn="tl">
                    <a:srgbClr val="000000">
                      <a:alpha val="43137"/>
                    </a:srgbClr>
                  </a:outerShdw>
                </a:effectLst>
                <a:ea typeface="Calibri"/>
                <a:cs typeface="MRT_Bamshad Light" pitchFamily="2" charset="-78"/>
              </a:rPr>
              <a:t>مستمر</a:t>
            </a:r>
            <a:endParaRPr lang="en-US" sz="4000" dirty="0">
              <a:solidFill>
                <a:schemeClr val="tx1"/>
              </a:solidFill>
              <a:effectLst>
                <a:outerShdw blurRad="38100" dist="38100" dir="2700000" algn="tl">
                  <a:srgbClr val="000000">
                    <a:alpha val="43137"/>
                  </a:srgbClr>
                </a:outerShdw>
              </a:effectLst>
              <a:cs typeface="MRT_Bamshad Light" pitchFamily="2" charset="-78"/>
            </a:endParaRPr>
          </a:p>
        </p:txBody>
      </p:sp>
      <p:sp>
        <p:nvSpPr>
          <p:cNvPr id="5" name="Content Placeholder 2"/>
          <p:cNvSpPr txBox="1">
            <a:spLocks/>
          </p:cNvSpPr>
          <p:nvPr/>
        </p:nvSpPr>
        <p:spPr bwMode="auto">
          <a:xfrm>
            <a:off x="304800" y="1295400"/>
            <a:ext cx="8534400" cy="5257800"/>
          </a:xfrm>
          <a:prstGeom prst="flowChartAlternateProcess">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5" indent="-457200" algn="ctr" rtl="1">
              <a:lnSpc>
                <a:spcPct val="150000"/>
              </a:lnSpc>
              <a:spcBef>
                <a:spcPts val="0"/>
              </a:spcBef>
              <a:buClr>
                <a:srgbClr val="FF0000"/>
              </a:buClr>
              <a:buSzPct val="125000"/>
              <a:buFont typeface="Wingdings" pitchFamily="2" charset="2"/>
              <a:buChar char="ü"/>
              <a:defRPr/>
            </a:pPr>
            <a:r>
              <a:rPr lang="ar-SA" sz="2400" b="0" dirty="0" smtClean="0">
                <a:ea typeface="Calibri"/>
                <a:cs typeface="MRT_Sahafa" pitchFamily="2" charset="-78"/>
              </a:rPr>
              <a:t>استفاده </a:t>
            </a:r>
            <a:r>
              <a:rPr lang="ar-SA" sz="2400" b="0" dirty="0">
                <a:ea typeface="Calibri"/>
                <a:cs typeface="MRT_Sahafa" pitchFamily="2" charset="-78"/>
              </a:rPr>
              <a:t>از امتحاناتي به شكل و شيوه امتحان </a:t>
            </a:r>
            <a:r>
              <a:rPr lang="ar-SA" sz="2400" b="0" dirty="0" smtClean="0">
                <a:ea typeface="Calibri"/>
                <a:cs typeface="MRT_Sahafa" pitchFamily="2" charset="-78"/>
              </a:rPr>
              <a:t>پاياني</a:t>
            </a:r>
            <a:endParaRPr lang="fa-IR" sz="2400" b="0" dirty="0" smtClean="0">
              <a:ea typeface="Calibri"/>
              <a:cs typeface="MRT_Sahafa" pitchFamily="2" charset="-78"/>
            </a:endParaRPr>
          </a:p>
          <a:p>
            <a:pPr marL="457200" lvl="5" indent="-457200" algn="ctr" rtl="1">
              <a:lnSpc>
                <a:spcPct val="150000"/>
              </a:lnSpc>
              <a:spcBef>
                <a:spcPts val="0"/>
              </a:spcBef>
              <a:buClr>
                <a:srgbClr val="FF0000"/>
              </a:buClr>
              <a:buSzPct val="125000"/>
              <a:buFont typeface="Wingdings" pitchFamily="2" charset="2"/>
              <a:buChar char="ü"/>
              <a:defRPr/>
            </a:pPr>
            <a:r>
              <a:rPr lang="ar-SA" sz="2400" b="0" dirty="0">
                <a:ea typeface="Calibri"/>
                <a:cs typeface="MRT_Sahafa" pitchFamily="2" charset="-78"/>
              </a:rPr>
              <a:t>منظور كردن ميانگين نمرات امتحانات انجام شده به جاي نمره مستمر</a:t>
            </a:r>
            <a:endParaRPr lang="en-US" sz="2400" b="0" dirty="0">
              <a:cs typeface="MRT_Sahafa" pitchFamily="2" charset="-78"/>
            </a:endParaRPr>
          </a:p>
          <a:p>
            <a:pPr marL="457200" lvl="5" indent="-457200" algn="ctr" rtl="1">
              <a:lnSpc>
                <a:spcPct val="150000"/>
              </a:lnSpc>
              <a:spcBef>
                <a:spcPts val="0"/>
              </a:spcBef>
              <a:buClr>
                <a:srgbClr val="FF0000"/>
              </a:buClr>
              <a:buSzPct val="125000"/>
              <a:buFont typeface="Wingdings" pitchFamily="2" charset="2"/>
              <a:buChar char="ü"/>
              <a:defRPr/>
            </a:pPr>
            <a:r>
              <a:rPr lang="ar-SA" sz="2400" b="0" dirty="0">
                <a:ea typeface="Calibri"/>
                <a:cs typeface="MRT_Sahafa" pitchFamily="2" charset="-78"/>
              </a:rPr>
              <a:t>عدم شناسايي مشكلات دانش آموز و تدريس معلم بعد از </a:t>
            </a:r>
            <a:r>
              <a:rPr lang="ar-SA" sz="2400" b="0" dirty="0" smtClean="0">
                <a:ea typeface="Calibri"/>
                <a:cs typeface="MRT_Sahafa" pitchFamily="2" charset="-78"/>
              </a:rPr>
              <a:t>هرارزشيابي</a:t>
            </a:r>
            <a:r>
              <a:rPr lang="fa-IR" sz="2400" b="0" dirty="0" smtClean="0">
                <a:ea typeface="Calibri"/>
                <a:cs typeface="MRT_Sahafa" pitchFamily="2" charset="-78"/>
              </a:rPr>
              <a:t> </a:t>
            </a:r>
            <a:endParaRPr lang="fa-IR" sz="2400" b="0" dirty="0">
              <a:ea typeface="Calibri"/>
              <a:cs typeface="MRT_Sahafa" pitchFamily="2" charset="-78"/>
            </a:endParaRPr>
          </a:p>
          <a:p>
            <a:pPr marL="457200" lvl="5" indent="-457200" algn="ctr" rtl="1">
              <a:lnSpc>
                <a:spcPct val="150000"/>
              </a:lnSpc>
              <a:spcBef>
                <a:spcPts val="0"/>
              </a:spcBef>
              <a:buClr>
                <a:srgbClr val="FF0000"/>
              </a:buClr>
              <a:buSzPct val="125000"/>
              <a:buFont typeface="Wingdings" pitchFamily="2" charset="2"/>
              <a:buChar char="ü"/>
              <a:defRPr/>
            </a:pPr>
            <a:r>
              <a:rPr lang="ar-SA" sz="2400" b="0" dirty="0" smtClean="0">
                <a:ea typeface="Calibri"/>
                <a:cs typeface="MRT_Sahafa" pitchFamily="2" charset="-78"/>
              </a:rPr>
              <a:t>منظور </a:t>
            </a:r>
            <a:r>
              <a:rPr lang="ar-SA" sz="2400" b="0" dirty="0">
                <a:ea typeface="Calibri"/>
                <a:cs typeface="MRT_Sahafa" pitchFamily="2" charset="-78"/>
              </a:rPr>
              <a:t>كردن نمره مستمر براساس نمره پاياني</a:t>
            </a:r>
            <a:r>
              <a:rPr lang="fa-IR" sz="2400" b="0" dirty="0">
                <a:ea typeface="Calibri"/>
                <a:cs typeface="MRT_Sahafa" pitchFamily="2" charset="-78"/>
              </a:rPr>
              <a:t> </a:t>
            </a:r>
          </a:p>
          <a:p>
            <a:pPr marL="457200" lvl="5" indent="-457200" algn="ctr" rtl="1">
              <a:lnSpc>
                <a:spcPct val="150000"/>
              </a:lnSpc>
              <a:spcBef>
                <a:spcPts val="0"/>
              </a:spcBef>
              <a:buClr>
                <a:srgbClr val="FF0000"/>
              </a:buClr>
              <a:buSzPct val="125000"/>
              <a:buFont typeface="Wingdings" pitchFamily="2" charset="2"/>
              <a:buChar char="ü"/>
              <a:defRPr/>
            </a:pPr>
            <a:r>
              <a:rPr lang="ar-SA" sz="2400" b="0" dirty="0">
                <a:ea typeface="Calibri"/>
                <a:cs typeface="MRT_Sahafa" pitchFamily="2" charset="-78"/>
              </a:rPr>
              <a:t>اعلام نكردن عوامل مؤثر در </a:t>
            </a:r>
            <a:r>
              <a:rPr lang="ar-SA" sz="2400" b="0" dirty="0" smtClean="0">
                <a:ea typeface="Calibri"/>
                <a:cs typeface="MRT_Sahafa" pitchFamily="2" charset="-78"/>
              </a:rPr>
              <a:t>ارزشيابي </a:t>
            </a:r>
            <a:r>
              <a:rPr lang="ar-SA" sz="2400" b="0" dirty="0">
                <a:ea typeface="Calibri"/>
                <a:cs typeface="MRT_Sahafa" pitchFamily="2" charset="-78"/>
              </a:rPr>
              <a:t>مستمر در ابتداي هرسال به دانش آموز و اولياي آنها</a:t>
            </a:r>
            <a:endParaRPr lang="fa-IR" sz="2400" b="0" dirty="0">
              <a:ea typeface="Calibri"/>
              <a:cs typeface="MRT_Sahafa" pitchFamily="2" charset="-78"/>
            </a:endParaRPr>
          </a:p>
          <a:p>
            <a:pPr marL="457200" lvl="5" indent="-457200" algn="ctr" rtl="1">
              <a:lnSpc>
                <a:spcPct val="150000"/>
              </a:lnSpc>
              <a:spcBef>
                <a:spcPts val="0"/>
              </a:spcBef>
              <a:buClr>
                <a:srgbClr val="FF0000"/>
              </a:buClr>
              <a:buSzPct val="125000"/>
              <a:buFont typeface="Wingdings" pitchFamily="2" charset="2"/>
              <a:buChar char="ü"/>
              <a:defRPr/>
            </a:pPr>
            <a:r>
              <a:rPr lang="ar-SA" sz="2400" b="0" dirty="0">
                <a:ea typeface="Calibri"/>
                <a:cs typeface="MRT_Sahafa" pitchFamily="2" charset="-78"/>
              </a:rPr>
              <a:t>كم اعتبار جلوه دادن نمره مستمر نسبت به نمره پاياني </a:t>
            </a:r>
            <a:endParaRPr lang="fa-IR" sz="2400" b="0" dirty="0">
              <a:ea typeface="Calibri"/>
              <a:cs typeface="MRT_Sahafa" pitchFamily="2" charset="-78"/>
            </a:endParaRPr>
          </a:p>
          <a:p>
            <a:pPr marL="0" lvl="5" indent="0" algn="ctr" rtl="1">
              <a:lnSpc>
                <a:spcPct val="150000"/>
              </a:lnSpc>
              <a:spcBef>
                <a:spcPts val="0"/>
              </a:spcBef>
              <a:buClr>
                <a:srgbClr val="FF0000"/>
              </a:buClr>
              <a:buSzPct val="125000"/>
              <a:buNone/>
              <a:defRPr/>
            </a:pPr>
            <a:endParaRPr lang="fa-IR" sz="2400" b="0" dirty="0" smtClean="0">
              <a:ea typeface="Calibri"/>
              <a:cs typeface="MRT_Sahafa" pitchFamily="2" charset="-78"/>
            </a:endParaRPr>
          </a:p>
        </p:txBody>
      </p:sp>
      <p:sp>
        <p:nvSpPr>
          <p:cNvPr id="3" name="Slide Number Placeholder 2"/>
          <p:cNvSpPr>
            <a:spLocks noGrp="1"/>
          </p:cNvSpPr>
          <p:nvPr>
            <p:ph type="sldNum" sz="quarter" idx="12"/>
          </p:nvPr>
        </p:nvSpPr>
        <p:spPr>
          <a:xfrm>
            <a:off x="7239000" y="6553200"/>
            <a:ext cx="1905000" cy="457200"/>
          </a:xfrm>
        </p:spPr>
        <p:txBody>
          <a:bodyPr/>
          <a:lstStyle/>
          <a:p>
            <a:fld id="{D6C26ED2-1303-4D81-8B3F-1E3D7CC9534F}" type="slidenum">
              <a:rPr lang="en-US" smtClean="0">
                <a:solidFill>
                  <a:srgbClr val="000000"/>
                </a:solidFill>
              </a:rPr>
              <a:pPr/>
              <a:t>34</a:t>
            </a:fld>
            <a:endParaRPr lang="en-US" dirty="0">
              <a:solidFill>
                <a:srgbClr val="000000"/>
              </a:solidFill>
            </a:endParaRPr>
          </a:p>
        </p:txBody>
      </p:sp>
      <p:pic>
        <p:nvPicPr>
          <p:cNvPr id="6"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000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fa-IR" sz="4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Faraz" pitchFamily="2" charset="-78"/>
              </a:rPr>
              <a:t>شیوه های </a:t>
            </a:r>
            <a: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Faraz" pitchFamily="2" charset="-78"/>
              </a:rPr>
              <a:t>عملی اجرای </a:t>
            </a:r>
            <a:r>
              <a:rPr lang="fa-IR" sz="4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Faraz" pitchFamily="2" charset="-78"/>
              </a:rPr>
              <a:t>ارزشیابی تکوینی یامستمر</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Faraz" pitchFamily="2" charset="-78"/>
            </a:endParaRPr>
          </a:p>
        </p:txBody>
      </p:sp>
      <p:sp>
        <p:nvSpPr>
          <p:cNvPr id="5123" name="Rectangle 3"/>
          <p:cNvSpPr>
            <a:spLocks noGrp="1" noChangeArrowheads="1"/>
          </p:cNvSpPr>
          <p:nvPr>
            <p:ph sz="half" idx="1"/>
          </p:nvPr>
        </p:nvSpPr>
        <p:spPr>
          <a:xfrm>
            <a:off x="76200" y="1371600"/>
            <a:ext cx="4495800" cy="5334000"/>
          </a:xfrm>
          <a:prstGeom prst="roundRect">
            <a:avLst/>
          </a:prstGeom>
        </p:spPr>
        <p:style>
          <a:lnRef idx="1">
            <a:schemeClr val="accent4"/>
          </a:lnRef>
          <a:fillRef idx="1003">
            <a:schemeClr val="lt1"/>
          </a:fillRef>
          <a:effectRef idx="1">
            <a:schemeClr val="accent4"/>
          </a:effectRef>
          <a:fontRef idx="minor">
            <a:schemeClr val="dk1"/>
          </a:fontRef>
        </p:style>
        <p:txBody>
          <a:bodyPr tIns="457200" anchor="ctr"/>
          <a:lstStyle/>
          <a:p>
            <a:pPr marL="0" indent="0" algn="ctr" rtl="1">
              <a:lnSpc>
                <a:spcPts val="3100"/>
              </a:lnSpc>
              <a:spcBef>
                <a:spcPts val="0"/>
              </a:spcBef>
              <a:buNone/>
            </a:pPr>
            <a:r>
              <a:rPr lang="fa-IR" sz="3200" b="1" dirty="0">
                <a:solidFill>
                  <a:schemeClr val="tx1"/>
                </a:solidFill>
                <a:effectLst>
                  <a:outerShdw blurRad="38100" dist="38100" dir="2700000" algn="tl">
                    <a:srgbClr val="000000">
                      <a:alpha val="43137"/>
                    </a:srgbClr>
                  </a:outerShdw>
                </a:effectLst>
                <a:cs typeface="MRT_Zohal" pitchFamily="2" charset="-78"/>
              </a:rPr>
              <a:t>8- نما یش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3100"/>
              </a:lnSpc>
              <a:spcBef>
                <a:spcPts val="0"/>
              </a:spcBef>
              <a:buNone/>
            </a:pPr>
            <a:r>
              <a:rPr lang="fa-IR" sz="3200" b="1" dirty="0" smtClean="0">
                <a:solidFill>
                  <a:schemeClr val="tx1"/>
                </a:solidFill>
                <a:effectLst>
                  <a:outerShdw blurRad="38100" dist="38100" dir="2700000" algn="tl">
                    <a:srgbClr val="000000">
                      <a:alpha val="43137"/>
                    </a:srgbClr>
                  </a:outerShdw>
                </a:effectLst>
                <a:cs typeface="MRT_Zohal" pitchFamily="2" charset="-78"/>
              </a:rPr>
              <a:t>9- </a:t>
            </a:r>
            <a:r>
              <a:rPr lang="fa-IR" sz="3200" b="1" dirty="0">
                <a:solidFill>
                  <a:schemeClr val="tx1"/>
                </a:solidFill>
                <a:effectLst>
                  <a:outerShdw blurRad="38100" dist="38100" dir="2700000" algn="tl">
                    <a:srgbClr val="000000">
                      <a:alpha val="43137"/>
                    </a:srgbClr>
                  </a:outerShdw>
                </a:effectLst>
                <a:cs typeface="MRT_Zohal" pitchFamily="2" charset="-78"/>
              </a:rPr>
              <a:t>مشاهده </a:t>
            </a:r>
            <a:r>
              <a:rPr lang="fa-IR" sz="3200" b="1" dirty="0" smtClean="0">
                <a:solidFill>
                  <a:schemeClr val="tx1"/>
                </a:solidFill>
                <a:effectLst>
                  <a:outerShdw blurRad="38100" dist="38100" dir="2700000" algn="tl">
                    <a:srgbClr val="000000">
                      <a:alpha val="43137"/>
                    </a:srgbClr>
                  </a:outerShdw>
                </a:effectLst>
                <a:cs typeface="MRT_Zohal" pitchFamily="2" charset="-78"/>
              </a:rPr>
              <a:t>واستفاده ازآن </a:t>
            </a:r>
            <a:r>
              <a:rPr lang="fa-IR" sz="3200" b="1" dirty="0">
                <a:solidFill>
                  <a:schemeClr val="tx1"/>
                </a:solidFill>
                <a:effectLst>
                  <a:outerShdw blurRad="38100" dist="38100" dir="2700000" algn="tl">
                    <a:srgbClr val="000000">
                      <a:alpha val="43137"/>
                    </a:srgbClr>
                  </a:outerShdw>
                </a:effectLst>
                <a:cs typeface="MRT_Zohal" pitchFamily="2" charset="-78"/>
              </a:rPr>
              <a:t>در </a:t>
            </a:r>
            <a:r>
              <a:rPr lang="fa-IR" sz="3200" b="1" dirty="0" smtClean="0">
                <a:solidFill>
                  <a:schemeClr val="tx1"/>
                </a:solidFill>
                <a:effectLst>
                  <a:outerShdw blurRad="38100" dist="38100" dir="2700000" algn="tl">
                    <a:srgbClr val="000000">
                      <a:alpha val="43137"/>
                    </a:srgbClr>
                  </a:outerShdw>
                </a:effectLst>
                <a:cs typeface="MRT_Zohal" pitchFamily="2" charset="-78"/>
              </a:rPr>
              <a:t>ارزشیابی.</a:t>
            </a:r>
          </a:p>
          <a:p>
            <a:pPr marL="0" indent="0" algn="ctr" rtl="1">
              <a:lnSpc>
                <a:spcPts val="3100"/>
              </a:lnSpc>
              <a:spcBef>
                <a:spcPts val="0"/>
              </a:spcBef>
              <a:buNone/>
            </a:pPr>
            <a:r>
              <a:rPr lang="fa-IR" sz="3200" b="1" dirty="0" smtClean="0">
                <a:solidFill>
                  <a:schemeClr val="tx1"/>
                </a:solidFill>
                <a:effectLst>
                  <a:outerShdw blurRad="38100" dist="38100" dir="2700000" algn="tl">
                    <a:srgbClr val="000000">
                      <a:alpha val="43137"/>
                    </a:srgbClr>
                  </a:outerShdw>
                </a:effectLst>
                <a:cs typeface="MRT_Zohal" pitchFamily="2" charset="-78"/>
              </a:rPr>
              <a:t> 10- </a:t>
            </a:r>
            <a:r>
              <a:rPr lang="fa-IR" sz="3200" b="1" dirty="0">
                <a:solidFill>
                  <a:schemeClr val="tx1"/>
                </a:solidFill>
                <a:effectLst>
                  <a:outerShdw blurRad="38100" dist="38100" dir="2700000" algn="tl">
                    <a:srgbClr val="000000">
                      <a:alpha val="43137"/>
                    </a:srgbClr>
                  </a:outerShdw>
                </a:effectLst>
                <a:cs typeface="MRT_Zohal" pitchFamily="2" charset="-78"/>
              </a:rPr>
              <a:t>اظهار نظر های کتبی و </a:t>
            </a:r>
            <a:r>
              <a:rPr lang="fa-IR" sz="3200" b="1" dirty="0" smtClean="0">
                <a:solidFill>
                  <a:schemeClr val="tx1"/>
                </a:solidFill>
                <a:effectLst>
                  <a:outerShdw blurRad="38100" dist="38100" dir="2700000" algn="tl">
                    <a:srgbClr val="000000">
                      <a:alpha val="43137"/>
                    </a:srgbClr>
                  </a:outerShdw>
                </a:effectLst>
                <a:cs typeface="MRT_Zohal" pitchFamily="2" charset="-78"/>
              </a:rPr>
              <a:t>شفاهی. معلم </a:t>
            </a:r>
            <a:r>
              <a:rPr lang="fa-IR" sz="3200" b="1" dirty="0">
                <a:solidFill>
                  <a:schemeClr val="tx1"/>
                </a:solidFill>
                <a:effectLst>
                  <a:outerShdw blurRad="38100" dist="38100" dir="2700000" algn="tl">
                    <a:srgbClr val="000000">
                      <a:alpha val="43137"/>
                    </a:srgbClr>
                  </a:outerShdw>
                </a:effectLst>
                <a:cs typeface="MRT_Zohal" pitchFamily="2" charset="-78"/>
              </a:rPr>
              <a:t>درباره بهبود عملکرد دانش آموزو </a:t>
            </a:r>
            <a:r>
              <a:rPr lang="fa-IR" sz="3200" b="1" dirty="0" smtClean="0">
                <a:solidFill>
                  <a:schemeClr val="tx1"/>
                </a:solidFill>
                <a:effectLst>
                  <a:outerShdw blurRad="38100" dist="38100" dir="2700000" algn="tl">
                    <a:srgbClr val="000000">
                      <a:alpha val="43137"/>
                    </a:srgbClr>
                  </a:outerShdw>
                </a:effectLst>
                <a:cs typeface="MRT_Zohal" pitchFamily="2" charset="-78"/>
              </a:rPr>
              <a:t>پرهیزازنمره.</a:t>
            </a:r>
          </a:p>
          <a:p>
            <a:pPr marL="0" indent="0" algn="ctr" rtl="1">
              <a:lnSpc>
                <a:spcPts val="3100"/>
              </a:lnSpc>
              <a:spcBef>
                <a:spcPts val="0"/>
              </a:spcBef>
              <a:buNone/>
            </a:pPr>
            <a:r>
              <a:rPr lang="fa-IR" sz="3200" b="1" dirty="0" smtClean="0">
                <a:solidFill>
                  <a:schemeClr val="tx1"/>
                </a:solidFill>
                <a:effectLst>
                  <a:outerShdw blurRad="38100" dist="38100" dir="2700000" algn="tl">
                    <a:srgbClr val="000000">
                      <a:alpha val="43137"/>
                    </a:srgbClr>
                  </a:outerShdw>
                </a:effectLst>
                <a:cs typeface="MRT_Zohal" pitchFamily="2" charset="-78"/>
              </a:rPr>
              <a:t>11- </a:t>
            </a:r>
            <a:r>
              <a:rPr lang="fa-IR" sz="3200" b="1" dirty="0">
                <a:solidFill>
                  <a:schemeClr val="tx1"/>
                </a:solidFill>
                <a:effectLst>
                  <a:outerShdw blurRad="38100" dist="38100" dir="2700000" algn="tl">
                    <a:srgbClr val="000000">
                      <a:alpha val="43137"/>
                    </a:srgbClr>
                  </a:outerShdw>
                </a:effectLst>
                <a:cs typeface="MRT_Zohal" pitchFamily="2" charset="-78"/>
              </a:rPr>
              <a:t>دادن کارهای عملی به دا نش آموزان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3100"/>
              </a:lnSpc>
              <a:spcBef>
                <a:spcPts val="0"/>
              </a:spcBef>
              <a:buNone/>
            </a:pPr>
            <a:r>
              <a:rPr lang="fa-IR" sz="3200" b="1" dirty="0">
                <a:solidFill>
                  <a:schemeClr val="tx1"/>
                </a:solidFill>
                <a:effectLst>
                  <a:outerShdw blurRad="38100" dist="38100" dir="2700000" algn="tl">
                    <a:srgbClr val="000000">
                      <a:alpha val="43137"/>
                    </a:srgbClr>
                  </a:outerShdw>
                </a:effectLst>
                <a:cs typeface="MRT_Zohal" pitchFamily="2" charset="-78"/>
              </a:rPr>
              <a:t>12- مشارکت دادن </a:t>
            </a:r>
            <a:r>
              <a:rPr lang="fa-IR" sz="3200" b="1" dirty="0" smtClean="0">
                <a:solidFill>
                  <a:schemeClr val="tx1"/>
                </a:solidFill>
                <a:effectLst>
                  <a:outerShdw blurRad="38100" dist="38100" dir="2700000" algn="tl">
                    <a:srgbClr val="000000">
                      <a:alpha val="43137"/>
                    </a:srgbClr>
                  </a:outerShdw>
                </a:effectLst>
                <a:cs typeface="MRT_Zohal" pitchFamily="2" charset="-78"/>
              </a:rPr>
              <a:t>دانش </a:t>
            </a:r>
            <a:r>
              <a:rPr lang="fa-IR" sz="3200" b="1" dirty="0">
                <a:solidFill>
                  <a:schemeClr val="tx1"/>
                </a:solidFill>
                <a:effectLst>
                  <a:outerShdw blurRad="38100" dist="38100" dir="2700000" algn="tl">
                    <a:srgbClr val="000000">
                      <a:alpha val="43137"/>
                    </a:srgbClr>
                  </a:outerShdw>
                </a:effectLst>
                <a:cs typeface="MRT_Zohal" pitchFamily="2" charset="-78"/>
              </a:rPr>
              <a:t>آموزان در ارزشیابی از خود یا دیگران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3100"/>
              </a:lnSpc>
              <a:spcBef>
                <a:spcPts val="0"/>
              </a:spcBef>
              <a:buNone/>
            </a:pPr>
            <a:r>
              <a:rPr lang="fa-IR" sz="3200" b="1" dirty="0">
                <a:solidFill>
                  <a:schemeClr val="tx1"/>
                </a:solidFill>
                <a:effectLst>
                  <a:outerShdw blurRad="38100" dist="38100" dir="2700000" algn="tl">
                    <a:srgbClr val="000000">
                      <a:alpha val="43137"/>
                    </a:srgbClr>
                  </a:outerShdw>
                </a:effectLst>
                <a:cs typeface="MRT_Zohal" pitchFamily="2" charset="-78"/>
              </a:rPr>
              <a:t>13- روش یادداشت روزانه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3100"/>
              </a:lnSpc>
              <a:spcBef>
                <a:spcPts val="0"/>
              </a:spcBef>
              <a:buNone/>
            </a:pPr>
            <a:endParaRPr lang="en-US" sz="3200" b="1" dirty="0">
              <a:solidFill>
                <a:schemeClr val="tx1"/>
              </a:solidFill>
              <a:effectLst>
                <a:outerShdw blurRad="38100" dist="38100" dir="2700000" algn="tl">
                  <a:srgbClr val="000000">
                    <a:alpha val="43137"/>
                  </a:srgbClr>
                </a:outerShdw>
              </a:effectLst>
              <a:cs typeface="MRT_Zohal" pitchFamily="2" charset="-78"/>
            </a:endParaRPr>
          </a:p>
        </p:txBody>
      </p:sp>
      <p:sp>
        <p:nvSpPr>
          <p:cNvPr id="3" name="Content Placeholder 2"/>
          <p:cNvSpPr>
            <a:spLocks noGrp="1"/>
          </p:cNvSpPr>
          <p:nvPr>
            <p:ph sz="half" idx="2"/>
          </p:nvPr>
        </p:nvSpPr>
        <p:spPr>
          <a:xfrm>
            <a:off x="4724400" y="2209800"/>
            <a:ext cx="4343400" cy="4572000"/>
          </a:xfrm>
          <a:prstGeom prst="roundRect">
            <a:avLst/>
          </a:prstGeom>
        </p:spPr>
        <p:style>
          <a:lnRef idx="1">
            <a:schemeClr val="accent3"/>
          </a:lnRef>
          <a:fillRef idx="3">
            <a:schemeClr val="accent3"/>
          </a:fillRef>
          <a:effectRef idx="2">
            <a:schemeClr val="accent3"/>
          </a:effectRef>
          <a:fontRef idx="minor">
            <a:schemeClr val="lt1"/>
          </a:fontRef>
        </p:style>
        <p:txBody>
          <a:bodyPr tIns="0" bIns="0"/>
          <a:lstStyle/>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1- ثبت رویداد های مهم از عملکرد دانش آموزان در مجموعه ای به نام پورت </a:t>
            </a:r>
            <a:r>
              <a:rPr lang="fa-IR" sz="3200" b="1" dirty="0" smtClean="0">
                <a:solidFill>
                  <a:schemeClr val="tx1"/>
                </a:solidFill>
                <a:effectLst>
                  <a:outerShdw blurRad="38100" dist="38100" dir="2700000" algn="tl">
                    <a:srgbClr val="000000">
                      <a:alpha val="43137"/>
                    </a:srgbClr>
                  </a:outerShdw>
                </a:effectLst>
                <a:cs typeface="MRT_Zohal" pitchFamily="2" charset="-78"/>
              </a:rPr>
              <a:t>فولیو.</a:t>
            </a:r>
          </a:p>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2- استفا ده ازآزمونهای پیشرفت تحصیلی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3- استفاده ازپرسش های </a:t>
            </a:r>
            <a:r>
              <a:rPr lang="fa-IR" sz="3200" b="1" dirty="0" smtClean="0">
                <a:solidFill>
                  <a:schemeClr val="tx1"/>
                </a:solidFill>
                <a:effectLst>
                  <a:outerShdw blurRad="38100" dist="38100" dir="2700000" algn="tl">
                    <a:srgbClr val="000000">
                      <a:alpha val="43137"/>
                    </a:srgbClr>
                  </a:outerShdw>
                </a:effectLst>
                <a:cs typeface="MRT_Zohal" pitchFamily="2" charset="-78"/>
              </a:rPr>
              <a:t>شفاهی.</a:t>
            </a:r>
          </a:p>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4- استفاده از سؤالات تشریحی به صورت تحلیلی- تبیینی و خلا صه </a:t>
            </a:r>
            <a:r>
              <a:rPr lang="fa-IR" sz="3200" b="1" dirty="0" smtClean="0">
                <a:solidFill>
                  <a:schemeClr val="tx1"/>
                </a:solidFill>
                <a:effectLst>
                  <a:outerShdw blurRad="38100" dist="38100" dir="2700000" algn="tl">
                    <a:srgbClr val="000000">
                      <a:alpha val="43137"/>
                    </a:srgbClr>
                  </a:outerShdw>
                </a:effectLst>
                <a:cs typeface="MRT_Zohal" pitchFamily="2" charset="-78"/>
              </a:rPr>
              <a:t>نویسی.</a:t>
            </a:r>
          </a:p>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5- انجام آزمایش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6- پروژه فردی یا گروهی </a:t>
            </a:r>
            <a:r>
              <a:rPr lang="fa-IR" sz="3200" b="1" dirty="0" smtClean="0">
                <a:solidFill>
                  <a:schemeClr val="tx1"/>
                </a:solidFill>
                <a:effectLst>
                  <a:outerShdw blurRad="38100" dist="38100" dir="2700000" algn="tl">
                    <a:srgbClr val="000000">
                      <a:alpha val="43137"/>
                    </a:srgbClr>
                  </a:outerShdw>
                </a:effectLst>
                <a:cs typeface="MRT_Zohal" pitchFamily="2" charset="-78"/>
              </a:rPr>
              <a:t>.</a:t>
            </a:r>
          </a:p>
          <a:p>
            <a:pPr marL="0" indent="0" algn="ctr" rtl="1">
              <a:lnSpc>
                <a:spcPts val="2200"/>
              </a:lnSpc>
              <a:spcBef>
                <a:spcPts val="1200"/>
              </a:spcBef>
              <a:buNone/>
            </a:pPr>
            <a:r>
              <a:rPr lang="fa-IR" sz="3200" b="1" dirty="0">
                <a:solidFill>
                  <a:schemeClr val="tx1"/>
                </a:solidFill>
                <a:effectLst>
                  <a:outerShdw blurRad="38100" dist="38100" dir="2700000" algn="tl">
                    <a:srgbClr val="000000">
                      <a:alpha val="43137"/>
                    </a:srgbClr>
                  </a:outerShdw>
                </a:effectLst>
                <a:cs typeface="MRT_Zohal" pitchFamily="2" charset="-78"/>
              </a:rPr>
              <a:t>7- اندازه گیری مبتنی بر </a:t>
            </a:r>
            <a:r>
              <a:rPr lang="fa-IR" sz="3200" b="1" dirty="0" smtClean="0">
                <a:solidFill>
                  <a:schemeClr val="tx1"/>
                </a:solidFill>
                <a:effectLst>
                  <a:outerShdw blurRad="38100" dist="38100" dir="2700000" algn="tl">
                    <a:srgbClr val="000000">
                      <a:alpha val="43137"/>
                    </a:srgbClr>
                  </a:outerShdw>
                </a:effectLst>
                <a:cs typeface="MRT_Zohal" pitchFamily="2" charset="-78"/>
              </a:rPr>
              <a:t>عملکرد.</a:t>
            </a:r>
          </a:p>
          <a:p>
            <a:pPr marL="0" indent="0" algn="ctr" rtl="1">
              <a:lnSpc>
                <a:spcPts val="2200"/>
              </a:lnSpc>
              <a:spcBef>
                <a:spcPts val="1200"/>
              </a:spcBef>
              <a:buNone/>
            </a:pPr>
            <a:endParaRPr lang="en-US" sz="3200" b="1" dirty="0">
              <a:solidFill>
                <a:schemeClr val="tx1"/>
              </a:solidFill>
              <a:effectLst>
                <a:outerShdw blurRad="38100" dist="38100" dir="2700000" algn="tl">
                  <a:srgbClr val="000000">
                    <a:alpha val="43137"/>
                  </a:srgbClr>
                </a:outerShdw>
              </a:effectLst>
              <a:cs typeface="MRT_Zohal" pitchFamily="2" charset="-78"/>
            </a:endParaRPr>
          </a:p>
        </p:txBody>
      </p:sp>
      <p:sp>
        <p:nvSpPr>
          <p:cNvPr id="4" name="Slide Number Placeholder 3"/>
          <p:cNvSpPr>
            <a:spLocks noGrp="1"/>
          </p:cNvSpPr>
          <p:nvPr>
            <p:ph type="sldNum" sz="quarter" idx="12"/>
          </p:nvPr>
        </p:nvSpPr>
        <p:spPr>
          <a:xfrm>
            <a:off x="7010400" y="6534150"/>
            <a:ext cx="2133600" cy="476250"/>
          </a:xfrm>
        </p:spPr>
        <p:txBody>
          <a:bodyPr/>
          <a:lstStyle/>
          <a:p>
            <a:fld id="{61530ABA-AEEF-4A9D-A114-04E18B2600B7}" type="slidenum">
              <a:rPr lang="en-US" smtClean="0">
                <a:solidFill>
                  <a:srgbClr val="000000"/>
                </a:solidFill>
              </a:rPr>
              <a:pPr/>
              <a:t>35</a:t>
            </a:fld>
            <a:endParaRPr lang="en-US" dirty="0">
              <a:solidFill>
                <a:srgbClr val="000000"/>
              </a:solidFill>
            </a:endParaRPr>
          </a:p>
        </p:txBody>
      </p:sp>
      <p:pic>
        <p:nvPicPr>
          <p:cNvPr id="7" name="Picture 2"/>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6943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irect Access Storage 6"/>
          <p:cNvSpPr/>
          <p:nvPr/>
        </p:nvSpPr>
        <p:spPr>
          <a:xfrm>
            <a:off x="1524000" y="3154363"/>
            <a:ext cx="7391400" cy="3322637"/>
          </a:xfrm>
          <a:prstGeom prst="flowChartMagneticDrum">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2" name="Rectangle 1"/>
          <p:cNvSpPr/>
          <p:nvPr/>
        </p:nvSpPr>
        <p:spPr>
          <a:xfrm rot="16200000">
            <a:off x="-2053547" y="2967948"/>
            <a:ext cx="5030425" cy="923330"/>
          </a:xfrm>
          <a:prstGeom prst="rect">
            <a:avLst/>
          </a:prstGeom>
          <a:effectLst>
            <a:outerShdw blurRad="63500" dist="25400" dir="5400000" rotWithShape="0">
              <a:srgbClr val="000000">
                <a:alpha val="43137"/>
              </a:srgbClr>
            </a:outerShdw>
            <a:softEdge rad="127000"/>
          </a:effectLst>
        </p:spPr>
        <p:style>
          <a:lnRef idx="3">
            <a:schemeClr val="lt1"/>
          </a:lnRef>
          <a:fillRef idx="1">
            <a:schemeClr val="dk1"/>
          </a:fillRef>
          <a:effectRef idx="1">
            <a:schemeClr val="dk1"/>
          </a:effectRef>
          <a:fontRef idx="minor">
            <a:schemeClr val="lt1"/>
          </a:fontRef>
        </p:style>
        <p:txBody>
          <a:bodyPr>
            <a:spAutoFit/>
          </a:bodyPr>
          <a:lstStyle/>
          <a:p>
            <a:pPr algn="ctr">
              <a:defRPr/>
            </a:pPr>
            <a:r>
              <a:rPr lang="fa-IR" sz="54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ارزشيابي تشخيصي</a:t>
            </a:r>
            <a:endParaRPr lang="en-US" sz="54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3" name="Rectangle 2"/>
          <p:cNvSpPr/>
          <p:nvPr/>
        </p:nvSpPr>
        <p:spPr>
          <a:xfrm>
            <a:off x="1129294" y="152400"/>
            <a:ext cx="7786106" cy="923330"/>
          </a:xfrm>
          <a:prstGeom prst="rect">
            <a:avLst/>
          </a:prstGeom>
          <a:noFill/>
        </p:spPr>
        <p:txBody>
          <a:bodyPr wrap="none">
            <a:spAutoFit/>
          </a:bodyPr>
          <a:lstStyle/>
          <a:p>
            <a:pPr algn="ctr">
              <a:defRPr/>
            </a:pPr>
            <a:r>
              <a:rPr lang="fa-IR" sz="5400" dirty="0">
                <a:ln w="1905"/>
                <a:gradFill>
                  <a:gsLst>
                    <a:gs pos="0">
                      <a:srgbClr val="475A8D">
                        <a:shade val="20000"/>
                        <a:satMod val="200000"/>
                      </a:srgbClr>
                    </a:gs>
                    <a:gs pos="78000">
                      <a:srgbClr val="475A8D">
                        <a:tint val="90000"/>
                        <a:shade val="89000"/>
                        <a:satMod val="220000"/>
                      </a:srgbClr>
                    </a:gs>
                    <a:gs pos="100000">
                      <a:srgbClr val="475A8D">
                        <a:tint val="12000"/>
                        <a:satMod val="255000"/>
                      </a:srgbClr>
                    </a:gs>
                  </a:gsLst>
                  <a:lin ang="5400000"/>
                </a:gradFill>
                <a:effectLst>
                  <a:innerShdw blurRad="69850" dist="43180" dir="5400000">
                    <a:srgbClr val="000000">
                      <a:alpha val="65000"/>
                    </a:srgbClr>
                  </a:innerShdw>
                </a:effectLst>
                <a:latin typeface="Constantia" pitchFamily="18" charset="0"/>
                <a:cs typeface="Arial" pitchFamily="34" charset="0"/>
              </a:rPr>
              <a:t>تشخيص مشكل يادگيري شاگردان </a:t>
            </a:r>
            <a:endParaRPr lang="en-US" sz="5400" dirty="0">
              <a:ln w="1905"/>
              <a:gradFill>
                <a:gsLst>
                  <a:gs pos="0">
                    <a:srgbClr val="475A8D">
                      <a:shade val="20000"/>
                      <a:satMod val="200000"/>
                    </a:srgbClr>
                  </a:gs>
                  <a:gs pos="78000">
                    <a:srgbClr val="475A8D">
                      <a:tint val="90000"/>
                      <a:shade val="89000"/>
                      <a:satMod val="220000"/>
                    </a:srgbClr>
                  </a:gs>
                  <a:gs pos="100000">
                    <a:srgbClr val="475A8D">
                      <a:tint val="12000"/>
                      <a:satMod val="255000"/>
                    </a:srgbClr>
                  </a:gs>
                </a:gsLst>
                <a:lin ang="5400000"/>
              </a:gradFill>
              <a:effectLst>
                <a:innerShdw blurRad="69850" dist="43180" dir="5400000">
                  <a:srgbClr val="000000">
                    <a:alpha val="65000"/>
                  </a:srgbClr>
                </a:innerShdw>
              </a:effectLst>
              <a:latin typeface="Constantia" pitchFamily="18" charset="0"/>
              <a:cs typeface="Arial" pitchFamily="34" charset="0"/>
            </a:endParaRPr>
          </a:p>
        </p:txBody>
      </p:sp>
      <p:sp>
        <p:nvSpPr>
          <p:cNvPr id="4" name="Rectangle 3"/>
          <p:cNvSpPr/>
          <p:nvPr/>
        </p:nvSpPr>
        <p:spPr>
          <a:xfrm>
            <a:off x="1371600" y="914400"/>
            <a:ext cx="7544053" cy="923330"/>
          </a:xfrm>
          <a:prstGeom prst="rect">
            <a:avLst/>
          </a:prstGeom>
          <a:noFill/>
        </p:spPr>
        <p:txBody>
          <a:bodyPr wrap="none">
            <a:spAutoFit/>
          </a:bodyPr>
          <a:lstStyle/>
          <a:p>
            <a:pPr algn="ctr">
              <a:defRPr/>
            </a:pPr>
            <a:r>
              <a:rPr lang="fa-IR" sz="5400" dirty="0">
                <a:ln w="1905"/>
                <a:gradFill>
                  <a:gsLst>
                    <a:gs pos="0">
                      <a:srgbClr val="475A8D">
                        <a:shade val="20000"/>
                        <a:satMod val="200000"/>
                      </a:srgbClr>
                    </a:gs>
                    <a:gs pos="78000">
                      <a:srgbClr val="475A8D">
                        <a:tint val="90000"/>
                        <a:shade val="89000"/>
                        <a:satMod val="220000"/>
                      </a:srgbClr>
                    </a:gs>
                    <a:gs pos="100000">
                      <a:srgbClr val="475A8D">
                        <a:tint val="12000"/>
                        <a:satMod val="255000"/>
                      </a:srgbClr>
                    </a:gs>
                  </a:gsLst>
                  <a:lin ang="5400000"/>
                </a:gradFill>
                <a:effectLst>
                  <a:innerShdw blurRad="69850" dist="43180" dir="5400000">
                    <a:srgbClr val="000000">
                      <a:alpha val="65000"/>
                    </a:srgbClr>
                  </a:innerShdw>
                </a:effectLst>
                <a:latin typeface="Constantia" pitchFamily="18" charset="0"/>
                <a:cs typeface="Arial" pitchFamily="34" charset="0"/>
              </a:rPr>
              <a:t>تشخيص نكات ضعف وترميم آنها</a:t>
            </a:r>
            <a:endParaRPr lang="en-US" sz="5400" dirty="0">
              <a:ln w="1905"/>
              <a:gradFill>
                <a:gsLst>
                  <a:gs pos="0">
                    <a:srgbClr val="475A8D">
                      <a:shade val="20000"/>
                      <a:satMod val="200000"/>
                    </a:srgbClr>
                  </a:gs>
                  <a:gs pos="78000">
                    <a:srgbClr val="475A8D">
                      <a:tint val="90000"/>
                      <a:shade val="89000"/>
                      <a:satMod val="220000"/>
                    </a:srgbClr>
                  </a:gs>
                  <a:gs pos="100000">
                    <a:srgbClr val="475A8D">
                      <a:tint val="12000"/>
                      <a:satMod val="255000"/>
                    </a:srgbClr>
                  </a:gs>
                </a:gsLst>
                <a:lin ang="5400000"/>
              </a:gradFill>
              <a:effectLst>
                <a:innerShdw blurRad="69850" dist="43180" dir="5400000">
                  <a:srgbClr val="000000">
                    <a:alpha val="65000"/>
                  </a:srgbClr>
                </a:innerShdw>
              </a:effectLst>
              <a:latin typeface="Constantia" pitchFamily="18" charset="0"/>
              <a:cs typeface="Arial" pitchFamily="34" charset="0"/>
            </a:endParaRPr>
          </a:p>
        </p:txBody>
      </p:sp>
      <p:sp>
        <p:nvSpPr>
          <p:cNvPr id="5" name="Rectangle 4"/>
          <p:cNvSpPr/>
          <p:nvPr/>
        </p:nvSpPr>
        <p:spPr>
          <a:xfrm>
            <a:off x="1219200" y="1752600"/>
            <a:ext cx="7859844" cy="923330"/>
          </a:xfrm>
          <a:prstGeom prst="rect">
            <a:avLst/>
          </a:prstGeom>
          <a:solidFill>
            <a:schemeClr val="accent2">
              <a:lumMod val="40000"/>
              <a:lumOff val="60000"/>
            </a:schemeClr>
          </a:solidFill>
        </p:spPr>
        <p:txBody>
          <a:bodyPr wrap="none">
            <a:spAutoFit/>
          </a:bodyPr>
          <a:lstStyle/>
          <a:p>
            <a:pPr algn="ctr">
              <a:defRPr/>
            </a:pPr>
            <a:r>
              <a:rPr lang="fa-IR" sz="5400" dirty="0">
                <a:ln w="1905"/>
                <a:gradFill>
                  <a:gsLst>
                    <a:gs pos="0">
                      <a:srgbClr val="475A8D">
                        <a:shade val="20000"/>
                        <a:satMod val="200000"/>
                      </a:srgbClr>
                    </a:gs>
                    <a:gs pos="78000">
                      <a:srgbClr val="475A8D">
                        <a:tint val="90000"/>
                        <a:shade val="89000"/>
                        <a:satMod val="220000"/>
                      </a:srgbClr>
                    </a:gs>
                    <a:gs pos="100000">
                      <a:srgbClr val="475A8D">
                        <a:tint val="12000"/>
                        <a:satMod val="255000"/>
                      </a:srgbClr>
                    </a:gs>
                  </a:gsLst>
                  <a:lin ang="5400000"/>
                </a:gradFill>
                <a:effectLst>
                  <a:innerShdw blurRad="69850" dist="43180" dir="5400000">
                    <a:srgbClr val="000000">
                      <a:alpha val="65000"/>
                    </a:srgbClr>
                  </a:innerShdw>
                </a:effectLst>
                <a:latin typeface="Constantia" pitchFamily="18" charset="0"/>
                <a:cs typeface="Arial" pitchFamily="34" charset="0"/>
              </a:rPr>
              <a:t>كشف علل اشتباهات فراگير شامل:</a:t>
            </a:r>
            <a:endParaRPr lang="en-US" sz="5400" dirty="0">
              <a:ln w="1905"/>
              <a:gradFill>
                <a:gsLst>
                  <a:gs pos="0">
                    <a:srgbClr val="475A8D">
                      <a:shade val="20000"/>
                      <a:satMod val="200000"/>
                    </a:srgbClr>
                  </a:gs>
                  <a:gs pos="78000">
                    <a:srgbClr val="475A8D">
                      <a:tint val="90000"/>
                      <a:shade val="89000"/>
                      <a:satMod val="220000"/>
                    </a:srgbClr>
                  </a:gs>
                  <a:gs pos="100000">
                    <a:srgbClr val="475A8D">
                      <a:tint val="12000"/>
                      <a:satMod val="255000"/>
                    </a:srgbClr>
                  </a:gs>
                </a:gsLst>
                <a:lin ang="5400000"/>
              </a:gradFill>
              <a:effectLst>
                <a:innerShdw blurRad="69850" dist="43180" dir="5400000">
                  <a:srgbClr val="000000">
                    <a:alpha val="65000"/>
                  </a:srgbClr>
                </a:innerShdw>
              </a:effectLst>
              <a:latin typeface="Constantia" pitchFamily="18" charset="0"/>
              <a:cs typeface="Arial" pitchFamily="34" charset="0"/>
            </a:endParaRPr>
          </a:p>
        </p:txBody>
      </p:sp>
      <p:sp>
        <p:nvSpPr>
          <p:cNvPr id="6" name="TextBox 5"/>
          <p:cNvSpPr txBox="1"/>
          <p:nvPr/>
        </p:nvSpPr>
        <p:spPr>
          <a:xfrm>
            <a:off x="1676400" y="3154363"/>
            <a:ext cx="6705600" cy="3385542"/>
          </a:xfrm>
          <a:prstGeom prst="rect">
            <a:avLst/>
          </a:prstGeom>
          <a:noFill/>
        </p:spPr>
        <p:txBody>
          <a:bodyPr tIns="365760" bIns="548640">
            <a:spAutoFit/>
          </a:bodyPr>
          <a:lstStyle/>
          <a:p>
            <a:pPr algn="r">
              <a:defRPr/>
            </a:pPr>
            <a:r>
              <a:rPr lang="fa-IR" sz="4000" i="1" dirty="0">
                <a:solidFill>
                  <a:srgbClr val="964305">
                    <a:lumMod val="75000"/>
                  </a:srgbClr>
                </a:solidFill>
                <a:effectLst>
                  <a:outerShdw blurRad="38100" dist="38100" dir="2700000" algn="tl">
                    <a:srgbClr val="000000">
                      <a:alpha val="43137"/>
                    </a:srgbClr>
                  </a:outerShdw>
                </a:effectLst>
                <a:latin typeface="Constantia" pitchFamily="18" charset="0"/>
                <a:cs typeface="Arial" pitchFamily="34" charset="0"/>
              </a:rPr>
              <a:t>عدم توانايي درمهارتهاي پايه</a:t>
            </a:r>
          </a:p>
          <a:p>
            <a:pPr algn="r">
              <a:defRPr/>
            </a:pPr>
            <a:r>
              <a:rPr lang="fa-IR" sz="4000" i="1" dirty="0">
                <a:solidFill>
                  <a:srgbClr val="964305">
                    <a:lumMod val="75000"/>
                  </a:srgbClr>
                </a:solidFill>
                <a:effectLst>
                  <a:outerShdw blurRad="38100" dist="38100" dir="2700000" algn="tl">
                    <a:srgbClr val="000000">
                      <a:alpha val="43137"/>
                    </a:srgbClr>
                  </a:outerShdw>
                </a:effectLst>
                <a:latin typeface="Constantia" pitchFamily="18" charset="0"/>
                <a:cs typeface="Arial" pitchFamily="34" charset="0"/>
              </a:rPr>
              <a:t>عدم آگاهي از روش درست مطالعه</a:t>
            </a:r>
          </a:p>
          <a:p>
            <a:pPr algn="r">
              <a:defRPr/>
            </a:pPr>
            <a:r>
              <a:rPr lang="fa-IR" sz="4000" i="1" dirty="0">
                <a:solidFill>
                  <a:srgbClr val="964305">
                    <a:lumMod val="75000"/>
                  </a:srgbClr>
                </a:solidFill>
                <a:effectLst>
                  <a:outerShdw blurRad="38100" dist="38100" dir="2700000" algn="tl">
                    <a:srgbClr val="000000">
                      <a:alpha val="43137"/>
                    </a:srgbClr>
                  </a:outerShdw>
                </a:effectLst>
                <a:latin typeface="Constantia" pitchFamily="18" charset="0"/>
                <a:cs typeface="Arial" pitchFamily="34" charset="0"/>
              </a:rPr>
              <a:t>ضعف درتوانائيهاي ذهني</a:t>
            </a:r>
          </a:p>
          <a:p>
            <a:pPr algn="r">
              <a:defRPr/>
            </a:pPr>
            <a:r>
              <a:rPr lang="fa-IR" sz="4000" i="1" dirty="0">
                <a:solidFill>
                  <a:srgbClr val="964305">
                    <a:lumMod val="75000"/>
                  </a:srgbClr>
                </a:solidFill>
                <a:effectLst>
                  <a:outerShdw blurRad="38100" dist="38100" dir="2700000" algn="tl">
                    <a:srgbClr val="000000">
                      <a:alpha val="43137"/>
                    </a:srgbClr>
                  </a:outerShdw>
                </a:effectLst>
                <a:latin typeface="Constantia" pitchFamily="18" charset="0"/>
                <a:cs typeface="Arial" pitchFamily="34" charset="0"/>
              </a:rPr>
              <a:t>عوامل فيزيكي و </a:t>
            </a:r>
            <a:r>
              <a:rPr lang="fa-IR" sz="4000" i="1" dirty="0" smtClean="0">
                <a:solidFill>
                  <a:srgbClr val="964305">
                    <a:lumMod val="75000"/>
                  </a:srgbClr>
                </a:solidFill>
                <a:effectLst>
                  <a:outerShdw blurRad="38100" dist="38100" dir="2700000" algn="tl">
                    <a:srgbClr val="000000">
                      <a:alpha val="43137"/>
                    </a:srgbClr>
                  </a:outerShdw>
                </a:effectLst>
                <a:latin typeface="Constantia" pitchFamily="18" charset="0"/>
                <a:cs typeface="Arial" pitchFamily="34" charset="0"/>
              </a:rPr>
              <a:t>عاطفي</a:t>
            </a:r>
            <a:endParaRPr lang="fa-IR" sz="4000" i="1" dirty="0">
              <a:solidFill>
                <a:srgbClr val="964305">
                  <a:lumMod val="75000"/>
                </a:srgbClr>
              </a:solidFill>
              <a:effectLst>
                <a:outerShdw blurRad="38100" dist="38100" dir="2700000" algn="tl">
                  <a:srgbClr val="000000">
                    <a:alpha val="43137"/>
                  </a:srgbClr>
                </a:outerShdw>
              </a:effectLst>
              <a:latin typeface="Constantia" pitchFamily="18" charset="0"/>
              <a:cs typeface="Arial" pitchFamily="34" charset="0"/>
            </a:endParaRPr>
          </a:p>
        </p:txBody>
      </p:sp>
      <p:sp>
        <p:nvSpPr>
          <p:cNvPr id="9" name="Slide Number Placeholder 8"/>
          <p:cNvSpPr>
            <a:spLocks noGrp="1"/>
          </p:cNvSpPr>
          <p:nvPr>
            <p:ph type="sldNum" sz="quarter" idx="12"/>
          </p:nvPr>
        </p:nvSpPr>
        <p:spPr/>
        <p:txBody>
          <a:bodyPr/>
          <a:lstStyle/>
          <a:p>
            <a:pPr>
              <a:defRPr/>
            </a:pPr>
            <a:fld id="{D3388CDB-30D4-44F3-B7FF-FA383DBC625E}" type="slidenum">
              <a:rPr lang="en-US" smtClean="0"/>
              <a:pPr>
                <a:defRPr/>
              </a:pPr>
              <a:t>36</a:t>
            </a:fld>
            <a:endParaRPr lang="en-US"/>
          </a:p>
        </p:txBody>
      </p:sp>
    </p:spTree>
    <p:extLst>
      <p:ext uri="{BB962C8B-B14F-4D97-AF65-F5344CB8AC3E}">
        <p14:creationId xmlns:p14="http://schemas.microsoft.com/office/powerpoint/2010/main" val="177670039"/>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0" y="0"/>
            <a:ext cx="9144000" cy="762000"/>
          </a:xfrm>
          <a:prstGeom prst="roundRect">
            <a:avLst/>
          </a:prstGeom>
          <a:solidFill>
            <a:srgbClr val="00FF00"/>
          </a:solidFill>
        </p:spPr>
        <p:txBody>
          <a:bodyPr/>
          <a:lstStyle/>
          <a:p>
            <a:r>
              <a:rPr lang="fa-IR" dirty="0">
                <a:cs typeface="MRT_Baseet" pitchFamily="66" charset="-78"/>
              </a:rPr>
              <a:t>ارزشیابی </a:t>
            </a:r>
            <a:r>
              <a:rPr lang="fa-IR" dirty="0" smtClean="0">
                <a:cs typeface="MRT_Baseet" pitchFamily="66" charset="-78"/>
              </a:rPr>
              <a:t>تشخیصی</a:t>
            </a:r>
            <a:endParaRPr lang="en-US" sz="2400" dirty="0">
              <a:cs typeface="MRT_Baseet" pitchFamily="66" charset="-78"/>
            </a:endParaRPr>
          </a:p>
        </p:txBody>
      </p:sp>
      <p:sp>
        <p:nvSpPr>
          <p:cNvPr id="251907" name="Rectangle 3"/>
          <p:cNvSpPr>
            <a:spLocks noGrp="1" noChangeArrowheads="1"/>
          </p:cNvSpPr>
          <p:nvPr>
            <p:ph type="body" idx="1"/>
          </p:nvPr>
        </p:nvSpPr>
        <p:spPr>
          <a:xfrm>
            <a:off x="0" y="762000"/>
            <a:ext cx="9144000" cy="6019800"/>
          </a:xfrm>
        </p:spPr>
        <p:style>
          <a:lnRef idx="3">
            <a:schemeClr val="lt1"/>
          </a:lnRef>
          <a:fillRef idx="1">
            <a:schemeClr val="accent4"/>
          </a:fillRef>
          <a:effectRef idx="1">
            <a:schemeClr val="accent4"/>
          </a:effectRef>
          <a:fontRef idx="minor">
            <a:schemeClr val="lt1"/>
          </a:fontRef>
        </p:style>
        <p:txBody>
          <a:bodyPr/>
          <a:lstStyle/>
          <a:p>
            <a:pPr algn="ctr" rtl="1">
              <a:spcBef>
                <a:spcPts val="0"/>
              </a:spcBef>
            </a:pPr>
            <a:r>
              <a:rPr lang="fa-IR" sz="3600" b="1" dirty="0">
                <a:cs typeface="MRT_Baseet" pitchFamily="66" charset="-78"/>
              </a:rPr>
              <a:t>نوعی از ارزشیابی تکوینی است که </a:t>
            </a:r>
            <a:r>
              <a:rPr lang="fa-IR" sz="3600" b="1" dirty="0">
                <a:solidFill>
                  <a:srgbClr val="FFFF00"/>
                </a:solidFill>
                <a:cs typeface="MRT_Baseet" pitchFamily="66" charset="-78"/>
              </a:rPr>
              <a:t>با هدف تشخیص مشکلات یادگیری دانش آموزان در یک موضوع درسی</a:t>
            </a:r>
            <a:r>
              <a:rPr lang="fa-IR" sz="3600" b="1" dirty="0">
                <a:cs typeface="MRT_Baseet" pitchFamily="66" charset="-78"/>
              </a:rPr>
              <a:t> به کار می رود و معمولا در جریان آموزش انجام می گیرد</a:t>
            </a:r>
          </a:p>
          <a:p>
            <a:pPr algn="ctr" rtl="1">
              <a:spcBef>
                <a:spcPts val="0"/>
              </a:spcBef>
            </a:pPr>
            <a:r>
              <a:rPr lang="ar-SA" sz="3600" b="1" dirty="0">
                <a:solidFill>
                  <a:srgbClr val="FFFF00"/>
                </a:solidFill>
                <a:cs typeface="MRT_Baseet" pitchFamily="66" charset="-78"/>
              </a:rPr>
              <a:t>علت اين نام‌گذاري آن </a:t>
            </a:r>
            <a:r>
              <a:rPr lang="ar-SA" sz="3600" b="1" dirty="0">
                <a:cs typeface="MRT_Baseet" pitchFamily="66" charset="-78"/>
              </a:rPr>
              <a:t>است كه اين ارزشيابي با هدف تشخيص مشكلات يادگيري دانش‌آموزان به‌كار مي‌رود. </a:t>
            </a:r>
            <a:endParaRPr lang="fa-IR" sz="3600" b="1" dirty="0" smtClean="0">
              <a:cs typeface="MRT_Baseet" pitchFamily="66" charset="-78"/>
            </a:endParaRPr>
          </a:p>
          <a:p>
            <a:pPr algn="ctr" rtl="1">
              <a:spcBef>
                <a:spcPts val="0"/>
              </a:spcBef>
            </a:pPr>
            <a:r>
              <a:rPr lang="ar-SA" sz="3600" b="1" dirty="0" smtClean="0">
                <a:solidFill>
                  <a:srgbClr val="FFFF00"/>
                </a:solidFill>
                <a:cs typeface="MRT_Baseet" pitchFamily="66" charset="-78"/>
              </a:rPr>
              <a:t>اين </a:t>
            </a:r>
            <a:r>
              <a:rPr lang="ar-SA" sz="3600" b="1" dirty="0">
                <a:solidFill>
                  <a:srgbClr val="FFFF00"/>
                </a:solidFill>
                <a:cs typeface="MRT_Baseet" pitchFamily="66" charset="-78"/>
              </a:rPr>
              <a:t>آزمون‌ها معمولاً به صورت انفرادي اجرا مي‌شوند </a:t>
            </a:r>
            <a:r>
              <a:rPr lang="ar-SA" sz="3600" b="1" dirty="0">
                <a:cs typeface="MRT_Baseet" pitchFamily="66" charset="-78"/>
              </a:rPr>
              <a:t>و در قياس با آزمون‌هاي پيشرفت تحصيلي، سؤال‌هاي بيشتري را در بر مي‌گيرند</a:t>
            </a:r>
            <a:r>
              <a:rPr lang="ar-SA" sz="3600" b="1" dirty="0" smtClean="0">
                <a:cs typeface="MRT_Baseet" pitchFamily="66" charset="-78"/>
              </a:rPr>
              <a:t>.</a:t>
            </a:r>
            <a:endParaRPr lang="fa-IR" sz="3600" b="1" dirty="0" smtClean="0">
              <a:cs typeface="MRT_Baseet" pitchFamily="66" charset="-78"/>
            </a:endParaRPr>
          </a:p>
          <a:p>
            <a:pPr algn="ctr" rtl="1">
              <a:spcBef>
                <a:spcPts val="0"/>
              </a:spcBef>
            </a:pPr>
            <a:r>
              <a:rPr lang="ar-SA" sz="3600" b="1" dirty="0" smtClean="0">
                <a:cs typeface="MRT_Baseet" pitchFamily="66" charset="-78"/>
              </a:rPr>
              <a:t> </a:t>
            </a:r>
            <a:r>
              <a:rPr lang="ar-SA" sz="3600" b="1" dirty="0">
                <a:cs typeface="MRT_Baseet" pitchFamily="66" charset="-78"/>
              </a:rPr>
              <a:t>این ارزشیابی </a:t>
            </a:r>
            <a:r>
              <a:rPr lang="ar-SA" sz="3600" b="1" dirty="0">
                <a:solidFill>
                  <a:srgbClr val="FFFF00"/>
                </a:solidFill>
                <a:cs typeface="MRT_Baseet" pitchFamily="66" charset="-78"/>
              </a:rPr>
              <a:t>زمانی مورد استفاده قرار می‌گیرد که معلم با مشکلات مبرم و مکرری در یک یا چند دانش‌آموز روبه‌رو می‌شود</a:t>
            </a:r>
            <a:r>
              <a:rPr lang="ar-SA" sz="3600" b="1" dirty="0">
                <a:cs typeface="MRT_Baseet" pitchFamily="66" charset="-78"/>
              </a:rPr>
              <a:t>، که با روش‌های اصلاحیِ معمولِ ارزشیابی تکوینی قابل رفع نیست</a:t>
            </a:r>
            <a:r>
              <a:rPr lang="fa-IR" sz="3600" b="1" dirty="0">
                <a:cs typeface="MRT_Baseet" pitchFamily="66" charset="-78"/>
              </a:rPr>
              <a:t> </a:t>
            </a:r>
            <a:endParaRPr lang="cy-GB" sz="3600" b="1" dirty="0">
              <a:cs typeface="MRT_Baseet" pitchFamily="66" charset="-78"/>
            </a:endParaRPr>
          </a:p>
        </p:txBody>
      </p:sp>
      <p:sp>
        <p:nvSpPr>
          <p:cNvPr id="3" name="Slide Number Placeholder 2"/>
          <p:cNvSpPr>
            <a:spLocks noGrp="1"/>
          </p:cNvSpPr>
          <p:nvPr>
            <p:ph type="sldNum" sz="quarter" idx="12"/>
          </p:nvPr>
        </p:nvSpPr>
        <p:spPr/>
        <p:txBody>
          <a:bodyPr/>
          <a:lstStyle/>
          <a:p>
            <a:fld id="{E9D34840-F81A-425B-A637-4013F639A44B}"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2858604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1906">
                                            <p:txEl>
                                              <p:pRg st="0" end="0"/>
                                            </p:txEl>
                                          </p:spTgt>
                                        </p:tgtEl>
                                        <p:attrNameLst>
                                          <p:attrName>style.visibility</p:attrName>
                                        </p:attrNameLst>
                                      </p:cBhvr>
                                      <p:to>
                                        <p:strVal val="visible"/>
                                      </p:to>
                                    </p:set>
                                    <p:anim calcmode="lin" valueType="num">
                                      <p:cBhvr additive="base">
                                        <p:cTn id="7" dur="500" fill="hold"/>
                                        <p:tgtEl>
                                          <p:spTgt spid="2519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190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51907">
                                            <p:txEl>
                                              <p:pRg st="0" end="0"/>
                                            </p:txEl>
                                          </p:spTgt>
                                        </p:tgtEl>
                                        <p:attrNameLst>
                                          <p:attrName>style.visibility</p:attrName>
                                        </p:attrNameLst>
                                      </p:cBhvr>
                                      <p:to>
                                        <p:strVal val="visible"/>
                                      </p:to>
                                    </p:set>
                                    <p:animEffect transition="in" filter="box(out)">
                                      <p:cBhvr>
                                        <p:cTn id="13" dur="500"/>
                                        <p:tgtEl>
                                          <p:spTgt spid="25190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51907">
                                            <p:txEl>
                                              <p:pRg st="1" end="1"/>
                                            </p:txEl>
                                          </p:spTgt>
                                        </p:tgtEl>
                                        <p:attrNameLst>
                                          <p:attrName>style.visibility</p:attrName>
                                        </p:attrNameLst>
                                      </p:cBhvr>
                                      <p:to>
                                        <p:strVal val="visible"/>
                                      </p:to>
                                    </p:set>
                                    <p:animEffect transition="in" filter="box(out)">
                                      <p:cBhvr>
                                        <p:cTn id="18" dur="500"/>
                                        <p:tgtEl>
                                          <p:spTgt spid="251907">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camera.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51907">
                                            <p:txEl>
                                              <p:pRg st="2" end="2"/>
                                            </p:txEl>
                                          </p:spTgt>
                                        </p:tgtEl>
                                        <p:attrNameLst>
                                          <p:attrName>style.visibility</p:attrName>
                                        </p:attrNameLst>
                                      </p:cBhvr>
                                      <p:to>
                                        <p:strVal val="visible"/>
                                      </p:to>
                                    </p:set>
                                    <p:animEffect transition="in" filter="box(out)">
                                      <p:cBhvr>
                                        <p:cTn id="23" dur="500"/>
                                        <p:tgtEl>
                                          <p:spTgt spid="251907">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51907">
                                            <p:txEl>
                                              <p:pRg st="3" end="3"/>
                                            </p:txEl>
                                          </p:spTgt>
                                        </p:tgtEl>
                                        <p:attrNameLst>
                                          <p:attrName>style.visibility</p:attrName>
                                        </p:attrNameLst>
                                      </p:cBhvr>
                                      <p:to>
                                        <p:strVal val="visible"/>
                                      </p:to>
                                    </p:set>
                                    <p:animEffect transition="in" filter="box(out)">
                                      <p:cBhvr>
                                        <p:cTn id="28" dur="500"/>
                                        <p:tgtEl>
                                          <p:spTgt spid="251907">
                                            <p:txEl>
                                              <p:pRg st="3" end="3"/>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build="p" autoUpdateAnimBg="0"/>
      <p:bldP spid="25190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8435" name="Object 3"/>
          <p:cNvGraphicFramePr>
            <a:graphicFrameLocks noGrp="1" noChangeAspect="1"/>
          </p:cNvGraphicFramePr>
          <p:nvPr>
            <p:ph idx="4294967295"/>
            <p:extLst>
              <p:ext uri="{D42A27DB-BD31-4B8C-83A1-F6EECF244321}">
                <p14:modId xmlns:p14="http://schemas.microsoft.com/office/powerpoint/2010/main" val="1405276136"/>
              </p:ext>
            </p:extLst>
          </p:nvPr>
        </p:nvGraphicFramePr>
        <p:xfrm>
          <a:off x="0" y="76458"/>
          <a:ext cx="9067800" cy="6799263"/>
        </p:xfrm>
        <a:graphic>
          <a:graphicData uri="http://schemas.openxmlformats.org/presentationml/2006/ole">
            <mc:AlternateContent xmlns:mc="http://schemas.openxmlformats.org/markup-compatibility/2006">
              <mc:Choice xmlns:v="urn:schemas-microsoft-com:vml" Requires="v">
                <p:oleObj spid="_x0000_s365823" name="Presentation" r:id="rId4" imgW="4498996" imgH="3374070" progId="PowerPoint.Show.8">
                  <p:embed/>
                </p:oleObj>
              </mc:Choice>
              <mc:Fallback>
                <p:oleObj name="Presentation" r:id="rId4" imgW="4498996" imgH="3374070" progId="PowerPoint.Show.8">
                  <p:embed/>
                  <p:pic>
                    <p:nvPicPr>
                      <p:cNvPr id="0" name=""/>
                      <p:cNvPicPr>
                        <a:picLocks noGrp="1" noChangeAspect="1" noChangeArrowheads="1"/>
                      </p:cNvPicPr>
                      <p:nvPr/>
                    </p:nvPicPr>
                    <p:blipFill>
                      <a:blip r:embed="rId5"/>
                      <a:srcRect/>
                      <a:stretch>
                        <a:fillRect/>
                      </a:stretch>
                    </p:blipFill>
                    <p:spPr bwMode="auto">
                      <a:xfrm>
                        <a:off x="0" y="76458"/>
                        <a:ext cx="9067800" cy="6799263"/>
                      </a:xfrm>
                      <a:prstGeom prst="rect">
                        <a:avLst/>
                      </a:prstGeom>
                      <a:noFill/>
                      <a:ln>
                        <a:noFill/>
                      </a:ln>
                      <a:effectLs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45C933F2-9DAF-4840-9BB0-EED9EC19B030}" type="slidenum">
              <a:rPr lang="en-US" smtClean="0"/>
              <a:pPr>
                <a:defRPr/>
              </a:pPr>
              <a:t>38</a:t>
            </a:fld>
            <a:endParaRPr lang="en-US"/>
          </a:p>
        </p:txBody>
      </p:sp>
      <p:sp>
        <p:nvSpPr>
          <p:cNvPr id="4" name="TextBox 3"/>
          <p:cNvSpPr txBox="1"/>
          <p:nvPr/>
        </p:nvSpPr>
        <p:spPr>
          <a:xfrm>
            <a:off x="8458200" y="6474023"/>
            <a:ext cx="533400" cy="307777"/>
          </a:xfrm>
          <a:prstGeom prst="rect">
            <a:avLst/>
          </a:prstGeom>
          <a:noFill/>
        </p:spPr>
        <p:txBody>
          <a:bodyPr wrap="square" rtlCol="1">
            <a:spAutoFit/>
          </a:bodyPr>
          <a:lstStyle/>
          <a:p>
            <a:r>
              <a:rPr lang="en-US" sz="1400" dirty="0" smtClean="0">
                <a:solidFill>
                  <a:schemeClr val="bg1"/>
                </a:solidFill>
              </a:rPr>
              <a:t>48</a:t>
            </a:r>
            <a:endParaRPr lang="fa-IR" sz="1400" dirty="0">
              <a:solidFill>
                <a:schemeClr val="bg1"/>
              </a:solidFill>
            </a:endParaRPr>
          </a:p>
        </p:txBody>
      </p:sp>
    </p:spTree>
    <p:extLst>
      <p:ext uri="{BB962C8B-B14F-4D97-AF65-F5344CB8AC3E}">
        <p14:creationId xmlns:p14="http://schemas.microsoft.com/office/powerpoint/2010/main" val="148676530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1327546"/>
              </p:ext>
            </p:extLst>
          </p:nvPr>
        </p:nvGraphicFramePr>
        <p:xfrm>
          <a:off x="0" y="-1"/>
          <a:ext cx="9144000" cy="5232146"/>
        </p:xfrm>
        <a:graphic>
          <a:graphicData uri="http://schemas.openxmlformats.org/drawingml/2006/table">
            <a:tbl>
              <a:tblPr firstRow="1" bandRow="1">
                <a:tableStyleId>{08FB837D-C827-4EFA-A057-4D05807E0F7C}</a:tableStyleId>
              </a:tblPr>
              <a:tblGrid>
                <a:gridCol w="4572000">
                  <a:extLst>
                    <a:ext uri="{9D8B030D-6E8A-4147-A177-3AD203B41FA5}">
                      <a16:colId xmlns:a16="http://schemas.microsoft.com/office/drawing/2014/main" xmlns="" val="20000"/>
                    </a:ext>
                  </a:extLst>
                </a:gridCol>
                <a:gridCol w="4572000">
                  <a:extLst>
                    <a:ext uri="{9D8B030D-6E8A-4147-A177-3AD203B41FA5}">
                      <a16:colId xmlns:a16="http://schemas.microsoft.com/office/drawing/2014/main" xmlns="" val="20001"/>
                    </a:ext>
                  </a:extLst>
                </a:gridCol>
              </a:tblGrid>
              <a:tr h="761262">
                <a:tc gridSpan="2">
                  <a:txBody>
                    <a:bodyPr/>
                    <a:lstStyle/>
                    <a:p>
                      <a:pPr marL="0" marR="0" algn="ctr" rtl="1">
                        <a:lnSpc>
                          <a:spcPct val="115000"/>
                        </a:lnSpc>
                        <a:spcBef>
                          <a:spcPts val="0"/>
                        </a:spcBef>
                        <a:spcAft>
                          <a:spcPts val="1000"/>
                        </a:spcAft>
                      </a:pPr>
                      <a:r>
                        <a:rPr lang="ar-SA" sz="2800" i="1" dirty="0" smtClean="0">
                          <a:effectLst/>
                          <a:latin typeface="Tahoma" pitchFamily="34" charset="0"/>
                          <a:ea typeface="Times New Roman"/>
                          <a:cs typeface="Tahoma" pitchFamily="34" charset="0"/>
                        </a:rPr>
                        <a:t>مزایا و معایب سنجش و ارزشیابی پایانی</a:t>
                      </a:r>
                      <a:endParaRPr lang="en-US" sz="2800" i="1" dirty="0">
                        <a:latin typeface="Tahoma" pitchFamily="34" charset="0"/>
                        <a:cs typeface="Tahom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hMerge="1">
                  <a:txBody>
                    <a:bodyPr/>
                    <a:lstStyle/>
                    <a:p>
                      <a:endParaRPr lang="en-US"/>
                    </a:p>
                  </a:txBody>
                  <a:tcPr/>
                </a:tc>
                <a:extLst>
                  <a:ext uri="{0D108BD9-81ED-4DB2-BD59-A6C34878D82A}">
                    <a16:rowId xmlns:a16="http://schemas.microsoft.com/office/drawing/2014/main" xmlns="" val="10000"/>
                  </a:ext>
                </a:extLst>
              </a:tr>
              <a:tr h="718505">
                <a:tc>
                  <a:txBody>
                    <a:bodyPr/>
                    <a:lstStyle/>
                    <a:p>
                      <a:pPr algn="ctr"/>
                      <a:r>
                        <a:rPr lang="ar-SA" sz="4000" b="1" dirty="0" smtClean="0">
                          <a:effectLst/>
                          <a:ea typeface="Times New Roman"/>
                          <a:cs typeface="Times New Roman"/>
                        </a:rPr>
                        <a:t>معایب</a:t>
                      </a:r>
                      <a:endParaRPr lang="en-US" sz="4000" b="1" dirty="0"/>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ar-SA" sz="4000" b="1" dirty="0" smtClean="0">
                          <a:effectLst/>
                          <a:ea typeface="Times New Roman"/>
                          <a:cs typeface="Times New Roman"/>
                        </a:rPr>
                        <a:t>مزایا</a:t>
                      </a:r>
                      <a:endParaRPr lang="en-US" sz="4000" b="1" dirty="0"/>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1"/>
                  </a:ext>
                </a:extLst>
              </a:tr>
              <a:tr h="472693">
                <a:tc>
                  <a:txBody>
                    <a:bodyPr/>
                    <a:lstStyle/>
                    <a:p>
                      <a:pPr algn="ctr"/>
                      <a:r>
                        <a:rPr lang="fa-IR" b="1" dirty="0" smtClean="0">
                          <a:cs typeface="2  Titr" pitchFamily="2" charset="-78"/>
                        </a:rPr>
                        <a:t>درنظر نگرفتن تفاوتهاي فردي دانش آموزان</a:t>
                      </a:r>
                      <a:endParaRPr lang="en-US" b="1"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ar-SA" sz="1800" b="1" dirty="0" smtClean="0">
                          <a:effectLst/>
                          <a:ea typeface="Times New Roman"/>
                          <a:cs typeface="2  Titr" pitchFamily="2" charset="-78"/>
                        </a:rPr>
                        <a:t> </a:t>
                      </a:r>
                      <a:r>
                        <a:rPr lang="fa-IR" sz="1800" b="1" dirty="0" smtClean="0">
                          <a:effectLst/>
                          <a:ea typeface="Times New Roman"/>
                          <a:cs typeface="2  Titr" pitchFamily="2" charset="-78"/>
                        </a:rPr>
                        <a:t>ارزيابي</a:t>
                      </a:r>
                      <a:r>
                        <a:rPr lang="ar-SA" sz="1800" b="1" dirty="0" smtClean="0">
                          <a:effectLst/>
                          <a:ea typeface="Times New Roman"/>
                          <a:cs typeface="2  Titr" pitchFamily="2" charset="-78"/>
                        </a:rPr>
                        <a:t> دانش آموزان تحت شرایط یکسان</a:t>
                      </a:r>
                      <a:endParaRPr lang="en-US" b="1"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2"/>
                  </a:ext>
                </a:extLst>
              </a:tr>
              <a:tr h="546688">
                <a:tc>
                  <a:txBody>
                    <a:bodyPr/>
                    <a:lstStyle/>
                    <a:p>
                      <a:pPr algn="ctr"/>
                      <a:r>
                        <a:rPr lang="fa-IR" b="1" dirty="0" smtClean="0">
                          <a:cs typeface="2  Titr" pitchFamily="2" charset="-78"/>
                        </a:rPr>
                        <a:t>روايي پايين بدليل عدم تعامل معلم ودانش آموز</a:t>
                      </a:r>
                      <a:endParaRPr lang="en-US" b="1"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fa-IR" sz="1800" b="1" dirty="0" smtClean="0">
                          <a:effectLst/>
                          <a:ea typeface="Times New Roman"/>
                          <a:cs typeface="2  Titr" pitchFamily="2" charset="-78"/>
                        </a:rPr>
                        <a:t>سادگي </a:t>
                      </a:r>
                      <a:r>
                        <a:rPr lang="ar-SA" sz="1800" b="1" dirty="0" smtClean="0">
                          <a:effectLst/>
                          <a:ea typeface="Times New Roman"/>
                          <a:cs typeface="2  Titr" pitchFamily="2" charset="-78"/>
                        </a:rPr>
                        <a:t>تهیه ی پرسش های این نوع آزمون ها</a:t>
                      </a:r>
                      <a:endParaRPr lang="en-US" b="1"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3"/>
                  </a:ext>
                </a:extLst>
              </a:tr>
              <a:tr h="522842">
                <a:tc>
                  <a:txBody>
                    <a:bodyPr/>
                    <a:lstStyle/>
                    <a:p>
                      <a:pPr algn="ctr"/>
                      <a:r>
                        <a:rPr lang="fa-IR" b="1" dirty="0" smtClean="0">
                          <a:cs typeface="2  Titr" pitchFamily="2" charset="-78"/>
                        </a:rPr>
                        <a:t>كاهش توان بدلبل نگراني واضطراب آزمون</a:t>
                      </a:r>
                      <a:endParaRPr lang="en-US" b="1"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fa-IR" sz="1800" b="1" dirty="0" smtClean="0">
                          <a:effectLst/>
                          <a:ea typeface="Times New Roman"/>
                          <a:cs typeface="2  Titr" pitchFamily="2" charset="-78"/>
                        </a:rPr>
                        <a:t>آساني</a:t>
                      </a:r>
                      <a:r>
                        <a:rPr lang="fa-IR" sz="1800" b="1" baseline="0" dirty="0" smtClean="0">
                          <a:effectLst/>
                          <a:ea typeface="Times New Roman"/>
                          <a:cs typeface="2  Titr" pitchFamily="2" charset="-78"/>
                        </a:rPr>
                        <a:t> </a:t>
                      </a:r>
                      <a:r>
                        <a:rPr lang="ar-SA" sz="1800" b="1" dirty="0" smtClean="0">
                          <a:effectLst/>
                          <a:ea typeface="Times New Roman"/>
                          <a:cs typeface="2  Titr" pitchFamily="2" charset="-78"/>
                        </a:rPr>
                        <a:t>تصحیح برگه های آزمون پایانی و قضاوت </a:t>
                      </a:r>
                      <a:endParaRPr lang="en-US" b="1"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4"/>
                  </a:ext>
                </a:extLst>
              </a:tr>
              <a:tr h="559411">
                <a:tc>
                  <a:txBody>
                    <a:bodyPr/>
                    <a:lstStyle/>
                    <a:p>
                      <a:pPr algn="ctr"/>
                      <a:r>
                        <a:rPr lang="fa-IR" sz="1800" b="1" dirty="0" smtClean="0">
                          <a:effectLst/>
                          <a:ea typeface="Times New Roman"/>
                          <a:cs typeface="2  Titr" pitchFamily="2" charset="-78"/>
                        </a:rPr>
                        <a:t>محدوديت </a:t>
                      </a:r>
                      <a:r>
                        <a:rPr lang="ar-SA" sz="1800" b="1" dirty="0" smtClean="0">
                          <a:effectLst/>
                          <a:ea typeface="Times New Roman"/>
                          <a:cs typeface="2  Titr" pitchFamily="2" charset="-78"/>
                        </a:rPr>
                        <a:t>ارزیابی دانش آموز از نظر نیل به هدف ها </a:t>
                      </a:r>
                      <a:endParaRPr lang="en-US" b="1"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ar-SA" sz="1800" b="1" dirty="0" smtClean="0">
                          <a:effectLst/>
                          <a:ea typeface="Times New Roman"/>
                          <a:cs typeface="2  Titr" pitchFamily="2" charset="-78"/>
                        </a:rPr>
                        <a:t>امکان مقایسه ی دانش آموزان بر اساس یک معیار کلی </a:t>
                      </a:r>
                      <a:endParaRPr lang="en-US" b="1"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5"/>
                  </a:ext>
                </a:extLst>
              </a:tr>
              <a:tr h="546688">
                <a:tc>
                  <a:txBody>
                    <a:bodyPr/>
                    <a:lstStyle/>
                    <a:p>
                      <a:pPr algn="ctr"/>
                      <a:r>
                        <a:rPr lang="fa-IR" sz="1800" b="1" dirty="0" smtClean="0">
                          <a:effectLst/>
                          <a:ea typeface="Times New Roman"/>
                          <a:cs typeface="2  Titr" pitchFamily="2" charset="-78"/>
                        </a:rPr>
                        <a:t>بي توجهي </a:t>
                      </a:r>
                      <a:r>
                        <a:rPr lang="ar-SA" sz="1800" b="1" dirty="0" smtClean="0">
                          <a:effectLst/>
                          <a:ea typeface="Times New Roman"/>
                          <a:cs typeface="2  Titr" pitchFamily="2" charset="-78"/>
                        </a:rPr>
                        <a:t>به رابطه سنجش، یادگیری و فرایند آموزش</a:t>
                      </a:r>
                      <a:endParaRPr lang="en-US" b="1"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fa-IR" sz="1800" b="1" dirty="0" smtClean="0">
                          <a:effectLst/>
                          <a:ea typeface="Times New Roman"/>
                          <a:cs typeface="2  Titr" pitchFamily="2" charset="-78"/>
                        </a:rPr>
                        <a:t>كم كردن </a:t>
                      </a:r>
                      <a:r>
                        <a:rPr lang="ar-SA" sz="1800" b="1" dirty="0" smtClean="0">
                          <a:effectLst/>
                          <a:ea typeface="Times New Roman"/>
                          <a:cs typeface="2  Titr" pitchFamily="2" charset="-78"/>
                        </a:rPr>
                        <a:t>نقش عوامل خارجی در قضاوت </a:t>
                      </a:r>
                      <a:endParaRPr lang="en-US" b="1"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6"/>
                  </a:ext>
                </a:extLst>
              </a:tr>
              <a:tr h="559016">
                <a:tc>
                  <a:txBody>
                    <a:bodyPr/>
                    <a:lstStyle/>
                    <a:p>
                      <a:pPr algn="ctr"/>
                      <a:r>
                        <a:rPr lang="ar-SA" sz="1800" b="1" dirty="0" smtClean="0">
                          <a:effectLst/>
                          <a:ea typeface="Times New Roman"/>
                          <a:cs typeface="2  Titr" pitchFamily="2" charset="-78"/>
                        </a:rPr>
                        <a:t>معمولاً</a:t>
                      </a:r>
                      <a:r>
                        <a:rPr lang="fa-IR" sz="1800" b="1" dirty="0" smtClean="0">
                          <a:effectLst/>
                          <a:ea typeface="Times New Roman"/>
                          <a:cs typeface="2  Titr" pitchFamily="2" charset="-78"/>
                        </a:rPr>
                        <a:t>گزارش</a:t>
                      </a:r>
                      <a:r>
                        <a:rPr lang="ar-SA" sz="1800" b="1" dirty="0" smtClean="0">
                          <a:effectLst/>
                          <a:ea typeface="Times New Roman"/>
                          <a:cs typeface="2  Titr" pitchFamily="2" charset="-78"/>
                        </a:rPr>
                        <a:t> قضاوت به صورت نمره ی کمی </a:t>
                      </a:r>
                      <a:r>
                        <a:rPr lang="fa-IR" sz="1800" b="1" dirty="0" smtClean="0">
                          <a:effectLst/>
                          <a:ea typeface="Times New Roman"/>
                          <a:cs typeface="2  Titr" pitchFamily="2" charset="-78"/>
                        </a:rPr>
                        <a:t>است</a:t>
                      </a:r>
                      <a:endParaRPr lang="en-US" b="1"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ar-SA" sz="1800" dirty="0" smtClean="0">
                          <a:effectLst/>
                          <a:ea typeface="Times New Roman"/>
                          <a:cs typeface="2  Titr" pitchFamily="2" charset="-78"/>
                        </a:rPr>
                        <a:t>امکان ارز</a:t>
                      </a:r>
                      <a:r>
                        <a:rPr lang="fa-IR" sz="1800" dirty="0" smtClean="0">
                          <a:effectLst/>
                          <a:ea typeface="Times New Roman"/>
                          <a:cs typeface="2  Titr" pitchFamily="2" charset="-78"/>
                        </a:rPr>
                        <a:t>ي</a:t>
                      </a:r>
                      <a:r>
                        <a:rPr lang="ar-SA" sz="1800" dirty="0" smtClean="0">
                          <a:effectLst/>
                          <a:ea typeface="Times New Roman"/>
                          <a:cs typeface="2  Titr" pitchFamily="2" charset="-78"/>
                        </a:rPr>
                        <a:t>ابی تعداد زیاد</a:t>
                      </a:r>
                      <a:r>
                        <a:rPr lang="fa-IR" sz="1800" baseline="0" dirty="0" smtClean="0">
                          <a:effectLst/>
                          <a:ea typeface="Times New Roman"/>
                          <a:cs typeface="2  Titr" pitchFamily="2" charset="-78"/>
                        </a:rPr>
                        <a:t> </a:t>
                      </a:r>
                      <a:r>
                        <a:rPr lang="ar-SA" sz="1800" dirty="0" smtClean="0">
                          <a:effectLst/>
                          <a:ea typeface="Times New Roman"/>
                          <a:cs typeface="2  Titr" pitchFamily="2" charset="-78"/>
                        </a:rPr>
                        <a:t>دانش آموز در زمان محدود </a:t>
                      </a:r>
                      <a:endParaRPr lang="en-US"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7"/>
                  </a:ext>
                </a:extLst>
              </a:tr>
              <a:tr h="545041">
                <a:tc>
                  <a:txBody>
                    <a:bodyPr/>
                    <a:lstStyle/>
                    <a:p>
                      <a:pPr algn="ctr"/>
                      <a:r>
                        <a:rPr lang="fa-IR" sz="1800" dirty="0" smtClean="0">
                          <a:effectLst/>
                          <a:ea typeface="Times New Roman"/>
                          <a:cs typeface="2  Titr" pitchFamily="2" charset="-78"/>
                        </a:rPr>
                        <a:t>عدم </a:t>
                      </a:r>
                      <a:r>
                        <a:rPr lang="ar-SA" sz="1800" dirty="0" smtClean="0">
                          <a:effectLst/>
                          <a:ea typeface="Times New Roman"/>
                          <a:cs typeface="2  Titr" pitchFamily="2" charset="-78"/>
                        </a:rPr>
                        <a:t>فرصت نوآوری، خلاقیت و اتخاذ شیوه ی جدید </a:t>
                      </a:r>
                      <a:endParaRPr lang="en-US" dirty="0">
                        <a:cs typeface="2  Titr" pitchFamily="2" charset="-78"/>
                      </a:endParaRP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tc>
                  <a:txBody>
                    <a:bodyPr/>
                    <a:lstStyle/>
                    <a:p>
                      <a:pPr algn="ctr"/>
                      <a:r>
                        <a:rPr lang="ar-SA" sz="1800" dirty="0" smtClean="0">
                          <a:effectLst/>
                          <a:ea typeface="Times New Roman"/>
                          <a:cs typeface="2  Titr" pitchFamily="2" charset="-78"/>
                        </a:rPr>
                        <a:t>پایایی حد بالایی دارد</a:t>
                      </a:r>
                      <a:endParaRPr lang="en-US" dirty="0">
                        <a:cs typeface="2  Titr" pitchFamily="2" charset="-78"/>
                      </a:endParaRP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tcPr>
                </a:tc>
                <a:extLst>
                  <a:ext uri="{0D108BD9-81ED-4DB2-BD59-A6C34878D82A}">
                    <a16:rowId xmlns:a16="http://schemas.microsoft.com/office/drawing/2014/main" xmlns="" val="10008"/>
                  </a:ext>
                </a:extLst>
              </a:tr>
            </a:tbl>
          </a:graphicData>
        </a:graphic>
      </p:graphicFrame>
      <p:sp>
        <p:nvSpPr>
          <p:cNvPr id="5" name="Slide Number Placeholder 4"/>
          <p:cNvSpPr>
            <a:spLocks noGrp="1"/>
          </p:cNvSpPr>
          <p:nvPr>
            <p:ph type="sldNum" sz="quarter" idx="12"/>
          </p:nvPr>
        </p:nvSpPr>
        <p:spPr/>
        <p:txBody>
          <a:bodyPr/>
          <a:lstStyle/>
          <a:p>
            <a:pPr>
              <a:defRPr/>
            </a:pPr>
            <a:fld id="{7448451A-239D-4BB9-AE82-36D5CDCEFE77}" type="slidenum">
              <a:rPr lang="en-US" smtClean="0"/>
              <a:pPr>
                <a:defRPr/>
              </a:pPr>
              <a:t>39</a:t>
            </a:fld>
            <a:endParaRPr lang="en-US"/>
          </a:p>
        </p:txBody>
      </p:sp>
    </p:spTree>
    <p:extLst>
      <p:ext uri="{BB962C8B-B14F-4D97-AF65-F5344CB8AC3E}">
        <p14:creationId xmlns:p14="http://schemas.microsoft.com/office/powerpoint/2010/main" val="330880028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685800" y="720804"/>
          <a:ext cx="2286000" cy="1412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304800" y="2362200"/>
            <a:ext cx="2667000" cy="1412367"/>
            <a:chOff x="37951" y="214"/>
            <a:chExt cx="2210097" cy="1412367"/>
          </a:xfrm>
          <a:scene3d>
            <a:camera prst="orthographicFront"/>
            <a:lightRig rig="flat" dir="t"/>
          </a:scene3d>
        </p:grpSpPr>
        <p:sp>
          <p:nvSpPr>
            <p:cNvPr id="7" name="Chevron 6"/>
            <p:cNvSpPr/>
            <p:nvPr/>
          </p:nvSpPr>
          <p:spPr>
            <a:xfrm>
              <a:off x="37951" y="214"/>
              <a:ext cx="2210097" cy="1412367"/>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Chevron 4"/>
            <p:cNvSpPr/>
            <p:nvPr/>
          </p:nvSpPr>
          <p:spPr>
            <a:xfrm>
              <a:off x="744135" y="214"/>
              <a:ext cx="1122616" cy="1412367"/>
            </a:xfrm>
            <a:prstGeom prst="rect">
              <a:avLst/>
            </a:prstGeom>
            <a:sp3d/>
          </p:spPr>
          <p:style>
            <a:lnRef idx="0">
              <a:scrgbClr r="0" g="0" b="0"/>
            </a:lnRef>
            <a:fillRef idx="0">
              <a:scrgbClr r="0" g="0" b="0"/>
            </a:fillRef>
            <a:effectRef idx="0">
              <a:scrgbClr r="0" g="0" b="0"/>
            </a:effectRef>
            <a:fontRef idx="minor">
              <a:schemeClr val="dk1"/>
            </a:fontRef>
          </p:style>
          <p:txBody>
            <a:bodyPr lIns="40640" tIns="20320" rIns="0" bIns="20320" spcCol="1270" anchor="ctr"/>
            <a:lstStyle/>
            <a:p>
              <a:pPr algn="ctr" defTabSz="1422400" fontAlgn="auto">
                <a:lnSpc>
                  <a:spcPct val="90000"/>
                </a:lnSpc>
                <a:spcAft>
                  <a:spcPct val="35000"/>
                </a:spcAft>
                <a:defRPr/>
              </a:pPr>
              <a:r>
                <a:rPr lang="fa-IR" sz="4800" dirty="0">
                  <a:solidFill>
                    <a:prstClr val="black"/>
                  </a:solidFill>
                </a:rPr>
                <a:t>منابع</a:t>
              </a:r>
              <a:endParaRPr lang="en-US" sz="4000" b="0" dirty="0">
                <a:solidFill>
                  <a:prstClr val="black"/>
                </a:solidFill>
              </a:endParaRPr>
            </a:p>
          </p:txBody>
        </p:sp>
      </p:grpSp>
      <p:sp>
        <p:nvSpPr>
          <p:cNvPr id="304133" name="Rectangle 5"/>
          <p:cNvSpPr>
            <a:spLocks noChangeArrowheads="1"/>
          </p:cNvSpPr>
          <p:nvPr/>
        </p:nvSpPr>
        <p:spPr bwMode="auto">
          <a:xfrm>
            <a:off x="1927225" y="-65845"/>
            <a:ext cx="6988175" cy="715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rtl="1">
              <a:lnSpc>
                <a:spcPts val="3100"/>
              </a:lnSpc>
            </a:pPr>
            <a:r>
              <a:rPr lang="fa-IR" sz="3200" dirty="0">
                <a:solidFill>
                  <a:srgbClr val="FF0000"/>
                </a:solidFill>
                <a:effectLst>
                  <a:outerShdw blurRad="38100" dist="38100" dir="2700000" algn="tl">
                    <a:srgbClr val="000000">
                      <a:alpha val="43137"/>
                    </a:srgbClr>
                  </a:outerShdw>
                </a:effectLst>
                <a:latin typeface="Lucida Sans Unicode"/>
                <a:cs typeface="_MRT_Khodkar" pitchFamily="2" charset="-78"/>
              </a:rPr>
              <a:t>منبع اصلی </a:t>
            </a:r>
            <a:r>
              <a:rPr lang="fa-IR" sz="3200" dirty="0" smtClean="0">
                <a:solidFill>
                  <a:srgbClr val="FF0000"/>
                </a:solidFill>
                <a:effectLst>
                  <a:outerShdw blurRad="38100" dist="38100" dir="2700000" algn="tl">
                    <a:srgbClr val="000000">
                      <a:alpha val="43137"/>
                    </a:srgbClr>
                  </a:outerShdw>
                </a:effectLst>
                <a:latin typeface="Lucida Sans Unicode"/>
                <a:cs typeface="_MRT_Khodkar" pitchFamily="2" charset="-78"/>
              </a:rPr>
              <a:t>:</a:t>
            </a:r>
          </a:p>
          <a:p>
            <a:pPr algn="r" rtl="1">
              <a:lnSpc>
                <a:spcPts val="3100"/>
              </a:lnSpc>
            </a:pPr>
            <a:r>
              <a:rPr lang="fa-IR" sz="2800" dirty="0" smtClean="0">
                <a:solidFill>
                  <a:prstClr val="black"/>
                </a:solidFill>
                <a:latin typeface="Lucida Sans Unicode"/>
                <a:cs typeface="MRT_Nazila" pitchFamily="2" charset="-78"/>
              </a:rPr>
              <a:t> </a:t>
            </a:r>
            <a:r>
              <a:rPr lang="ar-SA" sz="2800" dirty="0" smtClean="0">
                <a:solidFill>
                  <a:srgbClr val="000000"/>
                </a:solidFill>
                <a:latin typeface="Constantia" pitchFamily="18" charset="0"/>
                <a:cs typeface="MRT_Nazila" pitchFamily="2" charset="-78"/>
              </a:rPr>
              <a:t>روشهاي </a:t>
            </a:r>
            <a:r>
              <a:rPr lang="ar-SA" sz="2800" dirty="0">
                <a:solidFill>
                  <a:srgbClr val="000000"/>
                </a:solidFill>
                <a:latin typeface="Constantia" pitchFamily="18" charset="0"/>
                <a:cs typeface="MRT_Nazila" pitchFamily="2" charset="-78"/>
              </a:rPr>
              <a:t>اندازه گيري وارزشيابي </a:t>
            </a:r>
            <a:r>
              <a:rPr lang="ar-SA" sz="2800" dirty="0" smtClean="0">
                <a:solidFill>
                  <a:srgbClr val="000000"/>
                </a:solidFill>
                <a:latin typeface="Constantia" pitchFamily="18" charset="0"/>
                <a:cs typeface="MRT_Nazila" pitchFamily="2" charset="-78"/>
              </a:rPr>
              <a:t>آموزشي</a:t>
            </a:r>
            <a:r>
              <a:rPr lang="fa-IR" sz="2800" dirty="0" smtClean="0">
                <a:solidFill>
                  <a:srgbClr val="000000"/>
                </a:solidFill>
                <a:latin typeface="Constantia" pitchFamily="18" charset="0"/>
                <a:cs typeface="MRT_Nazila" pitchFamily="2" charset="-78"/>
              </a:rPr>
              <a:t> </a:t>
            </a:r>
            <a:r>
              <a:rPr lang="fa-IR" sz="2800" dirty="0" smtClean="0">
                <a:solidFill>
                  <a:srgbClr val="FF0000"/>
                </a:solidFill>
                <a:latin typeface="Constantia" pitchFamily="18" charset="0"/>
                <a:cs typeface="MRT_Nazila" pitchFamily="2" charset="-78"/>
              </a:rPr>
              <a:t>یا</a:t>
            </a:r>
          </a:p>
          <a:p>
            <a:pPr algn="r" rtl="1">
              <a:lnSpc>
                <a:spcPts val="3100"/>
              </a:lnSpc>
            </a:pPr>
            <a:r>
              <a:rPr lang="fa-IR" sz="2800" dirty="0" smtClean="0">
                <a:solidFill>
                  <a:srgbClr val="000000"/>
                </a:solidFill>
                <a:latin typeface="Constantia" pitchFamily="18" charset="0"/>
                <a:cs typeface="MRT_Nazila" pitchFamily="2" charset="-78"/>
              </a:rPr>
              <a:t>اندازه گیری ، سنجش وارزشیابی آموزشی</a:t>
            </a:r>
            <a:endParaRPr lang="en-US" sz="2800" dirty="0">
              <a:solidFill>
                <a:srgbClr val="000000"/>
              </a:solidFill>
              <a:latin typeface="Constantia" pitchFamily="18" charset="0"/>
              <a:cs typeface="MRT_Nazila" pitchFamily="2" charset="-78"/>
            </a:endParaRPr>
          </a:p>
          <a:p>
            <a:pPr algn="r" rtl="1">
              <a:lnSpc>
                <a:spcPts val="3100"/>
              </a:lnSpc>
            </a:pPr>
            <a:r>
              <a:rPr lang="ar-SA" sz="2800" dirty="0" smtClean="0">
                <a:solidFill>
                  <a:srgbClr val="0070C0"/>
                </a:solidFill>
                <a:latin typeface="Constantia" pitchFamily="18" charset="0"/>
                <a:cs typeface="MRT_Casablanca Heavy" pitchFamily="2" charset="-78"/>
              </a:rPr>
              <a:t>علي </a:t>
            </a:r>
            <a:r>
              <a:rPr lang="ar-SA" sz="2800" dirty="0">
                <a:solidFill>
                  <a:srgbClr val="0070C0"/>
                </a:solidFill>
                <a:latin typeface="Constantia" pitchFamily="18" charset="0"/>
                <a:cs typeface="MRT_Casablanca Heavy" pitchFamily="2" charset="-78"/>
              </a:rPr>
              <a:t>اكبر سيف</a:t>
            </a:r>
            <a:r>
              <a:rPr lang="fa-IR" sz="2800" dirty="0">
                <a:solidFill>
                  <a:srgbClr val="0070C0"/>
                </a:solidFill>
                <a:latin typeface="Constantia" pitchFamily="18" charset="0"/>
                <a:cs typeface="MRT_Casablanca Heavy" pitchFamily="2" charset="-78"/>
              </a:rPr>
              <a:t>             </a:t>
            </a:r>
            <a:r>
              <a:rPr lang="ar-SA" sz="2800" dirty="0">
                <a:solidFill>
                  <a:srgbClr val="0070C0"/>
                </a:solidFill>
                <a:latin typeface="Constantia" pitchFamily="18" charset="0"/>
                <a:cs typeface="MRT_Casablanca Heavy" pitchFamily="2" charset="-78"/>
              </a:rPr>
              <a:t>نشر دوران</a:t>
            </a:r>
            <a:r>
              <a:rPr lang="en-US" sz="2800" b="0" dirty="0">
                <a:solidFill>
                  <a:srgbClr val="0070C0"/>
                </a:solidFill>
                <a:latin typeface="Constantia" pitchFamily="18" charset="0"/>
                <a:cs typeface="MRT_Casablanca Heavy" pitchFamily="2" charset="-78"/>
              </a:rPr>
              <a:t> </a:t>
            </a:r>
            <a:endParaRPr lang="en-US" sz="2800" b="0" dirty="0" smtClean="0">
              <a:solidFill>
                <a:srgbClr val="0070C0"/>
              </a:solidFill>
              <a:latin typeface="Constantia" pitchFamily="18" charset="0"/>
              <a:cs typeface="MRT_Casablanca Heavy" pitchFamily="2" charset="-78"/>
            </a:endParaRPr>
          </a:p>
          <a:p>
            <a:pPr algn="r" rtl="1">
              <a:lnSpc>
                <a:spcPts val="3100"/>
              </a:lnSpc>
            </a:pPr>
            <a:r>
              <a:rPr lang="fa-IR" sz="3200" dirty="0" smtClean="0">
                <a:solidFill>
                  <a:srgbClr val="FF0000"/>
                </a:solidFill>
                <a:effectLst>
                  <a:outerShdw blurRad="38100" dist="38100" dir="2700000" algn="tl">
                    <a:srgbClr val="000000">
                      <a:alpha val="43137"/>
                    </a:srgbClr>
                  </a:outerShdw>
                </a:effectLst>
                <a:latin typeface="Constantia" pitchFamily="18" charset="0"/>
                <a:cs typeface="_MRT_Khodkar" pitchFamily="2" charset="-78"/>
              </a:rPr>
              <a:t>منابع فرعی :</a:t>
            </a:r>
          </a:p>
          <a:p>
            <a:pPr algn="r" rtl="1">
              <a:lnSpc>
                <a:spcPts val="3100"/>
              </a:lnSpc>
            </a:pPr>
            <a:r>
              <a:rPr lang="fa-IR" sz="2800" b="0" dirty="0" smtClean="0">
                <a:solidFill>
                  <a:srgbClr val="000000"/>
                </a:solidFill>
                <a:latin typeface="Constantia" pitchFamily="18" charset="0"/>
                <a:cs typeface="MRT_Nazila" pitchFamily="2" charset="-78"/>
              </a:rPr>
              <a:t>ارزشیابی آموزشی</a:t>
            </a:r>
          </a:p>
          <a:p>
            <a:pPr algn="r" rtl="1">
              <a:lnSpc>
                <a:spcPts val="3100"/>
              </a:lnSpc>
            </a:pPr>
            <a:r>
              <a:rPr lang="fa-IR" sz="2800" b="0" dirty="0" smtClean="0">
                <a:solidFill>
                  <a:srgbClr val="0070C0"/>
                </a:solidFill>
                <a:latin typeface="Constantia" pitchFamily="18" charset="0"/>
                <a:cs typeface="MRT_Casablanca Heavy" pitchFamily="2" charset="-78"/>
              </a:rPr>
              <a:t>عبلس بازرگان         سمت</a:t>
            </a:r>
          </a:p>
          <a:p>
            <a:pPr algn="r" rtl="1">
              <a:lnSpc>
                <a:spcPts val="3100"/>
              </a:lnSpc>
            </a:pPr>
            <a:r>
              <a:rPr lang="fa-IR" sz="2800" b="0" dirty="0" smtClean="0">
                <a:solidFill>
                  <a:srgbClr val="000000"/>
                </a:solidFill>
                <a:latin typeface="Constantia" pitchFamily="18" charset="0"/>
                <a:cs typeface="MRT_Nazila" pitchFamily="2" charset="-78"/>
              </a:rPr>
              <a:t>روشهای ارزشیابی آموزشی</a:t>
            </a:r>
          </a:p>
          <a:p>
            <a:pPr algn="r" rtl="1">
              <a:lnSpc>
                <a:spcPts val="3100"/>
              </a:lnSpc>
            </a:pPr>
            <a:r>
              <a:rPr lang="fa-IR" sz="2800" b="0" dirty="0" smtClean="0">
                <a:solidFill>
                  <a:srgbClr val="0070C0"/>
                </a:solidFill>
                <a:latin typeface="Constantia" pitchFamily="18" charset="0"/>
                <a:cs typeface="MRT_Casablanca Heavy" pitchFamily="2" charset="-78"/>
              </a:rPr>
              <a:t>علیرضاکیامنش        دانشگاه پیام نور</a:t>
            </a:r>
            <a:endParaRPr lang="en-US" sz="2800" dirty="0">
              <a:solidFill>
                <a:srgbClr val="0070C0"/>
              </a:solidFill>
              <a:latin typeface="Constantia" pitchFamily="18" charset="0"/>
              <a:cs typeface="MRT_Casablanca Heavy" pitchFamily="2" charset="-78"/>
            </a:endParaRPr>
          </a:p>
          <a:p>
            <a:pPr algn="r" rtl="1">
              <a:lnSpc>
                <a:spcPts val="3100"/>
              </a:lnSpc>
            </a:pPr>
            <a:r>
              <a:rPr lang="en-US" sz="2400" dirty="0">
                <a:solidFill>
                  <a:srgbClr val="000000"/>
                </a:solidFill>
                <a:latin typeface="Constantia" pitchFamily="18" charset="0"/>
                <a:cs typeface="2  Titr" pitchFamily="2" charset="-78"/>
              </a:rPr>
              <a:t> </a:t>
            </a:r>
            <a:r>
              <a:rPr lang="fa-IR" sz="3200" dirty="0" smtClean="0">
                <a:solidFill>
                  <a:srgbClr val="FF0000"/>
                </a:solidFill>
                <a:effectLst>
                  <a:outerShdw blurRad="38100" dist="38100" dir="2700000" algn="tl">
                    <a:srgbClr val="000000">
                      <a:alpha val="43137"/>
                    </a:srgbClr>
                  </a:outerShdw>
                </a:effectLst>
                <a:latin typeface="Constantia" pitchFamily="18" charset="0"/>
                <a:cs typeface="_MRT_Khodkar" pitchFamily="2" charset="-78"/>
              </a:rPr>
              <a:t>سایرمنابع :</a:t>
            </a:r>
            <a:r>
              <a:rPr lang="en-US" sz="3200" dirty="0" smtClean="0">
                <a:solidFill>
                  <a:srgbClr val="FF0000"/>
                </a:solidFill>
                <a:effectLst>
                  <a:outerShdw blurRad="38100" dist="38100" dir="2700000" algn="tl">
                    <a:srgbClr val="000000">
                      <a:alpha val="43137"/>
                    </a:srgbClr>
                  </a:outerShdw>
                </a:effectLst>
                <a:latin typeface="Constantia" pitchFamily="18" charset="0"/>
                <a:cs typeface="_MRT_Khodkar" pitchFamily="2" charset="-78"/>
              </a:rPr>
              <a:t>  </a:t>
            </a:r>
            <a:r>
              <a:rPr lang="en-US" sz="2400" dirty="0" smtClean="0">
                <a:solidFill>
                  <a:srgbClr val="000000"/>
                </a:solidFill>
                <a:latin typeface="Constantia" pitchFamily="18" charset="0"/>
                <a:cs typeface="2  Titr" pitchFamily="2" charset="-78"/>
              </a:rPr>
              <a:t> </a:t>
            </a:r>
            <a:endParaRPr lang="en-US" sz="2400" dirty="0">
              <a:solidFill>
                <a:srgbClr val="000000"/>
              </a:solidFill>
              <a:latin typeface="Constantia" pitchFamily="18" charset="0"/>
              <a:cs typeface="2  Titr" pitchFamily="2" charset="-78"/>
            </a:endParaRPr>
          </a:p>
          <a:p>
            <a:pPr algn="r" rtl="1">
              <a:lnSpc>
                <a:spcPts val="3100"/>
              </a:lnSpc>
            </a:pPr>
            <a:r>
              <a:rPr lang="ar-SA" sz="2800" dirty="0">
                <a:solidFill>
                  <a:srgbClr val="000000"/>
                </a:solidFill>
                <a:latin typeface="Constantia" pitchFamily="18" charset="0"/>
                <a:cs typeface="MRT_Nazila" pitchFamily="2" charset="-78"/>
              </a:rPr>
              <a:t>سن</a:t>
            </a:r>
            <a:r>
              <a:rPr lang="fa-IR" sz="2800" dirty="0">
                <a:solidFill>
                  <a:srgbClr val="000000"/>
                </a:solidFill>
                <a:latin typeface="Constantia" pitchFamily="18" charset="0"/>
                <a:cs typeface="MRT_Nazila" pitchFamily="2" charset="-78"/>
              </a:rPr>
              <a:t>ج</a:t>
            </a:r>
            <a:r>
              <a:rPr lang="ar-SA" sz="2800" dirty="0">
                <a:solidFill>
                  <a:srgbClr val="000000"/>
                </a:solidFill>
                <a:latin typeface="Constantia" pitchFamily="18" charset="0"/>
                <a:cs typeface="MRT_Nazila" pitchFamily="2" charset="-78"/>
              </a:rPr>
              <a:t>ش فرايند وفراورده يادگيري</a:t>
            </a:r>
            <a:r>
              <a:rPr lang="en-US" sz="2800" dirty="0">
                <a:solidFill>
                  <a:srgbClr val="000000"/>
                </a:solidFill>
                <a:latin typeface="Constantia" pitchFamily="18" charset="0"/>
                <a:cs typeface="MRT_Nazila" pitchFamily="2" charset="-78"/>
              </a:rPr>
              <a:t> </a:t>
            </a:r>
          </a:p>
          <a:p>
            <a:pPr algn="r" rtl="1">
              <a:lnSpc>
                <a:spcPts val="3100"/>
              </a:lnSpc>
            </a:pPr>
            <a:r>
              <a:rPr lang="ar-SA" sz="2800" dirty="0" smtClean="0">
                <a:solidFill>
                  <a:srgbClr val="0070C0"/>
                </a:solidFill>
                <a:latin typeface="Constantia" pitchFamily="18" charset="0"/>
                <a:cs typeface="MRT_Casablanca Heavy" pitchFamily="2" charset="-78"/>
              </a:rPr>
              <a:t>علي </a:t>
            </a:r>
            <a:r>
              <a:rPr lang="ar-SA" sz="2800" dirty="0">
                <a:solidFill>
                  <a:srgbClr val="0070C0"/>
                </a:solidFill>
                <a:latin typeface="Constantia" pitchFamily="18" charset="0"/>
                <a:cs typeface="MRT_Casablanca Heavy" pitchFamily="2" charset="-78"/>
              </a:rPr>
              <a:t>اكبر سيف</a:t>
            </a:r>
            <a:r>
              <a:rPr lang="fa-IR" sz="2800" dirty="0">
                <a:solidFill>
                  <a:srgbClr val="0070C0"/>
                </a:solidFill>
                <a:latin typeface="Constantia" pitchFamily="18" charset="0"/>
                <a:cs typeface="MRT_Casablanca Heavy" pitchFamily="2" charset="-78"/>
              </a:rPr>
              <a:t>             </a:t>
            </a:r>
            <a:r>
              <a:rPr lang="ar-SA" sz="2800" dirty="0">
                <a:solidFill>
                  <a:srgbClr val="0070C0"/>
                </a:solidFill>
                <a:latin typeface="Constantia" pitchFamily="18" charset="0"/>
                <a:cs typeface="MRT_Casablanca Heavy" pitchFamily="2" charset="-78"/>
              </a:rPr>
              <a:t>نشر </a:t>
            </a:r>
            <a:r>
              <a:rPr lang="ar-SA" sz="2800" dirty="0" smtClean="0">
                <a:solidFill>
                  <a:srgbClr val="0070C0"/>
                </a:solidFill>
                <a:latin typeface="Constantia" pitchFamily="18" charset="0"/>
                <a:cs typeface="MRT_Casablanca Heavy" pitchFamily="2" charset="-78"/>
              </a:rPr>
              <a:t>دوران</a:t>
            </a:r>
            <a:endParaRPr lang="en-US" sz="2800" dirty="0" smtClean="0">
              <a:solidFill>
                <a:srgbClr val="0070C0"/>
              </a:solidFill>
              <a:latin typeface="Constantia" pitchFamily="18" charset="0"/>
              <a:cs typeface="MRT_Casablanca Heavy" pitchFamily="2" charset="-78"/>
            </a:endParaRPr>
          </a:p>
          <a:p>
            <a:pPr lvl="0" algn="r" rtl="1" fontAlgn="auto">
              <a:lnSpc>
                <a:spcPts val="3100"/>
              </a:lnSpc>
              <a:spcBef>
                <a:spcPct val="20000"/>
              </a:spcBef>
              <a:spcAft>
                <a:spcPts val="0"/>
              </a:spcAft>
              <a:buClr>
                <a:srgbClr val="2DA2BF"/>
              </a:buClr>
              <a:defRPr/>
            </a:pPr>
            <a:r>
              <a:rPr lang="en-US" sz="2800" b="0" dirty="0" smtClean="0">
                <a:solidFill>
                  <a:srgbClr val="000000"/>
                </a:solidFill>
                <a:latin typeface="Constantia" pitchFamily="18" charset="0"/>
                <a:cs typeface="MRT_Nazila" pitchFamily="2" charset="-78"/>
              </a:rPr>
              <a:t> </a:t>
            </a:r>
            <a:r>
              <a:rPr lang="fa-IR" sz="2800" dirty="0">
                <a:solidFill>
                  <a:prstClr val="black"/>
                </a:solidFill>
                <a:latin typeface="Lucida Sans Unicode"/>
                <a:cs typeface="MRT_Nazila" pitchFamily="2" charset="-78"/>
              </a:rPr>
              <a:t>ارزشيابي آموزشي</a:t>
            </a:r>
          </a:p>
          <a:p>
            <a:pPr lvl="0" algn="r" rtl="1" fontAlgn="auto">
              <a:lnSpc>
                <a:spcPts val="3100"/>
              </a:lnSpc>
              <a:spcBef>
                <a:spcPct val="20000"/>
              </a:spcBef>
              <a:spcAft>
                <a:spcPts val="0"/>
              </a:spcAft>
              <a:buClr>
                <a:srgbClr val="2DA2BF"/>
              </a:buClr>
              <a:defRPr/>
            </a:pPr>
            <a:r>
              <a:rPr lang="fa-IR" sz="2800" b="0" dirty="0">
                <a:solidFill>
                  <a:srgbClr val="0070C0"/>
                </a:solidFill>
                <a:latin typeface="Lucida Sans Unicode"/>
                <a:cs typeface="MRT_Casablanca Heavy" pitchFamily="2" charset="-78"/>
              </a:rPr>
              <a:t>خورشيدي و ملك شاهي راد        نشر يسطرون</a:t>
            </a:r>
          </a:p>
          <a:p>
            <a:pPr lvl="0" algn="r" rtl="1" fontAlgn="auto">
              <a:lnSpc>
                <a:spcPts val="3100"/>
              </a:lnSpc>
              <a:spcBef>
                <a:spcPct val="20000"/>
              </a:spcBef>
              <a:spcAft>
                <a:spcPts val="0"/>
              </a:spcAft>
              <a:buClr>
                <a:srgbClr val="2DA2BF"/>
              </a:buClr>
              <a:defRPr/>
            </a:pPr>
            <a:r>
              <a:rPr lang="fa-IR" sz="2800" b="0" dirty="0">
                <a:solidFill>
                  <a:prstClr val="black"/>
                </a:solidFill>
                <a:latin typeface="Lucida Sans Unicode"/>
                <a:cs typeface="MRT_Nazila" pitchFamily="2" charset="-78"/>
              </a:rPr>
              <a:t>اصول روان سنجي و روان آزمايي</a:t>
            </a:r>
          </a:p>
          <a:p>
            <a:pPr lvl="0" algn="r" rtl="1" fontAlgn="auto">
              <a:lnSpc>
                <a:spcPts val="3100"/>
              </a:lnSpc>
              <a:spcBef>
                <a:spcPct val="20000"/>
              </a:spcBef>
              <a:spcAft>
                <a:spcPts val="0"/>
              </a:spcAft>
              <a:buClr>
                <a:srgbClr val="2DA2BF"/>
              </a:buClr>
              <a:defRPr/>
            </a:pPr>
            <a:r>
              <a:rPr lang="fa-IR" sz="2800" dirty="0">
                <a:solidFill>
                  <a:srgbClr val="0070C0"/>
                </a:solidFill>
                <a:latin typeface="Lucida Sans Unicode"/>
                <a:cs typeface="MRT_Casablanca Heavy" pitchFamily="2" charset="-78"/>
              </a:rPr>
              <a:t>حسن پاشا شريفي        انتشارات رشد</a:t>
            </a:r>
            <a:endParaRPr lang="en-US" sz="2800" dirty="0">
              <a:solidFill>
                <a:srgbClr val="0070C0"/>
              </a:solidFill>
              <a:latin typeface="Lucida Sans Unicode"/>
              <a:cs typeface="MRT_Casablanca Heavy" pitchFamily="2" charset="-78"/>
            </a:endParaRPr>
          </a:p>
          <a:p>
            <a:pPr algn="r" rtl="1">
              <a:lnSpc>
                <a:spcPts val="3100"/>
              </a:lnSpc>
            </a:pPr>
            <a:endParaRPr lang="en-US" b="0" dirty="0">
              <a:solidFill>
                <a:srgbClr val="000000"/>
              </a:solidFill>
              <a:latin typeface="Constantia" pitchFamily="18" charset="0"/>
              <a:cs typeface="Arial" pitchFamily="34" charset="0"/>
            </a:endParaRPr>
          </a:p>
        </p:txBody>
      </p:sp>
      <p:sp>
        <p:nvSpPr>
          <p:cNvPr id="3" name="Slide Number Placeholder 2"/>
          <p:cNvSpPr>
            <a:spLocks noGrp="1"/>
          </p:cNvSpPr>
          <p:nvPr>
            <p:ph type="sldNum" sz="quarter" idx="12"/>
          </p:nvPr>
        </p:nvSpPr>
        <p:spPr/>
        <p:txBody>
          <a:bodyPr/>
          <a:lstStyle/>
          <a:p>
            <a:pPr>
              <a:defRPr/>
            </a:pPr>
            <a:fld id="{20D9CAD0-EC70-41CD-8BD8-E888424FBF27}" type="slidenum">
              <a:rPr lang="ar-SA" smtClean="0"/>
              <a:pPr>
                <a:defRPr/>
              </a:pPr>
              <a:t>4</a:t>
            </a:fld>
            <a:endParaRPr lang="en-US"/>
          </a:p>
        </p:txBody>
      </p:sp>
    </p:spTree>
    <p:extLst>
      <p:ext uri="{BB962C8B-B14F-4D97-AF65-F5344CB8AC3E}">
        <p14:creationId xmlns:p14="http://schemas.microsoft.com/office/powerpoint/2010/main" val="970914889"/>
      </p:ext>
    </p:extLst>
  </p:cSld>
  <p:clrMapOvr>
    <a:masterClrMapping/>
  </p:clrMapOvr>
  <p:transition spd="slow">
    <p:strip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73922137"/>
              </p:ext>
            </p:extLst>
          </p:nvPr>
        </p:nvGraphicFramePr>
        <p:xfrm>
          <a:off x="0" y="2514600"/>
          <a:ext cx="9144000" cy="4297680"/>
        </p:xfrm>
        <a:graphic>
          <a:graphicData uri="http://schemas.openxmlformats.org/drawingml/2006/table">
            <a:tbl>
              <a:tblPr firstRow="1" bandRow="1">
                <a:tableStyleId>{E269D01E-BC32-4049-B463-5C60D7B0CCD2}</a:tableStyleId>
              </a:tblPr>
              <a:tblGrid>
                <a:gridCol w="4572000">
                  <a:extLst>
                    <a:ext uri="{9D8B030D-6E8A-4147-A177-3AD203B41FA5}">
                      <a16:colId xmlns:a16="http://schemas.microsoft.com/office/drawing/2014/main" xmlns="" val="20000"/>
                    </a:ext>
                  </a:extLst>
                </a:gridCol>
                <a:gridCol w="4572000">
                  <a:extLst>
                    <a:ext uri="{9D8B030D-6E8A-4147-A177-3AD203B41FA5}">
                      <a16:colId xmlns:a16="http://schemas.microsoft.com/office/drawing/2014/main" xmlns="" val="20001"/>
                    </a:ext>
                  </a:extLst>
                </a:gridCol>
              </a:tblGrid>
              <a:tr h="370840">
                <a:tc>
                  <a:txBody>
                    <a:bodyPr/>
                    <a:lstStyle/>
                    <a:p>
                      <a:pPr algn="ctr"/>
                      <a:r>
                        <a:rPr lang="fa-IR" sz="2800" b="1" dirty="0" smtClean="0">
                          <a:solidFill>
                            <a:schemeClr val="tx1"/>
                          </a:solidFill>
                          <a:cs typeface="+mn-cs"/>
                        </a:rPr>
                        <a:t>  هدف،</a:t>
                      </a:r>
                      <a:r>
                        <a:rPr lang="fa-IR" sz="2800" b="1" baseline="0" dirty="0" smtClean="0">
                          <a:solidFill>
                            <a:schemeClr val="tx1"/>
                          </a:solidFill>
                          <a:cs typeface="+mn-cs"/>
                        </a:rPr>
                        <a:t> كشف نقاط ضعف وقوت درجريان آموزش</a:t>
                      </a:r>
                      <a:endParaRPr lang="en-US" sz="2800" b="1" dirty="0">
                        <a:solidFill>
                          <a:schemeClr val="tx1"/>
                        </a:solidFill>
                        <a:cs typeface="+mn-cs"/>
                      </a:endParaRPr>
                    </a:p>
                  </a:txBody>
                  <a:tcPr/>
                </a:tc>
                <a:tc>
                  <a:txBody>
                    <a:bodyPr/>
                    <a:lstStyle/>
                    <a:p>
                      <a:pPr algn="ctr"/>
                      <a:r>
                        <a:rPr lang="fa-IR" sz="2800" b="1" dirty="0" smtClean="0">
                          <a:solidFill>
                            <a:schemeClr val="tx1"/>
                          </a:solidFill>
                          <a:cs typeface="+mn-cs"/>
                        </a:rPr>
                        <a:t>هدف،</a:t>
                      </a:r>
                      <a:r>
                        <a:rPr lang="fa-IR" sz="2800" b="1" baseline="0" dirty="0" smtClean="0">
                          <a:solidFill>
                            <a:schemeClr val="tx1"/>
                          </a:solidFill>
                          <a:cs typeface="+mn-cs"/>
                        </a:rPr>
                        <a:t> تحقق اهداف قصد شده وارتقاء تحصيلي</a:t>
                      </a:r>
                      <a:endParaRPr lang="en-US" sz="2800" b="1" dirty="0">
                        <a:solidFill>
                          <a:schemeClr val="tx1"/>
                        </a:solidFill>
                        <a:cs typeface="+mn-cs"/>
                      </a:endParaRPr>
                    </a:p>
                  </a:txBody>
                  <a:tcPr/>
                </a:tc>
                <a:extLst>
                  <a:ext uri="{0D108BD9-81ED-4DB2-BD59-A6C34878D82A}">
                    <a16:rowId xmlns:a16="http://schemas.microsoft.com/office/drawing/2014/main" xmlns="" val="10000"/>
                  </a:ext>
                </a:extLst>
              </a:tr>
              <a:tr h="370840">
                <a:tc>
                  <a:txBody>
                    <a:bodyPr/>
                    <a:lstStyle/>
                    <a:p>
                      <a:pPr algn="ctr"/>
                      <a:r>
                        <a:rPr lang="fa-IR" sz="2800" b="1" dirty="0" smtClean="0">
                          <a:solidFill>
                            <a:schemeClr val="tx1"/>
                          </a:solidFill>
                          <a:cs typeface="+mn-cs"/>
                        </a:rPr>
                        <a:t>اندازه كيري نمونه جامعي ازسئوالات درس</a:t>
                      </a:r>
                      <a:endParaRPr lang="en-US" sz="2800" b="1" dirty="0">
                        <a:solidFill>
                          <a:schemeClr val="tx1"/>
                        </a:solidFill>
                        <a:cs typeface="+mn-cs"/>
                      </a:endParaRPr>
                    </a:p>
                  </a:txBody>
                  <a:tcPr/>
                </a:tc>
                <a:tc>
                  <a:txBody>
                    <a:bodyPr/>
                    <a:lstStyle/>
                    <a:p>
                      <a:pPr algn="ctr"/>
                      <a:r>
                        <a:rPr lang="fa-IR" sz="2800" b="1" dirty="0" smtClean="0">
                          <a:solidFill>
                            <a:schemeClr val="tx1"/>
                          </a:solidFill>
                          <a:cs typeface="+mn-cs"/>
                        </a:rPr>
                        <a:t>اندازه گيري نمونه جامعي از سئوالات كتاب</a:t>
                      </a:r>
                      <a:endParaRPr lang="en-US" sz="2800" b="1" dirty="0">
                        <a:solidFill>
                          <a:schemeClr val="tx1"/>
                        </a:solidFill>
                        <a:cs typeface="+mn-cs"/>
                      </a:endParaRPr>
                    </a:p>
                  </a:txBody>
                  <a:tcPr/>
                </a:tc>
                <a:extLst>
                  <a:ext uri="{0D108BD9-81ED-4DB2-BD59-A6C34878D82A}">
                    <a16:rowId xmlns:a16="http://schemas.microsoft.com/office/drawing/2014/main" xmlns="" val="10001"/>
                  </a:ext>
                </a:extLst>
              </a:tr>
              <a:tr h="370840">
                <a:tc>
                  <a:txBody>
                    <a:bodyPr/>
                    <a:lstStyle/>
                    <a:p>
                      <a:pPr algn="ctr"/>
                      <a:r>
                        <a:rPr lang="fa-IR" sz="2800" b="1" dirty="0" smtClean="0">
                          <a:solidFill>
                            <a:schemeClr val="tx1"/>
                          </a:solidFill>
                          <a:cs typeface="+mn-cs"/>
                        </a:rPr>
                        <a:t>استفاده</a:t>
                      </a:r>
                      <a:r>
                        <a:rPr lang="fa-IR" sz="2800" b="1" baseline="0" dirty="0" smtClean="0">
                          <a:solidFill>
                            <a:schemeClr val="tx1"/>
                          </a:solidFill>
                          <a:cs typeface="+mn-cs"/>
                        </a:rPr>
                        <a:t> از سوالهاي باز ، شفاهي وتكاليف عملكردي</a:t>
                      </a:r>
                      <a:endParaRPr lang="en-US" sz="2800" b="1" dirty="0">
                        <a:solidFill>
                          <a:schemeClr val="tx1"/>
                        </a:solidFill>
                        <a:cs typeface="+mn-cs"/>
                      </a:endParaRPr>
                    </a:p>
                  </a:txBody>
                  <a:tcPr/>
                </a:tc>
                <a:tc>
                  <a:txBody>
                    <a:bodyPr/>
                    <a:lstStyle/>
                    <a:p>
                      <a:pPr algn="ctr"/>
                      <a:r>
                        <a:rPr lang="fa-IR" sz="2800" b="1" dirty="0" smtClean="0">
                          <a:solidFill>
                            <a:schemeClr val="tx1"/>
                          </a:solidFill>
                          <a:cs typeface="+mn-cs"/>
                        </a:rPr>
                        <a:t>ابزارسنجش درقالب سئوالات كتبي </a:t>
                      </a:r>
                      <a:endParaRPr lang="en-US" sz="2800" b="1" dirty="0">
                        <a:solidFill>
                          <a:schemeClr val="tx1"/>
                        </a:solidFill>
                        <a:cs typeface="+mn-cs"/>
                      </a:endParaRPr>
                    </a:p>
                  </a:txBody>
                  <a:tcPr/>
                </a:tc>
                <a:extLst>
                  <a:ext uri="{0D108BD9-81ED-4DB2-BD59-A6C34878D82A}">
                    <a16:rowId xmlns:a16="http://schemas.microsoft.com/office/drawing/2014/main" xmlns="" val="10002"/>
                  </a:ext>
                </a:extLst>
              </a:tr>
              <a:tr h="370840">
                <a:tc>
                  <a:txBody>
                    <a:bodyPr/>
                    <a:lstStyle/>
                    <a:p>
                      <a:pPr algn="ctr"/>
                      <a:r>
                        <a:rPr lang="fa-IR" sz="2800" b="1" dirty="0" smtClean="0">
                          <a:solidFill>
                            <a:schemeClr val="tx1"/>
                          </a:solidFill>
                          <a:cs typeface="+mn-cs"/>
                        </a:rPr>
                        <a:t>به علت فرايند محوري سئوالات درسطوح</a:t>
                      </a:r>
                      <a:r>
                        <a:rPr lang="fa-IR" sz="2800" b="1" baseline="0" dirty="0" smtClean="0">
                          <a:solidFill>
                            <a:schemeClr val="tx1"/>
                          </a:solidFill>
                          <a:cs typeface="+mn-cs"/>
                        </a:rPr>
                        <a:t> </a:t>
                      </a:r>
                      <a:r>
                        <a:rPr lang="fa-IR" sz="2800" b="1" dirty="0" smtClean="0">
                          <a:solidFill>
                            <a:schemeClr val="tx1"/>
                          </a:solidFill>
                          <a:cs typeface="+mn-cs"/>
                        </a:rPr>
                        <a:t>بالاي شناختي وفراشناختي</a:t>
                      </a:r>
                      <a:endParaRPr lang="en-US" sz="2800" b="1" dirty="0">
                        <a:solidFill>
                          <a:schemeClr val="tx1"/>
                        </a:solidFill>
                        <a:cs typeface="+mn-cs"/>
                      </a:endParaRPr>
                    </a:p>
                  </a:txBody>
                  <a:tcPr/>
                </a:tc>
                <a:tc>
                  <a:txBody>
                    <a:bodyPr/>
                    <a:lstStyle/>
                    <a:p>
                      <a:pPr algn="ctr"/>
                      <a:r>
                        <a:rPr lang="fa-IR" sz="2800" b="1" dirty="0" smtClean="0">
                          <a:solidFill>
                            <a:schemeClr val="tx1"/>
                          </a:solidFill>
                          <a:cs typeface="+mn-cs"/>
                        </a:rPr>
                        <a:t>باتوجه به اهميت پيامديادگيري سئوالات درحد دانش وفراگيري</a:t>
                      </a:r>
                      <a:endParaRPr lang="en-US" sz="2800" b="1" dirty="0">
                        <a:solidFill>
                          <a:schemeClr val="tx1"/>
                        </a:solidFill>
                        <a:cs typeface="+mn-cs"/>
                      </a:endParaRPr>
                    </a:p>
                  </a:txBody>
                  <a:tcPr/>
                </a:tc>
                <a:extLst>
                  <a:ext uri="{0D108BD9-81ED-4DB2-BD59-A6C34878D82A}">
                    <a16:rowId xmlns:a16="http://schemas.microsoft.com/office/drawing/2014/main" xmlns="" val="10003"/>
                  </a:ext>
                </a:extLst>
              </a:tr>
              <a:tr h="370840">
                <a:tc>
                  <a:txBody>
                    <a:bodyPr/>
                    <a:lstStyle/>
                    <a:p>
                      <a:pPr algn="ctr" rtl="1"/>
                      <a:r>
                        <a:rPr lang="fa-IR" sz="2800" b="1" dirty="0" smtClean="0">
                          <a:solidFill>
                            <a:schemeClr val="tx1"/>
                          </a:solidFill>
                          <a:cs typeface="+mn-cs"/>
                        </a:rPr>
                        <a:t>فرایند يادگيري مد نظر</a:t>
                      </a:r>
                      <a:endParaRPr lang="en-US" sz="2800" b="1" dirty="0">
                        <a:solidFill>
                          <a:schemeClr val="tx1"/>
                        </a:solidFill>
                        <a:cs typeface="+mn-cs"/>
                      </a:endParaRPr>
                    </a:p>
                  </a:txBody>
                  <a:tcPr/>
                </a:tc>
                <a:tc>
                  <a:txBody>
                    <a:bodyPr/>
                    <a:lstStyle/>
                    <a:p>
                      <a:pPr algn="ctr" rtl="1"/>
                      <a:r>
                        <a:rPr lang="fa-IR" sz="2800" b="1" kern="1200" dirty="0" smtClean="0">
                          <a:solidFill>
                            <a:srgbClr val="000000"/>
                          </a:solidFill>
                          <a:effectLst/>
                          <a:latin typeface="+mn-lt"/>
                          <a:ea typeface="+mn-ea"/>
                          <a:cs typeface="+mn-cs"/>
                        </a:rPr>
                        <a:t>فراورده</a:t>
                      </a:r>
                      <a:r>
                        <a:rPr lang="fa-IR" sz="2800" b="1" dirty="0" smtClean="0">
                          <a:solidFill>
                            <a:schemeClr val="tx1"/>
                          </a:solidFill>
                          <a:cs typeface="+mn-cs"/>
                        </a:rPr>
                        <a:t> يادگيري دركانون توجه</a:t>
                      </a:r>
                      <a:endParaRPr lang="en-US" sz="2800" b="1" dirty="0">
                        <a:solidFill>
                          <a:schemeClr val="tx1"/>
                        </a:solidFill>
                        <a:cs typeface="+mn-cs"/>
                      </a:endParaRPr>
                    </a:p>
                  </a:txBody>
                  <a:tcPr/>
                </a:tc>
                <a:extLst>
                  <a:ext uri="{0D108BD9-81ED-4DB2-BD59-A6C34878D82A}">
                    <a16:rowId xmlns:a16="http://schemas.microsoft.com/office/drawing/2014/main" xmlns="" val="10004"/>
                  </a:ext>
                </a:extLst>
              </a:tr>
            </a:tbl>
          </a:graphicData>
        </a:graphic>
      </p:graphicFrame>
      <p:sp>
        <p:nvSpPr>
          <p:cNvPr id="330755" name="Title 2"/>
          <p:cNvSpPr>
            <a:spLocks noGrp="1"/>
          </p:cNvSpPr>
          <p:nvPr>
            <p:ph type="title"/>
          </p:nvPr>
        </p:nvSpPr>
        <p:spPr>
          <a:xfrm>
            <a:off x="457200" y="338138"/>
            <a:ext cx="8229600" cy="957262"/>
          </a:xfrm>
        </p:spPr>
        <p:txBody>
          <a:bodyPr/>
          <a:lstStyle/>
          <a:p>
            <a:pPr eaLnBrk="1" hangingPunct="1"/>
            <a:r>
              <a:rPr lang="fa-IR" b="1" smtClean="0"/>
              <a:t>مقايسه ارزشيابي پاياني ومستمر</a:t>
            </a:r>
            <a:endParaRPr lang="en-US" b="1" smtClean="0"/>
          </a:p>
        </p:txBody>
      </p:sp>
      <p:sp>
        <p:nvSpPr>
          <p:cNvPr id="2" name="Rectangle 1"/>
          <p:cNvSpPr/>
          <p:nvPr/>
        </p:nvSpPr>
        <p:spPr>
          <a:xfrm>
            <a:off x="4495800" y="1524000"/>
            <a:ext cx="46482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fa-IR" sz="5400" dirty="0">
                <a:ln w="12700">
                  <a:solidFill>
                    <a:srgbClr val="073E87">
                      <a:satMod val="155000"/>
                    </a:srgbClr>
                  </a:solidFill>
                  <a:prstDash val="solid"/>
                </a:ln>
                <a:solidFill>
                  <a:srgbClr val="C6E7FC">
                    <a:tint val="85000"/>
                    <a:satMod val="155000"/>
                  </a:srgbClr>
                </a:solidFill>
                <a:effectLst>
                  <a:outerShdw blurRad="41275" dist="20320" dir="1800000" algn="tl" rotWithShape="0">
                    <a:srgbClr val="000000">
                      <a:alpha val="40000"/>
                    </a:srgbClr>
                  </a:outerShdw>
                </a:effectLst>
              </a:rPr>
              <a:t>ارزشيابي پاياني</a:t>
            </a:r>
            <a:endParaRPr lang="en-US" sz="5400" dirty="0">
              <a:ln w="12700">
                <a:solidFill>
                  <a:srgbClr val="073E87">
                    <a:satMod val="155000"/>
                  </a:srgbClr>
                </a:solidFill>
                <a:prstDash val="solid"/>
              </a:ln>
              <a:solidFill>
                <a:srgbClr val="C6E7FC">
                  <a:tint val="85000"/>
                  <a:satMod val="155000"/>
                </a:srgbClr>
              </a:solidFill>
              <a:effectLst>
                <a:outerShdw blurRad="41275" dist="20320" dir="1800000" algn="tl" rotWithShape="0">
                  <a:srgbClr val="000000">
                    <a:alpha val="40000"/>
                  </a:srgbClr>
                </a:outerShdw>
              </a:effectLst>
              <a:cs typeface="Arial" pitchFamily="34" charset="0"/>
            </a:endParaRPr>
          </a:p>
        </p:txBody>
      </p:sp>
      <p:sp>
        <p:nvSpPr>
          <p:cNvPr id="5" name="Rectangle 4"/>
          <p:cNvSpPr/>
          <p:nvPr/>
        </p:nvSpPr>
        <p:spPr>
          <a:xfrm>
            <a:off x="0" y="1515070"/>
            <a:ext cx="44958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fa-IR" sz="5400" dirty="0">
                <a:ln w="12700">
                  <a:solidFill>
                    <a:srgbClr val="073E87">
                      <a:satMod val="155000"/>
                    </a:srgbClr>
                  </a:solidFill>
                  <a:prstDash val="solid"/>
                </a:ln>
                <a:solidFill>
                  <a:srgbClr val="C6E7FC">
                    <a:tint val="85000"/>
                    <a:satMod val="155000"/>
                  </a:srgbClr>
                </a:solidFill>
                <a:effectLst>
                  <a:outerShdw blurRad="41275" dist="20320" dir="1800000" algn="tl" rotWithShape="0">
                    <a:srgbClr val="000000">
                      <a:alpha val="40000"/>
                    </a:srgbClr>
                  </a:outerShdw>
                </a:effectLst>
              </a:rPr>
              <a:t>ارزشيابي مستمر</a:t>
            </a:r>
            <a:endParaRPr lang="en-US" sz="5400" dirty="0">
              <a:ln w="12700">
                <a:solidFill>
                  <a:srgbClr val="073E87">
                    <a:satMod val="155000"/>
                  </a:srgbClr>
                </a:solidFill>
                <a:prstDash val="solid"/>
              </a:ln>
              <a:solidFill>
                <a:srgbClr val="C6E7FC">
                  <a:tint val="85000"/>
                  <a:satMod val="155000"/>
                </a:srgbClr>
              </a:solidFill>
              <a:effectLst>
                <a:outerShdw blurRad="41275" dist="20320" dir="1800000" algn="tl" rotWithShape="0">
                  <a:srgbClr val="000000">
                    <a:alpha val="40000"/>
                  </a:srgbClr>
                </a:outerShdw>
              </a:effectLst>
              <a:cs typeface="Arial" pitchFamily="34" charset="0"/>
            </a:endParaRPr>
          </a:p>
        </p:txBody>
      </p:sp>
      <p:cxnSp>
        <p:nvCxnSpPr>
          <p:cNvPr id="6" name="Straight Connector 5"/>
          <p:cNvCxnSpPr>
            <a:endCxn id="4" idx="2"/>
          </p:cNvCxnSpPr>
          <p:nvPr/>
        </p:nvCxnSpPr>
        <p:spPr>
          <a:xfrm>
            <a:off x="4495800" y="1524000"/>
            <a:ext cx="76200" cy="528828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286750" y="6492875"/>
            <a:ext cx="1162050" cy="365125"/>
          </a:xfrm>
        </p:spPr>
        <p:txBody>
          <a:bodyPr/>
          <a:lstStyle/>
          <a:p>
            <a:pPr>
              <a:defRPr/>
            </a:pPr>
            <a:fld id="{A9770169-FB74-49DD-85E0-C782228CFD97}" type="slidenum">
              <a:rPr lang="en-US" sz="1400" smtClean="0">
                <a:solidFill>
                  <a:schemeClr val="bg1"/>
                </a:solidFill>
              </a:rPr>
              <a:pPr>
                <a:defRPr/>
              </a:pPr>
              <a:t>40</a:t>
            </a:fld>
            <a:endParaRPr lang="en-US" sz="1400" dirty="0">
              <a:solidFill>
                <a:schemeClr val="bg1"/>
              </a:solidFill>
            </a:endParaRPr>
          </a:p>
        </p:txBody>
      </p:sp>
    </p:spTree>
    <p:extLst>
      <p:ext uri="{BB962C8B-B14F-4D97-AF65-F5344CB8AC3E}">
        <p14:creationId xmlns:p14="http://schemas.microsoft.com/office/powerpoint/2010/main" val="4228573304"/>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itle 1"/>
          <p:cNvSpPr>
            <a:spLocks noGrp="1"/>
          </p:cNvSpPr>
          <p:nvPr>
            <p:ph type="ctrTitle" idx="4294967295"/>
          </p:nvPr>
        </p:nvSpPr>
        <p:spPr>
          <a:xfrm>
            <a:off x="0" y="-44450"/>
            <a:ext cx="9067800" cy="6858000"/>
          </a:xfrm>
          <a:noFill/>
        </p:spPr>
        <p:txBody>
          <a:bodyPr anchorCtr="0"/>
          <a:lstStyle/>
          <a:p>
            <a:endParaRPr lang="en-US" smtClean="0">
              <a:effectLst/>
            </a:endParaRPr>
          </a:p>
        </p:txBody>
      </p:sp>
      <p:graphicFrame>
        <p:nvGraphicFramePr>
          <p:cNvPr id="192658" name="Group 146"/>
          <p:cNvGraphicFramePr>
            <a:graphicFrameLocks noGrp="1"/>
          </p:cNvGraphicFramePr>
          <p:nvPr>
            <p:extLst>
              <p:ext uri="{D42A27DB-BD31-4B8C-83A1-F6EECF244321}">
                <p14:modId xmlns:p14="http://schemas.microsoft.com/office/powerpoint/2010/main" val="179461505"/>
              </p:ext>
            </p:extLst>
          </p:nvPr>
        </p:nvGraphicFramePr>
        <p:xfrm>
          <a:off x="152400" y="0"/>
          <a:ext cx="8991600" cy="6856416"/>
        </p:xfrm>
        <a:graphic>
          <a:graphicData uri="http://schemas.openxmlformats.org/drawingml/2006/table">
            <a:tbl>
              <a:tblPr/>
              <a:tblGrid>
                <a:gridCol w="1498600">
                  <a:extLst>
                    <a:ext uri="{9D8B030D-6E8A-4147-A177-3AD203B41FA5}">
                      <a16:colId xmlns:a16="http://schemas.microsoft.com/office/drawing/2014/main" xmlns="" val="20000"/>
                    </a:ext>
                  </a:extLst>
                </a:gridCol>
                <a:gridCol w="2997200">
                  <a:extLst>
                    <a:ext uri="{9D8B030D-6E8A-4147-A177-3AD203B41FA5}">
                      <a16:colId xmlns:a16="http://schemas.microsoft.com/office/drawing/2014/main" xmlns="" val="20001"/>
                    </a:ext>
                  </a:extLst>
                </a:gridCol>
                <a:gridCol w="1498600">
                  <a:extLst>
                    <a:ext uri="{9D8B030D-6E8A-4147-A177-3AD203B41FA5}">
                      <a16:colId xmlns:a16="http://schemas.microsoft.com/office/drawing/2014/main" xmlns="" val="20002"/>
                    </a:ext>
                  </a:extLst>
                </a:gridCol>
                <a:gridCol w="15494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tblGrid>
              <a:tr h="979488">
                <a:tc>
                  <a:txBody>
                    <a:bodyPr/>
                    <a:lstStyle/>
                    <a:p>
                      <a:pPr marL="0" marR="0" lvl="0" indent="0" algn="r" defTabSz="914400" rtl="0" eaLnBrk="0" fontAlgn="base" latinLnBrk="0" hangingPunct="0">
                        <a:lnSpc>
                          <a:spcPct val="100000"/>
                        </a:lnSpc>
                        <a:spcBef>
                          <a:spcPct val="0"/>
                        </a:spcBef>
                        <a:spcAft>
                          <a:spcPct val="0"/>
                        </a:spcAft>
                        <a:buClr>
                          <a:schemeClr val="hlink"/>
                        </a:buClr>
                        <a:buSzPct val="60000"/>
                        <a:buFontTx/>
                        <a:buNone/>
                        <a:tabLst/>
                      </a:pPr>
                      <a:endParaRPr kumimoji="0" lang="en-US" sz="2000" b="1" i="0" u="none" strike="noStrike" cap="none" normalizeH="0" baseline="0" dirty="0" smtClean="0">
                        <a:ln>
                          <a:noFill/>
                        </a:ln>
                        <a:solidFill>
                          <a:srgbClr val="FFFFFF"/>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0" eaLnBrk="0" fontAlgn="base" latinLnBrk="0" hangingPunct="0">
                        <a:lnSpc>
                          <a:spcPct val="100000"/>
                        </a:lnSpc>
                        <a:spcBef>
                          <a:spcPct val="0"/>
                        </a:spcBef>
                        <a:spcAft>
                          <a:spcPct val="0"/>
                        </a:spcAft>
                        <a:buClr>
                          <a:schemeClr val="hlink"/>
                        </a:buClr>
                        <a:buSzPct val="60000"/>
                        <a:buFontTx/>
                        <a:buNone/>
                        <a:tabLst/>
                      </a:pPr>
                      <a:endParaRPr kumimoji="0" lang="en-US" sz="3200" b="1" i="0" u="none" strike="noStrike" cap="none" normalizeH="0" baseline="0" smtClean="0">
                        <a:ln>
                          <a:noFill/>
                        </a:ln>
                        <a:solidFill>
                          <a:srgbClr val="FFFFFF"/>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r" defTabSz="914400" rtl="0" eaLnBrk="0" fontAlgn="base" latinLnBrk="0" hangingPunct="0">
                        <a:lnSpc>
                          <a:spcPct val="100000"/>
                        </a:lnSpc>
                        <a:spcBef>
                          <a:spcPct val="0"/>
                        </a:spcBef>
                        <a:spcAft>
                          <a:spcPct val="0"/>
                        </a:spcAft>
                        <a:buClr>
                          <a:schemeClr val="hlink"/>
                        </a:buClr>
                        <a:buSzPct val="60000"/>
                        <a:buFontTx/>
                        <a:buNone/>
                        <a:tabLst/>
                      </a:pPr>
                      <a:endParaRPr kumimoji="0" lang="en-US" sz="2800" b="1" i="0" u="none" strike="noStrike" cap="none" normalizeH="0" baseline="0" smtClean="0">
                        <a:ln>
                          <a:noFill/>
                        </a:ln>
                        <a:solidFill>
                          <a:srgbClr val="FFFFFF"/>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r"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1" i="0" u="none" strike="noStrike" cap="none" normalizeH="0" baseline="0" smtClean="0">
                        <a:ln>
                          <a:noFill/>
                        </a:ln>
                        <a:solidFill>
                          <a:srgbClr val="FFFFFF"/>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79488">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dirty="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1" i="0" u="none" strike="noStrike" cap="none" normalizeH="0" baseline="0" smtClean="0">
                        <a:ln>
                          <a:noFill/>
                        </a:ln>
                        <a:solidFill>
                          <a:srgbClr val="000000"/>
                        </a:solidFill>
                        <a:effectLst/>
                        <a:latin typeface="Verdana" pitchFamily="34" charset="0"/>
                        <a:cs typeface="MRT_Titr Stripe" pitchFamily="2" charset="-7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1" i="0" u="none" strike="noStrike" cap="none" normalizeH="0" baseline="0" smtClean="0">
                        <a:ln>
                          <a:noFill/>
                        </a:ln>
                        <a:solidFill>
                          <a:srgbClr val="000000"/>
                        </a:solidFill>
                        <a:effectLst/>
                        <a:latin typeface="Verdana" pitchFamily="34" charset="0"/>
                        <a:cs typeface="MRT_Titr Stripe" pitchFamily="2" charset="-7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979488">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dirty="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979488">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dirty="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979488">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dirty="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979488">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dirty="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979488">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dirty="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chemeClr val="hlink"/>
                        </a:buClr>
                        <a:buSzPct val="60000"/>
                        <a:buFontTx/>
                        <a:buNone/>
                        <a:tabLst/>
                      </a:pPr>
                      <a:endParaRPr kumimoji="0" lang="en-US" sz="1800" b="0" i="0" u="none" strike="noStrike" cap="none" normalizeH="0" baseline="0" smtClean="0">
                        <a:ln>
                          <a:noFill/>
                        </a:ln>
                        <a:solidFill>
                          <a:srgbClr val="000000"/>
                        </a:solidFill>
                        <a:effectLst/>
                        <a:latin typeface="Verdana" pitchFamily="34"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bl>
          </a:graphicData>
        </a:graphic>
      </p:graphicFrame>
      <p:sp>
        <p:nvSpPr>
          <p:cNvPr id="320571" name="WordArt 59"/>
          <p:cNvSpPr>
            <a:spLocks noChangeArrowheads="1" noChangeShapeType="1" noTextEdit="1"/>
          </p:cNvSpPr>
          <p:nvPr/>
        </p:nvSpPr>
        <p:spPr bwMode="auto">
          <a:xfrm>
            <a:off x="6248400" y="1066800"/>
            <a:ext cx="1181100"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666699"/>
                </a:solidFill>
                <a:effectLst>
                  <a:outerShdw dist="45791" dir="2021404" algn="ctr" rotWithShape="0">
                    <a:srgbClr val="B2B2B2">
                      <a:alpha val="79999"/>
                    </a:srgbClr>
                  </a:outerShdw>
                </a:effectLst>
                <a:latin typeface="Times New Roman"/>
                <a:cs typeface="Times New Roman"/>
              </a:rPr>
              <a:t>دانش ومهارت</a:t>
            </a:r>
          </a:p>
          <a:p>
            <a:pPr algn="ctr" rtl="1"/>
            <a:r>
              <a:rPr lang="fa-IR" sz="2000" kern="10">
                <a:solidFill>
                  <a:srgbClr val="666699"/>
                </a:solidFill>
                <a:effectLst>
                  <a:outerShdw dist="45791" dir="2021404" algn="ctr" rotWithShape="0">
                    <a:srgbClr val="B2B2B2">
                      <a:alpha val="79999"/>
                    </a:srgbClr>
                  </a:outerShdw>
                </a:effectLst>
                <a:latin typeface="Times New Roman"/>
                <a:cs typeface="Times New Roman"/>
              </a:rPr>
              <a:t>پيش نياز</a:t>
            </a:r>
            <a:endParaRPr lang="en-US" sz="2000" kern="10">
              <a:solidFill>
                <a:srgbClr val="666699"/>
              </a:solidFill>
              <a:effectLst>
                <a:outerShdw dist="45791" dir="2021404" algn="ctr" rotWithShape="0">
                  <a:srgbClr val="B2B2B2">
                    <a:alpha val="79999"/>
                  </a:srgbClr>
                </a:outerShdw>
              </a:effectLst>
              <a:latin typeface="Times New Roman"/>
              <a:cs typeface="Times New Roman"/>
            </a:endParaRPr>
          </a:p>
        </p:txBody>
      </p:sp>
      <p:sp>
        <p:nvSpPr>
          <p:cNvPr id="320572" name="WordArt 60"/>
          <p:cNvSpPr>
            <a:spLocks noChangeArrowheads="1" noChangeShapeType="1" noTextEdit="1"/>
          </p:cNvSpPr>
          <p:nvPr/>
        </p:nvSpPr>
        <p:spPr bwMode="auto">
          <a:xfrm>
            <a:off x="4724400" y="1143000"/>
            <a:ext cx="12192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cs typeface="2  Elham"/>
              </a:rPr>
              <a:t>هدف ومحتواي</a:t>
            </a:r>
          </a:p>
          <a:p>
            <a:pPr algn="ctr" rtl="1"/>
            <a:r>
              <a:rPr lang="fa-IR" sz="2000" kern="10">
                <a:solidFill>
                  <a:srgbClr val="336699"/>
                </a:solidFill>
                <a:effectLst>
                  <a:outerShdw dist="45791" dir="2021404" algn="ctr" rotWithShape="0">
                    <a:srgbClr val="B2B2B2">
                      <a:alpha val="79999"/>
                    </a:srgbClr>
                  </a:outerShdw>
                </a:effectLst>
                <a:cs typeface="2  Elham"/>
              </a:rPr>
              <a:t>درس</a:t>
            </a:r>
            <a:endParaRPr lang="en-US" sz="2000" kern="10">
              <a:solidFill>
                <a:srgbClr val="336699"/>
              </a:solidFill>
              <a:effectLst>
                <a:outerShdw dist="45791" dir="2021404" algn="ctr" rotWithShape="0">
                  <a:srgbClr val="B2B2B2">
                    <a:alpha val="79999"/>
                  </a:srgbClr>
                </a:outerShdw>
              </a:effectLst>
              <a:cs typeface="2  Elham"/>
            </a:endParaRPr>
          </a:p>
        </p:txBody>
      </p:sp>
      <p:sp>
        <p:nvSpPr>
          <p:cNvPr id="320573" name="WordArt 62"/>
          <p:cNvSpPr>
            <a:spLocks noChangeArrowheads="1" noChangeShapeType="1" noTextEdit="1"/>
          </p:cNvSpPr>
          <p:nvPr/>
        </p:nvSpPr>
        <p:spPr bwMode="auto">
          <a:xfrm>
            <a:off x="2039368" y="1066800"/>
            <a:ext cx="2380232" cy="7772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400" kern="10" dirty="0">
                <a:solidFill>
                  <a:srgbClr val="336699"/>
                </a:solidFill>
                <a:effectLst>
                  <a:outerShdw dist="45791" dir="2021404" algn="ctr" rotWithShape="0">
                    <a:srgbClr val="B2B2B2">
                      <a:alpha val="79999"/>
                    </a:srgbClr>
                  </a:outerShdw>
                </a:effectLst>
                <a:latin typeface="Times New Roman"/>
                <a:cs typeface="Times New Roman"/>
              </a:rPr>
              <a:t>بخش معيني</a:t>
            </a:r>
          </a:p>
          <a:p>
            <a:pPr algn="ctr" rtl="1"/>
            <a:r>
              <a:rPr lang="fa-IR" sz="2400" kern="10" dirty="0">
                <a:solidFill>
                  <a:srgbClr val="336699"/>
                </a:solidFill>
                <a:effectLst>
                  <a:outerShdw dist="45791" dir="2021404" algn="ctr" rotWithShape="0">
                    <a:srgbClr val="B2B2B2">
                      <a:alpha val="79999"/>
                    </a:srgbClr>
                  </a:outerShdw>
                </a:effectLst>
                <a:latin typeface="Times New Roman"/>
                <a:cs typeface="Times New Roman"/>
              </a:rPr>
              <a:t>از درس</a:t>
            </a:r>
            <a:endParaRPr lang="en-US" sz="2400" kern="10" dirty="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75" name="WordArt 66"/>
          <p:cNvSpPr>
            <a:spLocks noChangeArrowheads="1" noChangeShapeType="1" noTextEdit="1"/>
          </p:cNvSpPr>
          <p:nvPr/>
        </p:nvSpPr>
        <p:spPr bwMode="auto">
          <a:xfrm>
            <a:off x="304800" y="1143000"/>
            <a:ext cx="12192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هدف ومحتواي</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درس</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76" name="WordArt 68"/>
          <p:cNvSpPr>
            <a:spLocks noChangeArrowheads="1" noChangeShapeType="1" noTextEdit="1"/>
          </p:cNvSpPr>
          <p:nvPr/>
        </p:nvSpPr>
        <p:spPr bwMode="auto">
          <a:xfrm>
            <a:off x="7829550" y="2057400"/>
            <a:ext cx="116205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400" kern="10">
                <a:solidFill>
                  <a:srgbClr val="336699"/>
                </a:solidFill>
                <a:effectLst>
                  <a:outerShdw dist="45791" dir="2021404" algn="ctr" rotWithShape="0">
                    <a:srgbClr val="B2B2B2">
                      <a:alpha val="79999"/>
                    </a:srgbClr>
                  </a:outerShdw>
                </a:effectLst>
                <a:latin typeface="Times New Roman"/>
                <a:cs typeface="Times New Roman"/>
              </a:rPr>
              <a:t>ماهيت</a:t>
            </a:r>
          </a:p>
          <a:p>
            <a:pPr algn="ctr" rtl="1"/>
            <a:r>
              <a:rPr lang="fa-IR" sz="2400" kern="10">
                <a:solidFill>
                  <a:srgbClr val="336699"/>
                </a:solidFill>
                <a:effectLst>
                  <a:outerShdw dist="45791" dir="2021404" algn="ctr" rotWithShape="0">
                    <a:srgbClr val="B2B2B2">
                      <a:alpha val="79999"/>
                    </a:srgbClr>
                  </a:outerShdw>
                </a:effectLst>
                <a:latin typeface="Times New Roman"/>
                <a:cs typeface="Times New Roman"/>
              </a:rPr>
              <a:t>نمونه گيري</a:t>
            </a:r>
            <a:endParaRPr lang="en-US" sz="24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77" name="WordArt 70"/>
          <p:cNvSpPr>
            <a:spLocks noChangeArrowheads="1" noChangeShapeType="1" noTextEdit="1"/>
          </p:cNvSpPr>
          <p:nvPr/>
        </p:nvSpPr>
        <p:spPr bwMode="auto">
          <a:xfrm>
            <a:off x="6248400" y="2133600"/>
            <a:ext cx="136207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نمونه محدوداز</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مهارت پيش نياز</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78" name="WordArt 72"/>
          <p:cNvSpPr>
            <a:spLocks noChangeArrowheads="1" noChangeShapeType="1" noTextEdit="1"/>
          </p:cNvSpPr>
          <p:nvPr/>
        </p:nvSpPr>
        <p:spPr bwMode="auto">
          <a:xfrm>
            <a:off x="4648200" y="2133600"/>
            <a:ext cx="14573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نمونه بزرگ از</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همه هدفهاي درس</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79" name="WordArt 74"/>
          <p:cNvSpPr>
            <a:spLocks noChangeArrowheads="1" noChangeShapeType="1" noTextEdit="1"/>
          </p:cNvSpPr>
          <p:nvPr/>
        </p:nvSpPr>
        <p:spPr bwMode="auto">
          <a:xfrm>
            <a:off x="1981201" y="2095500"/>
            <a:ext cx="25146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نمونه محدوداز</a:t>
            </a:r>
          </a:p>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تكاليف يادگيري</a:t>
            </a:r>
            <a:endParaRPr lang="en-US" sz="2000" kern="10" dirty="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1" name="WordArt 78"/>
          <p:cNvSpPr>
            <a:spLocks noChangeArrowheads="1" noChangeShapeType="1" noTextEdit="1"/>
          </p:cNvSpPr>
          <p:nvPr/>
        </p:nvSpPr>
        <p:spPr bwMode="auto">
          <a:xfrm>
            <a:off x="381000" y="2095500"/>
            <a:ext cx="11144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نمونه بزرگ</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هدفهاي درس</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2" name="WordArt 80"/>
          <p:cNvSpPr>
            <a:spLocks noChangeArrowheads="1" noChangeShapeType="1" noTextEdit="1"/>
          </p:cNvSpPr>
          <p:nvPr/>
        </p:nvSpPr>
        <p:spPr bwMode="auto">
          <a:xfrm>
            <a:off x="7810500" y="3146425"/>
            <a:ext cx="11811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سطح دشواري</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سوالها</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3" name="WordArt 82"/>
          <p:cNvSpPr>
            <a:spLocks noChangeArrowheads="1" noChangeShapeType="1" noTextEdit="1"/>
          </p:cNvSpPr>
          <p:nvPr/>
        </p:nvSpPr>
        <p:spPr bwMode="auto">
          <a:xfrm>
            <a:off x="6276975" y="3146425"/>
            <a:ext cx="11906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سوالهاي نسبتا</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ساده</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4" name="WordArt 84"/>
          <p:cNvSpPr>
            <a:spLocks noChangeArrowheads="1" noChangeShapeType="1" noTextEdit="1"/>
          </p:cNvSpPr>
          <p:nvPr/>
        </p:nvSpPr>
        <p:spPr bwMode="auto">
          <a:xfrm>
            <a:off x="4781550" y="3146425"/>
            <a:ext cx="11620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سوالهاي ساده</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ودشوار</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5" name="WordArt 86"/>
          <p:cNvSpPr>
            <a:spLocks noChangeArrowheads="1" noChangeShapeType="1" noTextEdit="1"/>
          </p:cNvSpPr>
          <p:nvPr/>
        </p:nvSpPr>
        <p:spPr bwMode="auto">
          <a:xfrm>
            <a:off x="1788519" y="3124200"/>
            <a:ext cx="2802531"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متناسب بامطالب</a:t>
            </a:r>
          </a:p>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آموزش داده شده</a:t>
            </a:r>
            <a:endParaRPr lang="en-US" sz="2000" kern="10" dirty="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7" name="WordArt 89"/>
          <p:cNvSpPr>
            <a:spLocks noChangeArrowheads="1" noChangeShapeType="1" noTextEdit="1"/>
          </p:cNvSpPr>
          <p:nvPr/>
        </p:nvSpPr>
        <p:spPr bwMode="auto">
          <a:xfrm>
            <a:off x="304800" y="3124200"/>
            <a:ext cx="11620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سوالهاي ساده</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ودشوار</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8" name="WordArt 92"/>
          <p:cNvSpPr>
            <a:spLocks noChangeArrowheads="1" noChangeShapeType="1" noTextEdit="1"/>
          </p:cNvSpPr>
          <p:nvPr/>
        </p:nvSpPr>
        <p:spPr bwMode="auto">
          <a:xfrm>
            <a:off x="7991475" y="4267200"/>
            <a:ext cx="847725"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زمان اجرا</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89" name="WordArt 94"/>
          <p:cNvSpPr>
            <a:spLocks noChangeArrowheads="1" noChangeShapeType="1" noTextEdit="1"/>
          </p:cNvSpPr>
          <p:nvPr/>
        </p:nvSpPr>
        <p:spPr bwMode="auto">
          <a:xfrm>
            <a:off x="6429375" y="4076700"/>
            <a:ext cx="9620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آغاز ترم يا</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واحد درسي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0" name="WordArt 96"/>
          <p:cNvSpPr>
            <a:spLocks noChangeArrowheads="1" noChangeShapeType="1" noTextEdit="1"/>
          </p:cNvSpPr>
          <p:nvPr/>
        </p:nvSpPr>
        <p:spPr bwMode="auto">
          <a:xfrm>
            <a:off x="2135345" y="4076700"/>
            <a:ext cx="228425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بطورمتناوب</a:t>
            </a:r>
          </a:p>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ضمن آموزش</a:t>
            </a:r>
            <a:endParaRPr lang="en-US" sz="2000" kern="10" dirty="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1" name="WordArt 98"/>
          <p:cNvSpPr>
            <a:spLocks noChangeArrowheads="1" noChangeShapeType="1" noTextEdit="1"/>
          </p:cNvSpPr>
          <p:nvPr/>
        </p:nvSpPr>
        <p:spPr bwMode="auto">
          <a:xfrm>
            <a:off x="4876800" y="4076700"/>
            <a:ext cx="9620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آغاز ترم يا</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واحد درسي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3" name="WordArt 101"/>
          <p:cNvSpPr>
            <a:spLocks noChangeArrowheads="1" noChangeShapeType="1" noTextEdit="1"/>
          </p:cNvSpPr>
          <p:nvPr/>
        </p:nvSpPr>
        <p:spPr bwMode="auto">
          <a:xfrm>
            <a:off x="533400" y="4114800"/>
            <a:ext cx="9620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پايان ترم يا</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واحد درسي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4" name="WordArt 103"/>
          <p:cNvSpPr>
            <a:spLocks noChangeArrowheads="1" noChangeShapeType="1" noTextEdit="1"/>
          </p:cNvSpPr>
          <p:nvPr/>
        </p:nvSpPr>
        <p:spPr bwMode="auto">
          <a:xfrm>
            <a:off x="7943850" y="5067300"/>
            <a:ext cx="9715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نوع وسيله</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اندازه گيري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5" name="WordArt 105"/>
          <p:cNvSpPr>
            <a:spLocks noChangeArrowheads="1" noChangeShapeType="1" noTextEdit="1"/>
          </p:cNvSpPr>
          <p:nvPr/>
        </p:nvSpPr>
        <p:spPr bwMode="auto">
          <a:xfrm>
            <a:off x="6257925" y="5029200"/>
            <a:ext cx="1209675"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400" kern="10">
                <a:solidFill>
                  <a:srgbClr val="336699"/>
                </a:solidFill>
                <a:effectLst>
                  <a:outerShdw dist="45791" dir="2021404" algn="ctr" rotWithShape="0">
                    <a:srgbClr val="B2B2B2">
                      <a:alpha val="79999"/>
                    </a:srgbClr>
                  </a:outerShdw>
                </a:effectLst>
                <a:latin typeface="Times New Roman"/>
                <a:cs typeface="Times New Roman"/>
              </a:rPr>
              <a:t>آزمون درحد</a:t>
            </a:r>
          </a:p>
          <a:p>
            <a:pPr algn="ctr" rtl="1"/>
            <a:r>
              <a:rPr lang="fa-IR" sz="2400" kern="10">
                <a:solidFill>
                  <a:srgbClr val="336699"/>
                </a:solidFill>
                <a:effectLst>
                  <a:outerShdw dist="45791" dir="2021404" algn="ctr" rotWithShape="0">
                    <a:srgbClr val="B2B2B2">
                      <a:alpha val="79999"/>
                    </a:srgbClr>
                  </a:outerShdw>
                </a:effectLst>
                <a:latin typeface="Times New Roman"/>
                <a:cs typeface="Times New Roman"/>
              </a:rPr>
              <a:t>تسلط ملاكي</a:t>
            </a:r>
            <a:endParaRPr lang="en-US" sz="24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6" name="WordArt 107"/>
          <p:cNvSpPr>
            <a:spLocks noChangeArrowheads="1" noChangeShapeType="1" noTextEdit="1"/>
          </p:cNvSpPr>
          <p:nvPr/>
        </p:nvSpPr>
        <p:spPr bwMode="auto">
          <a:xfrm>
            <a:off x="4667250" y="5067300"/>
            <a:ext cx="14287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آزمون درحدتسلط</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ملاكي وهنجاري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7" name="WordArt 109"/>
          <p:cNvSpPr>
            <a:spLocks noChangeArrowheads="1" noChangeShapeType="1" noTextEdit="1"/>
          </p:cNvSpPr>
          <p:nvPr/>
        </p:nvSpPr>
        <p:spPr bwMode="auto">
          <a:xfrm>
            <a:off x="1981200" y="4953000"/>
            <a:ext cx="2437818" cy="7772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400" kern="10" dirty="0">
                <a:solidFill>
                  <a:srgbClr val="336699"/>
                </a:solidFill>
                <a:effectLst>
                  <a:outerShdw dist="45791" dir="2021404" algn="ctr" rotWithShape="0">
                    <a:srgbClr val="B2B2B2">
                      <a:alpha val="79999"/>
                    </a:srgbClr>
                  </a:outerShdw>
                </a:effectLst>
                <a:latin typeface="Times New Roman"/>
                <a:cs typeface="Times New Roman"/>
              </a:rPr>
              <a:t>آزمون درحد</a:t>
            </a:r>
          </a:p>
          <a:p>
            <a:pPr algn="ctr" rtl="1"/>
            <a:r>
              <a:rPr lang="fa-IR" sz="2400" kern="10" dirty="0">
                <a:solidFill>
                  <a:srgbClr val="336699"/>
                </a:solidFill>
                <a:effectLst>
                  <a:outerShdw dist="45791" dir="2021404" algn="ctr" rotWithShape="0">
                    <a:srgbClr val="B2B2B2">
                      <a:alpha val="79999"/>
                    </a:srgbClr>
                  </a:outerShdw>
                </a:effectLst>
                <a:latin typeface="Times New Roman"/>
                <a:cs typeface="Times New Roman"/>
              </a:rPr>
              <a:t>تسلط ملاكي</a:t>
            </a:r>
            <a:endParaRPr lang="en-US" sz="2400" kern="10" dirty="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599" name="WordArt 111"/>
          <p:cNvSpPr>
            <a:spLocks noChangeArrowheads="1" noChangeShapeType="1" noTextEdit="1"/>
          </p:cNvSpPr>
          <p:nvPr/>
        </p:nvSpPr>
        <p:spPr bwMode="auto">
          <a:xfrm>
            <a:off x="171450" y="5067300"/>
            <a:ext cx="14287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آزمون درحدتسلط</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ملاكي وهنجاري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0" name="WordArt 112"/>
          <p:cNvSpPr>
            <a:spLocks noChangeArrowheads="1" noChangeShapeType="1" noTextEdit="1"/>
          </p:cNvSpPr>
          <p:nvPr/>
        </p:nvSpPr>
        <p:spPr bwMode="auto">
          <a:xfrm>
            <a:off x="7848600" y="6096000"/>
            <a:ext cx="10668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موارداستفاده</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از نتايج</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1" name="WordArt 114"/>
          <p:cNvSpPr>
            <a:spLocks noChangeArrowheads="1" noChangeShapeType="1" noTextEdit="1"/>
          </p:cNvSpPr>
          <p:nvPr/>
        </p:nvSpPr>
        <p:spPr bwMode="auto">
          <a:xfrm>
            <a:off x="6172200" y="6057900"/>
            <a:ext cx="14478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جبران نواقص</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يادگيري پيش نياز</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2" name="WordArt 116"/>
          <p:cNvSpPr>
            <a:spLocks noChangeArrowheads="1" noChangeShapeType="1" noTextEdit="1"/>
          </p:cNvSpPr>
          <p:nvPr/>
        </p:nvSpPr>
        <p:spPr bwMode="auto">
          <a:xfrm>
            <a:off x="4724400" y="5924550"/>
            <a:ext cx="1352550"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طراحي درس و</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جايابي درسطوح</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 بالاتر</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3" name="WordArt 118"/>
          <p:cNvSpPr>
            <a:spLocks noChangeArrowheads="1" noChangeShapeType="1" noTextEdit="1"/>
          </p:cNvSpPr>
          <p:nvPr/>
        </p:nvSpPr>
        <p:spPr bwMode="auto">
          <a:xfrm>
            <a:off x="1828800" y="5943600"/>
            <a:ext cx="2610577"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بهبود وهدايت</a:t>
            </a:r>
          </a:p>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يادگيري ازراه</a:t>
            </a:r>
          </a:p>
          <a:p>
            <a:pPr algn="ctr" rtl="1"/>
            <a:r>
              <a:rPr lang="fa-IR" sz="2000" kern="10" dirty="0">
                <a:solidFill>
                  <a:srgbClr val="336699"/>
                </a:solidFill>
                <a:effectLst>
                  <a:outerShdw dist="45791" dir="2021404" algn="ctr" rotWithShape="0">
                    <a:srgbClr val="B2B2B2">
                      <a:alpha val="79999"/>
                    </a:srgbClr>
                  </a:outerShdw>
                </a:effectLst>
                <a:latin typeface="Times New Roman"/>
                <a:cs typeface="Times New Roman"/>
              </a:rPr>
              <a:t>بازخورد مستمر</a:t>
            </a:r>
            <a:endParaRPr lang="en-US" sz="2000" kern="10" dirty="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5" name="WordArt 122"/>
          <p:cNvSpPr>
            <a:spLocks noChangeArrowheads="1" noChangeShapeType="1" noTextEdit="1"/>
          </p:cNvSpPr>
          <p:nvPr/>
        </p:nvSpPr>
        <p:spPr bwMode="auto">
          <a:xfrm>
            <a:off x="152400" y="5943600"/>
            <a:ext cx="14478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ارتقاء تحصيلي</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ارزشيابي از</a:t>
            </a:r>
          </a:p>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آموزش</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6" name="WordArt 124"/>
          <p:cNvSpPr>
            <a:spLocks noChangeArrowheads="1" noChangeShapeType="1" noTextEdit="1"/>
          </p:cNvSpPr>
          <p:nvPr/>
        </p:nvSpPr>
        <p:spPr bwMode="auto">
          <a:xfrm>
            <a:off x="7839075" y="1295400"/>
            <a:ext cx="1152525"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000" kern="10">
                <a:solidFill>
                  <a:srgbClr val="336699"/>
                </a:solidFill>
                <a:effectLst>
                  <a:outerShdw dist="45791" dir="2021404" algn="ctr" rotWithShape="0">
                    <a:srgbClr val="B2B2B2">
                      <a:alpha val="79999"/>
                    </a:srgbClr>
                  </a:outerShdw>
                </a:effectLst>
                <a:latin typeface="Times New Roman"/>
                <a:cs typeface="Times New Roman"/>
              </a:rPr>
              <a:t>تاكيدارزشيابي</a:t>
            </a:r>
            <a:endParaRPr lang="en-US" sz="20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20607" name="WordArt 126"/>
          <p:cNvSpPr>
            <a:spLocks noChangeArrowheads="1" noChangeShapeType="1" noTextEdit="1"/>
          </p:cNvSpPr>
          <p:nvPr/>
        </p:nvSpPr>
        <p:spPr bwMode="auto">
          <a:xfrm>
            <a:off x="6400800" y="552450"/>
            <a:ext cx="1019175" cy="361950"/>
          </a:xfrm>
          <a:prstGeom prst="rect">
            <a:avLst/>
          </a:prstGeom>
        </p:spPr>
        <p:txBody>
          <a:bodyPr wrap="none" fromWordArt="1">
            <a:prstTxWarp prst="textPlain">
              <a:avLst>
                <a:gd name="adj" fmla="val 50000"/>
              </a:avLst>
            </a:prstTxWarp>
          </a:bodyPr>
          <a:lstStyle/>
          <a:p>
            <a:pPr algn="ctr" rtl="1"/>
            <a:r>
              <a:rPr lang="fa-IR" sz="2000" kern="10">
                <a:ln w="12700">
                  <a:solidFill>
                    <a:srgbClr val="000000"/>
                  </a:solidFill>
                  <a:round/>
                  <a:headEnd/>
                  <a:tailEnd/>
                </a:ln>
                <a:solidFill>
                  <a:srgbClr val="000000">
                    <a:alpha val="50195"/>
                  </a:srgbClr>
                </a:solidFill>
                <a:effectLst>
                  <a:outerShdw dist="45791" dir="2021404" algn="ctr" rotWithShape="0">
                    <a:srgbClr val="9999FF"/>
                  </a:outerShdw>
                </a:effectLst>
                <a:latin typeface="Arial"/>
                <a:cs typeface="Arial"/>
              </a:rPr>
              <a:t>رفتارورودي</a:t>
            </a:r>
            <a:endParaRPr lang="en-US" sz="2000" kern="10">
              <a:ln w="12700">
                <a:solidFill>
                  <a:srgbClr val="000000"/>
                </a:solidFill>
                <a:round/>
                <a:headEnd/>
                <a:tailEnd/>
              </a:ln>
              <a:solidFill>
                <a:srgbClr val="000000">
                  <a:alpha val="50195"/>
                </a:srgbClr>
              </a:solidFill>
              <a:effectLst>
                <a:outerShdw dist="45791" dir="2021404" algn="ctr" rotWithShape="0">
                  <a:srgbClr val="9999FF"/>
                </a:outerShdw>
              </a:effectLst>
              <a:latin typeface="Arial"/>
              <a:cs typeface="Arial"/>
            </a:endParaRPr>
          </a:p>
        </p:txBody>
      </p:sp>
      <p:sp>
        <p:nvSpPr>
          <p:cNvPr id="320608" name="WordArt 131"/>
          <p:cNvSpPr>
            <a:spLocks noChangeArrowheads="1" noChangeShapeType="1" noTextEdit="1"/>
          </p:cNvSpPr>
          <p:nvPr/>
        </p:nvSpPr>
        <p:spPr bwMode="auto">
          <a:xfrm>
            <a:off x="4781550" y="76200"/>
            <a:ext cx="2838450" cy="457200"/>
          </a:xfrm>
          <a:prstGeom prst="rect">
            <a:avLst/>
          </a:prstGeom>
        </p:spPr>
        <p:txBody>
          <a:bodyPr wrap="none" fromWordArt="1">
            <a:prstTxWarp prst="textPlain">
              <a:avLst>
                <a:gd name="adj" fmla="val 50000"/>
              </a:avLst>
            </a:prstTxWarp>
          </a:bodyPr>
          <a:lstStyle/>
          <a:p>
            <a:pPr algn="ctr" rtl="1"/>
            <a:r>
              <a:rPr lang="fa-IR" sz="3600" kern="10" dirty="0" smtClean="0">
                <a:ln w="9525">
                  <a:solidFill>
                    <a:srgbClr val="000000"/>
                  </a:solidFill>
                  <a:round/>
                  <a:headEnd/>
                  <a:tailEnd/>
                </a:ln>
                <a:solidFill>
                  <a:srgbClr val="C00000"/>
                </a:solidFill>
                <a:latin typeface="Arial"/>
                <a:cs typeface="Arial"/>
              </a:rPr>
              <a:t>پيش </a:t>
            </a:r>
            <a:r>
              <a:rPr lang="fa-IR" sz="3600" kern="10" dirty="0">
                <a:ln w="9525">
                  <a:solidFill>
                    <a:srgbClr val="000000"/>
                  </a:solidFill>
                  <a:round/>
                  <a:headEnd/>
                  <a:tailEnd/>
                </a:ln>
                <a:solidFill>
                  <a:srgbClr val="C00000"/>
                </a:solidFill>
                <a:latin typeface="Arial"/>
                <a:cs typeface="Arial"/>
              </a:rPr>
              <a:t>ازآموزش</a:t>
            </a:r>
            <a:endParaRPr lang="en-US" sz="3600" kern="10" dirty="0">
              <a:ln w="9525">
                <a:solidFill>
                  <a:srgbClr val="000000"/>
                </a:solidFill>
                <a:round/>
                <a:headEnd/>
                <a:tailEnd/>
              </a:ln>
              <a:solidFill>
                <a:srgbClr val="C00000"/>
              </a:solidFill>
              <a:latin typeface="Arial"/>
              <a:cs typeface="Arial"/>
            </a:endParaRPr>
          </a:p>
        </p:txBody>
      </p:sp>
      <p:sp>
        <p:nvSpPr>
          <p:cNvPr id="320609" name="WordArt 133"/>
          <p:cNvSpPr>
            <a:spLocks noChangeArrowheads="1" noChangeShapeType="1" noTextEdit="1"/>
          </p:cNvSpPr>
          <p:nvPr/>
        </p:nvSpPr>
        <p:spPr bwMode="auto">
          <a:xfrm>
            <a:off x="1752600" y="171450"/>
            <a:ext cx="2743200" cy="438150"/>
          </a:xfrm>
          <a:prstGeom prst="rect">
            <a:avLst/>
          </a:prstGeom>
        </p:spPr>
        <p:txBody>
          <a:bodyPr wrap="none" fromWordArt="1">
            <a:prstTxWarp prst="textPlain">
              <a:avLst>
                <a:gd name="adj" fmla="val 50000"/>
              </a:avLst>
            </a:prstTxWarp>
          </a:bodyPr>
          <a:lstStyle/>
          <a:p>
            <a:pPr algn="ctr" rtl="1"/>
            <a:r>
              <a:rPr lang="fa-IR" sz="3600" kern="10" dirty="0" smtClean="0">
                <a:ln w="9525">
                  <a:solidFill>
                    <a:srgbClr val="000000"/>
                  </a:solidFill>
                  <a:round/>
                  <a:headEnd/>
                  <a:tailEnd/>
                </a:ln>
                <a:solidFill>
                  <a:srgbClr val="1489FF"/>
                </a:solidFill>
                <a:latin typeface="Arial"/>
                <a:cs typeface="Arial"/>
              </a:rPr>
              <a:t>ضمن </a:t>
            </a:r>
            <a:r>
              <a:rPr lang="fa-IR" sz="3600" kern="10" dirty="0">
                <a:ln w="9525">
                  <a:solidFill>
                    <a:srgbClr val="000000"/>
                  </a:solidFill>
                  <a:round/>
                  <a:headEnd/>
                  <a:tailEnd/>
                </a:ln>
                <a:solidFill>
                  <a:srgbClr val="1489FF"/>
                </a:solidFill>
                <a:latin typeface="Arial"/>
                <a:cs typeface="Arial"/>
              </a:rPr>
              <a:t>آموزش</a:t>
            </a:r>
            <a:endParaRPr lang="en-US" sz="3600" kern="10" dirty="0">
              <a:ln w="9525">
                <a:solidFill>
                  <a:srgbClr val="000000"/>
                </a:solidFill>
                <a:round/>
                <a:headEnd/>
                <a:tailEnd/>
              </a:ln>
              <a:solidFill>
                <a:srgbClr val="1489FF"/>
              </a:solidFill>
              <a:latin typeface="Arial"/>
              <a:cs typeface="Arial"/>
            </a:endParaRPr>
          </a:p>
        </p:txBody>
      </p:sp>
      <p:sp>
        <p:nvSpPr>
          <p:cNvPr id="320610" name="WordArt 135"/>
          <p:cNvSpPr>
            <a:spLocks noChangeArrowheads="1" noChangeShapeType="1" noTextEdit="1"/>
          </p:cNvSpPr>
          <p:nvPr/>
        </p:nvSpPr>
        <p:spPr bwMode="auto">
          <a:xfrm>
            <a:off x="4876800" y="533400"/>
            <a:ext cx="838200" cy="361950"/>
          </a:xfrm>
          <a:prstGeom prst="rect">
            <a:avLst/>
          </a:prstGeom>
        </p:spPr>
        <p:txBody>
          <a:bodyPr wrap="none" fromWordArt="1">
            <a:prstTxWarp prst="textPlain">
              <a:avLst>
                <a:gd name="adj" fmla="val 50000"/>
              </a:avLst>
            </a:prstTxWarp>
          </a:bodyPr>
          <a:lstStyle/>
          <a:p>
            <a:pPr algn="ctr" rtl="1"/>
            <a:r>
              <a:rPr lang="fa-IR" sz="2000" kern="10">
                <a:ln w="12700">
                  <a:solidFill>
                    <a:srgbClr val="000000"/>
                  </a:solidFill>
                  <a:round/>
                  <a:headEnd/>
                  <a:tailEnd/>
                </a:ln>
                <a:solidFill>
                  <a:srgbClr val="000000">
                    <a:alpha val="50195"/>
                  </a:srgbClr>
                </a:solidFill>
                <a:effectLst>
                  <a:outerShdw dist="45791" dir="2021404" algn="ctr" rotWithShape="0">
                    <a:srgbClr val="9999FF"/>
                  </a:outerShdw>
                </a:effectLst>
                <a:latin typeface="Arial"/>
                <a:cs typeface="Arial"/>
              </a:rPr>
              <a:t>جايابي</a:t>
            </a:r>
            <a:endParaRPr lang="en-US" sz="2000" kern="10">
              <a:ln w="12700">
                <a:solidFill>
                  <a:srgbClr val="000000"/>
                </a:solidFill>
                <a:round/>
                <a:headEnd/>
                <a:tailEnd/>
              </a:ln>
              <a:solidFill>
                <a:srgbClr val="000000">
                  <a:alpha val="50195"/>
                </a:srgbClr>
              </a:solidFill>
              <a:effectLst>
                <a:outerShdw dist="45791" dir="2021404" algn="ctr" rotWithShape="0">
                  <a:srgbClr val="9999FF"/>
                </a:outerShdw>
              </a:effectLst>
              <a:latin typeface="Arial"/>
              <a:cs typeface="Arial"/>
            </a:endParaRPr>
          </a:p>
        </p:txBody>
      </p:sp>
      <p:sp>
        <p:nvSpPr>
          <p:cNvPr id="320614" name="WordArt 143"/>
          <p:cNvSpPr>
            <a:spLocks noChangeArrowheads="1" noChangeShapeType="1" noTextEdit="1"/>
          </p:cNvSpPr>
          <p:nvPr/>
        </p:nvSpPr>
        <p:spPr bwMode="auto">
          <a:xfrm>
            <a:off x="228600" y="171450"/>
            <a:ext cx="1295400" cy="514350"/>
          </a:xfrm>
          <a:prstGeom prst="rect">
            <a:avLst/>
          </a:prstGeom>
        </p:spPr>
        <p:txBody>
          <a:bodyPr wrap="none" fromWordArt="1">
            <a:prstTxWarp prst="textPlain">
              <a:avLst>
                <a:gd name="adj" fmla="val 50000"/>
              </a:avLst>
            </a:prstTxWarp>
          </a:bodyPr>
          <a:lstStyle/>
          <a:p>
            <a:pPr algn="ctr" rtl="1"/>
            <a:r>
              <a:rPr lang="fa-IR" sz="2000" kern="10" dirty="0">
                <a:ln w="9525">
                  <a:solidFill>
                    <a:srgbClr val="000000"/>
                  </a:solidFill>
                  <a:round/>
                  <a:headEnd/>
                  <a:tailEnd/>
                </a:ln>
                <a:solidFill>
                  <a:srgbClr val="A6A6A6"/>
                </a:solidFill>
                <a:latin typeface="Arial"/>
                <a:cs typeface="Arial"/>
              </a:rPr>
              <a:t>پس ازآموزش</a:t>
            </a:r>
            <a:endParaRPr lang="en-US" sz="2000" kern="10" dirty="0">
              <a:ln w="9525">
                <a:solidFill>
                  <a:srgbClr val="000000"/>
                </a:solidFill>
                <a:round/>
                <a:headEnd/>
                <a:tailEnd/>
              </a:ln>
              <a:solidFill>
                <a:srgbClr val="A6A6A6"/>
              </a:solidFill>
              <a:latin typeface="Arial"/>
              <a:cs typeface="Arial"/>
            </a:endParaRPr>
          </a:p>
        </p:txBody>
      </p:sp>
      <p:sp>
        <p:nvSpPr>
          <p:cNvPr id="320615" name="WordArt 145"/>
          <p:cNvSpPr>
            <a:spLocks noChangeArrowheads="1" noChangeShapeType="1" noTextEdit="1"/>
          </p:cNvSpPr>
          <p:nvPr/>
        </p:nvSpPr>
        <p:spPr bwMode="auto">
          <a:xfrm>
            <a:off x="7772400" y="152400"/>
            <a:ext cx="1219200" cy="914400"/>
          </a:xfrm>
          <a:prstGeom prst="rect">
            <a:avLst/>
          </a:prstGeom>
        </p:spPr>
        <p:txBody>
          <a:bodyPr wrap="none" fromWordArt="1">
            <a:prstTxWarp prst="textDeflateInflateDeflate">
              <a:avLst>
                <a:gd name="adj" fmla="val 28028"/>
              </a:avLst>
            </a:prstTxWarp>
          </a:bodyPr>
          <a:lstStyle/>
          <a:p>
            <a:pPr algn="ctr" rtl="1"/>
            <a:r>
              <a:rPr lang="fa-IR" sz="2000" kern="10">
                <a:ln w="12700">
                  <a:solidFill>
                    <a:srgbClr val="0000FF"/>
                  </a:solidFill>
                  <a:round/>
                  <a:headEnd/>
                  <a:tailEnd/>
                </a:ln>
                <a:solidFill>
                  <a:srgbClr val="0000FF"/>
                </a:solidFill>
                <a:effectLst>
                  <a:outerShdw dist="35921" dir="2700000" sy="50000" kx="2115830" algn="bl" rotWithShape="0">
                    <a:srgbClr val="C0C0C0">
                      <a:alpha val="79999"/>
                    </a:srgbClr>
                  </a:outerShdw>
                </a:effectLst>
                <a:latin typeface="Arial"/>
                <a:cs typeface="Arial"/>
              </a:rPr>
              <a:t>جدول </a:t>
            </a:r>
          </a:p>
          <a:p>
            <a:pPr algn="ctr" rtl="1"/>
            <a:r>
              <a:rPr lang="fa-IR" sz="2000" kern="10">
                <a:ln w="12700">
                  <a:solidFill>
                    <a:srgbClr val="0000FF"/>
                  </a:solidFill>
                  <a:round/>
                  <a:headEnd/>
                  <a:tailEnd/>
                </a:ln>
                <a:solidFill>
                  <a:srgbClr val="0000FF"/>
                </a:solidFill>
                <a:effectLst>
                  <a:outerShdw dist="35921" dir="2700000" sy="50000" kx="2115830" algn="bl" rotWithShape="0">
                    <a:srgbClr val="C0C0C0">
                      <a:alpha val="79999"/>
                    </a:srgbClr>
                  </a:outerShdw>
                </a:effectLst>
                <a:latin typeface="Arial"/>
                <a:cs typeface="Arial"/>
              </a:rPr>
              <a:t>مقايسه اي</a:t>
            </a:r>
            <a:endParaRPr lang="en-US" sz="2000" kern="10">
              <a:ln w="12700">
                <a:solidFill>
                  <a:srgbClr val="0000FF"/>
                </a:solidFill>
                <a:round/>
                <a:headEnd/>
                <a:tailEnd/>
              </a:ln>
              <a:solidFill>
                <a:srgbClr val="0000FF"/>
              </a:solidFill>
              <a:effectLst>
                <a:outerShdw dist="35921" dir="2700000" sy="50000" kx="2115830" algn="bl" rotWithShape="0">
                  <a:srgbClr val="C0C0C0">
                    <a:alpha val="79999"/>
                  </a:srgbClr>
                </a:outerShdw>
              </a:effectLst>
              <a:latin typeface="Arial"/>
              <a:cs typeface="Arial"/>
            </a:endParaRPr>
          </a:p>
        </p:txBody>
      </p:sp>
      <p:sp>
        <p:nvSpPr>
          <p:cNvPr id="320616" name="Oval 106">
            <a:hlinkClick r:id="rId2" action="ppaction://hlinkpres?slideindex=1&amp;slidetitle="/>
          </p:cNvPr>
          <p:cNvSpPr>
            <a:spLocks noChangeArrowheads="1"/>
          </p:cNvSpPr>
          <p:nvPr/>
        </p:nvSpPr>
        <p:spPr bwMode="auto">
          <a:xfrm>
            <a:off x="7467600" y="5638800"/>
            <a:ext cx="152400" cy="22860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solidFill>
                <a:srgbClr val="FF0000"/>
              </a:solidFill>
              <a:latin typeface="Constantia" pitchFamily="18" charset="0"/>
              <a:cs typeface="Arial" pitchFamily="34" charset="0"/>
            </a:endParaRPr>
          </a:p>
        </p:txBody>
      </p:sp>
      <p:sp>
        <p:nvSpPr>
          <p:cNvPr id="3" name="Slide Number Placeholder 2"/>
          <p:cNvSpPr>
            <a:spLocks noGrp="1"/>
          </p:cNvSpPr>
          <p:nvPr>
            <p:ph type="sldNum" sz="quarter" idx="12"/>
          </p:nvPr>
        </p:nvSpPr>
        <p:spPr>
          <a:xfrm>
            <a:off x="8686800" y="6553200"/>
            <a:ext cx="457200" cy="457200"/>
          </a:xfrm>
        </p:spPr>
        <p:txBody>
          <a:bodyPr/>
          <a:lstStyle/>
          <a:p>
            <a:pPr>
              <a:defRPr/>
            </a:pPr>
            <a:fld id="{0B230E32-8EB5-4087-BE67-0528D01D8C44}" type="slidenum">
              <a:rPr lang="en-US" sz="1200" b="1" smtClean="0">
                <a:solidFill>
                  <a:schemeClr val="bg2"/>
                </a:solidFill>
              </a:rPr>
              <a:pPr>
                <a:defRPr/>
              </a:pPr>
              <a:t>41</a:t>
            </a:fld>
            <a:endParaRPr lang="en-US" sz="1200" b="1" dirty="0">
              <a:solidFill>
                <a:schemeClr val="bg2"/>
              </a:solidFill>
            </a:endParaRPr>
          </a:p>
        </p:txBody>
      </p:sp>
    </p:spTree>
    <p:extLst>
      <p:ext uri="{BB962C8B-B14F-4D97-AF65-F5344CB8AC3E}">
        <p14:creationId xmlns:p14="http://schemas.microsoft.com/office/powerpoint/2010/main" val="995339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90600"/>
            <a:ext cx="8915400" cy="5638800"/>
          </a:xfrm>
        </p:spPr>
        <p:txBody>
          <a:bodyPr>
            <a:noAutofit/>
          </a:bodyPr>
          <a:lstStyle/>
          <a:p>
            <a:pPr eaLnBrk="1" fontAlgn="auto" hangingPunct="1">
              <a:defRPr/>
            </a:pPr>
            <a:r>
              <a:rPr lang="fa-IR" sz="2800" b="1" dirty="0">
                <a:solidFill>
                  <a:schemeClr val="tx1"/>
                </a:solidFill>
                <a:cs typeface="2  Titr" pitchFamily="2" charset="-78"/>
              </a:rPr>
              <a:t>1- </a:t>
            </a:r>
            <a:r>
              <a:rPr lang="fa-IR" sz="2800" b="1" dirty="0" smtClean="0">
                <a:solidFill>
                  <a:schemeClr val="tx1"/>
                </a:solidFill>
                <a:cs typeface="2  Titr" pitchFamily="2" charset="-78"/>
              </a:rPr>
              <a:t> </a:t>
            </a:r>
            <a:r>
              <a:rPr lang="fa-IR" sz="2800" b="1" dirty="0">
                <a:solidFill>
                  <a:schemeClr val="tx1"/>
                </a:solidFill>
                <a:cs typeface="2  Titr" pitchFamily="2" charset="-78"/>
              </a:rPr>
              <a:t>جدايي ناپذيري ارزشيابي از فرايند ياددهي ـ يادگيري </a:t>
            </a:r>
            <a:endParaRPr lang="en-US" sz="2800" b="1" dirty="0" smtClean="0">
              <a:solidFill>
                <a:schemeClr val="tx1"/>
              </a:solidFill>
              <a:cs typeface="2  Titr" pitchFamily="2" charset="-78"/>
            </a:endParaRPr>
          </a:p>
          <a:p>
            <a:pPr eaLnBrk="1" fontAlgn="auto" hangingPunct="1">
              <a:defRPr/>
            </a:pPr>
            <a:r>
              <a:rPr lang="fa-IR" sz="2800" b="1" dirty="0">
                <a:solidFill>
                  <a:schemeClr val="tx1"/>
                </a:solidFill>
                <a:cs typeface="2  Titr" pitchFamily="2" charset="-78"/>
              </a:rPr>
              <a:t>2- </a:t>
            </a:r>
            <a:r>
              <a:rPr lang="fa-IR" sz="2800" b="1" dirty="0" smtClean="0">
                <a:solidFill>
                  <a:schemeClr val="tx1"/>
                </a:solidFill>
                <a:cs typeface="2  Titr" pitchFamily="2" charset="-78"/>
              </a:rPr>
              <a:t> </a:t>
            </a:r>
            <a:r>
              <a:rPr lang="fa-IR" sz="2800" b="1" dirty="0">
                <a:solidFill>
                  <a:schemeClr val="tx1"/>
                </a:solidFill>
                <a:cs typeface="2  Titr" pitchFamily="2" charset="-78"/>
              </a:rPr>
              <a:t>استفاده از نتايج ارزشيابي در بهبود فرايند ياددهي ـ يادگيري و اصلاح برنامه ها وروشها </a:t>
            </a:r>
            <a:endParaRPr lang="en-US" sz="2800" b="1" dirty="0" smtClean="0">
              <a:solidFill>
                <a:schemeClr val="tx1"/>
              </a:solidFill>
              <a:cs typeface="2  Titr" pitchFamily="2" charset="-78"/>
            </a:endParaRPr>
          </a:p>
          <a:p>
            <a:pPr eaLnBrk="1" fontAlgn="auto" hangingPunct="1">
              <a:defRPr/>
            </a:pPr>
            <a:r>
              <a:rPr lang="fa-IR" sz="2800" b="1" dirty="0">
                <a:solidFill>
                  <a:schemeClr val="tx1"/>
                </a:solidFill>
                <a:cs typeface="2  Titr" pitchFamily="2" charset="-78"/>
              </a:rPr>
              <a:t>3- </a:t>
            </a:r>
            <a:r>
              <a:rPr lang="fa-IR" sz="2800" b="1" dirty="0" smtClean="0">
                <a:solidFill>
                  <a:schemeClr val="tx1"/>
                </a:solidFill>
                <a:cs typeface="2  Titr" pitchFamily="2" charset="-78"/>
              </a:rPr>
              <a:t> </a:t>
            </a:r>
            <a:r>
              <a:rPr lang="fa-IR" sz="2800" b="1" dirty="0">
                <a:solidFill>
                  <a:schemeClr val="tx1"/>
                </a:solidFill>
                <a:cs typeface="2  Titr" pitchFamily="2" charset="-78"/>
              </a:rPr>
              <a:t>هماهنگي ميان هدف ها، محتوا، روش هاي ياددهي- يادگيري و فرايند ارزشيابي </a:t>
            </a:r>
            <a:endParaRPr lang="en-US" sz="2800" b="1" dirty="0" smtClean="0">
              <a:solidFill>
                <a:schemeClr val="tx1"/>
              </a:solidFill>
              <a:cs typeface="2  Titr" pitchFamily="2" charset="-78"/>
            </a:endParaRPr>
          </a:p>
          <a:p>
            <a:pPr eaLnBrk="1" fontAlgn="auto" hangingPunct="1">
              <a:defRPr/>
            </a:pPr>
            <a:r>
              <a:rPr lang="fa-IR" sz="2800" b="1" dirty="0" smtClean="0">
                <a:solidFill>
                  <a:schemeClr val="tx1"/>
                </a:solidFill>
                <a:cs typeface="2  Titr" pitchFamily="2" charset="-78"/>
              </a:rPr>
              <a:t>4-  توجه </a:t>
            </a:r>
            <a:r>
              <a:rPr lang="fa-IR" sz="2800" b="1" dirty="0">
                <a:solidFill>
                  <a:schemeClr val="tx1"/>
                </a:solidFill>
                <a:cs typeface="2  Titr" pitchFamily="2" charset="-78"/>
              </a:rPr>
              <a:t>به آمادگي دانش </a:t>
            </a:r>
            <a:r>
              <a:rPr lang="fa-IR" sz="2800" b="1" dirty="0" smtClean="0">
                <a:solidFill>
                  <a:schemeClr val="tx1"/>
                </a:solidFill>
                <a:cs typeface="2  Titr" pitchFamily="2" charset="-78"/>
              </a:rPr>
              <a:t>آموزان</a:t>
            </a:r>
            <a:endParaRPr lang="en-US" sz="2800" b="1" dirty="0" smtClean="0">
              <a:solidFill>
                <a:schemeClr val="tx1"/>
              </a:solidFill>
              <a:cs typeface="2  Titr" pitchFamily="2" charset="-78"/>
            </a:endParaRPr>
          </a:p>
          <a:p>
            <a:pPr eaLnBrk="1" fontAlgn="auto" hangingPunct="1">
              <a:defRPr/>
            </a:pPr>
            <a:r>
              <a:rPr lang="fa-IR" sz="2800" b="1" dirty="0">
                <a:solidFill>
                  <a:schemeClr val="tx1"/>
                </a:solidFill>
                <a:cs typeface="2  Titr" pitchFamily="2" charset="-78"/>
              </a:rPr>
              <a:t>5- </a:t>
            </a:r>
            <a:r>
              <a:rPr lang="fa-IR" sz="2800" b="1" dirty="0" smtClean="0">
                <a:solidFill>
                  <a:schemeClr val="tx1"/>
                </a:solidFill>
                <a:cs typeface="2  Titr" pitchFamily="2" charset="-78"/>
              </a:rPr>
              <a:t> </a:t>
            </a:r>
            <a:r>
              <a:rPr lang="fa-IR" sz="2800" b="1" dirty="0">
                <a:solidFill>
                  <a:schemeClr val="tx1"/>
                </a:solidFill>
                <a:cs typeface="2  Titr" pitchFamily="2" charset="-78"/>
              </a:rPr>
              <a:t>توجه به رشد همه جانبه دانش </a:t>
            </a:r>
            <a:r>
              <a:rPr lang="fa-IR" sz="2800" b="1" dirty="0" smtClean="0">
                <a:solidFill>
                  <a:schemeClr val="tx1"/>
                </a:solidFill>
                <a:cs typeface="2  Titr" pitchFamily="2" charset="-78"/>
              </a:rPr>
              <a:t>آموزان</a:t>
            </a:r>
            <a:endParaRPr lang="en-US" sz="2800" b="1" dirty="0" smtClean="0">
              <a:solidFill>
                <a:schemeClr val="tx1"/>
              </a:solidFill>
              <a:cs typeface="2  Titr" pitchFamily="2" charset="-78"/>
            </a:endParaRPr>
          </a:p>
          <a:p>
            <a:pPr eaLnBrk="1" fontAlgn="auto" hangingPunct="1">
              <a:defRPr/>
            </a:pPr>
            <a:r>
              <a:rPr lang="fa-IR" sz="2800" b="1" dirty="0">
                <a:solidFill>
                  <a:schemeClr val="tx1"/>
                </a:solidFill>
                <a:cs typeface="2  Titr" pitchFamily="2" charset="-78"/>
              </a:rPr>
              <a:t>6- </a:t>
            </a:r>
            <a:r>
              <a:rPr lang="fa-IR" sz="2800" b="1" dirty="0" smtClean="0">
                <a:solidFill>
                  <a:schemeClr val="tx1"/>
                </a:solidFill>
                <a:cs typeface="2  Titr" pitchFamily="2" charset="-78"/>
              </a:rPr>
              <a:t> </a:t>
            </a:r>
            <a:r>
              <a:rPr lang="fa-IR" sz="2800" b="1" dirty="0">
                <a:solidFill>
                  <a:schemeClr val="tx1"/>
                </a:solidFill>
                <a:cs typeface="2  Titr" pitchFamily="2" charset="-78"/>
              </a:rPr>
              <a:t>توجه همه جانبه به دانش ها، نگرش ها و مهارتها </a:t>
            </a:r>
            <a:endParaRPr lang="en-US" sz="2800" b="1" dirty="0" smtClean="0">
              <a:solidFill>
                <a:schemeClr val="tx1"/>
              </a:solidFill>
              <a:cs typeface="2  Titr" pitchFamily="2" charset="-78"/>
            </a:endParaRPr>
          </a:p>
          <a:p>
            <a:pPr eaLnBrk="1" fontAlgn="auto" hangingPunct="1">
              <a:defRPr/>
            </a:pPr>
            <a:r>
              <a:rPr lang="fa-IR" sz="2800" b="1" dirty="0" smtClean="0">
                <a:solidFill>
                  <a:schemeClr val="tx1"/>
                </a:solidFill>
                <a:cs typeface="2  Titr" pitchFamily="2" charset="-78"/>
              </a:rPr>
              <a:t>7- </a:t>
            </a:r>
            <a:r>
              <a:rPr lang="fa-IR" sz="2800" b="1" dirty="0">
                <a:solidFill>
                  <a:schemeClr val="tx1"/>
                </a:solidFill>
                <a:cs typeface="2  Titr" pitchFamily="2" charset="-78"/>
              </a:rPr>
              <a:t>توجه به ارزشيابي دانش آموز از يادگيري هاي خود (خودارزشيابي</a:t>
            </a:r>
            <a:r>
              <a:rPr lang="fa-IR" sz="2800" b="1" dirty="0" smtClean="0">
                <a:solidFill>
                  <a:schemeClr val="tx1"/>
                </a:solidFill>
                <a:cs typeface="2  Titr" pitchFamily="2" charset="-78"/>
              </a:rPr>
              <a:t>)</a:t>
            </a:r>
            <a:endParaRPr lang="en-US" sz="2800" b="1" dirty="0" smtClean="0">
              <a:solidFill>
                <a:schemeClr val="tx1"/>
              </a:solidFill>
              <a:cs typeface="2  Titr" pitchFamily="2" charset="-78"/>
            </a:endParaRPr>
          </a:p>
          <a:p>
            <a:pPr eaLnBrk="1" fontAlgn="auto" hangingPunct="1">
              <a:defRPr/>
            </a:pPr>
            <a:r>
              <a:rPr lang="fa-IR" sz="2800" b="1" dirty="0">
                <a:solidFill>
                  <a:schemeClr val="tx1"/>
                </a:solidFill>
                <a:cs typeface="2  Titr" pitchFamily="2" charset="-78"/>
              </a:rPr>
              <a:t>8- </a:t>
            </a:r>
            <a:r>
              <a:rPr lang="fa-IR" sz="2800" b="1" dirty="0" smtClean="0">
                <a:solidFill>
                  <a:schemeClr val="tx1"/>
                </a:solidFill>
                <a:cs typeface="2  Titr" pitchFamily="2" charset="-78"/>
              </a:rPr>
              <a:t>ارزشيابي </a:t>
            </a:r>
            <a:r>
              <a:rPr lang="fa-IR" sz="2800" b="1" dirty="0">
                <a:solidFill>
                  <a:schemeClr val="tx1"/>
                </a:solidFill>
                <a:cs typeface="2  Titr" pitchFamily="2" charset="-78"/>
              </a:rPr>
              <a:t>ازفعاليتهاي گروهي</a:t>
            </a:r>
            <a:endParaRPr lang="en-US" sz="2800" b="1" dirty="0">
              <a:solidFill>
                <a:schemeClr val="tx1"/>
              </a:solidFill>
              <a:cs typeface="2  Titr" pitchFamily="2" charset="-78"/>
            </a:endParaRPr>
          </a:p>
        </p:txBody>
      </p:sp>
      <p:sp>
        <p:nvSpPr>
          <p:cNvPr id="2" name="Title 1"/>
          <p:cNvSpPr>
            <a:spLocks noGrp="1"/>
          </p:cNvSpPr>
          <p:nvPr>
            <p:ph type="ctrTitle"/>
          </p:nvPr>
        </p:nvSpPr>
        <p:spPr>
          <a:xfrm>
            <a:off x="685800" y="76199"/>
            <a:ext cx="7772400" cy="838201"/>
          </a:xfrm>
          <a:ln>
            <a:solidFill>
              <a:srgbClr val="0070C0"/>
            </a:solidFill>
          </a:ln>
          <a:effectLst>
            <a:glow rad="101600">
              <a:schemeClr val="accent5">
                <a:satMod val="175000"/>
                <a:alpha val="40000"/>
              </a:schemeClr>
            </a:glow>
            <a:reflection blurRad="6350" stA="50000" endA="275" endPos="40000" dist="101600" dir="5400000" sy="-100000" algn="bl" rotWithShape="0"/>
          </a:effectLst>
        </p:spPr>
        <p:txBody>
          <a:bodyPr/>
          <a:lstStyle/>
          <a:p>
            <a:pPr eaLnBrk="1" fontAlgn="auto" hangingPunct="1">
              <a:spcAft>
                <a:spcPts val="0"/>
              </a:spcAft>
              <a:defRPr/>
            </a:pPr>
            <a:r>
              <a:rPr lang="ar-SA" sz="4000" b="1" dirty="0">
                <a:solidFill>
                  <a:schemeClr val="tx2"/>
                </a:solidFill>
                <a:ea typeface="Times New Roman"/>
                <a:cs typeface="Times New Roman"/>
              </a:rPr>
              <a:t>اصول حاكم بر ارزشيابي پيشرفت تحصيلي </a:t>
            </a:r>
            <a:endParaRPr lang="en-US" sz="4000" b="1" dirty="0">
              <a:solidFill>
                <a:schemeClr val="tx2"/>
              </a:solidFill>
            </a:endParaRPr>
          </a:p>
        </p:txBody>
      </p:sp>
      <p:sp>
        <p:nvSpPr>
          <p:cNvPr id="5" name="Slide Number Placeholder 4"/>
          <p:cNvSpPr>
            <a:spLocks noGrp="1"/>
          </p:cNvSpPr>
          <p:nvPr>
            <p:ph type="sldNum" sz="quarter" idx="12"/>
          </p:nvPr>
        </p:nvSpPr>
        <p:spPr/>
        <p:txBody>
          <a:bodyPr/>
          <a:lstStyle/>
          <a:p>
            <a:pPr>
              <a:defRPr/>
            </a:pPr>
            <a:fld id="{C7185232-C220-4C72-8E14-05C0C1117D29}" type="slidenum">
              <a:rPr lang="en-US" smtClean="0"/>
              <a:pPr>
                <a:defRPr/>
              </a:pPr>
              <a:t>42</a:t>
            </a:fld>
            <a:endParaRPr lang="en-US"/>
          </a:p>
        </p:txBody>
      </p:sp>
      <p:pic>
        <p:nvPicPr>
          <p:cNvPr id="6"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32658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868362"/>
          </a:xfrm>
          <a:ln>
            <a:solidFill>
              <a:srgbClr val="00B0F0"/>
            </a:solidFill>
          </a:ln>
          <a:effectLst>
            <a:glow rad="101600">
              <a:schemeClr val="accent1">
                <a:satMod val="175000"/>
                <a:alpha val="40000"/>
              </a:schemeClr>
            </a:glow>
          </a:effectLst>
          <a:scene3d>
            <a:camera prst="perspectiveBelow"/>
            <a:lightRig rig="threePt" dir="t"/>
          </a:scene3d>
          <a:sp3d>
            <a:bevelT w="165100" prst="coolSlant"/>
          </a:sp3d>
        </p:spPr>
        <p:txBody>
          <a:bodyPr/>
          <a:lstStyle/>
          <a:p>
            <a:pPr algn="ctr" eaLnBrk="1" fontAlgn="auto" hangingPunct="1">
              <a:spcAft>
                <a:spcPts val="0"/>
              </a:spcAft>
              <a:defRPr/>
            </a:pPr>
            <a:r>
              <a:rPr lang="ar-SA" sz="3600" b="1" dirty="0">
                <a:solidFill>
                  <a:srgbClr val="DC9E1F"/>
                </a:solidFill>
                <a:ea typeface="Times New Roman"/>
                <a:cs typeface="2  Sina" pitchFamily="2" charset="-78"/>
              </a:rPr>
              <a:t>اصول حاكم بر ارزشيابي پيشرفت تحصيلي </a:t>
            </a:r>
            <a:endParaRPr lang="en-US" sz="2800" dirty="0">
              <a:cs typeface="2  Sina" pitchFamily="2" charset="-78"/>
            </a:endParaRPr>
          </a:p>
        </p:txBody>
      </p:sp>
      <p:sp>
        <p:nvSpPr>
          <p:cNvPr id="3" name="Content Placeholder 2"/>
          <p:cNvSpPr>
            <a:spLocks noGrp="1"/>
          </p:cNvSpPr>
          <p:nvPr>
            <p:ph sz="quarter" idx="13"/>
          </p:nvPr>
        </p:nvSpPr>
        <p:spPr>
          <a:xfrm>
            <a:off x="0" y="1219200"/>
            <a:ext cx="9144000" cy="5638800"/>
          </a:xfrm>
        </p:spPr>
        <p:txBody>
          <a:bodyPr>
            <a:noAutofit/>
          </a:bodyPr>
          <a:lstStyle/>
          <a:p>
            <a:pPr algn="ctr" eaLnBrk="1" fontAlgn="auto" hangingPunct="1">
              <a:defRPr/>
            </a:pPr>
            <a:r>
              <a:rPr lang="fa-IR" sz="2800" b="1" dirty="0">
                <a:cs typeface="2  Titr" pitchFamily="2" charset="-78"/>
              </a:rPr>
              <a:t>9- </a:t>
            </a:r>
            <a:r>
              <a:rPr lang="fa-IR" sz="2800" b="1" dirty="0" smtClean="0">
                <a:cs typeface="2  Titr" pitchFamily="2" charset="-78"/>
              </a:rPr>
              <a:t> </a:t>
            </a:r>
            <a:r>
              <a:rPr lang="fa-IR" sz="2800" b="1" dirty="0">
                <a:cs typeface="2  Titr" pitchFamily="2" charset="-78"/>
              </a:rPr>
              <a:t>توجه به فرآيندهاي فكري منتهي به توليد </a:t>
            </a:r>
            <a:r>
              <a:rPr lang="fa-IR" sz="2800" b="1" dirty="0" smtClean="0">
                <a:cs typeface="2  Titr" pitchFamily="2" charset="-78"/>
              </a:rPr>
              <a:t>پاسخ</a:t>
            </a:r>
            <a:endParaRPr lang="en-US" sz="2800" b="1" dirty="0" smtClean="0">
              <a:cs typeface="2  Titr" pitchFamily="2" charset="-78"/>
            </a:endParaRPr>
          </a:p>
          <a:p>
            <a:pPr algn="ctr" eaLnBrk="1" fontAlgn="auto" hangingPunct="1">
              <a:defRPr/>
            </a:pPr>
            <a:r>
              <a:rPr lang="fa-IR" sz="2800" b="1" dirty="0">
                <a:cs typeface="2  Titr" pitchFamily="2" charset="-78"/>
              </a:rPr>
              <a:t>10- </a:t>
            </a:r>
            <a:r>
              <a:rPr lang="fa-IR" sz="2800" b="1" dirty="0" smtClean="0">
                <a:cs typeface="2  Titr" pitchFamily="2" charset="-78"/>
              </a:rPr>
              <a:t> </a:t>
            </a:r>
            <a:r>
              <a:rPr lang="fa-IR" sz="2800" b="1" dirty="0">
                <a:cs typeface="2  Titr" pitchFamily="2" charset="-78"/>
              </a:rPr>
              <a:t>تأكيد بر نوآوري و خلاقيت</a:t>
            </a:r>
            <a:r>
              <a:rPr lang="fa-IR" sz="2800" b="1" dirty="0" smtClean="0">
                <a:cs typeface="2  Titr" pitchFamily="2" charset="-78"/>
              </a:rPr>
              <a:t>.</a:t>
            </a:r>
            <a:endParaRPr lang="en-US" sz="2800" b="1" dirty="0" smtClean="0">
              <a:cs typeface="2  Titr" pitchFamily="2" charset="-78"/>
            </a:endParaRPr>
          </a:p>
          <a:p>
            <a:pPr algn="ctr" eaLnBrk="1" fontAlgn="auto" hangingPunct="1">
              <a:defRPr/>
            </a:pPr>
            <a:r>
              <a:rPr lang="fa-IR" sz="2800" b="1" dirty="0">
                <a:cs typeface="2  Titr" pitchFamily="2" charset="-78"/>
              </a:rPr>
              <a:t>11- </a:t>
            </a:r>
            <a:r>
              <a:rPr lang="fa-IR" sz="2800" b="1" dirty="0" smtClean="0">
                <a:cs typeface="2  Titr" pitchFamily="2" charset="-78"/>
              </a:rPr>
              <a:t> </a:t>
            </a:r>
            <a:r>
              <a:rPr lang="fa-IR" sz="2800" b="1" dirty="0">
                <a:cs typeface="2  Titr" pitchFamily="2" charset="-78"/>
              </a:rPr>
              <a:t>تنوع روش ها و ابزارهاي اندازه گيري و سنجش پيشرفت </a:t>
            </a:r>
            <a:r>
              <a:rPr lang="fa-IR" sz="2800" b="1" dirty="0" smtClean="0">
                <a:cs typeface="2  Titr" pitchFamily="2" charset="-78"/>
              </a:rPr>
              <a:t>تحصيلي</a:t>
            </a:r>
            <a:endParaRPr lang="en-US" sz="2800" b="1" dirty="0" smtClean="0">
              <a:cs typeface="2  Titr" pitchFamily="2" charset="-78"/>
            </a:endParaRPr>
          </a:p>
          <a:p>
            <a:pPr algn="ctr" eaLnBrk="1" fontAlgn="auto" hangingPunct="1">
              <a:defRPr/>
            </a:pPr>
            <a:r>
              <a:rPr lang="fa-IR" sz="2800" b="1" dirty="0">
                <a:cs typeface="2  Titr" pitchFamily="2" charset="-78"/>
              </a:rPr>
              <a:t>12- </a:t>
            </a:r>
            <a:r>
              <a:rPr lang="fa-IR" sz="2800" b="1" dirty="0" smtClean="0">
                <a:cs typeface="2  Titr" pitchFamily="2" charset="-78"/>
              </a:rPr>
              <a:t> </a:t>
            </a:r>
            <a:r>
              <a:rPr lang="fa-IR" sz="2800" b="1" dirty="0">
                <a:cs typeface="2  Titr" pitchFamily="2" charset="-78"/>
              </a:rPr>
              <a:t>استفاده از انواع </a:t>
            </a:r>
            <a:r>
              <a:rPr lang="fa-IR" sz="2800" b="1" dirty="0" smtClean="0">
                <a:cs typeface="2  Titr" pitchFamily="2" charset="-78"/>
              </a:rPr>
              <a:t>ارزشيابي</a:t>
            </a:r>
            <a:endParaRPr lang="en-US" sz="2800" b="1" dirty="0" smtClean="0">
              <a:cs typeface="2  Titr" pitchFamily="2" charset="-78"/>
            </a:endParaRPr>
          </a:p>
          <a:p>
            <a:pPr algn="ctr" eaLnBrk="1" fontAlgn="auto" hangingPunct="1">
              <a:defRPr/>
            </a:pPr>
            <a:r>
              <a:rPr lang="fa-IR" sz="2800" b="1" dirty="0">
                <a:cs typeface="2  Titr" pitchFamily="2" charset="-78"/>
              </a:rPr>
              <a:t>13- </a:t>
            </a:r>
            <a:r>
              <a:rPr lang="fa-IR" sz="2800" b="1" dirty="0" smtClean="0">
                <a:cs typeface="2  Titr" pitchFamily="2" charset="-78"/>
              </a:rPr>
              <a:t> </a:t>
            </a:r>
            <a:r>
              <a:rPr lang="fa-IR" sz="2800" b="1" dirty="0">
                <a:cs typeface="2  Titr" pitchFamily="2" charset="-78"/>
              </a:rPr>
              <a:t>استقلال مدرسه و معلم در فرايند </a:t>
            </a:r>
            <a:r>
              <a:rPr lang="fa-IR" sz="2800" b="1" dirty="0" smtClean="0">
                <a:cs typeface="2  Titr" pitchFamily="2" charset="-78"/>
              </a:rPr>
              <a:t>ارزشيابي</a:t>
            </a:r>
            <a:endParaRPr lang="en-US" sz="2800" b="1" dirty="0" smtClean="0">
              <a:cs typeface="2  Titr" pitchFamily="2" charset="-78"/>
            </a:endParaRPr>
          </a:p>
          <a:p>
            <a:pPr algn="ctr" eaLnBrk="1" fontAlgn="auto" hangingPunct="1">
              <a:defRPr/>
            </a:pPr>
            <a:r>
              <a:rPr lang="fa-IR" sz="2800" b="1" dirty="0">
                <a:cs typeface="2  Titr" pitchFamily="2" charset="-78"/>
              </a:rPr>
              <a:t>14- </a:t>
            </a:r>
            <a:r>
              <a:rPr lang="fa-IR" sz="2800" b="1" dirty="0" smtClean="0">
                <a:cs typeface="2  Titr" pitchFamily="2" charset="-78"/>
              </a:rPr>
              <a:t> </a:t>
            </a:r>
            <a:r>
              <a:rPr lang="fa-IR" sz="2800" b="1" dirty="0">
                <a:cs typeface="2  Titr" pitchFamily="2" charset="-78"/>
              </a:rPr>
              <a:t>اصل رعايت قواعد اخلاقي و انساني در </a:t>
            </a:r>
            <a:r>
              <a:rPr lang="fa-IR" sz="2800" b="1" dirty="0" smtClean="0">
                <a:cs typeface="2  Titr" pitchFamily="2" charset="-78"/>
              </a:rPr>
              <a:t>ارزشيابي</a:t>
            </a:r>
            <a:endParaRPr lang="en-US" sz="2800" b="1" dirty="0" smtClean="0">
              <a:cs typeface="2  Titr" pitchFamily="2" charset="-78"/>
            </a:endParaRPr>
          </a:p>
          <a:p>
            <a:pPr algn="ctr" eaLnBrk="1" fontAlgn="auto" hangingPunct="1">
              <a:defRPr/>
            </a:pPr>
            <a:r>
              <a:rPr lang="fa-IR" sz="2800" b="1" dirty="0">
                <a:cs typeface="2  Titr" pitchFamily="2" charset="-78"/>
              </a:rPr>
              <a:t>15- </a:t>
            </a:r>
            <a:r>
              <a:rPr lang="fa-IR" sz="2800" b="1" dirty="0" smtClean="0">
                <a:cs typeface="2  Titr" pitchFamily="2" charset="-78"/>
              </a:rPr>
              <a:t>اصل </a:t>
            </a:r>
            <a:r>
              <a:rPr lang="fa-IR" sz="2800" b="1" dirty="0">
                <a:cs typeface="2  Titr" pitchFamily="2" charset="-78"/>
              </a:rPr>
              <a:t>توجه به تفاوت هاي </a:t>
            </a:r>
            <a:r>
              <a:rPr lang="fa-IR" sz="2800" b="1" dirty="0" smtClean="0">
                <a:cs typeface="2  Titr" pitchFamily="2" charset="-78"/>
              </a:rPr>
              <a:t>فردي</a:t>
            </a:r>
            <a:endParaRPr lang="en-US" sz="2800" b="1" dirty="0" smtClean="0">
              <a:cs typeface="2  Titr" pitchFamily="2" charset="-78"/>
            </a:endParaRPr>
          </a:p>
          <a:p>
            <a:pPr algn="ctr" eaLnBrk="1" fontAlgn="auto" hangingPunct="1">
              <a:defRPr/>
            </a:pPr>
            <a:r>
              <a:rPr lang="fa-IR" sz="2800" b="1" dirty="0">
                <a:cs typeface="2  Titr" pitchFamily="2" charset="-78"/>
              </a:rPr>
              <a:t>16- </a:t>
            </a:r>
            <a:r>
              <a:rPr lang="fa-IR" sz="2800" b="1" dirty="0" smtClean="0">
                <a:cs typeface="2  Titr" pitchFamily="2" charset="-78"/>
              </a:rPr>
              <a:t> </a:t>
            </a:r>
            <a:r>
              <a:rPr lang="fa-IR" sz="2800" b="1" dirty="0">
                <a:cs typeface="2  Titr" pitchFamily="2" charset="-78"/>
              </a:rPr>
              <a:t>ضرورت هماهنگي در تحقق اصول ارزشيابي</a:t>
            </a:r>
            <a:endParaRPr lang="en-US" sz="2800" b="1" dirty="0">
              <a:cs typeface="2  Titr" pitchFamily="2" charset="-78"/>
            </a:endParaRPr>
          </a:p>
        </p:txBody>
      </p:sp>
      <p:sp>
        <p:nvSpPr>
          <p:cNvPr id="5" name="Slide Number Placeholder 4"/>
          <p:cNvSpPr>
            <a:spLocks noGrp="1"/>
          </p:cNvSpPr>
          <p:nvPr>
            <p:ph type="sldNum" sz="quarter" idx="16"/>
          </p:nvPr>
        </p:nvSpPr>
        <p:spPr/>
        <p:txBody>
          <a:bodyPr/>
          <a:lstStyle/>
          <a:p>
            <a:pPr>
              <a:defRPr/>
            </a:pPr>
            <a:fld id="{3F94FE6D-78E1-46F9-83D1-ABF155744BA6}" type="slidenum">
              <a:rPr lang="en-US" smtClean="0"/>
              <a:pPr>
                <a:defRPr/>
              </a:pPr>
              <a:t>43</a:t>
            </a:fld>
            <a:endParaRPr lang="en-US"/>
          </a:p>
        </p:txBody>
      </p:sp>
      <p:pic>
        <p:nvPicPr>
          <p:cNvPr id="6"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64029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627784" y="152400"/>
            <a:ext cx="6019800" cy="838200"/>
          </a:xfrm>
        </p:spPr>
        <p:txBody>
          <a:bodyPr/>
          <a:lstStyle/>
          <a:p>
            <a:pPr algn="ctr"/>
            <a:r>
              <a:rPr lang="fa-IR" dirty="0">
                <a:cs typeface="MRT_Advertising Extra Bold" pitchFamily="2" charset="-78"/>
              </a:rPr>
              <a:t>مراحل ارزشيابي آموزشي</a:t>
            </a:r>
            <a:endParaRPr lang="en-US" dirty="0">
              <a:cs typeface="MRT_Advertising Extra Bold" pitchFamily="2" charset="-78"/>
            </a:endParaRPr>
          </a:p>
        </p:txBody>
      </p:sp>
      <p:graphicFrame>
        <p:nvGraphicFramePr>
          <p:cNvPr id="2" name="Diagram 1"/>
          <p:cNvGraphicFramePr/>
          <p:nvPr>
            <p:extLst>
              <p:ext uri="{D42A27DB-BD31-4B8C-83A1-F6EECF244321}">
                <p14:modId xmlns:p14="http://schemas.microsoft.com/office/powerpoint/2010/main" val="3426156032"/>
              </p:ext>
            </p:extLst>
          </p:nvPr>
        </p:nvGraphicFramePr>
        <p:xfrm>
          <a:off x="323528" y="1295400"/>
          <a:ext cx="8496944" cy="5373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1F22EAA-7F9D-4355-8582-DC3B1DC6CEA5}"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4023764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771800" y="152400"/>
            <a:ext cx="6019800" cy="838200"/>
          </a:xfrm>
        </p:spPr>
        <p:txBody>
          <a:bodyPr/>
          <a:lstStyle/>
          <a:p>
            <a:pPr algn="ctr"/>
            <a:r>
              <a:rPr lang="fa-IR" dirty="0">
                <a:cs typeface="MRT_Advertising Extra Bold" pitchFamily="2" charset="-78"/>
              </a:rPr>
              <a:t>مرحله </a:t>
            </a:r>
            <a:r>
              <a:rPr lang="fa-IR" dirty="0" smtClean="0">
                <a:cs typeface="MRT_Advertising Extra Bold" pitchFamily="2" charset="-78"/>
              </a:rPr>
              <a:t>طراحي</a:t>
            </a:r>
            <a:endParaRPr lang="en-US" dirty="0">
              <a:cs typeface="MRT_Advertising Extra Bold" pitchFamily="2" charset="-78"/>
            </a:endParaRPr>
          </a:p>
        </p:txBody>
      </p:sp>
      <p:sp>
        <p:nvSpPr>
          <p:cNvPr id="13315" name="Rectangle 3"/>
          <p:cNvSpPr>
            <a:spLocks noGrp="1" noChangeArrowheads="1"/>
          </p:cNvSpPr>
          <p:nvPr>
            <p:ph type="body" idx="1"/>
          </p:nvPr>
        </p:nvSpPr>
        <p:spPr>
          <a:xfrm>
            <a:off x="0" y="1295400"/>
            <a:ext cx="9144000" cy="5562600"/>
          </a:xfrm>
        </p:spPr>
        <p:txBody>
          <a:bodyPr/>
          <a:lstStyle/>
          <a:p>
            <a:pPr marL="0" indent="0" algn="r" rtl="1">
              <a:spcBef>
                <a:spcPts val="0"/>
              </a:spcBef>
              <a:buNone/>
            </a:pPr>
            <a:r>
              <a:rPr lang="fa-IR" sz="4800" dirty="0" smtClean="0">
                <a:solidFill>
                  <a:schemeClr val="tx1"/>
                </a:solidFill>
                <a:cs typeface="MRT_Zohal" pitchFamily="2" charset="-78"/>
              </a:rPr>
              <a:t>1- </a:t>
            </a:r>
            <a:r>
              <a:rPr lang="fa-IR" sz="4800" dirty="0">
                <a:solidFill>
                  <a:schemeClr val="tx1"/>
                </a:solidFill>
                <a:cs typeface="MRT_Zohal" pitchFamily="2" charset="-78"/>
              </a:rPr>
              <a:t>تحليل </a:t>
            </a:r>
            <a:r>
              <a:rPr lang="fa-IR" sz="4800" dirty="0" smtClean="0">
                <a:solidFill>
                  <a:schemeClr val="tx1"/>
                </a:solidFill>
                <a:cs typeface="MRT_Zohal" pitchFamily="2" charset="-78"/>
              </a:rPr>
              <a:t>موقعيت</a:t>
            </a:r>
            <a:endParaRPr lang="en-US" sz="4800" dirty="0" smtClean="0">
              <a:solidFill>
                <a:schemeClr val="tx1"/>
              </a:solidFill>
              <a:cs typeface="MRT_Zohal" pitchFamily="2" charset="-78"/>
            </a:endParaRPr>
          </a:p>
          <a:p>
            <a:pPr marL="0" indent="0" algn="r" rtl="1">
              <a:spcBef>
                <a:spcPts val="0"/>
              </a:spcBef>
              <a:buNone/>
            </a:pPr>
            <a:r>
              <a:rPr lang="fa-IR" sz="4800" dirty="0" smtClean="0">
                <a:solidFill>
                  <a:schemeClr val="tx1"/>
                </a:solidFill>
                <a:cs typeface="MRT_Zohal" pitchFamily="2" charset="-78"/>
              </a:rPr>
              <a:t>2- </a:t>
            </a:r>
            <a:r>
              <a:rPr lang="fa-IR" sz="4800" dirty="0">
                <a:solidFill>
                  <a:schemeClr val="tx1"/>
                </a:solidFill>
                <a:cs typeface="MRT_Zohal" pitchFamily="2" charset="-78"/>
              </a:rPr>
              <a:t>تعيين وتوصيف </a:t>
            </a:r>
            <a:r>
              <a:rPr lang="fa-IR" sz="4800" dirty="0" smtClean="0">
                <a:solidFill>
                  <a:schemeClr val="tx1"/>
                </a:solidFill>
                <a:cs typeface="MRT_Zohal" pitchFamily="2" charset="-78"/>
              </a:rPr>
              <a:t>هدفها</a:t>
            </a:r>
            <a:endParaRPr lang="en-US" sz="4800" dirty="0" smtClean="0">
              <a:solidFill>
                <a:schemeClr val="tx1"/>
              </a:solidFill>
              <a:cs typeface="MRT_Zohal" pitchFamily="2" charset="-78"/>
            </a:endParaRPr>
          </a:p>
          <a:p>
            <a:pPr marL="0" indent="0" algn="r" rtl="1">
              <a:spcBef>
                <a:spcPts val="0"/>
              </a:spcBef>
              <a:buNone/>
            </a:pPr>
            <a:r>
              <a:rPr lang="fa-IR" sz="4800" dirty="0">
                <a:solidFill>
                  <a:schemeClr val="tx1"/>
                </a:solidFill>
                <a:cs typeface="MRT_Zohal" pitchFamily="2" charset="-78"/>
              </a:rPr>
              <a:t>3- توصيف پيش </a:t>
            </a:r>
            <a:r>
              <a:rPr lang="fa-IR" sz="4800" dirty="0" smtClean="0">
                <a:solidFill>
                  <a:schemeClr val="tx1"/>
                </a:solidFill>
                <a:cs typeface="MRT_Zohal" pitchFamily="2" charset="-78"/>
              </a:rPr>
              <a:t>نيازها</a:t>
            </a:r>
            <a:endParaRPr lang="en-US" sz="4800" dirty="0" smtClean="0">
              <a:solidFill>
                <a:schemeClr val="tx1"/>
              </a:solidFill>
              <a:cs typeface="MRT_Zohal" pitchFamily="2" charset="-78"/>
            </a:endParaRPr>
          </a:p>
          <a:p>
            <a:pPr marL="0" indent="0" algn="r" rtl="1">
              <a:spcBef>
                <a:spcPts val="0"/>
              </a:spcBef>
              <a:buNone/>
            </a:pPr>
            <a:r>
              <a:rPr lang="fa-IR" sz="4800" dirty="0">
                <a:solidFill>
                  <a:schemeClr val="tx1"/>
                </a:solidFill>
                <a:cs typeface="MRT_Zohal" pitchFamily="2" charset="-78"/>
              </a:rPr>
              <a:t>4- انتخاب يا توليد وسايل و </a:t>
            </a:r>
            <a:r>
              <a:rPr lang="fa-IR" sz="4800" dirty="0" smtClean="0">
                <a:solidFill>
                  <a:schemeClr val="tx1"/>
                </a:solidFill>
                <a:cs typeface="MRT_Zohal" pitchFamily="2" charset="-78"/>
              </a:rPr>
              <a:t>ابزارهاي مورد نياز</a:t>
            </a:r>
            <a:endParaRPr lang="en-US" sz="4800" dirty="0" smtClean="0">
              <a:solidFill>
                <a:schemeClr val="tx1"/>
              </a:solidFill>
              <a:cs typeface="MRT_Zohal" pitchFamily="2" charset="-78"/>
            </a:endParaRPr>
          </a:p>
          <a:p>
            <a:pPr marL="0" indent="0" algn="r" rtl="1">
              <a:spcBef>
                <a:spcPts val="0"/>
              </a:spcBef>
              <a:buNone/>
            </a:pPr>
            <a:r>
              <a:rPr lang="fa-IR" sz="4800" dirty="0">
                <a:solidFill>
                  <a:schemeClr val="tx1"/>
                </a:solidFill>
                <a:cs typeface="MRT_Zohal" pitchFamily="2" charset="-78"/>
              </a:rPr>
              <a:t>5- توصيف استراتژيها يا </a:t>
            </a:r>
            <a:r>
              <a:rPr lang="fa-IR" sz="4800" dirty="0" smtClean="0">
                <a:solidFill>
                  <a:schemeClr val="tx1"/>
                </a:solidFill>
                <a:cs typeface="MRT_Zohal" pitchFamily="2" charset="-78"/>
              </a:rPr>
              <a:t>راهبردها</a:t>
            </a:r>
            <a:endParaRPr lang="en-US" sz="4800" dirty="0" smtClean="0">
              <a:solidFill>
                <a:schemeClr val="tx1"/>
              </a:solidFill>
              <a:cs typeface="MRT_Zohal" pitchFamily="2" charset="-78"/>
            </a:endParaRPr>
          </a:p>
          <a:p>
            <a:pPr marL="0" indent="0" algn="r" rtl="1">
              <a:spcBef>
                <a:spcPts val="0"/>
              </a:spcBef>
              <a:buNone/>
            </a:pPr>
            <a:r>
              <a:rPr lang="fa-IR" sz="4800" dirty="0">
                <a:solidFill>
                  <a:schemeClr val="tx1"/>
                </a:solidFill>
                <a:cs typeface="MRT_Zohal" pitchFamily="2" charset="-78"/>
              </a:rPr>
              <a:t>6- انتخاب طرح </a:t>
            </a:r>
            <a:r>
              <a:rPr lang="fa-IR" sz="4800" dirty="0" smtClean="0">
                <a:solidFill>
                  <a:schemeClr val="tx1"/>
                </a:solidFill>
                <a:cs typeface="MRT_Zohal" pitchFamily="2" charset="-78"/>
              </a:rPr>
              <a:t>ياطرحهاي </a:t>
            </a:r>
            <a:r>
              <a:rPr lang="fa-IR" sz="4800" dirty="0">
                <a:solidFill>
                  <a:schemeClr val="tx1"/>
                </a:solidFill>
                <a:cs typeface="MRT_Zohal" pitchFamily="2" charset="-78"/>
              </a:rPr>
              <a:t>پژوهشي </a:t>
            </a:r>
            <a:r>
              <a:rPr lang="fa-IR" sz="4800" dirty="0" smtClean="0">
                <a:solidFill>
                  <a:schemeClr val="tx1"/>
                </a:solidFill>
                <a:cs typeface="MRT_Zohal" pitchFamily="2" charset="-78"/>
              </a:rPr>
              <a:t>(در </a:t>
            </a:r>
            <a:r>
              <a:rPr lang="fa-IR" sz="4800" dirty="0">
                <a:solidFill>
                  <a:schemeClr val="tx1"/>
                </a:solidFill>
                <a:cs typeface="MRT_Zohal" pitchFamily="2" charset="-78"/>
              </a:rPr>
              <a:t>صورت نياز </a:t>
            </a:r>
            <a:r>
              <a:rPr lang="fa-IR" sz="4800" dirty="0" smtClean="0">
                <a:solidFill>
                  <a:schemeClr val="tx1"/>
                </a:solidFill>
                <a:cs typeface="MRT_Zohal" pitchFamily="2" charset="-78"/>
              </a:rPr>
              <a:t>)</a:t>
            </a:r>
            <a:endParaRPr lang="en-US" sz="4800" dirty="0" smtClean="0">
              <a:solidFill>
                <a:schemeClr val="tx1"/>
              </a:solidFill>
              <a:cs typeface="MRT_Zohal" pitchFamily="2" charset="-78"/>
            </a:endParaRPr>
          </a:p>
          <a:p>
            <a:pPr marL="0" indent="0" algn="r" rtl="1">
              <a:spcBef>
                <a:spcPts val="0"/>
              </a:spcBef>
              <a:buNone/>
            </a:pPr>
            <a:r>
              <a:rPr lang="fa-IR" sz="4800" dirty="0" smtClean="0">
                <a:solidFill>
                  <a:schemeClr val="tx1"/>
                </a:solidFill>
                <a:cs typeface="MRT_Zohal" pitchFamily="2" charset="-78"/>
              </a:rPr>
              <a:t>7- تدارک </a:t>
            </a:r>
            <a:r>
              <a:rPr lang="fa-IR" sz="4800" dirty="0">
                <a:solidFill>
                  <a:schemeClr val="tx1"/>
                </a:solidFill>
                <a:cs typeface="MRT_Zohal" pitchFamily="2" charset="-78"/>
              </a:rPr>
              <a:t>يک برنامه زمان بندي</a:t>
            </a:r>
            <a:endParaRPr lang="en-US" sz="4800" dirty="0">
              <a:solidFill>
                <a:schemeClr val="tx1"/>
              </a:solidFill>
              <a:cs typeface="MRT_Zohal" pitchFamily="2" charset="-78"/>
            </a:endParaRPr>
          </a:p>
        </p:txBody>
      </p:sp>
      <p:sp>
        <p:nvSpPr>
          <p:cNvPr id="3" name="Slide Number Placeholder 2"/>
          <p:cNvSpPr>
            <a:spLocks noGrp="1"/>
          </p:cNvSpPr>
          <p:nvPr>
            <p:ph type="sldNum" sz="quarter" idx="12"/>
          </p:nvPr>
        </p:nvSpPr>
        <p:spPr>
          <a:xfrm>
            <a:off x="8534400" y="6477000"/>
            <a:ext cx="533400" cy="476250"/>
          </a:xfrm>
        </p:spPr>
        <p:txBody>
          <a:bodyPr/>
          <a:lstStyle/>
          <a:p>
            <a:fld id="{F1F22EAA-7F9D-4355-8582-DC3B1DC6CEA5}" type="slidenum">
              <a:rPr lang="en-US" smtClean="0">
                <a:solidFill>
                  <a:srgbClr val="000000"/>
                </a:solidFill>
              </a:rPr>
              <a:pPr/>
              <a:t>45</a:t>
            </a:fld>
            <a:endParaRPr lang="en-US" dirty="0">
              <a:solidFill>
                <a:srgbClr val="000000"/>
              </a:solidFill>
            </a:endParaRPr>
          </a:p>
        </p:txBody>
      </p:sp>
    </p:spTree>
    <p:extLst>
      <p:ext uri="{BB962C8B-B14F-4D97-AF65-F5344CB8AC3E}">
        <p14:creationId xmlns:p14="http://schemas.microsoft.com/office/powerpoint/2010/main" val="32282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arn(inVertical)">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barn(inVertical)">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barn(inVertical)">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barn(inVertical)">
                                      <p:cBhvr>
                                        <p:cTn id="22" dur="500"/>
                                        <p:tgtEl>
                                          <p:spTgt spid="13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barn(inVertical)">
                                      <p:cBhvr>
                                        <p:cTn id="27" dur="500"/>
                                        <p:tgtEl>
                                          <p:spTgt spid="133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barn(inVertical)">
                                      <p:cBhvr>
                                        <p:cTn id="32" dur="500"/>
                                        <p:tgtEl>
                                          <p:spTgt spid="133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barn(inVertical)">
                                      <p:cBhvr>
                                        <p:cTn id="37"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843808" y="152400"/>
            <a:ext cx="6019800" cy="838200"/>
          </a:xfrm>
        </p:spPr>
        <p:txBody>
          <a:bodyPr/>
          <a:lstStyle/>
          <a:p>
            <a:pPr algn="ctr"/>
            <a:r>
              <a:rPr lang="fa-IR" dirty="0">
                <a:cs typeface="MRT_Advertising Extra Bold" pitchFamily="2" charset="-78"/>
              </a:rPr>
              <a:t>مرحله فرآيندي يا اجرايي</a:t>
            </a:r>
            <a:endParaRPr lang="en-US" dirty="0">
              <a:cs typeface="MRT_Advertising Extra Bold" pitchFamily="2" charset="-78"/>
            </a:endParaRPr>
          </a:p>
        </p:txBody>
      </p:sp>
      <p:sp>
        <p:nvSpPr>
          <p:cNvPr id="13315" name="Rectangle 3"/>
          <p:cNvSpPr>
            <a:spLocks noGrp="1" noChangeArrowheads="1"/>
          </p:cNvSpPr>
          <p:nvPr>
            <p:ph type="body" idx="1"/>
          </p:nvPr>
        </p:nvSpPr>
        <p:spPr>
          <a:xfrm>
            <a:off x="0" y="1295400"/>
            <a:ext cx="9144000" cy="5562600"/>
          </a:xfrm>
        </p:spPr>
        <p:txBody>
          <a:bodyPr/>
          <a:lstStyle/>
          <a:p>
            <a:pPr marL="0" indent="0" algn="ctr" rtl="1">
              <a:spcBef>
                <a:spcPts val="0"/>
              </a:spcBef>
              <a:buNone/>
            </a:pPr>
            <a:r>
              <a:rPr lang="fa-IR" sz="6000" dirty="0" smtClean="0">
                <a:solidFill>
                  <a:schemeClr val="tx1"/>
                </a:solidFill>
                <a:cs typeface="MRT_Zohal" pitchFamily="2" charset="-78"/>
              </a:rPr>
              <a:t>1- اجراي </a:t>
            </a:r>
            <a:r>
              <a:rPr lang="fa-IR" sz="6000" dirty="0">
                <a:solidFill>
                  <a:schemeClr val="tx1"/>
                </a:solidFill>
                <a:cs typeface="MRT_Zohal" pitchFamily="2" charset="-78"/>
              </a:rPr>
              <a:t>پيش </a:t>
            </a:r>
            <a:r>
              <a:rPr lang="fa-IR" sz="6000" dirty="0" smtClean="0">
                <a:solidFill>
                  <a:schemeClr val="tx1"/>
                </a:solidFill>
                <a:cs typeface="MRT_Zohal" pitchFamily="2" charset="-78"/>
              </a:rPr>
              <a:t>آزمون</a:t>
            </a:r>
            <a:endParaRPr lang="en-US" sz="6000" dirty="0" smtClean="0">
              <a:solidFill>
                <a:schemeClr val="tx1"/>
              </a:solidFill>
              <a:cs typeface="MRT_Zohal" pitchFamily="2" charset="-78"/>
            </a:endParaRPr>
          </a:p>
          <a:p>
            <a:pPr marL="0" indent="0" algn="ctr" rtl="1">
              <a:spcBef>
                <a:spcPts val="0"/>
              </a:spcBef>
              <a:buNone/>
            </a:pPr>
            <a:r>
              <a:rPr lang="fa-IR" sz="6000" dirty="0" smtClean="0">
                <a:solidFill>
                  <a:schemeClr val="tx1"/>
                </a:solidFill>
                <a:cs typeface="MRT_Zohal" pitchFamily="2" charset="-78"/>
              </a:rPr>
              <a:t>2- اجراي </a:t>
            </a:r>
            <a:r>
              <a:rPr lang="fa-IR" sz="6000" dirty="0">
                <a:solidFill>
                  <a:schemeClr val="tx1"/>
                </a:solidFill>
                <a:cs typeface="MRT_Zohal" pitchFamily="2" charset="-78"/>
              </a:rPr>
              <a:t>آزمون </a:t>
            </a:r>
            <a:r>
              <a:rPr lang="fa-IR" sz="6000" dirty="0" smtClean="0">
                <a:solidFill>
                  <a:schemeClr val="tx1"/>
                </a:solidFill>
                <a:cs typeface="MRT_Zohal" pitchFamily="2" charset="-78"/>
              </a:rPr>
              <a:t>ورودي</a:t>
            </a:r>
            <a:endParaRPr lang="en-US" sz="6000" dirty="0" smtClean="0">
              <a:solidFill>
                <a:schemeClr val="tx1"/>
              </a:solidFill>
              <a:cs typeface="MRT_Zohal" pitchFamily="2" charset="-78"/>
            </a:endParaRPr>
          </a:p>
          <a:p>
            <a:pPr marL="0" indent="0" algn="ctr" rtl="1">
              <a:spcBef>
                <a:spcPts val="0"/>
              </a:spcBef>
              <a:buNone/>
            </a:pPr>
            <a:r>
              <a:rPr lang="fa-IR" sz="6000" dirty="0" smtClean="0">
                <a:solidFill>
                  <a:schemeClr val="tx1"/>
                </a:solidFill>
                <a:cs typeface="MRT_Zohal" pitchFamily="2" charset="-78"/>
              </a:rPr>
              <a:t>3- </a:t>
            </a:r>
            <a:r>
              <a:rPr lang="fa-IR" sz="6000" dirty="0">
                <a:solidFill>
                  <a:schemeClr val="tx1"/>
                </a:solidFill>
                <a:cs typeface="MRT_Zohal" pitchFamily="2" charset="-78"/>
              </a:rPr>
              <a:t>سنجش مناسب بودن </a:t>
            </a:r>
            <a:r>
              <a:rPr lang="fa-IR" sz="6000" dirty="0" smtClean="0">
                <a:solidFill>
                  <a:schemeClr val="tx1"/>
                </a:solidFill>
                <a:cs typeface="MRT_Zohal" pitchFamily="2" charset="-78"/>
              </a:rPr>
              <a:t>هدفها</a:t>
            </a:r>
            <a:endParaRPr lang="en-US" sz="6000" dirty="0" smtClean="0">
              <a:solidFill>
                <a:schemeClr val="tx1"/>
              </a:solidFill>
              <a:cs typeface="MRT_Zohal" pitchFamily="2" charset="-78"/>
            </a:endParaRPr>
          </a:p>
          <a:p>
            <a:pPr marL="0" indent="0" algn="ctr" rtl="1">
              <a:spcBef>
                <a:spcPts val="0"/>
              </a:spcBef>
              <a:buNone/>
            </a:pPr>
            <a:r>
              <a:rPr lang="fa-IR" sz="6000" dirty="0" smtClean="0">
                <a:solidFill>
                  <a:schemeClr val="tx1"/>
                </a:solidFill>
                <a:cs typeface="MRT_Zohal" pitchFamily="2" charset="-78"/>
              </a:rPr>
              <a:t>4- جمع آوري داده ها </a:t>
            </a:r>
            <a:r>
              <a:rPr lang="fa-IR" sz="6000" dirty="0">
                <a:solidFill>
                  <a:schemeClr val="tx1"/>
                </a:solidFill>
                <a:cs typeface="MRT_Zohal" pitchFamily="2" charset="-78"/>
              </a:rPr>
              <a:t>بصورت </a:t>
            </a:r>
            <a:r>
              <a:rPr lang="fa-IR" sz="6000" dirty="0" smtClean="0">
                <a:solidFill>
                  <a:schemeClr val="tx1"/>
                </a:solidFill>
                <a:cs typeface="MRT_Zohal" pitchFamily="2" charset="-78"/>
              </a:rPr>
              <a:t>دوره اي مثل </a:t>
            </a:r>
            <a:r>
              <a:rPr lang="fa-IR" sz="6000" dirty="0">
                <a:solidFill>
                  <a:schemeClr val="tx1"/>
                </a:solidFill>
                <a:cs typeface="MRT_Zohal" pitchFamily="2" charset="-78"/>
              </a:rPr>
              <a:t>اجراي </a:t>
            </a:r>
            <a:r>
              <a:rPr lang="fa-IR" sz="6000" dirty="0" smtClean="0">
                <a:solidFill>
                  <a:schemeClr val="tx1"/>
                </a:solidFill>
                <a:cs typeface="MRT_Zohal" pitchFamily="2" charset="-78"/>
              </a:rPr>
              <a:t>آزمون</a:t>
            </a:r>
            <a:endParaRPr lang="fa-IR" sz="6000" dirty="0">
              <a:solidFill>
                <a:schemeClr val="tx1"/>
              </a:solidFill>
              <a:cs typeface="MRT_Zohal" pitchFamily="2" charset="-78"/>
            </a:endParaRPr>
          </a:p>
          <a:p>
            <a:pPr marL="0" indent="0" algn="ctr" rtl="1">
              <a:spcBef>
                <a:spcPts val="0"/>
              </a:spcBef>
              <a:buNone/>
            </a:pPr>
            <a:r>
              <a:rPr lang="fa-IR" sz="6000" dirty="0" smtClean="0">
                <a:solidFill>
                  <a:schemeClr val="tx1"/>
                </a:solidFill>
                <a:cs typeface="MRT_Zohal" pitchFamily="2" charset="-78"/>
              </a:rPr>
              <a:t>5- </a:t>
            </a:r>
            <a:r>
              <a:rPr lang="fa-IR" sz="6000" dirty="0">
                <a:solidFill>
                  <a:schemeClr val="tx1"/>
                </a:solidFill>
                <a:cs typeface="MRT_Zohal" pitchFamily="2" charset="-78"/>
              </a:rPr>
              <a:t>تحليل اثر بخشي استراتژيها</a:t>
            </a:r>
            <a:endParaRPr lang="en-US" sz="6000" dirty="0">
              <a:solidFill>
                <a:schemeClr val="tx1"/>
              </a:solidFill>
              <a:cs typeface="MRT_Zohal" pitchFamily="2" charset="-78"/>
            </a:endParaRPr>
          </a:p>
        </p:txBody>
      </p:sp>
      <p:sp>
        <p:nvSpPr>
          <p:cNvPr id="3" name="Slide Number Placeholder 2"/>
          <p:cNvSpPr>
            <a:spLocks noGrp="1"/>
          </p:cNvSpPr>
          <p:nvPr>
            <p:ph type="sldNum" sz="quarter" idx="12"/>
          </p:nvPr>
        </p:nvSpPr>
        <p:spPr>
          <a:xfrm>
            <a:off x="8458200" y="6381750"/>
            <a:ext cx="457200" cy="476250"/>
          </a:xfrm>
        </p:spPr>
        <p:txBody>
          <a:bodyPr/>
          <a:lstStyle/>
          <a:p>
            <a:fld id="{F1F22EAA-7F9D-4355-8582-DC3B1DC6CEA5}" type="slidenum">
              <a:rPr lang="en-US" smtClean="0">
                <a:solidFill>
                  <a:srgbClr val="000000"/>
                </a:solidFill>
              </a:rPr>
              <a:pPr/>
              <a:t>46</a:t>
            </a:fld>
            <a:endParaRPr lang="en-US" dirty="0">
              <a:solidFill>
                <a:srgbClr val="000000"/>
              </a:solidFill>
            </a:endParaRPr>
          </a:p>
        </p:txBody>
      </p:sp>
    </p:spTree>
    <p:extLst>
      <p:ext uri="{BB962C8B-B14F-4D97-AF65-F5344CB8AC3E}">
        <p14:creationId xmlns:p14="http://schemas.microsoft.com/office/powerpoint/2010/main" val="2696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10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31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3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 calcmode="lin" valueType="num">
                                      <p:cBhvr>
                                        <p:cTn id="15" dur="10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31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3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315">
                                            <p:txEl>
                                              <p:pRg st="2" end="2"/>
                                            </p:txEl>
                                          </p:spTgt>
                                        </p:tgtEl>
                                        <p:attrNameLst>
                                          <p:attrName>style.visibility</p:attrName>
                                        </p:attrNameLst>
                                      </p:cBhvr>
                                      <p:to>
                                        <p:strVal val="visible"/>
                                      </p:to>
                                    </p:set>
                                    <p:anim calcmode="lin" valueType="num">
                                      <p:cBhvr>
                                        <p:cTn id="23" dur="10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31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3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315">
                                            <p:txEl>
                                              <p:pRg st="3" end="3"/>
                                            </p:txEl>
                                          </p:spTgt>
                                        </p:tgtEl>
                                        <p:attrNameLst>
                                          <p:attrName>style.visibility</p:attrName>
                                        </p:attrNameLst>
                                      </p:cBhvr>
                                      <p:to>
                                        <p:strVal val="visible"/>
                                      </p:to>
                                    </p:set>
                                    <p:anim calcmode="lin" valueType="num">
                                      <p:cBhvr>
                                        <p:cTn id="31" dur="10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31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315">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31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315">
                                            <p:txEl>
                                              <p:pRg st="4" end="4"/>
                                            </p:txEl>
                                          </p:spTgt>
                                        </p:tgtEl>
                                        <p:attrNameLst>
                                          <p:attrName>style.visibility</p:attrName>
                                        </p:attrNameLst>
                                      </p:cBhvr>
                                      <p:to>
                                        <p:strVal val="visible"/>
                                      </p:to>
                                    </p:set>
                                    <p:anim calcmode="lin" valueType="num">
                                      <p:cBhvr>
                                        <p:cTn id="39" dur="1000" fill="hold"/>
                                        <p:tgtEl>
                                          <p:spTgt spid="1331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31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315">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771800" y="152400"/>
            <a:ext cx="6019800" cy="838200"/>
          </a:xfrm>
        </p:spPr>
        <p:txBody>
          <a:bodyPr/>
          <a:lstStyle/>
          <a:p>
            <a:pPr algn="ctr"/>
            <a:r>
              <a:rPr lang="fa-IR" dirty="0">
                <a:cs typeface="MRT_Advertising Extra Bold" pitchFamily="2" charset="-78"/>
              </a:rPr>
              <a:t>مرحله فراورده اي</a:t>
            </a:r>
            <a:endParaRPr lang="en-US" dirty="0">
              <a:cs typeface="MRT_Advertising Extra Bold" pitchFamily="2" charset="-78"/>
            </a:endParaRPr>
          </a:p>
        </p:txBody>
      </p:sp>
      <p:sp>
        <p:nvSpPr>
          <p:cNvPr id="13315" name="Rectangle 3"/>
          <p:cNvSpPr>
            <a:spLocks noGrp="1" noChangeArrowheads="1"/>
          </p:cNvSpPr>
          <p:nvPr>
            <p:ph type="body" idx="1"/>
          </p:nvPr>
        </p:nvSpPr>
        <p:spPr>
          <a:xfrm>
            <a:off x="107504" y="1511424"/>
            <a:ext cx="8928992" cy="5445968"/>
          </a:xfrm>
        </p:spPr>
        <p:txBody>
          <a:bodyPr/>
          <a:lstStyle/>
          <a:p>
            <a:pPr marL="0" indent="0" algn="ctr" rtl="1">
              <a:spcBef>
                <a:spcPts val="0"/>
              </a:spcBef>
              <a:buNone/>
            </a:pPr>
            <a:r>
              <a:rPr lang="fa-IR" sz="5400" dirty="0" smtClean="0">
                <a:solidFill>
                  <a:schemeClr val="tx1"/>
                </a:solidFill>
                <a:cs typeface="MRT_Zohal" pitchFamily="2" charset="-78"/>
              </a:rPr>
              <a:t>1- جمع </a:t>
            </a:r>
            <a:r>
              <a:rPr lang="fa-IR" sz="5400" dirty="0">
                <a:solidFill>
                  <a:schemeClr val="tx1"/>
                </a:solidFill>
                <a:cs typeface="MRT_Zohal" pitchFamily="2" charset="-78"/>
              </a:rPr>
              <a:t>آوري دادهاي مربوط به هدفها ، مثلا اجراي پس </a:t>
            </a:r>
            <a:r>
              <a:rPr lang="fa-IR" sz="5400" dirty="0" smtClean="0">
                <a:solidFill>
                  <a:schemeClr val="tx1"/>
                </a:solidFill>
                <a:cs typeface="MRT_Zohal" pitchFamily="2" charset="-78"/>
              </a:rPr>
              <a:t>آزمون</a:t>
            </a:r>
            <a:endParaRPr lang="en-US" sz="5400" dirty="0" smtClean="0">
              <a:solidFill>
                <a:schemeClr val="tx1"/>
              </a:solidFill>
              <a:cs typeface="MRT_Zohal" pitchFamily="2" charset="-78"/>
            </a:endParaRPr>
          </a:p>
          <a:p>
            <a:pPr marL="0" indent="0" algn="ctr" rtl="1">
              <a:spcBef>
                <a:spcPts val="0"/>
              </a:spcBef>
              <a:buNone/>
            </a:pPr>
            <a:r>
              <a:rPr lang="fa-IR" sz="5400" dirty="0" smtClean="0">
                <a:solidFill>
                  <a:schemeClr val="tx1"/>
                </a:solidFill>
                <a:cs typeface="MRT_Zohal" pitchFamily="2" charset="-78"/>
              </a:rPr>
              <a:t>2- جمع </a:t>
            </a:r>
            <a:r>
              <a:rPr lang="fa-IR" sz="5400" dirty="0">
                <a:solidFill>
                  <a:schemeClr val="tx1"/>
                </a:solidFill>
                <a:cs typeface="MRT_Zohal" pitchFamily="2" charset="-78"/>
              </a:rPr>
              <a:t>آوري داده هاي مربوط به بازدههاي پيش بيني </a:t>
            </a:r>
            <a:r>
              <a:rPr lang="fa-IR" sz="5400" dirty="0" smtClean="0">
                <a:solidFill>
                  <a:schemeClr val="tx1"/>
                </a:solidFill>
                <a:cs typeface="MRT_Zohal" pitchFamily="2" charset="-78"/>
              </a:rPr>
              <a:t>نشده</a:t>
            </a:r>
            <a:endParaRPr lang="en-US" sz="5400" dirty="0" smtClean="0">
              <a:solidFill>
                <a:schemeClr val="tx1"/>
              </a:solidFill>
              <a:cs typeface="MRT_Zohal" pitchFamily="2" charset="-78"/>
            </a:endParaRPr>
          </a:p>
          <a:p>
            <a:pPr marL="0" indent="0" algn="ctr" rtl="1">
              <a:spcBef>
                <a:spcPts val="0"/>
              </a:spcBef>
              <a:buNone/>
            </a:pPr>
            <a:r>
              <a:rPr lang="fa-IR" sz="5400" dirty="0" smtClean="0">
                <a:solidFill>
                  <a:schemeClr val="tx1"/>
                </a:solidFill>
                <a:cs typeface="MRT_Zohal" pitchFamily="2" charset="-78"/>
              </a:rPr>
              <a:t>3- </a:t>
            </a:r>
            <a:r>
              <a:rPr lang="fa-IR" sz="5400" dirty="0">
                <a:solidFill>
                  <a:schemeClr val="tx1"/>
                </a:solidFill>
                <a:cs typeface="MRT_Zohal" pitchFamily="2" charset="-78"/>
              </a:rPr>
              <a:t>تحليل وتفسر داده </a:t>
            </a:r>
            <a:r>
              <a:rPr lang="fa-IR" sz="5400" dirty="0" smtClean="0">
                <a:solidFill>
                  <a:schemeClr val="tx1"/>
                </a:solidFill>
                <a:cs typeface="MRT_Zohal" pitchFamily="2" charset="-78"/>
              </a:rPr>
              <a:t>ها</a:t>
            </a:r>
            <a:endParaRPr lang="fa-IR" sz="5400" dirty="0">
              <a:solidFill>
                <a:schemeClr val="tx1"/>
              </a:solidFill>
              <a:cs typeface="MRT_Zohal" pitchFamily="2" charset="-78"/>
            </a:endParaRPr>
          </a:p>
          <a:p>
            <a:pPr marL="0" indent="0" algn="ctr" rtl="1">
              <a:spcBef>
                <a:spcPts val="0"/>
              </a:spcBef>
              <a:buNone/>
            </a:pPr>
            <a:r>
              <a:rPr lang="fa-IR" sz="5400" dirty="0" smtClean="0">
                <a:solidFill>
                  <a:schemeClr val="tx1"/>
                </a:solidFill>
                <a:cs typeface="MRT_Zohal" pitchFamily="2" charset="-78"/>
              </a:rPr>
              <a:t>4- </a:t>
            </a:r>
            <a:r>
              <a:rPr lang="fa-IR" sz="5400" dirty="0">
                <a:solidFill>
                  <a:schemeClr val="tx1"/>
                </a:solidFill>
                <a:cs typeface="MRT_Zohal" pitchFamily="2" charset="-78"/>
              </a:rPr>
              <a:t>تهيه گزارش</a:t>
            </a:r>
            <a:endParaRPr lang="en-US" sz="5400" dirty="0">
              <a:solidFill>
                <a:schemeClr val="tx1"/>
              </a:solidFill>
              <a:cs typeface="MRT_Zohal" pitchFamily="2" charset="-78"/>
            </a:endParaRPr>
          </a:p>
        </p:txBody>
      </p:sp>
      <p:pic>
        <p:nvPicPr>
          <p:cNvPr id="4" name="Picture 2" descr="C:\Program Files\Microsoft Office\MEDIA\CAGCAT10\j0293236.wmf">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6019800"/>
            <a:ext cx="1025182" cy="75631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458200" y="6457950"/>
            <a:ext cx="533400" cy="476250"/>
          </a:xfrm>
        </p:spPr>
        <p:txBody>
          <a:bodyPr/>
          <a:lstStyle/>
          <a:p>
            <a:fld id="{F1F22EAA-7F9D-4355-8582-DC3B1DC6CEA5}" type="slidenum">
              <a:rPr lang="en-US" smtClean="0">
                <a:solidFill>
                  <a:srgbClr val="000000"/>
                </a:solidFill>
              </a:rPr>
              <a:pPr/>
              <a:t>47</a:t>
            </a:fld>
            <a:endParaRPr lang="en-US" dirty="0">
              <a:solidFill>
                <a:srgbClr val="000000"/>
              </a:solidFill>
            </a:endParaRPr>
          </a:p>
        </p:txBody>
      </p:sp>
    </p:spTree>
    <p:extLst>
      <p:ext uri="{BB962C8B-B14F-4D97-AF65-F5344CB8AC3E}">
        <p14:creationId xmlns:p14="http://schemas.microsoft.com/office/powerpoint/2010/main" val="38579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3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 calcmode="lin" valueType="num">
                                      <p:cBhvr>
                                        <p:cTn id="14"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3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3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 calcmode="lin" valueType="num">
                                      <p:cBhvr>
                                        <p:cTn id="21"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3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33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315">
                                            <p:txEl>
                                              <p:pRg st="3" end="3"/>
                                            </p:txEl>
                                          </p:spTgt>
                                        </p:tgtEl>
                                        <p:attrNameLst>
                                          <p:attrName>style.visibility</p:attrName>
                                        </p:attrNameLst>
                                      </p:cBhvr>
                                      <p:to>
                                        <p:strVal val="visible"/>
                                      </p:to>
                                    </p:set>
                                    <p:anim calcmode="lin" valueType="num">
                                      <p:cBhvr>
                                        <p:cTn id="28" dur="5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331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11188" y="76200"/>
            <a:ext cx="7694612" cy="1219200"/>
          </a:xfrm>
          <a:gradFill>
            <a:gsLst>
              <a:gs pos="25000">
                <a:srgbClr val="DAD8C0"/>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numCol="1" anchor="ctr" compatLnSpc="1">
            <a:prstTxWarp prst="textNoShape">
              <a:avLst/>
            </a:prstTxWarp>
          </a:bodyPr>
          <a:lstStyle>
            <a:lvl1pPr eaLnBrk="0" hangingPunct="0">
              <a:defRPr>
                <a:solidFill>
                  <a:schemeClr val="tx1"/>
                </a:solidFill>
                <a:latin typeface="Constantia" pitchFamily="18" charset="0"/>
                <a:cs typeface="Arial" pitchFamily="34" charset="0"/>
              </a:defRPr>
            </a:lvl1pPr>
            <a:lvl2pPr marL="742950" indent="-285750" eaLnBrk="0" hangingPunct="0">
              <a:defRPr>
                <a:solidFill>
                  <a:schemeClr val="tx1"/>
                </a:solidFill>
                <a:latin typeface="Constantia" pitchFamily="18" charset="0"/>
                <a:cs typeface="Arial" pitchFamily="34" charset="0"/>
              </a:defRPr>
            </a:lvl2pPr>
            <a:lvl3pPr marL="1143000" indent="-228600" eaLnBrk="0" hangingPunct="0">
              <a:defRPr>
                <a:solidFill>
                  <a:schemeClr val="tx1"/>
                </a:solidFill>
                <a:latin typeface="Constantia" pitchFamily="18" charset="0"/>
                <a:cs typeface="Arial" pitchFamily="34" charset="0"/>
              </a:defRPr>
            </a:lvl3pPr>
            <a:lvl4pPr marL="1600200" indent="-228600" eaLnBrk="0" hangingPunct="0">
              <a:defRPr>
                <a:solidFill>
                  <a:schemeClr val="tx1"/>
                </a:solidFill>
                <a:latin typeface="Constantia" pitchFamily="18" charset="0"/>
                <a:cs typeface="Arial" pitchFamily="34" charset="0"/>
              </a:defRPr>
            </a:lvl4pPr>
            <a:lvl5pPr marL="2057400" indent="-228600" eaLnBrk="0" hangingPunct="0">
              <a:defRPr>
                <a:solidFill>
                  <a:schemeClr val="tx1"/>
                </a:solidFill>
                <a:latin typeface="Constantia" pitchFamily="18" charset="0"/>
                <a:cs typeface="Arial" pitchFamily="34" charset="0"/>
              </a:defRPr>
            </a:lvl5pPr>
            <a:lvl6pPr marL="2514600" indent="-228600" eaLnBrk="0" fontAlgn="base" hangingPunct="0">
              <a:spcBef>
                <a:spcPct val="0"/>
              </a:spcBef>
              <a:spcAft>
                <a:spcPct val="0"/>
              </a:spcAft>
              <a:defRPr>
                <a:solidFill>
                  <a:schemeClr val="tx1"/>
                </a:solidFill>
                <a:latin typeface="Constantia" pitchFamily="18" charset="0"/>
                <a:cs typeface="Arial" pitchFamily="34" charset="0"/>
              </a:defRPr>
            </a:lvl6pPr>
            <a:lvl7pPr marL="2971800" indent="-228600" eaLnBrk="0" fontAlgn="base" hangingPunct="0">
              <a:spcBef>
                <a:spcPct val="0"/>
              </a:spcBef>
              <a:spcAft>
                <a:spcPct val="0"/>
              </a:spcAft>
              <a:defRPr>
                <a:solidFill>
                  <a:schemeClr val="tx1"/>
                </a:solidFill>
                <a:latin typeface="Constantia" pitchFamily="18" charset="0"/>
                <a:cs typeface="Arial" pitchFamily="34" charset="0"/>
              </a:defRPr>
            </a:lvl7pPr>
            <a:lvl8pPr marL="3429000" indent="-228600" eaLnBrk="0" fontAlgn="base" hangingPunct="0">
              <a:spcBef>
                <a:spcPct val="0"/>
              </a:spcBef>
              <a:spcAft>
                <a:spcPct val="0"/>
              </a:spcAft>
              <a:defRPr>
                <a:solidFill>
                  <a:schemeClr val="tx1"/>
                </a:solidFill>
                <a:latin typeface="Constantia" pitchFamily="18" charset="0"/>
                <a:cs typeface="Arial" pitchFamily="34" charset="0"/>
              </a:defRPr>
            </a:lvl8pPr>
            <a:lvl9pPr marL="3886200" indent="-228600" eaLnBrk="0" fontAlgn="base" hangingPunct="0">
              <a:spcBef>
                <a:spcPct val="0"/>
              </a:spcBef>
              <a:spcAft>
                <a:spcPct val="0"/>
              </a:spcAft>
              <a:defRPr>
                <a:solidFill>
                  <a:schemeClr val="tx1"/>
                </a:solidFill>
                <a:latin typeface="Constantia" pitchFamily="18" charset="0"/>
                <a:cs typeface="Arial" pitchFamily="34" charset="0"/>
              </a:defRPr>
            </a:lvl9pPr>
          </a:lstStyle>
          <a:p>
            <a:pPr algn="r" rtl="1" eaLnBrk="1" hangingPunct="1">
              <a:defRPr/>
            </a:pPr>
            <a:r>
              <a:rPr lang="fa-IR" sz="4800" b="1" cap="none" dirty="0" smtClean="0">
                <a:solidFill>
                  <a:schemeClr val="tx2"/>
                </a:solidFill>
                <a:latin typeface="Cambria" pitchFamily="18" charset="0"/>
                <a:cs typeface="Times New Roman" pitchFamily="18" charset="0"/>
              </a:rPr>
              <a:t>تعريف ارزشيابي پیشرفت تحصیلی</a:t>
            </a:r>
            <a:r>
              <a:rPr lang="fa-IR" sz="5400" b="1" cap="none" dirty="0" smtClean="0">
                <a:solidFill>
                  <a:schemeClr val="tx2"/>
                </a:solidFill>
                <a:latin typeface="Cambria" pitchFamily="18" charset="0"/>
                <a:cs typeface="Times New Roman" pitchFamily="18" charset="0"/>
              </a:rPr>
              <a:t>         </a:t>
            </a:r>
            <a:endParaRPr lang="en-US" sz="5400" b="1" cap="none" dirty="0" smtClean="0">
              <a:solidFill>
                <a:schemeClr val="tx2"/>
              </a:solidFill>
              <a:latin typeface="Cambria" pitchFamily="18" charset="0"/>
              <a:cs typeface="Times New Roman" pitchFamily="18" charset="0"/>
            </a:endParaRPr>
          </a:p>
        </p:txBody>
      </p:sp>
      <p:sp>
        <p:nvSpPr>
          <p:cNvPr id="72707" name="Rectangle 3"/>
          <p:cNvSpPr>
            <a:spLocks noGrp="1" noChangeArrowheads="1"/>
          </p:cNvSpPr>
          <p:nvPr>
            <p:ph idx="4294967295"/>
          </p:nvPr>
        </p:nvSpPr>
        <p:spPr>
          <a:xfrm>
            <a:off x="468313" y="1600200"/>
            <a:ext cx="7837487" cy="4648200"/>
          </a:xfrm>
          <a:solidFill>
            <a:schemeClr val="accent1"/>
          </a:solidFill>
          <a:ln w="12700">
            <a:solidFill>
              <a:schemeClr val="accent1">
                <a:shade val="95000"/>
                <a:satMod val="105000"/>
              </a:schemeClr>
            </a:solidFill>
          </a:ln>
          <a:effectLst>
            <a:glow rad="139700">
              <a:schemeClr val="accent3">
                <a:satMod val="175000"/>
                <a:alpha val="40000"/>
              </a:schemeClr>
            </a:glow>
            <a:outerShdw blurRad="50800" dist="25400" algn="bl" rotWithShape="0">
              <a:srgbClr val="000000">
                <a:alpha val="6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oAutofit/>
          </a:bodyPr>
          <a:lstStyle/>
          <a:p>
            <a:pPr indent="-228600" algn="ctr" eaLnBrk="1" fontAlgn="auto" hangingPunct="1">
              <a:spcAft>
                <a:spcPts val="0"/>
              </a:spcAft>
              <a:buClr>
                <a:schemeClr val="accent1"/>
              </a:buClr>
              <a:defRPr/>
            </a:pPr>
            <a:r>
              <a:rPr lang="ar-SA" sz="4000" b="1" spc="0" dirty="0"/>
              <a:t>ارزشيابي </a:t>
            </a:r>
            <a:r>
              <a:rPr lang="fa-IR" sz="4000" b="1" spc="0" dirty="0"/>
              <a:t>پیشرفت تحصیلی </a:t>
            </a:r>
            <a:r>
              <a:rPr lang="ar-SA" sz="4000" b="1" spc="0" dirty="0"/>
              <a:t>عبارت است از </a:t>
            </a:r>
            <a:r>
              <a:rPr lang="fa-IR" sz="4000" b="1" spc="0" dirty="0"/>
              <a:t>سنجش عملکرد یادگیرندگان و مقایسه نتایج حاصل با هدفهای آموزشی از پیش تعیین شده ، به منظور تصمیم گیری در این باره که آیا فعالیتهای آموزشی معلم و کوششهای یادگیری دانش آموزان به نتایج مطلوب انجامیده اند و به چه میزانی .  </a:t>
            </a:r>
            <a:r>
              <a:rPr lang="en-US" sz="4000" b="1" spc="0" dirty="0"/>
              <a:t> </a:t>
            </a:r>
            <a:r>
              <a:rPr lang="ar-SA" sz="4000" b="1" spc="0" dirty="0"/>
              <a:t> </a:t>
            </a:r>
            <a:endParaRPr lang="en-US" sz="4000" b="1" spc="0" dirty="0"/>
          </a:p>
        </p:txBody>
      </p:sp>
      <p:sp>
        <p:nvSpPr>
          <p:cNvPr id="3" name="Slide Number Placeholder 2"/>
          <p:cNvSpPr>
            <a:spLocks noGrp="1"/>
          </p:cNvSpPr>
          <p:nvPr>
            <p:ph type="sldNum" sz="quarter" idx="16"/>
          </p:nvPr>
        </p:nvSpPr>
        <p:spPr/>
        <p:txBody>
          <a:bodyPr/>
          <a:lstStyle/>
          <a:p>
            <a:pPr>
              <a:defRPr/>
            </a:pPr>
            <a:fld id="{3F94FE6D-78E1-46F9-83D1-ABF155744BA6}" type="slidenum">
              <a:rPr lang="en-US" smtClean="0"/>
              <a:pPr>
                <a:defRPr/>
              </a:pPr>
              <a:t>48</a:t>
            </a:fld>
            <a:endParaRPr lang="en-US"/>
          </a:p>
        </p:txBody>
      </p:sp>
    </p:spTree>
    <p:extLst>
      <p:ext uri="{BB962C8B-B14F-4D97-AF65-F5344CB8AC3E}">
        <p14:creationId xmlns:p14="http://schemas.microsoft.com/office/powerpoint/2010/main" val="45713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nchor="t"/>
          <a:lstStyle/>
          <a:p>
            <a:pPr eaLnBrk="1" hangingPunct="1">
              <a:defRPr/>
            </a:pPr>
            <a:r>
              <a:rPr lang="fa-IR" sz="5400" b="1" dirty="0" smtClean="0">
                <a:cs typeface="MRT_Zohal" pitchFamily="2" charset="-78"/>
              </a:rPr>
              <a:t>روش تهیه هدفهای آموزشی</a:t>
            </a:r>
            <a:endParaRPr lang="en-US" sz="5400" b="1" dirty="0" smtClean="0">
              <a:cs typeface="MRT_Zohal" pitchFamily="2" charset="-78"/>
            </a:endParaRPr>
          </a:p>
        </p:txBody>
      </p:sp>
      <p:sp>
        <p:nvSpPr>
          <p:cNvPr id="96261" name="Text Box 5"/>
          <p:cNvSpPr txBox="1">
            <a:spLocks noChangeArrowheads="1"/>
          </p:cNvSpPr>
          <p:nvPr/>
        </p:nvSpPr>
        <p:spPr bwMode="auto">
          <a:xfrm>
            <a:off x="7485063" y="1898650"/>
            <a:ext cx="1201737" cy="708025"/>
          </a:xfrm>
          <a:prstGeom prst="rect">
            <a:avLst/>
          </a:prstGeom>
          <a:effectLst>
            <a:outerShdw blurRad="63500" dist="35921" dir="2700000" algn="ctr" rotWithShape="0">
              <a:schemeClr val="bg2">
                <a:alpha val="50000"/>
              </a:schemeClr>
            </a:outerShdw>
          </a:effectLst>
          <a:extLst/>
        </p:spPr>
        <p:txBody>
          <a:bodyPr wrap="none">
            <a:spAutoFit/>
          </a:bodyPr>
          <a:lstStyle/>
          <a:p>
            <a:pPr algn="r">
              <a:defRPr/>
            </a:pPr>
            <a:r>
              <a:rPr lang="fa-IR" sz="4000">
                <a:solidFill>
                  <a:srgbClr val="FFFF00"/>
                </a:solidFill>
                <a:cs typeface="MRT_Lebanon" pitchFamily="2" charset="-78"/>
              </a:rPr>
              <a:t>منابع</a:t>
            </a:r>
            <a:endParaRPr lang="en-US" sz="4000">
              <a:solidFill>
                <a:srgbClr val="FFFF00"/>
              </a:solidFill>
              <a:cs typeface="MRT_Lebanon" pitchFamily="2" charset="-78"/>
            </a:endParaRPr>
          </a:p>
        </p:txBody>
      </p:sp>
      <p:sp>
        <p:nvSpPr>
          <p:cNvPr id="15364" name="Text Box 8"/>
          <p:cNvSpPr txBox="1">
            <a:spLocks noChangeArrowheads="1"/>
          </p:cNvSpPr>
          <p:nvPr/>
        </p:nvSpPr>
        <p:spPr bwMode="auto">
          <a:xfrm>
            <a:off x="4710113" y="1905000"/>
            <a:ext cx="1995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r>
              <a:rPr lang="fa-IR" sz="4800" smtClean="0">
                <a:solidFill>
                  <a:prstClr val="black"/>
                </a:solidFill>
                <a:latin typeface="Arial" pitchFamily="34" charset="0"/>
                <a:cs typeface="MRT_Zohal" pitchFamily="2" charset="-78"/>
              </a:rPr>
              <a:t>دانش آموز</a:t>
            </a:r>
            <a:endParaRPr lang="en-US" sz="4800" smtClean="0">
              <a:solidFill>
                <a:prstClr val="black"/>
              </a:solidFill>
              <a:latin typeface="Arial" pitchFamily="34" charset="0"/>
              <a:cs typeface="MRT_Zohal" pitchFamily="2" charset="-78"/>
            </a:endParaRPr>
          </a:p>
        </p:txBody>
      </p:sp>
      <p:sp>
        <p:nvSpPr>
          <p:cNvPr id="15365" name="Text Box 9"/>
          <p:cNvSpPr txBox="1">
            <a:spLocks noChangeArrowheads="1"/>
          </p:cNvSpPr>
          <p:nvPr/>
        </p:nvSpPr>
        <p:spPr bwMode="auto">
          <a:xfrm>
            <a:off x="3455988" y="1920875"/>
            <a:ext cx="1192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r>
              <a:rPr lang="fa-IR" sz="4800" smtClean="0">
                <a:solidFill>
                  <a:prstClr val="black"/>
                </a:solidFill>
                <a:latin typeface="Arial" pitchFamily="34" charset="0"/>
                <a:cs typeface="MRT_Zohal" pitchFamily="2" charset="-78"/>
              </a:rPr>
              <a:t>جامعه</a:t>
            </a:r>
            <a:endParaRPr lang="en-US" sz="4800" smtClean="0">
              <a:solidFill>
                <a:prstClr val="black"/>
              </a:solidFill>
              <a:latin typeface="Arial" pitchFamily="34" charset="0"/>
              <a:cs typeface="MRT_Zohal" pitchFamily="2" charset="-78"/>
            </a:endParaRPr>
          </a:p>
        </p:txBody>
      </p:sp>
      <p:sp>
        <p:nvSpPr>
          <p:cNvPr id="15366" name="Text Box 10"/>
          <p:cNvSpPr txBox="1">
            <a:spLocks noChangeArrowheads="1"/>
          </p:cNvSpPr>
          <p:nvPr/>
        </p:nvSpPr>
        <p:spPr bwMode="auto">
          <a:xfrm>
            <a:off x="1139825" y="1905000"/>
            <a:ext cx="1928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r>
              <a:rPr lang="fa-IR" sz="4800" smtClean="0">
                <a:solidFill>
                  <a:prstClr val="black"/>
                </a:solidFill>
                <a:latin typeface="Arial" pitchFamily="34" charset="0"/>
                <a:cs typeface="MRT_Zohal" pitchFamily="2" charset="-78"/>
              </a:rPr>
              <a:t>متخصصان</a:t>
            </a:r>
            <a:endParaRPr lang="en-US" sz="4800" smtClean="0">
              <a:solidFill>
                <a:prstClr val="black"/>
              </a:solidFill>
              <a:latin typeface="Arial" pitchFamily="34" charset="0"/>
              <a:cs typeface="MRT_Zohal" pitchFamily="2" charset="-78"/>
            </a:endParaRPr>
          </a:p>
        </p:txBody>
      </p:sp>
      <p:sp>
        <p:nvSpPr>
          <p:cNvPr id="15367" name="Text Box 11"/>
          <p:cNvSpPr txBox="1">
            <a:spLocks noChangeArrowheads="1"/>
          </p:cNvSpPr>
          <p:nvPr/>
        </p:nvSpPr>
        <p:spPr bwMode="auto">
          <a:xfrm>
            <a:off x="2051050" y="3230563"/>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r>
              <a:rPr lang="fa-IR" sz="4800" smtClean="0">
                <a:solidFill>
                  <a:prstClr val="black"/>
                </a:solidFill>
                <a:latin typeface="Arial" pitchFamily="34" charset="0"/>
                <a:cs typeface="MRT_Zohal" pitchFamily="2" charset="-78"/>
              </a:rPr>
              <a:t>غایتهای پرورشی موقتی</a:t>
            </a:r>
            <a:endParaRPr lang="en-US" sz="4800" smtClean="0">
              <a:solidFill>
                <a:prstClr val="black"/>
              </a:solidFill>
              <a:latin typeface="Arial" pitchFamily="34" charset="0"/>
              <a:cs typeface="MRT_Zohal" pitchFamily="2" charset="-78"/>
            </a:endParaRPr>
          </a:p>
        </p:txBody>
      </p:sp>
      <p:sp>
        <p:nvSpPr>
          <p:cNvPr id="96268" name="Text Box 12"/>
          <p:cNvSpPr txBox="1">
            <a:spLocks noChangeArrowheads="1"/>
          </p:cNvSpPr>
          <p:nvPr/>
        </p:nvSpPr>
        <p:spPr bwMode="auto">
          <a:xfrm>
            <a:off x="7470775" y="4473575"/>
            <a:ext cx="1444625" cy="708025"/>
          </a:xfrm>
          <a:prstGeom prst="rect">
            <a:avLst/>
          </a:prstGeom>
          <a:effectLst>
            <a:outerShdw blurRad="63500" dist="35921" dir="2700000" algn="ctr" rotWithShape="0">
              <a:schemeClr val="bg2"/>
            </a:outerShdw>
          </a:effectLst>
          <a:extLst/>
        </p:spPr>
        <p:txBody>
          <a:bodyPr wrap="none">
            <a:spAutoFit/>
          </a:bodyPr>
          <a:lstStyle/>
          <a:p>
            <a:pPr algn="r">
              <a:defRPr/>
            </a:pPr>
            <a:r>
              <a:rPr lang="fa-IR" sz="4000" dirty="0">
                <a:solidFill>
                  <a:srgbClr val="FFFF00"/>
                </a:solidFill>
                <a:cs typeface="MRT_Lebanon" pitchFamily="2" charset="-78"/>
              </a:rPr>
              <a:t>ملاکها</a:t>
            </a:r>
            <a:endParaRPr lang="en-US" sz="4000" dirty="0">
              <a:solidFill>
                <a:srgbClr val="FFFF00"/>
              </a:solidFill>
              <a:cs typeface="MRT_Lebanon" pitchFamily="2" charset="-78"/>
            </a:endParaRPr>
          </a:p>
        </p:txBody>
      </p:sp>
      <p:sp>
        <p:nvSpPr>
          <p:cNvPr id="15369" name="Text Box 13"/>
          <p:cNvSpPr txBox="1">
            <a:spLocks noChangeArrowheads="1"/>
          </p:cNvSpPr>
          <p:nvPr/>
        </p:nvSpPr>
        <p:spPr bwMode="auto">
          <a:xfrm>
            <a:off x="3886200" y="4373563"/>
            <a:ext cx="2590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r>
              <a:rPr lang="fa-IR" sz="4800" smtClean="0">
                <a:solidFill>
                  <a:prstClr val="black"/>
                </a:solidFill>
                <a:latin typeface="Arial" pitchFamily="34" charset="0"/>
                <a:cs typeface="MRT_Zohal" pitchFamily="2" charset="-78"/>
              </a:rPr>
              <a:t>فلسفه پرورشی</a:t>
            </a:r>
            <a:endParaRPr lang="en-US" sz="4800" smtClean="0">
              <a:solidFill>
                <a:prstClr val="black"/>
              </a:solidFill>
              <a:latin typeface="Arial" pitchFamily="34" charset="0"/>
              <a:cs typeface="MRT_Zohal" pitchFamily="2" charset="-78"/>
            </a:endParaRPr>
          </a:p>
        </p:txBody>
      </p:sp>
      <p:sp>
        <p:nvSpPr>
          <p:cNvPr id="15370" name="Text Box 14"/>
          <p:cNvSpPr txBox="1">
            <a:spLocks noChangeArrowheads="1"/>
          </p:cNvSpPr>
          <p:nvPr/>
        </p:nvSpPr>
        <p:spPr bwMode="auto">
          <a:xfrm>
            <a:off x="228600" y="4373563"/>
            <a:ext cx="341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r>
              <a:rPr lang="fa-IR" sz="4800" smtClean="0">
                <a:solidFill>
                  <a:prstClr val="black"/>
                </a:solidFill>
                <a:latin typeface="Arial" pitchFamily="34" charset="0"/>
                <a:cs typeface="MRT_Zohal" pitchFamily="2" charset="-78"/>
              </a:rPr>
              <a:t>روانشناسی یادگیری</a:t>
            </a:r>
            <a:endParaRPr lang="en-US" sz="4800" smtClean="0">
              <a:solidFill>
                <a:prstClr val="black"/>
              </a:solidFill>
              <a:latin typeface="Arial" pitchFamily="34" charset="0"/>
              <a:cs typeface="MRT_Zohal" pitchFamily="2" charset="-78"/>
            </a:endParaRPr>
          </a:p>
        </p:txBody>
      </p:sp>
      <p:sp>
        <p:nvSpPr>
          <p:cNvPr id="96271" name="Text Box 15"/>
          <p:cNvSpPr txBox="1">
            <a:spLocks noChangeArrowheads="1"/>
          </p:cNvSpPr>
          <p:nvPr/>
        </p:nvSpPr>
        <p:spPr bwMode="auto">
          <a:xfrm>
            <a:off x="2270570" y="5477470"/>
            <a:ext cx="3368230" cy="923330"/>
          </a:xfrm>
          <a:prstGeom prst="rect">
            <a:avLst/>
          </a:prstGeom>
          <a:effectLst>
            <a:outerShdw blurRad="63500" dist="107763" dir="8100000" algn="ctr" rotWithShape="0">
              <a:schemeClr val="bg2">
                <a:alpha val="50000"/>
              </a:schemeClr>
            </a:outerShdw>
          </a:effectLst>
          <a:extLst/>
        </p:spPr>
        <p:txBody>
          <a:bodyPr wrap="none">
            <a:spAutoFit/>
          </a:bodyPr>
          <a:lstStyle/>
          <a:p>
            <a:pPr algn="r">
              <a:defRPr/>
            </a:pPr>
            <a:r>
              <a:rPr lang="fa-IR" sz="5400" dirty="0">
                <a:ln>
                  <a:solidFill>
                    <a:srgbClr val="66FFFF"/>
                  </a:solidFill>
                </a:ln>
                <a:solidFill>
                  <a:srgbClr val="FF6600"/>
                </a:solidFill>
                <a:effectLst>
                  <a:glow rad="101600">
                    <a:prstClr val="white">
                      <a:alpha val="60000"/>
                    </a:prstClr>
                  </a:glow>
                </a:effectLst>
                <a:cs typeface="MRT_Zohal" pitchFamily="2" charset="-78"/>
              </a:rPr>
              <a:t>هدفهای آموزشی</a:t>
            </a:r>
            <a:endParaRPr lang="en-US" sz="5400" dirty="0">
              <a:ln>
                <a:solidFill>
                  <a:srgbClr val="66FFFF"/>
                </a:solidFill>
              </a:ln>
              <a:solidFill>
                <a:srgbClr val="FF6600"/>
              </a:solidFill>
              <a:effectLst>
                <a:glow rad="101600">
                  <a:prstClr val="white">
                    <a:alpha val="60000"/>
                  </a:prstClr>
                </a:glow>
              </a:effectLst>
              <a:cs typeface="MRT_Zohal" pitchFamily="2" charset="-78"/>
            </a:endParaRPr>
          </a:p>
        </p:txBody>
      </p:sp>
      <p:sp>
        <p:nvSpPr>
          <p:cNvPr id="15372" name="Line 16"/>
          <p:cNvSpPr>
            <a:spLocks noChangeShapeType="1"/>
          </p:cNvSpPr>
          <p:nvPr/>
        </p:nvSpPr>
        <p:spPr bwMode="auto">
          <a:xfrm flipH="1">
            <a:off x="6781800" y="23622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b="0" smtClean="0">
              <a:solidFill>
                <a:prstClr val="black"/>
              </a:solidFill>
              <a:latin typeface="Tahoma" pitchFamily="34" charset="0"/>
              <a:cs typeface="Arial" pitchFamily="34" charset="0"/>
            </a:endParaRPr>
          </a:p>
        </p:txBody>
      </p:sp>
      <p:sp>
        <p:nvSpPr>
          <p:cNvPr id="15373" name="Line 17"/>
          <p:cNvSpPr>
            <a:spLocks noChangeShapeType="1"/>
          </p:cNvSpPr>
          <p:nvPr/>
        </p:nvSpPr>
        <p:spPr bwMode="auto">
          <a:xfrm flipH="1">
            <a:off x="6629400" y="48768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b="0" smtClean="0">
              <a:solidFill>
                <a:prstClr val="black"/>
              </a:solidFill>
              <a:latin typeface="Tahoma" pitchFamily="34" charset="0"/>
              <a:cs typeface="Arial" pitchFamily="34" charset="0"/>
            </a:endParaRPr>
          </a:p>
        </p:txBody>
      </p:sp>
      <p:sp>
        <p:nvSpPr>
          <p:cNvPr id="15374" name="Line 18"/>
          <p:cNvSpPr>
            <a:spLocks noChangeShapeType="1"/>
          </p:cNvSpPr>
          <p:nvPr/>
        </p:nvSpPr>
        <p:spPr bwMode="auto">
          <a:xfrm flipH="1">
            <a:off x="4724400" y="2743200"/>
            <a:ext cx="1066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b="0" smtClean="0">
              <a:solidFill>
                <a:prstClr val="black"/>
              </a:solidFill>
              <a:latin typeface="Tahoma" pitchFamily="34" charset="0"/>
              <a:cs typeface="Arial" pitchFamily="34" charset="0"/>
            </a:endParaRPr>
          </a:p>
        </p:txBody>
      </p:sp>
      <p:sp>
        <p:nvSpPr>
          <p:cNvPr id="15375" name="Line 19"/>
          <p:cNvSpPr>
            <a:spLocks noChangeShapeType="1"/>
          </p:cNvSpPr>
          <p:nvPr/>
        </p:nvSpPr>
        <p:spPr bwMode="auto">
          <a:xfrm>
            <a:off x="4114800" y="26670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b="0" smtClean="0">
              <a:solidFill>
                <a:prstClr val="black"/>
              </a:solidFill>
              <a:latin typeface="Tahoma" pitchFamily="34" charset="0"/>
              <a:cs typeface="Arial" pitchFamily="34" charset="0"/>
            </a:endParaRPr>
          </a:p>
        </p:txBody>
      </p:sp>
      <p:sp>
        <p:nvSpPr>
          <p:cNvPr id="15376" name="Line 20"/>
          <p:cNvSpPr>
            <a:spLocks noChangeShapeType="1"/>
          </p:cNvSpPr>
          <p:nvPr/>
        </p:nvSpPr>
        <p:spPr bwMode="auto">
          <a:xfrm>
            <a:off x="2286000" y="2667000"/>
            <a:ext cx="9906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b="0" smtClean="0">
              <a:solidFill>
                <a:prstClr val="black"/>
              </a:solidFill>
              <a:latin typeface="Tahoma" pitchFamily="34" charset="0"/>
              <a:cs typeface="Arial" pitchFamily="34" charset="0"/>
            </a:endParaRPr>
          </a:p>
        </p:txBody>
      </p:sp>
      <p:sp>
        <p:nvSpPr>
          <p:cNvPr id="15377" name="Line 21"/>
          <p:cNvSpPr>
            <a:spLocks noChangeShapeType="1"/>
          </p:cNvSpPr>
          <p:nvPr/>
        </p:nvSpPr>
        <p:spPr bwMode="auto">
          <a:xfrm flipH="1">
            <a:off x="4495800" y="5181600"/>
            <a:ext cx="9144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b="0" smtClean="0">
              <a:solidFill>
                <a:prstClr val="black"/>
              </a:solidFill>
              <a:latin typeface="Tahoma" pitchFamily="34" charset="0"/>
              <a:cs typeface="Arial" pitchFamily="34" charset="0"/>
            </a:endParaRPr>
          </a:p>
        </p:txBody>
      </p:sp>
      <p:sp>
        <p:nvSpPr>
          <p:cNvPr id="15378" name="Line 18"/>
          <p:cNvSpPr>
            <a:spLocks noChangeShapeType="1"/>
          </p:cNvSpPr>
          <p:nvPr/>
        </p:nvSpPr>
        <p:spPr bwMode="auto">
          <a:xfrm flipH="1">
            <a:off x="2895600" y="4038600"/>
            <a:ext cx="11430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b="0" smtClean="0">
              <a:solidFill>
                <a:prstClr val="black"/>
              </a:solidFill>
              <a:latin typeface="Tahoma" pitchFamily="34" charset="0"/>
              <a:cs typeface="Arial" pitchFamily="34" charset="0"/>
            </a:endParaRPr>
          </a:p>
        </p:txBody>
      </p:sp>
      <p:sp>
        <p:nvSpPr>
          <p:cNvPr id="15379" name="Line 19"/>
          <p:cNvSpPr>
            <a:spLocks noChangeShapeType="1"/>
          </p:cNvSpPr>
          <p:nvPr/>
        </p:nvSpPr>
        <p:spPr bwMode="auto">
          <a:xfrm>
            <a:off x="4495800" y="4038600"/>
            <a:ext cx="99060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b="0" smtClean="0">
              <a:solidFill>
                <a:prstClr val="black"/>
              </a:solidFill>
              <a:latin typeface="Tahoma" pitchFamily="34" charset="0"/>
              <a:cs typeface="Arial" pitchFamily="34" charset="0"/>
            </a:endParaRPr>
          </a:p>
        </p:txBody>
      </p:sp>
      <p:sp>
        <p:nvSpPr>
          <p:cNvPr id="15380" name="Line 20"/>
          <p:cNvSpPr>
            <a:spLocks noChangeShapeType="1"/>
          </p:cNvSpPr>
          <p:nvPr/>
        </p:nvSpPr>
        <p:spPr bwMode="auto">
          <a:xfrm>
            <a:off x="2895600" y="5105400"/>
            <a:ext cx="7620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b="0" smtClean="0">
              <a:solidFill>
                <a:prstClr val="black"/>
              </a:solidFill>
              <a:latin typeface="Tahoma"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DE5934BE-78EC-4E9B-84CB-BCA776D7E1AD}" type="slidenum">
              <a:rPr lang="fa-IR" smtClean="0"/>
              <a:pPr>
                <a:defRPr/>
              </a:pPr>
              <a:t>49</a:t>
            </a:fld>
            <a:endParaRPr lang="fa-IR"/>
          </a:p>
        </p:txBody>
      </p:sp>
    </p:spTree>
    <p:extLst>
      <p:ext uri="{BB962C8B-B14F-4D97-AF65-F5344CB8AC3E}">
        <p14:creationId xmlns:p14="http://schemas.microsoft.com/office/powerpoint/2010/main" val="33402826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76200"/>
            <a:ext cx="3733800" cy="685800"/>
          </a:xfrm>
          <a:prstGeom prst="flowChartTerminator">
            <a:avLst/>
          </a:prstGeom>
        </p:spPr>
        <p:style>
          <a:lnRef idx="2">
            <a:schemeClr val="accent3">
              <a:shade val="50000"/>
            </a:schemeClr>
          </a:lnRef>
          <a:fillRef idx="1">
            <a:schemeClr val="accent3"/>
          </a:fillRef>
          <a:effectRef idx="0">
            <a:schemeClr val="accent3"/>
          </a:effectRef>
          <a:fontRef idx="minor">
            <a:schemeClr val="lt1"/>
          </a:fontRef>
        </p:style>
        <p:txBody>
          <a:bodyPr tIns="0" anchor="t">
            <a:noAutofit/>
          </a:bodyPr>
          <a:lstStyle/>
          <a:p>
            <a:pPr algn="ctr"/>
            <a:r>
              <a:rPr lang="fa-IR" sz="36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ea typeface="Calibri"/>
                <a:cs typeface="MRT_Egypt" pitchFamily="2" charset="-78"/>
              </a:rPr>
              <a:t>تاریخچه ارزشیابی </a:t>
            </a:r>
            <a:r>
              <a:rPr lang="en-US" sz="36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ea typeface="Calibri"/>
                <a:cs typeface="MRT_Egypt" pitchFamily="2" charset="-78"/>
              </a:rPr>
              <a:t/>
            </a:r>
            <a:br>
              <a:rPr lang="en-US" sz="36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ea typeface="Calibri"/>
                <a:cs typeface="MRT_Egypt" pitchFamily="2" charset="-78"/>
              </a:rPr>
            </a:br>
            <a:endParaRPr lang="en-US" sz="32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RT_Egypt" pitchFamily="2" charset="-78"/>
            </a:endParaRPr>
          </a:p>
        </p:txBody>
      </p:sp>
      <p:sp>
        <p:nvSpPr>
          <p:cNvPr id="3" name="Subtitle 2"/>
          <p:cNvSpPr>
            <a:spLocks noGrp="1"/>
          </p:cNvSpPr>
          <p:nvPr>
            <p:ph type="subTitle" idx="1"/>
          </p:nvPr>
        </p:nvSpPr>
        <p:spPr>
          <a:xfrm>
            <a:off x="1905000" y="914400"/>
            <a:ext cx="7086600" cy="5791200"/>
          </a:xfrm>
          <a:prstGeom prst="flowChartAlternateProcess">
            <a:avLst/>
          </a:prstGeom>
          <a:blipFill>
            <a:blip r:embed="rId2">
              <a:duotone>
                <a:schemeClr val="accent4">
                  <a:shade val="45000"/>
                  <a:satMod val="135000"/>
                </a:schemeClr>
                <a:prstClr val="white"/>
              </a:duotone>
            </a:blip>
            <a:tile tx="0" ty="0" sx="100000" sy="100000" flip="none" algn="tl"/>
          </a:blipFill>
          <a:ln w="76200">
            <a:noFill/>
          </a:ln>
          <a:effectLst>
            <a:glow rad="101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001">
            <a:schemeClr val="lt2"/>
          </a:fillRef>
          <a:effectRef idx="0">
            <a:scrgbClr r="0" g="0" b="0"/>
          </a:effectRef>
          <a:fontRef idx="major"/>
        </p:style>
        <p:txBody>
          <a:bodyPr>
            <a:noAutofit/>
          </a:bodyPr>
          <a:lstStyle/>
          <a:p>
            <a:pPr marL="457200" indent="-457200" algn="ctr" rtl="1">
              <a:spcBef>
                <a:spcPts val="0"/>
              </a:spcBef>
              <a:buFont typeface="Wingdings" pitchFamily="2" charset="2"/>
              <a:buChar char="ü"/>
            </a:pPr>
            <a:r>
              <a:rPr lang="fa-IR" sz="3200" spc="-150" dirty="0" smtClean="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در </a:t>
            </a:r>
            <a:r>
              <a:rPr lang="fa-IR"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ایران در زمان شاپور پادشاه ساسانی در جندی شاپور برای اجازه نامه پزشکی </a:t>
            </a:r>
            <a:endParaRPr lang="en-US"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endParaRPr>
          </a:p>
          <a:p>
            <a:pPr marL="457200" indent="-457200" algn="ctr" rtl="1">
              <a:spcBef>
                <a:spcPts val="0"/>
              </a:spcBef>
              <a:buFont typeface="Wingdings" pitchFamily="2" charset="2"/>
              <a:buChar char="ü"/>
            </a:pPr>
            <a:r>
              <a:rPr lang="fa-IR" sz="3200" spc="-150" dirty="0" smtClean="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در </a:t>
            </a:r>
            <a:r>
              <a:rPr lang="fa-IR"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دوره زندیه برای ارزشیابی میزان یاد آوری شرعیات و تعلیمات دینی توسط اطفال </a:t>
            </a:r>
            <a:endParaRPr lang="en-US"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endParaRPr>
          </a:p>
          <a:p>
            <a:pPr marL="457200" indent="-457200" algn="ctr" rtl="1">
              <a:spcBef>
                <a:spcPts val="0"/>
              </a:spcBef>
              <a:buFont typeface="Wingdings" pitchFamily="2" charset="2"/>
              <a:buChar char="ü"/>
            </a:pPr>
            <a:r>
              <a:rPr lang="fa-IR" sz="3200" spc="-150" dirty="0" smtClean="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در </a:t>
            </a:r>
            <a:r>
              <a:rPr lang="fa-IR"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دوره قاجار معلمان </a:t>
            </a:r>
            <a:r>
              <a:rPr lang="fa-IR" sz="3200" spc="-150" dirty="0" smtClean="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هر روز </a:t>
            </a:r>
            <a:r>
              <a:rPr lang="fa-IR"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میزان آموخته ها ی  دانش آموزان را ارزشیابی می کردند </a:t>
            </a:r>
            <a:endParaRPr lang="en-US"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endParaRPr>
          </a:p>
          <a:p>
            <a:pPr marL="457200" indent="-457200" algn="ctr" rtl="1">
              <a:spcBef>
                <a:spcPts val="0"/>
              </a:spcBef>
              <a:buFont typeface="Wingdings" pitchFamily="2" charset="2"/>
              <a:buChar char="ü"/>
            </a:pPr>
            <a:r>
              <a:rPr lang="fa-IR" sz="3200" spc="-150" dirty="0" smtClean="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تا </a:t>
            </a:r>
            <a:r>
              <a:rPr lang="fa-IR"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قرن نوزدهم امتحانات کتبی ناشناخته بود و بیشتر ارزشیابی ها شفاهی یا عملی بوده است.</a:t>
            </a:r>
            <a:endParaRPr lang="en-US"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endParaRPr>
          </a:p>
          <a:p>
            <a:pPr marL="457200" indent="-457200" algn="ctr" rtl="1">
              <a:spcBef>
                <a:spcPts val="0"/>
              </a:spcBef>
              <a:buFont typeface="Wingdings" pitchFamily="2" charset="2"/>
              <a:buChar char="ü"/>
            </a:pPr>
            <a:r>
              <a:rPr lang="fa-IR" sz="3200" spc="-150" dirty="0" smtClean="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اولین </a:t>
            </a:r>
            <a:r>
              <a:rPr lang="fa-IR"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rPr>
              <a:t>آزمون کتبی در مدارس بوستون آمریکا برگزار گردید .</a:t>
            </a:r>
            <a:endParaRPr lang="en-US" sz="3200" spc="-150" dirty="0">
              <a:solidFill>
                <a:srgbClr val="000000"/>
              </a:solidFill>
              <a:effectLst>
                <a:outerShdw blurRad="38100" dist="38100" dir="2700000" algn="tl">
                  <a:srgbClr val="000000">
                    <a:alpha val="43137"/>
                  </a:srgbClr>
                </a:outerShdw>
              </a:effectLst>
              <a:latin typeface="MRT_AridiNaskh Black" pitchFamily="2" charset="-78"/>
              <a:ea typeface="Calibri"/>
              <a:cs typeface="MRT_AridiNaskh Black" pitchFamily="2" charset="-78"/>
            </a:endParaRPr>
          </a:p>
          <a:p>
            <a:pPr marL="342900" indent="-342900" algn="ctr">
              <a:buFont typeface="Wingdings" pitchFamily="2" charset="2"/>
              <a:buChar char="ü"/>
            </a:pPr>
            <a:endParaRPr lang="en-US" sz="2400" spc="-150" dirty="0">
              <a:solidFill>
                <a:srgbClr val="000000"/>
              </a:solidFill>
              <a:effectLst>
                <a:outerShdw blurRad="38100" dist="38100" dir="2700000" algn="tl">
                  <a:srgbClr val="000000">
                    <a:alpha val="43137"/>
                  </a:srgbClr>
                </a:outerShdw>
              </a:effectLst>
              <a:latin typeface="MRT_AridiNaskh Black" pitchFamily="2" charset="-78"/>
              <a:cs typeface="MRT_AridiNaskh Black" pitchFamily="2" charset="-78"/>
            </a:endParaRPr>
          </a:p>
        </p:txBody>
      </p:sp>
      <p:sp>
        <p:nvSpPr>
          <p:cNvPr id="5" name="Slide Number Placeholder 4"/>
          <p:cNvSpPr>
            <a:spLocks noGrp="1"/>
          </p:cNvSpPr>
          <p:nvPr>
            <p:ph type="sldNum" sz="quarter" idx="12"/>
          </p:nvPr>
        </p:nvSpPr>
        <p:spPr/>
        <p:txBody>
          <a:bodyPr/>
          <a:lstStyle/>
          <a:p>
            <a:fld id="{17A497AA-17B7-4DC2-9DBE-09E13060F09E}" type="slidenum">
              <a:rPr lang="en-US" smtClean="0"/>
              <a:pPr/>
              <a:t>5</a:t>
            </a:fld>
            <a:endParaRPr lang="en-US"/>
          </a:p>
        </p:txBody>
      </p:sp>
      <p:pic>
        <p:nvPicPr>
          <p:cNvPr id="368645" name="Picture 5" descr="C:\Program Files\Microsoft Office\MEDIA\OFFICE14\Bullets\j011586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71850"/>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68648" name="Picture 8" descr="C:\Program Files\Microsoft Office\MEDIA\CAGCAT10\j0293236.wmf"/>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6200" y="76200"/>
            <a:ext cx="664618" cy="49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717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152400" y="1600200"/>
            <a:ext cx="8991600" cy="5105400"/>
          </a:xfrm>
        </p:spPr>
        <p:txBody>
          <a:bodyPr>
            <a:noAutofit/>
          </a:bodyPr>
          <a:lstStyle/>
          <a:p>
            <a:pPr eaLnBrk="1" hangingPunct="1">
              <a:lnSpc>
                <a:spcPct val="90000"/>
              </a:lnSpc>
              <a:buFont typeface="Wingdings" pitchFamily="2" charset="2"/>
              <a:buNone/>
              <a:defRPr/>
            </a:pPr>
            <a:r>
              <a:rPr lang="fa-IR" sz="2800" b="1" dirty="0" smtClean="0">
                <a:solidFill>
                  <a:srgbClr val="0070C0"/>
                </a:solidFill>
                <a:cs typeface="MRT_Casablanca Heavy" pitchFamily="2" charset="-78"/>
              </a:rPr>
              <a:t>- فضائل اخلاقی دردانش آموزان رشد نماید. </a:t>
            </a:r>
          </a:p>
          <a:p>
            <a:pPr eaLnBrk="1" hangingPunct="1">
              <a:lnSpc>
                <a:spcPct val="90000"/>
              </a:lnSpc>
              <a:buFont typeface="Wingdings" pitchFamily="2" charset="2"/>
              <a:buNone/>
              <a:defRPr/>
            </a:pPr>
            <a:r>
              <a:rPr lang="fa-IR" sz="2800" b="1" dirty="0" smtClean="0">
                <a:solidFill>
                  <a:srgbClr val="0070C0"/>
                </a:solidFill>
                <a:cs typeface="MRT_Casablanca Heavy" pitchFamily="2" charset="-78"/>
              </a:rPr>
              <a:t>- توانایی محاسبات عددی فراگیران افزایش یابد.</a:t>
            </a:r>
          </a:p>
          <a:p>
            <a:pPr eaLnBrk="1" hangingPunct="1">
              <a:lnSpc>
                <a:spcPct val="90000"/>
              </a:lnSpc>
              <a:buFont typeface="Wingdings" pitchFamily="2" charset="2"/>
              <a:buNone/>
              <a:defRPr/>
            </a:pPr>
            <a:r>
              <a:rPr lang="fa-IR" sz="2800" b="1" dirty="0" smtClean="0">
                <a:solidFill>
                  <a:srgbClr val="0070C0"/>
                </a:solidFill>
                <a:cs typeface="MRT_Casablanca Heavy" pitchFamily="2" charset="-78"/>
              </a:rPr>
              <a:t>- دانش آموزان مهارت لازم رابرای اجتماعی شدن کسب نمایند.</a:t>
            </a:r>
          </a:p>
          <a:p>
            <a:pPr eaLnBrk="1" hangingPunct="1">
              <a:lnSpc>
                <a:spcPct val="90000"/>
              </a:lnSpc>
              <a:buFont typeface="Wingdings" pitchFamily="2" charset="2"/>
              <a:buNone/>
              <a:defRPr/>
            </a:pPr>
            <a:r>
              <a:rPr lang="fa-IR" sz="2800" b="1" dirty="0" smtClean="0">
                <a:solidFill>
                  <a:srgbClr val="0070C0"/>
                </a:solidFill>
                <a:cs typeface="MRT_Casablanca Heavy" pitchFamily="2" charset="-78"/>
              </a:rPr>
              <a:t>- مهارتهای اساسی خواندن ونوشتن درفراگیران پرورش یابد.</a:t>
            </a:r>
          </a:p>
          <a:p>
            <a:pPr eaLnBrk="1" hangingPunct="1">
              <a:lnSpc>
                <a:spcPct val="90000"/>
              </a:lnSpc>
              <a:buFont typeface="Wingdings" pitchFamily="2" charset="2"/>
              <a:buNone/>
              <a:defRPr/>
            </a:pPr>
            <a:r>
              <a:rPr lang="fa-IR" sz="2800" b="1" dirty="0" smtClean="0">
                <a:cs typeface="MRT_Casablanca Heavy" pitchFamily="2" charset="-78"/>
              </a:rPr>
              <a:t>- معنی اصطلاحهای فنی را می فهمد.</a:t>
            </a:r>
          </a:p>
          <a:p>
            <a:pPr eaLnBrk="1" hangingPunct="1">
              <a:lnSpc>
                <a:spcPct val="90000"/>
              </a:lnSpc>
              <a:buFont typeface="Wingdings" pitchFamily="2" charset="2"/>
              <a:buNone/>
              <a:defRPr/>
            </a:pPr>
            <a:r>
              <a:rPr lang="fa-IR" sz="2800" b="1" dirty="0" smtClean="0">
                <a:cs typeface="MRT_Casablanca Heavy" pitchFamily="2" charset="-78"/>
              </a:rPr>
              <a:t>- توانایی کاربردجداول ونمودارها راافزایش می دهد.</a:t>
            </a:r>
          </a:p>
          <a:p>
            <a:pPr eaLnBrk="1" hangingPunct="1">
              <a:lnSpc>
                <a:spcPct val="90000"/>
              </a:lnSpc>
              <a:buFontTx/>
              <a:buChar char="-"/>
              <a:defRPr/>
            </a:pPr>
            <a:r>
              <a:rPr lang="fa-IR" sz="2800" b="1" dirty="0" smtClean="0">
                <a:cs typeface="MRT_Casablanca Heavy" pitchFamily="2" charset="-78"/>
              </a:rPr>
              <a:t>مسائل مربوط به چهارعمل اصلی رایاد بگیرد.</a:t>
            </a:r>
          </a:p>
          <a:p>
            <a:pPr eaLnBrk="1" hangingPunct="1">
              <a:lnSpc>
                <a:spcPct val="90000"/>
              </a:lnSpc>
              <a:buFontTx/>
              <a:buChar char="-"/>
              <a:defRPr/>
            </a:pPr>
            <a:r>
              <a:rPr lang="fa-IR" sz="2800" b="1" dirty="0">
                <a:solidFill>
                  <a:srgbClr val="FF0000"/>
                </a:solidFill>
                <a:cs typeface="MRT_Casablanca Heavy" pitchFamily="2" charset="-78"/>
              </a:rPr>
              <a:t>علائم و </a:t>
            </a:r>
            <a:r>
              <a:rPr lang="fa-IR" sz="2800" b="1" dirty="0" smtClean="0">
                <a:solidFill>
                  <a:srgbClr val="FF0000"/>
                </a:solidFill>
                <a:cs typeface="MRT_Casablanca Heavy" pitchFamily="2" charset="-78"/>
              </a:rPr>
              <a:t>نشانه هاي </a:t>
            </a:r>
            <a:r>
              <a:rPr lang="fa-IR" sz="2800" b="1" dirty="0">
                <a:solidFill>
                  <a:srgbClr val="FF0000"/>
                </a:solidFill>
                <a:cs typeface="MRT_Casablanca Heavy" pitchFamily="2" charset="-78"/>
              </a:rPr>
              <a:t>بيماري </a:t>
            </a:r>
            <a:r>
              <a:rPr lang="fa-IR" sz="2800" b="1" dirty="0" smtClean="0">
                <a:solidFill>
                  <a:srgbClr val="FF0000"/>
                </a:solidFill>
                <a:cs typeface="MRT_Casablanca Heavy" pitchFamily="2" charset="-78"/>
              </a:rPr>
              <a:t>تب مالت را </a:t>
            </a:r>
            <a:r>
              <a:rPr lang="fa-IR" sz="2800" b="1" dirty="0">
                <a:solidFill>
                  <a:srgbClr val="FF0000"/>
                </a:solidFill>
                <a:cs typeface="MRT_Casablanca Heavy" pitchFamily="2" charset="-78"/>
              </a:rPr>
              <a:t>برشمرد</a:t>
            </a:r>
            <a:r>
              <a:rPr lang="fa-IR" sz="2800" b="1" dirty="0" smtClean="0">
                <a:solidFill>
                  <a:srgbClr val="FF0000"/>
                </a:solidFill>
                <a:cs typeface="MRT_Casablanca Heavy" pitchFamily="2" charset="-78"/>
              </a:rPr>
              <a:t>.</a:t>
            </a:r>
          </a:p>
          <a:p>
            <a:pPr eaLnBrk="1" hangingPunct="1">
              <a:lnSpc>
                <a:spcPct val="90000"/>
              </a:lnSpc>
              <a:buFontTx/>
              <a:buChar char="-"/>
              <a:defRPr/>
            </a:pPr>
            <a:r>
              <a:rPr lang="fa-IR" sz="2800" b="1" dirty="0">
                <a:solidFill>
                  <a:srgbClr val="FF0000"/>
                </a:solidFill>
                <a:cs typeface="MRT_Casablanca Heavy" pitchFamily="2" charset="-78"/>
              </a:rPr>
              <a:t>تفاوت بيماري، </a:t>
            </a:r>
            <a:r>
              <a:rPr lang="fa-IR" sz="2800" b="1" dirty="0" smtClean="0">
                <a:solidFill>
                  <a:srgbClr val="FF0000"/>
                </a:solidFill>
                <a:cs typeface="MRT_Casablanca Heavy" pitchFamily="2" charset="-78"/>
              </a:rPr>
              <a:t>سيستميك و </a:t>
            </a:r>
            <a:r>
              <a:rPr lang="fa-IR" sz="2800" b="1" dirty="0">
                <a:solidFill>
                  <a:srgbClr val="FF0000"/>
                </a:solidFill>
                <a:cs typeface="MRT_Casablanca Heavy" pitchFamily="2" charset="-78"/>
              </a:rPr>
              <a:t>غير </a:t>
            </a:r>
            <a:r>
              <a:rPr lang="fa-IR" sz="2800" b="1" dirty="0" smtClean="0">
                <a:solidFill>
                  <a:srgbClr val="FF0000"/>
                </a:solidFill>
                <a:cs typeface="MRT_Casablanca Heavy" pitchFamily="2" charset="-78"/>
              </a:rPr>
              <a:t>سيستميك را </a:t>
            </a:r>
            <a:r>
              <a:rPr lang="fa-IR" sz="2800" b="1" dirty="0">
                <a:solidFill>
                  <a:srgbClr val="FF0000"/>
                </a:solidFill>
                <a:cs typeface="MRT_Casablanca Heavy" pitchFamily="2" charset="-78"/>
              </a:rPr>
              <a:t>توضيح دهد</a:t>
            </a:r>
            <a:r>
              <a:rPr lang="fa-IR" sz="2800" b="1" dirty="0" smtClean="0">
                <a:solidFill>
                  <a:srgbClr val="FF0000"/>
                </a:solidFill>
                <a:cs typeface="MRT_Casablanca Heavy" pitchFamily="2" charset="-78"/>
              </a:rPr>
              <a:t>.</a:t>
            </a:r>
          </a:p>
          <a:p>
            <a:pPr eaLnBrk="1" hangingPunct="1">
              <a:lnSpc>
                <a:spcPct val="90000"/>
              </a:lnSpc>
              <a:buFontTx/>
              <a:buChar char="-"/>
              <a:defRPr/>
            </a:pPr>
            <a:r>
              <a:rPr lang="fa-IR" sz="2800" b="1" dirty="0">
                <a:solidFill>
                  <a:srgbClr val="FF0000"/>
                </a:solidFill>
                <a:cs typeface="MRT_Casablanca Heavy" pitchFamily="2" charset="-78"/>
              </a:rPr>
              <a:t>انواع بيماريهاي عفوني را </a:t>
            </a:r>
            <a:r>
              <a:rPr lang="fa-IR" sz="2800" b="1" dirty="0" smtClean="0">
                <a:solidFill>
                  <a:srgbClr val="FF0000"/>
                </a:solidFill>
                <a:cs typeface="MRT_Casablanca Heavy" pitchFamily="2" charset="-78"/>
              </a:rPr>
              <a:t>طبقه بندي </a:t>
            </a:r>
            <a:r>
              <a:rPr lang="fa-IR" sz="2800" b="1" dirty="0">
                <a:solidFill>
                  <a:srgbClr val="FF0000"/>
                </a:solidFill>
                <a:cs typeface="MRT_Casablanca Heavy" pitchFamily="2" charset="-78"/>
              </a:rPr>
              <a:t>كند</a:t>
            </a:r>
            <a:r>
              <a:rPr lang="fa-IR" sz="2800" b="1" dirty="0" smtClean="0">
                <a:solidFill>
                  <a:srgbClr val="FF0000"/>
                </a:solidFill>
                <a:cs typeface="MRT_Casablanca Heavy" pitchFamily="2" charset="-78"/>
              </a:rPr>
              <a:t>.</a:t>
            </a:r>
          </a:p>
          <a:p>
            <a:pPr eaLnBrk="1" hangingPunct="1">
              <a:lnSpc>
                <a:spcPct val="90000"/>
              </a:lnSpc>
              <a:buFontTx/>
              <a:buChar char="-"/>
              <a:defRPr/>
            </a:pPr>
            <a:r>
              <a:rPr lang="fa-IR" sz="2800" b="1" dirty="0">
                <a:solidFill>
                  <a:srgbClr val="FF0000"/>
                </a:solidFill>
                <a:cs typeface="MRT_Casablanca Heavy" pitchFamily="2" charset="-78"/>
              </a:rPr>
              <a:t>علل بيماري </a:t>
            </a:r>
            <a:r>
              <a:rPr lang="fa-IR" sz="2800" b="1" dirty="0" smtClean="0">
                <a:solidFill>
                  <a:srgbClr val="FF0000"/>
                </a:solidFill>
                <a:cs typeface="MRT_Casablanca Heavy" pitchFamily="2" charset="-78"/>
              </a:rPr>
              <a:t>هپاتيت را </a:t>
            </a:r>
            <a:r>
              <a:rPr lang="fa-IR" sz="2800" b="1" dirty="0">
                <a:solidFill>
                  <a:srgbClr val="FF0000"/>
                </a:solidFill>
                <a:cs typeface="MRT_Casablanca Heavy" pitchFamily="2" charset="-78"/>
              </a:rPr>
              <a:t>توضيح دهد.</a:t>
            </a:r>
            <a:endParaRPr lang="fa-IR" sz="2800" b="1" dirty="0" smtClean="0">
              <a:solidFill>
                <a:srgbClr val="FF0000"/>
              </a:solidFill>
              <a:cs typeface="MRT_Casablanca Heavy" pitchFamily="2" charset="-78"/>
            </a:endParaRPr>
          </a:p>
        </p:txBody>
      </p:sp>
      <p:sp>
        <p:nvSpPr>
          <p:cNvPr id="121858" name="Rectangle 2"/>
          <p:cNvSpPr>
            <a:spLocks noGrp="1" noChangeArrowheads="1"/>
          </p:cNvSpPr>
          <p:nvPr>
            <p:ph type="title"/>
          </p:nvPr>
        </p:nvSpPr>
        <p:spPr>
          <a:xfrm>
            <a:off x="0" y="355600"/>
            <a:ext cx="8763000" cy="1054100"/>
          </a:xfrm>
        </p:spPr>
        <p:txBody>
          <a:bodyPr anchor="t"/>
          <a:lstStyle/>
          <a:p>
            <a:pPr eaLnBrk="1" hangingPunct="1">
              <a:defRPr/>
            </a:pPr>
            <a:r>
              <a:rPr lang="fa-IR" sz="5400" b="1" dirty="0" smtClean="0">
                <a:cs typeface="MRT_Zohal" pitchFamily="2" charset="-78"/>
              </a:rPr>
              <a:t>انواع هدفهای آموزشی</a:t>
            </a:r>
            <a:endParaRPr lang="en-US" sz="5400" b="1" dirty="0" smtClean="0">
              <a:cs typeface="MRT_Zohal" pitchFamily="2" charset="-78"/>
            </a:endParaRPr>
          </a:p>
        </p:txBody>
      </p:sp>
      <p:sp>
        <p:nvSpPr>
          <p:cNvPr id="16388" name="Rectangle 4"/>
          <p:cNvSpPr>
            <a:spLocks noChangeArrowheads="1"/>
          </p:cNvSpPr>
          <p:nvPr/>
        </p:nvSpPr>
        <p:spPr bwMode="auto">
          <a:xfrm>
            <a:off x="2333625" y="156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ar-SA" b="0" smtClean="0">
                <a:solidFill>
                  <a:prstClr val="black"/>
                </a:solidFill>
                <a:latin typeface="Tahoma" pitchFamily="34" charset="0"/>
                <a:cs typeface="Arial" pitchFamily="34" charset="0"/>
              </a:rPr>
              <a:t>هدف‌های کلی آموزشی</a:t>
            </a:r>
            <a:endParaRPr lang="en-US" b="0" smtClean="0">
              <a:solidFill>
                <a:prstClr val="black"/>
              </a:solidFill>
              <a:latin typeface="Tahoma" pitchFamily="34" charset="0"/>
              <a:cs typeface="Arial" pitchFamily="34" charset="0"/>
            </a:endParaRPr>
          </a:p>
          <a:p>
            <a:pPr eaLnBrk="0" hangingPunct="0"/>
            <a:r>
              <a:rPr lang="en-US" b="0" smtClean="0">
                <a:solidFill>
                  <a:prstClr val="black"/>
                </a:solidFill>
                <a:latin typeface="Tahoma" pitchFamily="34" charset="0"/>
                <a:cs typeface="Arial" pitchFamily="34" charset="0"/>
              </a:rPr>
              <a:t/>
            </a:r>
            <a:br>
              <a:rPr lang="en-US" b="0" smtClean="0">
                <a:solidFill>
                  <a:prstClr val="black"/>
                </a:solidFill>
                <a:latin typeface="Tahoma" pitchFamily="34" charset="0"/>
                <a:cs typeface="Arial" pitchFamily="34" charset="0"/>
              </a:rPr>
            </a:br>
            <a:endParaRPr lang="en-US" b="0" smtClean="0">
              <a:solidFill>
                <a:prstClr val="black"/>
              </a:solidFill>
              <a:latin typeface="Tahoma" pitchFamily="34" charset="0"/>
              <a:cs typeface="Arial" pitchFamily="34" charset="0"/>
            </a:endParaRPr>
          </a:p>
        </p:txBody>
      </p:sp>
      <p:sp>
        <p:nvSpPr>
          <p:cNvPr id="5" name="TextBox 4"/>
          <p:cNvSpPr txBox="1"/>
          <p:nvPr/>
        </p:nvSpPr>
        <p:spPr>
          <a:xfrm>
            <a:off x="381000" y="152400"/>
            <a:ext cx="8610600" cy="3048000"/>
          </a:xfrm>
          <a:prstGeom prst="foldedCorner">
            <a:avLst/>
          </a:prstGeom>
        </p:spPr>
        <p:style>
          <a:lnRef idx="1">
            <a:schemeClr val="accent1"/>
          </a:lnRef>
          <a:fillRef idx="2">
            <a:schemeClr val="accent1"/>
          </a:fillRef>
          <a:effectRef idx="1">
            <a:schemeClr val="accent1"/>
          </a:effectRef>
          <a:fontRef idx="minor">
            <a:schemeClr val="dk1"/>
          </a:fontRef>
        </p:style>
        <p:txBody>
          <a:bodyPr rtlCol="1">
            <a:spAutoFit/>
          </a:bodyPr>
          <a:lstStyle/>
          <a:p>
            <a:pPr algn="ctr">
              <a:defRPr/>
            </a:pPr>
            <a:r>
              <a:rPr lang="fa-IR" sz="3200" b="0" dirty="0">
                <a:solidFill>
                  <a:prstClr val="black"/>
                </a:solidFill>
                <a:cs typeface="MRT_Bassam" pitchFamily="2" charset="-78"/>
              </a:rPr>
              <a:t>هدف‌هاى کلى آموزشى (هدف‌هاى نهايى آموزشي) هدف‌هايى هستند که بصورتى مبهم بيان مى‌شوند و ممکن است در مقايسه با هدف‌هاى مرحله‌اى در مدت زمان بيشترى تحقق پذيرند. هدف‌هاى کلى آموزشى به آسانى قابل وصول نيستند و کوشش زيادى براى رسيدن به آنها لازم است. </a:t>
            </a:r>
          </a:p>
        </p:txBody>
      </p:sp>
      <p:sp>
        <p:nvSpPr>
          <p:cNvPr id="6" name="TextBox 5"/>
          <p:cNvSpPr txBox="1"/>
          <p:nvPr/>
        </p:nvSpPr>
        <p:spPr>
          <a:xfrm>
            <a:off x="609600" y="1676400"/>
            <a:ext cx="8382000" cy="282575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1">
            <a:spAutoFit/>
          </a:bodyPr>
          <a:lstStyle/>
          <a:p>
            <a:pPr algn="ctr">
              <a:defRPr/>
            </a:pPr>
            <a:r>
              <a:rPr lang="fa-IR" sz="3200" b="0" dirty="0">
                <a:solidFill>
                  <a:prstClr val="black"/>
                </a:solidFill>
                <a:cs typeface="MRT_Freehand" pitchFamily="2" charset="-78"/>
              </a:rPr>
              <a:t>هدف‌هاى جزئى يا مرحله‌اى - آموزشى از هدف‌‌هاى کلى سرچشمه مى‌گيرد، ولى نسبت به هدف‌هاى کلي، محدودتر و مشخص‌تر و نسبت به هدف‌هاى رفتاري، داراى جامعيت و شمول بيشترى است.</a:t>
            </a:r>
          </a:p>
        </p:txBody>
      </p:sp>
      <p:sp>
        <p:nvSpPr>
          <p:cNvPr id="3" name="Slide Number Placeholder 2"/>
          <p:cNvSpPr>
            <a:spLocks noGrp="1"/>
          </p:cNvSpPr>
          <p:nvPr>
            <p:ph type="sldNum" sz="quarter" idx="12"/>
          </p:nvPr>
        </p:nvSpPr>
        <p:spPr/>
        <p:txBody>
          <a:bodyPr/>
          <a:lstStyle/>
          <a:p>
            <a:pPr>
              <a:defRPr/>
            </a:pPr>
            <a:fld id="{9769FEC2-658E-42CC-A059-DD17563CA00D}" type="slidenum">
              <a:rPr lang="fa-IR" smtClean="0"/>
              <a:pPr>
                <a:defRPr/>
              </a:pPr>
              <a:t>50</a:t>
            </a:fld>
            <a:endParaRPr lang="fa-IR"/>
          </a:p>
        </p:txBody>
      </p:sp>
    </p:spTree>
    <p:extLst>
      <p:ext uri="{BB962C8B-B14F-4D97-AF65-F5344CB8AC3E}">
        <p14:creationId xmlns:p14="http://schemas.microsoft.com/office/powerpoint/2010/main" val="3931727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500" fill="hold"/>
                                        <p:tgtEl>
                                          <p:spTgt spid="121858"/>
                                        </p:tgtEl>
                                        <p:attrNameLst>
                                          <p:attrName>ppt_x</p:attrName>
                                        </p:attrNameLst>
                                      </p:cBhvr>
                                      <p:tavLst>
                                        <p:tav tm="0">
                                          <p:val>
                                            <p:strVal val="#ppt_x"/>
                                          </p:val>
                                        </p:tav>
                                        <p:tav tm="100000">
                                          <p:val>
                                            <p:strVal val="#ppt_x"/>
                                          </p:val>
                                        </p:tav>
                                      </p:tavLst>
                                    </p:anim>
                                    <p:anim calcmode="lin" valueType="num">
                                      <p:cBhvr additive="base">
                                        <p:cTn id="8" dur="500" fill="hold"/>
                                        <p:tgtEl>
                                          <p:spTgt spid="1218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1859">
                                            <p:txEl>
                                              <p:pRg st="0" end="0"/>
                                            </p:txEl>
                                          </p:spTgt>
                                        </p:tgtEl>
                                        <p:attrNameLst>
                                          <p:attrName>style.visibility</p:attrName>
                                        </p:attrNameLst>
                                      </p:cBhvr>
                                      <p:to>
                                        <p:strVal val="visible"/>
                                      </p:to>
                                    </p:set>
                                    <p:anim calcmode="lin" valueType="num">
                                      <p:cBhvr>
                                        <p:cTn id="13"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2185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1859">
                                            <p:txEl>
                                              <p:pRg st="1" end="1"/>
                                            </p:txEl>
                                          </p:spTgt>
                                        </p:tgtEl>
                                        <p:attrNameLst>
                                          <p:attrName>style.visibility</p:attrName>
                                        </p:attrNameLst>
                                      </p:cBhvr>
                                      <p:to>
                                        <p:strVal val="visible"/>
                                      </p:to>
                                    </p:set>
                                    <p:anim calcmode="lin" valueType="num">
                                      <p:cBhvr>
                                        <p:cTn id="20"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21859">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12185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1859">
                                            <p:txEl>
                                              <p:pRg st="2" end="2"/>
                                            </p:txEl>
                                          </p:spTgt>
                                        </p:tgtEl>
                                        <p:attrNameLst>
                                          <p:attrName>style.visibility</p:attrName>
                                        </p:attrNameLst>
                                      </p:cBhvr>
                                      <p:to>
                                        <p:strVal val="visible"/>
                                      </p:to>
                                    </p:set>
                                    <p:anim calcmode="lin" valueType="num">
                                      <p:cBhvr>
                                        <p:cTn id="27"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21859">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12185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1859">
                                            <p:txEl>
                                              <p:pRg st="3" end="3"/>
                                            </p:txEl>
                                          </p:spTgt>
                                        </p:tgtEl>
                                        <p:attrNameLst>
                                          <p:attrName>style.visibility</p:attrName>
                                        </p:attrNameLst>
                                      </p:cBhvr>
                                      <p:to>
                                        <p:strVal val="visible"/>
                                      </p:to>
                                    </p:set>
                                    <p:anim calcmode="lin" valueType="num">
                                      <p:cBhvr>
                                        <p:cTn id="34" dur="500" fill="hold"/>
                                        <p:tgtEl>
                                          <p:spTgt spid="121859">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121859">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121859">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1859">
                                            <p:txEl>
                                              <p:pRg st="4" end="4"/>
                                            </p:txEl>
                                          </p:spTgt>
                                        </p:tgtEl>
                                        <p:attrNameLst>
                                          <p:attrName>style.visibility</p:attrName>
                                        </p:attrNameLst>
                                      </p:cBhvr>
                                      <p:to>
                                        <p:strVal val="visible"/>
                                      </p:to>
                                    </p:set>
                                    <p:anim calcmode="lin" valueType="num">
                                      <p:cBhvr>
                                        <p:cTn id="41" dur="500" fill="hold"/>
                                        <p:tgtEl>
                                          <p:spTgt spid="121859">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121859">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121859">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21859">
                                            <p:txEl>
                                              <p:pRg st="5" end="5"/>
                                            </p:txEl>
                                          </p:spTgt>
                                        </p:tgtEl>
                                        <p:attrNameLst>
                                          <p:attrName>style.visibility</p:attrName>
                                        </p:attrNameLst>
                                      </p:cBhvr>
                                      <p:to>
                                        <p:strVal val="visible"/>
                                      </p:to>
                                    </p:set>
                                    <p:anim calcmode="lin" valueType="num">
                                      <p:cBhvr>
                                        <p:cTn id="48" dur="500" fill="hold"/>
                                        <p:tgtEl>
                                          <p:spTgt spid="121859">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121859">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121859">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21859">
                                            <p:txEl>
                                              <p:pRg st="6" end="6"/>
                                            </p:txEl>
                                          </p:spTgt>
                                        </p:tgtEl>
                                        <p:attrNameLst>
                                          <p:attrName>style.visibility</p:attrName>
                                        </p:attrNameLst>
                                      </p:cBhvr>
                                      <p:to>
                                        <p:strVal val="visible"/>
                                      </p:to>
                                    </p:set>
                                    <p:anim calcmode="lin" valueType="num">
                                      <p:cBhvr>
                                        <p:cTn id="55" dur="500" fill="hold"/>
                                        <p:tgtEl>
                                          <p:spTgt spid="121859">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121859">
                                            <p:txEl>
                                              <p:pRg st="6" end="6"/>
                                            </p:txEl>
                                          </p:spTgt>
                                        </p:tgtEl>
                                        <p:attrNameLst>
                                          <p:attrName>ppt_h</p:attrName>
                                        </p:attrNameLst>
                                      </p:cBhvr>
                                      <p:tavLst>
                                        <p:tav tm="0">
                                          <p:val>
                                            <p:fltVal val="0"/>
                                          </p:val>
                                        </p:tav>
                                        <p:tav tm="100000">
                                          <p:val>
                                            <p:strVal val="#ppt_h"/>
                                          </p:val>
                                        </p:tav>
                                      </p:tavLst>
                                    </p:anim>
                                    <p:animEffect transition="in" filter="fade">
                                      <p:cBhvr>
                                        <p:cTn id="57" dur="500"/>
                                        <p:tgtEl>
                                          <p:spTgt spid="121859">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21859">
                                            <p:txEl>
                                              <p:pRg st="7" end="7"/>
                                            </p:txEl>
                                          </p:spTgt>
                                        </p:tgtEl>
                                        <p:attrNameLst>
                                          <p:attrName>style.visibility</p:attrName>
                                        </p:attrNameLst>
                                      </p:cBhvr>
                                      <p:to>
                                        <p:strVal val="visible"/>
                                      </p:to>
                                    </p:set>
                                    <p:anim calcmode="lin" valueType="num">
                                      <p:cBhvr>
                                        <p:cTn id="62" dur="500" fill="hold"/>
                                        <p:tgtEl>
                                          <p:spTgt spid="121859">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121859">
                                            <p:txEl>
                                              <p:pRg st="7" end="7"/>
                                            </p:txEl>
                                          </p:spTgt>
                                        </p:tgtEl>
                                        <p:attrNameLst>
                                          <p:attrName>ppt_h</p:attrName>
                                        </p:attrNameLst>
                                      </p:cBhvr>
                                      <p:tavLst>
                                        <p:tav tm="0">
                                          <p:val>
                                            <p:fltVal val="0"/>
                                          </p:val>
                                        </p:tav>
                                        <p:tav tm="100000">
                                          <p:val>
                                            <p:strVal val="#ppt_h"/>
                                          </p:val>
                                        </p:tav>
                                      </p:tavLst>
                                    </p:anim>
                                    <p:animEffect transition="in" filter="fade">
                                      <p:cBhvr>
                                        <p:cTn id="64" dur="500"/>
                                        <p:tgtEl>
                                          <p:spTgt spid="121859">
                                            <p:txEl>
                                              <p:pRg st="7" end="7"/>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21859">
                                            <p:txEl>
                                              <p:pRg st="8" end="8"/>
                                            </p:txEl>
                                          </p:spTgt>
                                        </p:tgtEl>
                                        <p:attrNameLst>
                                          <p:attrName>style.visibility</p:attrName>
                                        </p:attrNameLst>
                                      </p:cBhvr>
                                      <p:to>
                                        <p:strVal val="visible"/>
                                      </p:to>
                                    </p:set>
                                    <p:anim calcmode="lin" valueType="num">
                                      <p:cBhvr>
                                        <p:cTn id="69" dur="500" fill="hold"/>
                                        <p:tgtEl>
                                          <p:spTgt spid="121859">
                                            <p:txEl>
                                              <p:pRg st="8" end="8"/>
                                            </p:txEl>
                                          </p:spTgt>
                                        </p:tgtEl>
                                        <p:attrNameLst>
                                          <p:attrName>ppt_w</p:attrName>
                                        </p:attrNameLst>
                                      </p:cBhvr>
                                      <p:tavLst>
                                        <p:tav tm="0">
                                          <p:val>
                                            <p:fltVal val="0"/>
                                          </p:val>
                                        </p:tav>
                                        <p:tav tm="100000">
                                          <p:val>
                                            <p:strVal val="#ppt_w"/>
                                          </p:val>
                                        </p:tav>
                                      </p:tavLst>
                                    </p:anim>
                                    <p:anim calcmode="lin" valueType="num">
                                      <p:cBhvr>
                                        <p:cTn id="70" dur="500" fill="hold"/>
                                        <p:tgtEl>
                                          <p:spTgt spid="121859">
                                            <p:txEl>
                                              <p:pRg st="8" end="8"/>
                                            </p:txEl>
                                          </p:spTgt>
                                        </p:tgtEl>
                                        <p:attrNameLst>
                                          <p:attrName>ppt_h</p:attrName>
                                        </p:attrNameLst>
                                      </p:cBhvr>
                                      <p:tavLst>
                                        <p:tav tm="0">
                                          <p:val>
                                            <p:fltVal val="0"/>
                                          </p:val>
                                        </p:tav>
                                        <p:tav tm="100000">
                                          <p:val>
                                            <p:strVal val="#ppt_h"/>
                                          </p:val>
                                        </p:tav>
                                      </p:tavLst>
                                    </p:anim>
                                    <p:animEffect transition="in" filter="fade">
                                      <p:cBhvr>
                                        <p:cTn id="71" dur="500"/>
                                        <p:tgtEl>
                                          <p:spTgt spid="121859">
                                            <p:txEl>
                                              <p:pRg st="8" end="8"/>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21859">
                                            <p:txEl>
                                              <p:pRg st="9" end="9"/>
                                            </p:txEl>
                                          </p:spTgt>
                                        </p:tgtEl>
                                        <p:attrNameLst>
                                          <p:attrName>style.visibility</p:attrName>
                                        </p:attrNameLst>
                                      </p:cBhvr>
                                      <p:to>
                                        <p:strVal val="visible"/>
                                      </p:to>
                                    </p:set>
                                    <p:anim calcmode="lin" valueType="num">
                                      <p:cBhvr>
                                        <p:cTn id="76" dur="500" fill="hold"/>
                                        <p:tgtEl>
                                          <p:spTgt spid="121859">
                                            <p:txEl>
                                              <p:pRg st="9" end="9"/>
                                            </p:txEl>
                                          </p:spTgt>
                                        </p:tgtEl>
                                        <p:attrNameLst>
                                          <p:attrName>ppt_w</p:attrName>
                                        </p:attrNameLst>
                                      </p:cBhvr>
                                      <p:tavLst>
                                        <p:tav tm="0">
                                          <p:val>
                                            <p:fltVal val="0"/>
                                          </p:val>
                                        </p:tav>
                                        <p:tav tm="100000">
                                          <p:val>
                                            <p:strVal val="#ppt_w"/>
                                          </p:val>
                                        </p:tav>
                                      </p:tavLst>
                                    </p:anim>
                                    <p:anim calcmode="lin" valueType="num">
                                      <p:cBhvr>
                                        <p:cTn id="77" dur="500" fill="hold"/>
                                        <p:tgtEl>
                                          <p:spTgt spid="121859">
                                            <p:txEl>
                                              <p:pRg st="9" end="9"/>
                                            </p:txEl>
                                          </p:spTgt>
                                        </p:tgtEl>
                                        <p:attrNameLst>
                                          <p:attrName>ppt_h</p:attrName>
                                        </p:attrNameLst>
                                      </p:cBhvr>
                                      <p:tavLst>
                                        <p:tav tm="0">
                                          <p:val>
                                            <p:fltVal val="0"/>
                                          </p:val>
                                        </p:tav>
                                        <p:tav tm="100000">
                                          <p:val>
                                            <p:strVal val="#ppt_h"/>
                                          </p:val>
                                        </p:tav>
                                      </p:tavLst>
                                    </p:anim>
                                    <p:animEffect transition="in" filter="fade">
                                      <p:cBhvr>
                                        <p:cTn id="78" dur="500"/>
                                        <p:tgtEl>
                                          <p:spTgt spid="121859">
                                            <p:txEl>
                                              <p:pRg st="9" end="9"/>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21859">
                                            <p:txEl>
                                              <p:pRg st="10" end="10"/>
                                            </p:txEl>
                                          </p:spTgt>
                                        </p:tgtEl>
                                        <p:attrNameLst>
                                          <p:attrName>style.visibility</p:attrName>
                                        </p:attrNameLst>
                                      </p:cBhvr>
                                      <p:to>
                                        <p:strVal val="visible"/>
                                      </p:to>
                                    </p:set>
                                    <p:anim calcmode="lin" valueType="num">
                                      <p:cBhvr>
                                        <p:cTn id="83" dur="500" fill="hold"/>
                                        <p:tgtEl>
                                          <p:spTgt spid="121859">
                                            <p:txEl>
                                              <p:pRg st="10" end="10"/>
                                            </p:txEl>
                                          </p:spTgt>
                                        </p:tgtEl>
                                        <p:attrNameLst>
                                          <p:attrName>ppt_w</p:attrName>
                                        </p:attrNameLst>
                                      </p:cBhvr>
                                      <p:tavLst>
                                        <p:tav tm="0">
                                          <p:val>
                                            <p:fltVal val="0"/>
                                          </p:val>
                                        </p:tav>
                                        <p:tav tm="100000">
                                          <p:val>
                                            <p:strVal val="#ppt_w"/>
                                          </p:val>
                                        </p:tav>
                                      </p:tavLst>
                                    </p:anim>
                                    <p:anim calcmode="lin" valueType="num">
                                      <p:cBhvr>
                                        <p:cTn id="84" dur="500" fill="hold"/>
                                        <p:tgtEl>
                                          <p:spTgt spid="121859">
                                            <p:txEl>
                                              <p:pRg st="10" end="10"/>
                                            </p:txEl>
                                          </p:spTgt>
                                        </p:tgtEl>
                                        <p:attrNameLst>
                                          <p:attrName>ppt_h</p:attrName>
                                        </p:attrNameLst>
                                      </p:cBhvr>
                                      <p:tavLst>
                                        <p:tav tm="0">
                                          <p:val>
                                            <p:fltVal val="0"/>
                                          </p:val>
                                        </p:tav>
                                        <p:tav tm="100000">
                                          <p:val>
                                            <p:strVal val="#ppt_h"/>
                                          </p:val>
                                        </p:tav>
                                      </p:tavLst>
                                    </p:anim>
                                    <p:animEffect transition="in" filter="fade">
                                      <p:cBhvr>
                                        <p:cTn id="85" dur="500"/>
                                        <p:tgtEl>
                                          <p:spTgt spid="121859">
                                            <p:txEl>
                                              <p:pRg st="10" end="1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1000" fill="hold"/>
                                        <p:tgtEl>
                                          <p:spTgt spid="5"/>
                                        </p:tgtEl>
                                        <p:attrNameLst>
                                          <p:attrName>ppt_w</p:attrName>
                                        </p:attrNameLst>
                                      </p:cBhvr>
                                      <p:tavLst>
                                        <p:tav tm="0">
                                          <p:val>
                                            <p:fltVal val="0"/>
                                          </p:val>
                                        </p:tav>
                                        <p:tav tm="100000">
                                          <p:val>
                                            <p:strVal val="#ppt_w"/>
                                          </p:val>
                                        </p:tav>
                                      </p:tavLst>
                                    </p:anim>
                                    <p:anim calcmode="lin" valueType="num">
                                      <p:cBhvr>
                                        <p:cTn id="91" dur="1000" fill="hold"/>
                                        <p:tgtEl>
                                          <p:spTgt spid="5"/>
                                        </p:tgtEl>
                                        <p:attrNameLst>
                                          <p:attrName>ppt_h</p:attrName>
                                        </p:attrNameLst>
                                      </p:cBhvr>
                                      <p:tavLst>
                                        <p:tav tm="0">
                                          <p:val>
                                            <p:fltVal val="0"/>
                                          </p:val>
                                        </p:tav>
                                        <p:tav tm="100000">
                                          <p:val>
                                            <p:strVal val="#ppt_h"/>
                                          </p:val>
                                        </p:tav>
                                      </p:tavLst>
                                    </p:anim>
                                    <p:anim calcmode="lin" valueType="num">
                                      <p:cBhvr>
                                        <p:cTn id="92" dur="1000" fill="hold"/>
                                        <p:tgtEl>
                                          <p:spTgt spid="5"/>
                                        </p:tgtEl>
                                        <p:attrNameLst>
                                          <p:attrName>style.rotation</p:attrName>
                                        </p:attrNameLst>
                                      </p:cBhvr>
                                      <p:tavLst>
                                        <p:tav tm="0">
                                          <p:val>
                                            <p:fltVal val="90"/>
                                          </p:val>
                                        </p:tav>
                                        <p:tav tm="100000">
                                          <p:val>
                                            <p:fltVal val="0"/>
                                          </p:val>
                                        </p:tav>
                                      </p:tavLst>
                                    </p:anim>
                                    <p:animEffect transition="in" filter="fade">
                                      <p:cBhvr>
                                        <p:cTn id="93" dur="1000"/>
                                        <p:tgtEl>
                                          <p:spTgt spid="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 calcmode="lin" valueType="num">
                                      <p:cBhvr>
                                        <p:cTn id="98" dur="500" fill="hold"/>
                                        <p:tgtEl>
                                          <p:spTgt spid="6"/>
                                        </p:tgtEl>
                                        <p:attrNameLst>
                                          <p:attrName>ppt_w</p:attrName>
                                        </p:attrNameLst>
                                      </p:cBhvr>
                                      <p:tavLst>
                                        <p:tav tm="0">
                                          <p:val>
                                            <p:fltVal val="0"/>
                                          </p:val>
                                        </p:tav>
                                        <p:tav tm="100000">
                                          <p:val>
                                            <p:strVal val="#ppt_w"/>
                                          </p:val>
                                        </p:tav>
                                      </p:tavLst>
                                    </p:anim>
                                    <p:anim calcmode="lin" valueType="num">
                                      <p:cBhvr>
                                        <p:cTn id="99" dur="500" fill="hold"/>
                                        <p:tgtEl>
                                          <p:spTgt spid="6"/>
                                        </p:tgtEl>
                                        <p:attrNameLst>
                                          <p:attrName>ppt_h</p:attrName>
                                        </p:attrNameLst>
                                      </p:cBhvr>
                                      <p:tavLst>
                                        <p:tav tm="0">
                                          <p:val>
                                            <p:fltVal val="0"/>
                                          </p:val>
                                        </p:tav>
                                        <p:tav tm="100000">
                                          <p:val>
                                            <p:strVal val="#ppt_h"/>
                                          </p:val>
                                        </p:tav>
                                      </p:tavLst>
                                    </p:anim>
                                    <p:animEffect transition="in" filter="fade">
                                      <p:cBhvr>
                                        <p:cTn id="10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P spid="121858" grpId="0"/>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769FEC2-658E-42CC-A059-DD17563CA00D}" type="slidenum">
              <a:rPr lang="fa-IR" smtClean="0"/>
              <a:pPr>
                <a:defRPr/>
              </a:pPr>
              <a:t>51</a:t>
            </a:fld>
            <a:endParaRPr lang="fa-IR"/>
          </a:p>
        </p:txBody>
      </p:sp>
      <p:sp>
        <p:nvSpPr>
          <p:cNvPr id="6" name="Content Placeholder 5"/>
          <p:cNvSpPr txBox="1">
            <a:spLocks noGrp="1"/>
          </p:cNvSpPr>
          <p:nvPr>
            <p:ph idx="1"/>
          </p:nvPr>
        </p:nvSpPr>
        <p:spPr>
          <a:prstGeom prst="flowChartAlternateProcess">
            <a:avLst/>
          </a:prstGeom>
        </p:spPr>
        <p:style>
          <a:lnRef idx="3">
            <a:schemeClr val="lt1"/>
          </a:lnRef>
          <a:fillRef idx="1">
            <a:schemeClr val="accent1"/>
          </a:fillRef>
          <a:effectRef idx="1">
            <a:schemeClr val="accent1"/>
          </a:effectRef>
          <a:fontRef idx="minor">
            <a:schemeClr val="lt1"/>
          </a:fontRef>
        </p:style>
        <p:txBody>
          <a:bodyPr rtlCol="1">
            <a:spAutoFit/>
          </a:bodyPr>
          <a:lstStyle/>
          <a:p>
            <a:pPr algn="ctr">
              <a:defRPr/>
            </a:pPr>
            <a:r>
              <a:rPr lang="fa-IR" sz="3600" b="0" dirty="0">
                <a:solidFill>
                  <a:prstClr val="white"/>
                </a:solidFill>
                <a:cs typeface="MRT_Freehand" pitchFamily="2" charset="-78"/>
              </a:rPr>
              <a:t>هدف‌هاى رفتارى يا هدف‌هاى اجرايى به آن دسته از هدف‌ها گفته مى‌شود </a:t>
            </a:r>
            <a:r>
              <a:rPr lang="fa-IR" sz="3600" dirty="0">
                <a:solidFill>
                  <a:prstClr val="white"/>
                </a:solidFill>
                <a:cs typeface="MRT_Freehand" pitchFamily="2" charset="-78"/>
              </a:rPr>
              <a:t>که قصدومنظورمعلم ازآموزش رادرقالب رفتارقابل مشاهده واندازه گیری فراگیر بیان می کند.</a:t>
            </a:r>
            <a:r>
              <a:rPr lang="fa-IR" sz="3600" b="0" dirty="0">
                <a:solidFill>
                  <a:prstClr val="white"/>
                </a:solidFill>
                <a:cs typeface="MRT_Freehand" pitchFamily="2" charset="-78"/>
              </a:rPr>
              <a:t> </a:t>
            </a:r>
          </a:p>
        </p:txBody>
      </p:sp>
    </p:spTree>
    <p:extLst>
      <p:ext uri="{BB962C8B-B14F-4D97-AF65-F5344CB8AC3E}">
        <p14:creationId xmlns:p14="http://schemas.microsoft.com/office/powerpoint/2010/main" val="256539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0" y="1676400"/>
            <a:ext cx="9296400" cy="5257800"/>
          </a:xfrm>
        </p:spPr>
        <p:txBody>
          <a:bodyPr>
            <a:noAutofit/>
          </a:bodyPr>
          <a:lstStyle/>
          <a:p>
            <a:pPr marL="0" algn="ctr" eaLnBrk="1" hangingPunct="1">
              <a:lnSpc>
                <a:spcPts val="5300"/>
              </a:lnSpc>
              <a:spcBef>
                <a:spcPts val="0"/>
              </a:spcBef>
              <a:buFont typeface="Wingdings" pitchFamily="2" charset="2"/>
              <a:buNone/>
              <a:defRPr/>
            </a:pPr>
            <a:r>
              <a:rPr lang="fa-IR" sz="5400" b="1" spc="-150" dirty="0" smtClean="0">
                <a:solidFill>
                  <a:schemeClr val="tx1"/>
                </a:solidFill>
                <a:cs typeface="MRT_Zohal" pitchFamily="2" charset="-78"/>
              </a:rPr>
              <a:t>1- سنوات ، حوادث ، مکانها واشخاص مهم تاریخی رامشخص می کند.</a:t>
            </a:r>
          </a:p>
          <a:p>
            <a:pPr marL="0" algn="ctr" eaLnBrk="1" hangingPunct="1">
              <a:lnSpc>
                <a:spcPts val="5300"/>
              </a:lnSpc>
              <a:spcBef>
                <a:spcPts val="0"/>
              </a:spcBef>
              <a:buFont typeface="Wingdings" pitchFamily="2" charset="2"/>
              <a:buNone/>
              <a:defRPr/>
            </a:pPr>
            <a:r>
              <a:rPr lang="fa-IR" sz="5400" b="1" spc="-150" dirty="0" smtClean="0">
                <a:solidFill>
                  <a:schemeClr val="tx1"/>
                </a:solidFill>
                <a:cs typeface="MRT_Zohal" pitchFamily="2" charset="-78"/>
              </a:rPr>
              <a:t>2- ویژگی های یک دوره تاریخی مشخص را  توصیف می کند.</a:t>
            </a:r>
          </a:p>
          <a:p>
            <a:pPr marL="0" algn="ctr" eaLnBrk="1" hangingPunct="1">
              <a:lnSpc>
                <a:spcPts val="5300"/>
              </a:lnSpc>
              <a:spcBef>
                <a:spcPts val="0"/>
              </a:spcBef>
              <a:buFont typeface="Wingdings" pitchFamily="2" charset="2"/>
              <a:buNone/>
              <a:defRPr/>
            </a:pPr>
            <a:r>
              <a:rPr lang="fa-IR" sz="5400" b="1" spc="-150" dirty="0" smtClean="0">
                <a:solidFill>
                  <a:schemeClr val="tx1"/>
                </a:solidFill>
                <a:cs typeface="MRT_Zohal" pitchFamily="2" charset="-78"/>
              </a:rPr>
              <a:t>3- حوادث مهم تاریخی را به ترتیب تاریخ وقوع آنها فهرست وارمی نویسد.</a:t>
            </a:r>
          </a:p>
          <a:p>
            <a:pPr marL="0" algn="ctr" eaLnBrk="1" hangingPunct="1">
              <a:lnSpc>
                <a:spcPts val="5300"/>
              </a:lnSpc>
              <a:spcBef>
                <a:spcPts val="0"/>
              </a:spcBef>
              <a:buFont typeface="Wingdings" pitchFamily="2" charset="2"/>
              <a:buNone/>
              <a:defRPr/>
            </a:pPr>
            <a:r>
              <a:rPr lang="fa-IR" sz="5400" b="1" spc="-150" dirty="0" smtClean="0">
                <a:solidFill>
                  <a:schemeClr val="tx1"/>
                </a:solidFill>
                <a:cs typeface="MRT_Zohal" pitchFamily="2" charset="-78"/>
              </a:rPr>
              <a:t>4- </a:t>
            </a:r>
            <a:r>
              <a:rPr lang="fa-IR" sz="5200" b="1" spc="-150" dirty="0" smtClean="0">
                <a:solidFill>
                  <a:schemeClr val="tx1"/>
                </a:solidFill>
                <a:cs typeface="MRT_Zohal" pitchFamily="2" charset="-78"/>
              </a:rPr>
              <a:t>حوادث تاریخی را به علل وقوع آنها ارتباط </a:t>
            </a:r>
            <a:r>
              <a:rPr lang="fa-IR" sz="4800" b="1" spc="-150" dirty="0" smtClean="0">
                <a:solidFill>
                  <a:schemeClr val="tx1"/>
                </a:solidFill>
                <a:cs typeface="MRT_Zohal" pitchFamily="2" charset="-78"/>
              </a:rPr>
              <a:t>می دهد.</a:t>
            </a:r>
            <a:endParaRPr lang="en-US" sz="4800" b="1" spc="-150" dirty="0" smtClean="0">
              <a:solidFill>
                <a:schemeClr val="tx1"/>
              </a:solidFill>
              <a:cs typeface="MRT_Zohal" pitchFamily="2" charset="-78"/>
            </a:endParaRPr>
          </a:p>
        </p:txBody>
      </p:sp>
      <p:sp>
        <p:nvSpPr>
          <p:cNvPr id="121858" name="Rectangle 2"/>
          <p:cNvSpPr>
            <a:spLocks noGrp="1" noChangeArrowheads="1"/>
          </p:cNvSpPr>
          <p:nvPr>
            <p:ph type="title"/>
          </p:nvPr>
        </p:nvSpPr>
        <p:spPr>
          <a:xfrm>
            <a:off x="0" y="355600"/>
            <a:ext cx="8991600" cy="1054100"/>
          </a:xfrm>
        </p:spPr>
        <p:txBody>
          <a:bodyPr/>
          <a:lstStyle/>
          <a:p>
            <a:pPr eaLnBrk="1" hangingPunct="1">
              <a:defRPr/>
            </a:pPr>
            <a:r>
              <a:rPr lang="fa-IR" sz="3600" b="1" dirty="0" smtClean="0">
                <a:solidFill>
                  <a:srgbClr val="FFC000"/>
                </a:solidFill>
                <a:cs typeface="MRT_Lebanon" pitchFamily="2" charset="-78"/>
              </a:rPr>
              <a:t>(دانش آموز درپایان درس تاریخ ) </a:t>
            </a:r>
            <a:br>
              <a:rPr lang="fa-IR" sz="3600" b="1" dirty="0" smtClean="0">
                <a:solidFill>
                  <a:srgbClr val="FFC000"/>
                </a:solidFill>
                <a:cs typeface="MRT_Lebanon" pitchFamily="2" charset="-78"/>
              </a:rPr>
            </a:br>
            <a:r>
              <a:rPr lang="fa-IR" sz="3600" b="1" dirty="0" smtClean="0">
                <a:solidFill>
                  <a:schemeClr val="bg2">
                    <a:lumMod val="20000"/>
                    <a:lumOff val="80000"/>
                  </a:schemeClr>
                </a:solidFill>
                <a:cs typeface="MRT_Lebanon" pitchFamily="2" charset="-78"/>
              </a:rPr>
              <a:t>حقایق تاریخی رامی داند.</a:t>
            </a:r>
            <a:r>
              <a:rPr lang="fa-IR" sz="3600" b="1" dirty="0" smtClean="0">
                <a:solidFill>
                  <a:srgbClr val="FF6600"/>
                </a:solidFill>
                <a:cs typeface="MRT_Lebanon" pitchFamily="2" charset="-78"/>
              </a:rPr>
              <a:t>( هدف مرحله ای )</a:t>
            </a:r>
            <a:endParaRPr lang="en-US" sz="3600" b="1" dirty="0" smtClean="0">
              <a:solidFill>
                <a:srgbClr val="FF6600"/>
              </a:solidFill>
              <a:cs typeface="MRT_Lebanon" pitchFamily="2" charset="-78"/>
            </a:endParaRPr>
          </a:p>
        </p:txBody>
      </p:sp>
      <p:sp>
        <p:nvSpPr>
          <p:cNvPr id="2" name="TextBox 1"/>
          <p:cNvSpPr>
            <a:spLocks noChangeArrowheads="1"/>
          </p:cNvSpPr>
          <p:nvPr/>
        </p:nvSpPr>
        <p:spPr bwMode="auto">
          <a:xfrm>
            <a:off x="-20638" y="152400"/>
            <a:ext cx="9144001" cy="6665912"/>
          </a:xfrm>
          <a:prstGeom prst="bevel">
            <a:avLst>
              <a:gd name="adj" fmla="val 12500"/>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4800"/>
              </a:lnSpc>
            </a:pPr>
            <a:r>
              <a:rPr lang="fa-IR" sz="4000" i="1" smtClean="0">
                <a:solidFill>
                  <a:prstClr val="black"/>
                </a:solidFill>
                <a:latin typeface="Tahoma" pitchFamily="34" charset="0"/>
                <a:cs typeface="MRT_Furat" pitchFamily="2" charset="-78"/>
              </a:rPr>
              <a:t>هدفهای رفتاری کامل</a:t>
            </a:r>
          </a:p>
          <a:p>
            <a:pPr algn="ctr">
              <a:lnSpc>
                <a:spcPts val="4800"/>
              </a:lnSpc>
            </a:pPr>
            <a:r>
              <a:rPr lang="fa-IR" sz="4000" smtClean="0">
                <a:solidFill>
                  <a:prstClr val="black"/>
                </a:solidFill>
                <a:latin typeface="Tahoma" pitchFamily="34" charset="0"/>
                <a:cs typeface="MRT_Furat" pitchFamily="2" charset="-78"/>
              </a:rPr>
              <a:t>هدفهای رفتاری کامل دارای 3 ویژگی مهم هستند:</a:t>
            </a:r>
            <a:endParaRPr lang="fa-IR" sz="4000" b="0" smtClean="0">
              <a:solidFill>
                <a:prstClr val="black"/>
              </a:solidFill>
              <a:latin typeface="Tahoma" pitchFamily="34" charset="0"/>
              <a:cs typeface="MRT_Furat" pitchFamily="2" charset="-78"/>
            </a:endParaRPr>
          </a:p>
          <a:p>
            <a:pPr algn="ctr">
              <a:lnSpc>
                <a:spcPts val="4800"/>
              </a:lnSpc>
            </a:pPr>
            <a:r>
              <a:rPr lang="fa-IR" sz="4000" smtClean="0">
                <a:solidFill>
                  <a:prstClr val="black"/>
                </a:solidFill>
                <a:latin typeface="Tahoma" pitchFamily="34" charset="0"/>
                <a:cs typeface="MRT_Furat" pitchFamily="2" charset="-78"/>
              </a:rPr>
              <a:t>1. رفتار قابل مشاهده و اندازه‌گیری بیان می‌شوند.</a:t>
            </a:r>
            <a:endParaRPr lang="fa-IR" sz="4000" b="0" smtClean="0">
              <a:solidFill>
                <a:prstClr val="black"/>
              </a:solidFill>
              <a:latin typeface="Tahoma" pitchFamily="34" charset="0"/>
              <a:cs typeface="MRT_Furat" pitchFamily="2" charset="-78"/>
            </a:endParaRPr>
          </a:p>
          <a:p>
            <a:pPr algn="ctr">
              <a:lnSpc>
                <a:spcPts val="4800"/>
              </a:lnSpc>
            </a:pPr>
            <a:r>
              <a:rPr lang="fa-IR" sz="4000" smtClean="0">
                <a:solidFill>
                  <a:prstClr val="black"/>
                </a:solidFill>
                <a:latin typeface="Tahoma" pitchFamily="34" charset="0"/>
                <a:cs typeface="MRT_Furat" pitchFamily="2" charset="-78"/>
              </a:rPr>
              <a:t>2. شرایط عملکرد</a:t>
            </a:r>
            <a:endParaRPr lang="fa-IR" sz="4000" b="0" smtClean="0">
              <a:solidFill>
                <a:prstClr val="black"/>
              </a:solidFill>
              <a:latin typeface="Tahoma" pitchFamily="34" charset="0"/>
              <a:cs typeface="MRT_Furat" pitchFamily="2" charset="-78"/>
            </a:endParaRPr>
          </a:p>
          <a:p>
            <a:pPr algn="ctr">
              <a:lnSpc>
                <a:spcPts val="4800"/>
              </a:lnSpc>
            </a:pPr>
            <a:r>
              <a:rPr lang="fa-IR" sz="4000" smtClean="0">
                <a:solidFill>
                  <a:prstClr val="black"/>
                </a:solidFill>
                <a:latin typeface="Tahoma" pitchFamily="34" charset="0"/>
                <a:cs typeface="MRT_Furat" pitchFamily="2" charset="-78"/>
              </a:rPr>
              <a:t>3. ملاک عملکرد</a:t>
            </a:r>
            <a:endParaRPr lang="fa-IR" sz="4000" b="0" smtClean="0">
              <a:solidFill>
                <a:prstClr val="black"/>
              </a:solidFill>
              <a:latin typeface="Tahoma" pitchFamily="34" charset="0"/>
              <a:cs typeface="MRT_Furat" pitchFamily="2" charset="-78"/>
            </a:endParaRPr>
          </a:p>
          <a:p>
            <a:pPr algn="ctr">
              <a:lnSpc>
                <a:spcPts val="4800"/>
              </a:lnSpc>
            </a:pPr>
            <a:endParaRPr lang="fa-IR" sz="4000" b="0" smtClean="0">
              <a:solidFill>
                <a:prstClr val="black"/>
              </a:solidFill>
              <a:latin typeface="Tahoma" pitchFamily="34" charset="0"/>
              <a:cs typeface="MRT_Furat" pitchFamily="2" charset="-78"/>
            </a:endParaRPr>
          </a:p>
        </p:txBody>
      </p:sp>
      <p:sp>
        <p:nvSpPr>
          <p:cNvPr id="3" name="TextBox 2"/>
          <p:cNvSpPr>
            <a:spLocks noChangeArrowheads="1"/>
          </p:cNvSpPr>
          <p:nvPr/>
        </p:nvSpPr>
        <p:spPr bwMode="auto">
          <a:xfrm>
            <a:off x="491319" y="646112"/>
            <a:ext cx="8043081" cy="1082675"/>
          </a:xfrm>
          <a:prstGeom prst="flowChartTerminator">
            <a:avLst/>
          </a:prstGeom>
          <a:solidFill>
            <a:srgbClr val="66FFFF"/>
          </a:solidFill>
          <a:ln w="28575">
            <a:solidFill>
              <a:srgbClr val="FF0000"/>
            </a:solidFill>
            <a:miter lim="800000"/>
            <a:headEnd/>
            <a:tailEnd/>
          </a:ln>
        </p:spPr>
        <p:txBody>
          <a:bodyPr wrap="square">
            <a:spAutoFit/>
          </a:bodyPr>
          <a:lstStyle/>
          <a:p>
            <a:pPr algn="ctr"/>
            <a:r>
              <a:rPr lang="fa-IR" sz="4400" b="0" dirty="0" smtClean="0">
                <a:solidFill>
                  <a:prstClr val="black"/>
                </a:solidFill>
                <a:latin typeface="Tahoma" pitchFamily="34" charset="0"/>
                <a:cs typeface="MRT_Domrol" pitchFamily="2" charset="-78"/>
              </a:rPr>
              <a:t>دانش آموزدر</a:t>
            </a:r>
            <a:r>
              <a:rPr lang="fa-IR" sz="4400" b="0" dirty="0" smtClean="0">
                <a:solidFill>
                  <a:srgbClr val="FF0000"/>
                </a:solidFill>
                <a:latin typeface="Tahoma" pitchFamily="34" charset="0"/>
                <a:cs typeface="MRT_Domrol" pitchFamily="2" charset="-78"/>
              </a:rPr>
              <a:t>60ثانیه</a:t>
            </a:r>
            <a:r>
              <a:rPr lang="fa-IR" sz="4400" b="0" dirty="0" smtClean="0">
                <a:solidFill>
                  <a:prstClr val="black"/>
                </a:solidFill>
                <a:latin typeface="Tahoma" pitchFamily="34" charset="0"/>
                <a:cs typeface="MRT_Domrol" pitchFamily="2" charset="-78"/>
              </a:rPr>
              <a:t> </a:t>
            </a:r>
            <a:r>
              <a:rPr lang="fa-IR" sz="4400" b="0" dirty="0" smtClean="0">
                <a:solidFill>
                  <a:srgbClr val="00B0F0"/>
                </a:solidFill>
                <a:latin typeface="Tahoma" pitchFamily="34" charset="0"/>
                <a:cs typeface="MRT_Domrol" pitchFamily="2" charset="-78"/>
              </a:rPr>
              <a:t>100متر</a:t>
            </a:r>
            <a:r>
              <a:rPr lang="fa-IR" sz="4400" b="0" dirty="0" smtClean="0">
                <a:solidFill>
                  <a:srgbClr val="C00000"/>
                </a:solidFill>
                <a:latin typeface="Tahoma" pitchFamily="34" charset="0"/>
                <a:cs typeface="MRT_Domrol" pitchFamily="2" charset="-78"/>
              </a:rPr>
              <a:t>بدود</a:t>
            </a:r>
          </a:p>
        </p:txBody>
      </p:sp>
      <p:sp>
        <p:nvSpPr>
          <p:cNvPr id="5" name="Slide Number Placeholder 4"/>
          <p:cNvSpPr>
            <a:spLocks noGrp="1"/>
          </p:cNvSpPr>
          <p:nvPr>
            <p:ph type="sldNum" sz="quarter" idx="12"/>
          </p:nvPr>
        </p:nvSpPr>
        <p:spPr/>
        <p:txBody>
          <a:bodyPr/>
          <a:lstStyle/>
          <a:p>
            <a:pPr>
              <a:defRPr/>
            </a:pPr>
            <a:fld id="{9769FEC2-658E-42CC-A059-DD17563CA00D}" type="slidenum">
              <a:rPr lang="fa-IR" smtClean="0"/>
              <a:pPr>
                <a:defRPr/>
              </a:pPr>
              <a:t>52</a:t>
            </a:fld>
            <a:endParaRPr lang="fa-IR"/>
          </a:p>
        </p:txBody>
      </p:sp>
    </p:spTree>
    <p:extLst>
      <p:ext uri="{BB962C8B-B14F-4D97-AF65-F5344CB8AC3E}">
        <p14:creationId xmlns:p14="http://schemas.microsoft.com/office/powerpoint/2010/main" val="19130995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wipe(down)">
                                      <p:cBhvr>
                                        <p:cTn id="7" dur="500"/>
                                        <p:tgtEl>
                                          <p:spTgt spid="1218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1859">
                                            <p:txEl>
                                              <p:pRg st="0" end="0"/>
                                            </p:txEl>
                                          </p:spTgt>
                                        </p:tgtEl>
                                        <p:attrNameLst>
                                          <p:attrName>style.visibility</p:attrName>
                                        </p:attrNameLst>
                                      </p:cBhvr>
                                      <p:to>
                                        <p:strVal val="visible"/>
                                      </p:to>
                                    </p:set>
                                    <p:anim calcmode="lin" valueType="num">
                                      <p:cBhvr additive="base">
                                        <p:cTn id="12"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1859">
                                            <p:txEl>
                                              <p:pRg st="1" end="1"/>
                                            </p:txEl>
                                          </p:spTgt>
                                        </p:tgtEl>
                                        <p:attrNameLst>
                                          <p:attrName>style.visibility</p:attrName>
                                        </p:attrNameLst>
                                      </p:cBhvr>
                                      <p:to>
                                        <p:strVal val="visible"/>
                                      </p:to>
                                    </p:set>
                                    <p:anim calcmode="lin" valueType="num">
                                      <p:cBhvr additive="base">
                                        <p:cTn id="18"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1859">
                                            <p:txEl>
                                              <p:pRg st="2" end="2"/>
                                            </p:txEl>
                                          </p:spTgt>
                                        </p:tgtEl>
                                        <p:attrNameLst>
                                          <p:attrName>style.visibility</p:attrName>
                                        </p:attrNameLst>
                                      </p:cBhvr>
                                      <p:to>
                                        <p:strVal val="visible"/>
                                      </p:to>
                                    </p:set>
                                    <p:anim calcmode="lin" valueType="num">
                                      <p:cBhvr additive="base">
                                        <p:cTn id="24"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1859">
                                            <p:txEl>
                                              <p:pRg st="3" end="3"/>
                                            </p:txEl>
                                          </p:spTgt>
                                        </p:tgtEl>
                                        <p:attrNameLst>
                                          <p:attrName>style.visibility</p:attrName>
                                        </p:attrNameLst>
                                      </p:cBhvr>
                                      <p:to>
                                        <p:strVal val="visible"/>
                                      </p:to>
                                    </p:set>
                                    <p:anim calcmode="lin" valueType="num">
                                      <p:cBhvr additive="base">
                                        <p:cTn id="30"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80">
                                          <p:stCondLst>
                                            <p:cond delay="0"/>
                                          </p:stCondLst>
                                        </p:cTn>
                                        <p:tgtEl>
                                          <p:spTgt spid="2"/>
                                        </p:tgtEl>
                                      </p:cBhvr>
                                    </p:animEffect>
                                    <p:anim calcmode="lin" valueType="num">
                                      <p:cBhvr>
                                        <p:cTn id="3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2" dur="26">
                                          <p:stCondLst>
                                            <p:cond delay="650"/>
                                          </p:stCondLst>
                                        </p:cTn>
                                        <p:tgtEl>
                                          <p:spTgt spid="2"/>
                                        </p:tgtEl>
                                      </p:cBhvr>
                                      <p:to x="100000" y="60000"/>
                                    </p:animScale>
                                    <p:animScale>
                                      <p:cBhvr>
                                        <p:cTn id="43" dur="166" decel="50000">
                                          <p:stCondLst>
                                            <p:cond delay="676"/>
                                          </p:stCondLst>
                                        </p:cTn>
                                        <p:tgtEl>
                                          <p:spTgt spid="2"/>
                                        </p:tgtEl>
                                      </p:cBhvr>
                                      <p:to x="100000" y="100000"/>
                                    </p:animScale>
                                    <p:animScale>
                                      <p:cBhvr>
                                        <p:cTn id="44" dur="26">
                                          <p:stCondLst>
                                            <p:cond delay="1312"/>
                                          </p:stCondLst>
                                        </p:cTn>
                                        <p:tgtEl>
                                          <p:spTgt spid="2"/>
                                        </p:tgtEl>
                                      </p:cBhvr>
                                      <p:to x="100000" y="80000"/>
                                    </p:animScale>
                                    <p:animScale>
                                      <p:cBhvr>
                                        <p:cTn id="45" dur="166" decel="50000">
                                          <p:stCondLst>
                                            <p:cond delay="1338"/>
                                          </p:stCondLst>
                                        </p:cTn>
                                        <p:tgtEl>
                                          <p:spTgt spid="2"/>
                                        </p:tgtEl>
                                      </p:cBhvr>
                                      <p:to x="100000" y="100000"/>
                                    </p:animScale>
                                    <p:animScale>
                                      <p:cBhvr>
                                        <p:cTn id="46" dur="26">
                                          <p:stCondLst>
                                            <p:cond delay="1642"/>
                                          </p:stCondLst>
                                        </p:cTn>
                                        <p:tgtEl>
                                          <p:spTgt spid="2"/>
                                        </p:tgtEl>
                                      </p:cBhvr>
                                      <p:to x="100000" y="90000"/>
                                    </p:animScale>
                                    <p:animScale>
                                      <p:cBhvr>
                                        <p:cTn id="47" dur="166" decel="50000">
                                          <p:stCondLst>
                                            <p:cond delay="1668"/>
                                          </p:stCondLst>
                                        </p:cTn>
                                        <p:tgtEl>
                                          <p:spTgt spid="2"/>
                                        </p:tgtEl>
                                      </p:cBhvr>
                                      <p:to x="100000" y="100000"/>
                                    </p:animScale>
                                    <p:animScale>
                                      <p:cBhvr>
                                        <p:cTn id="48" dur="26">
                                          <p:stCondLst>
                                            <p:cond delay="1808"/>
                                          </p:stCondLst>
                                        </p:cTn>
                                        <p:tgtEl>
                                          <p:spTgt spid="2"/>
                                        </p:tgtEl>
                                      </p:cBhvr>
                                      <p:to x="100000" y="95000"/>
                                    </p:animScale>
                                    <p:animScale>
                                      <p:cBhvr>
                                        <p:cTn id="49" dur="166" decel="50000">
                                          <p:stCondLst>
                                            <p:cond delay="1834"/>
                                          </p:stCondLst>
                                        </p:cTn>
                                        <p:tgtEl>
                                          <p:spTgt spid="2"/>
                                        </p:tgtEl>
                                      </p:cBhvr>
                                      <p:to x="100000" y="100000"/>
                                    </p:animScale>
                                  </p:childTnLst>
                                </p:cTn>
                              </p:par>
                            </p:childTnLst>
                          </p:cTn>
                        </p:par>
                      </p:childTnLst>
                    </p:cTn>
                  </p:par>
                  <p:par>
                    <p:cTn id="50" fill="hold" nodeType="clickPar">
                      <p:stCondLst>
                        <p:cond delay="indefinite"/>
                      </p:stCondLst>
                      <p:childTnLst>
                        <p:par>
                          <p:cTn id="51" fill="hold" nodeType="withGroup">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circle(in)">
                                      <p:cBhvr>
                                        <p:cTn id="5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P spid="121858" grpId="0"/>
      <p:bldP spid="2"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bwMode="auto"/>
        <p:txBody>
          <a:bodyPr wrap="square" numCol="1" anchor="t" anchorCtr="0" compatLnSpc="1">
            <a:prstTxWarp prst="textNoShape">
              <a:avLst/>
            </a:prstTxWarp>
            <a:normAutofit fontScale="92500"/>
          </a:bodyPr>
          <a:lstStyle/>
          <a:p>
            <a:pPr algn="ctr">
              <a:defRPr/>
            </a:pPr>
            <a:r>
              <a:rPr lang="fa-IR" sz="4800" b="1" dirty="0" smtClean="0">
                <a:latin typeface="Calibri" pitchFamily="34" charset="0"/>
                <a:cs typeface="MRT_Lebanon" pitchFamily="2" charset="-78"/>
              </a:rPr>
              <a:t>تعیین محتوای آموزشی</a:t>
            </a:r>
            <a:endParaRPr lang="en-US" sz="4800" dirty="0" smtClean="0">
              <a:cs typeface="MRT_Lebanon" pitchFamily="2" charset="-78"/>
            </a:endParaRPr>
          </a:p>
          <a:p>
            <a:pPr algn="ctr">
              <a:defRPr/>
            </a:pPr>
            <a:r>
              <a:rPr lang="fa-IR" sz="4800" b="1" dirty="0" smtClean="0">
                <a:latin typeface="Calibri" pitchFamily="34" charset="0"/>
                <a:cs typeface="MRT_Lebanon" pitchFamily="2" charset="-78"/>
              </a:rPr>
              <a:t>انتخاب روش تدریس </a:t>
            </a:r>
            <a:endParaRPr lang="en-US" sz="4800" dirty="0" smtClean="0">
              <a:cs typeface="MRT_Lebanon" pitchFamily="2" charset="-78"/>
            </a:endParaRPr>
          </a:p>
          <a:p>
            <a:pPr algn="ctr">
              <a:defRPr/>
            </a:pPr>
            <a:r>
              <a:rPr lang="fa-IR" sz="4800" b="1" dirty="0" smtClean="0">
                <a:latin typeface="Calibri" pitchFamily="34" charset="0"/>
                <a:cs typeface="MRT_Lebanon" pitchFamily="2" charset="-78"/>
              </a:rPr>
              <a:t>انتخاب مواد ووسایل درسی</a:t>
            </a:r>
            <a:endParaRPr lang="en-US" sz="4800" dirty="0" smtClean="0">
              <a:cs typeface="MRT_Lebanon" pitchFamily="2" charset="-78"/>
            </a:endParaRPr>
          </a:p>
          <a:p>
            <a:pPr algn="ctr">
              <a:defRPr/>
            </a:pPr>
            <a:r>
              <a:rPr lang="fa-IR" sz="4800" b="1" dirty="0" smtClean="0">
                <a:latin typeface="Calibri" pitchFamily="34" charset="0"/>
                <a:cs typeface="MRT_Lebanon" pitchFamily="2" charset="-78"/>
              </a:rPr>
              <a:t>چگونگی اجرای ارزشیابی آموزشی</a:t>
            </a:r>
            <a:endParaRPr lang="en-US" sz="4800" dirty="0" smtClean="0">
              <a:cs typeface="MRT_Lebanon" pitchFamily="2" charset="-78"/>
            </a:endParaRPr>
          </a:p>
          <a:p>
            <a:pPr algn="ctr">
              <a:defRPr/>
            </a:pPr>
            <a:r>
              <a:rPr lang="fa-IR" sz="4800" b="1" dirty="0" smtClean="0">
                <a:latin typeface="Calibri" pitchFamily="34" charset="0"/>
                <a:cs typeface="MRT_Lebanon" pitchFamily="2" charset="-78"/>
              </a:rPr>
              <a:t>تعیین فعالیت های شاگرد</a:t>
            </a:r>
            <a:endParaRPr lang="en-US" sz="4800" dirty="0" smtClean="0">
              <a:cs typeface="MRT_Lebanon" pitchFamily="2" charset="-78"/>
            </a:endParaRPr>
          </a:p>
        </p:txBody>
      </p:sp>
      <p:sp>
        <p:nvSpPr>
          <p:cNvPr id="122882" name="Rectangle 2"/>
          <p:cNvSpPr>
            <a:spLocks noGrp="1" noChangeArrowheads="1"/>
          </p:cNvSpPr>
          <p:nvPr>
            <p:ph type="title"/>
          </p:nvPr>
        </p:nvSpPr>
        <p:spPr/>
        <p:txBody>
          <a:bodyPr/>
          <a:lstStyle/>
          <a:p>
            <a:pPr eaLnBrk="1" hangingPunct="1">
              <a:defRPr/>
            </a:pPr>
            <a:r>
              <a:rPr lang="fa-IR" sz="4800" b="1" dirty="0" smtClean="0">
                <a:cs typeface="MRT_Zohal" pitchFamily="2" charset="-78"/>
              </a:rPr>
              <a:t>فواید استفاده از هدفهای رفتاری</a:t>
            </a:r>
            <a:endParaRPr lang="en-US" sz="4800" b="1" dirty="0" smtClean="0">
              <a:cs typeface="MRT_Zohal" pitchFamily="2" charset="-78"/>
            </a:endParaRPr>
          </a:p>
        </p:txBody>
      </p:sp>
      <p:sp>
        <p:nvSpPr>
          <p:cNvPr id="4" name="Rectangle 4"/>
          <p:cNvSpPr txBox="1">
            <a:spLocks noChangeArrowheads="1"/>
          </p:cNvSpPr>
          <p:nvPr/>
        </p:nvSpPr>
        <p:spPr>
          <a:xfrm>
            <a:off x="381000" y="5715000"/>
            <a:ext cx="8458199" cy="1066800"/>
          </a:xfrm>
          <a:prstGeom prst="flowChartTerminator">
            <a:avLst/>
          </a:prstGeom>
          <a:solidFill>
            <a:srgbClr val="7030A0"/>
          </a:solidFill>
          <a:ln>
            <a:miter lim="800000"/>
            <a:headEnd/>
            <a:tailEnd/>
          </a:ln>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1" eaLnBrk="0" fontAlgn="base" hangingPunct="0">
              <a:spcBef>
                <a:spcPct val="0"/>
              </a:spcBef>
              <a:spcAft>
                <a:spcPct val="0"/>
              </a:spcAft>
              <a:defRPr sz="3200" kern="1200" cap="all" spc="200">
                <a:solidFill>
                  <a:schemeClr val="bg1"/>
                </a:solidFill>
                <a:latin typeface="+mj-lt"/>
                <a:ea typeface="+mj-ea"/>
                <a:cs typeface="+mj-cs"/>
              </a:defRPr>
            </a:lvl1pPr>
            <a:lvl2pPr algn="ctr" rtl="1" eaLnBrk="0" fontAlgn="base" hangingPunct="0">
              <a:spcBef>
                <a:spcPct val="0"/>
              </a:spcBef>
              <a:spcAft>
                <a:spcPct val="0"/>
              </a:spcAft>
              <a:defRPr sz="3200">
                <a:solidFill>
                  <a:schemeClr val="bg1"/>
                </a:solidFill>
                <a:latin typeface="Franklin Gothic Medium" pitchFamily="34" charset="0"/>
              </a:defRPr>
            </a:lvl2pPr>
            <a:lvl3pPr algn="ctr" rtl="1" eaLnBrk="0" fontAlgn="base" hangingPunct="0">
              <a:spcBef>
                <a:spcPct val="0"/>
              </a:spcBef>
              <a:spcAft>
                <a:spcPct val="0"/>
              </a:spcAft>
              <a:defRPr sz="3200">
                <a:solidFill>
                  <a:schemeClr val="bg1"/>
                </a:solidFill>
                <a:latin typeface="Franklin Gothic Medium" pitchFamily="34" charset="0"/>
              </a:defRPr>
            </a:lvl3pPr>
            <a:lvl4pPr algn="ctr" rtl="1" eaLnBrk="0" fontAlgn="base" hangingPunct="0">
              <a:spcBef>
                <a:spcPct val="0"/>
              </a:spcBef>
              <a:spcAft>
                <a:spcPct val="0"/>
              </a:spcAft>
              <a:defRPr sz="3200">
                <a:solidFill>
                  <a:schemeClr val="bg1"/>
                </a:solidFill>
                <a:latin typeface="Franklin Gothic Medium" pitchFamily="34" charset="0"/>
              </a:defRPr>
            </a:lvl4pPr>
            <a:lvl5pPr algn="ctr" rtl="1" eaLnBrk="0" fontAlgn="base" hangingPunct="0">
              <a:spcBef>
                <a:spcPct val="0"/>
              </a:spcBef>
              <a:spcAft>
                <a:spcPct val="0"/>
              </a:spcAft>
              <a:defRPr sz="3200">
                <a:solidFill>
                  <a:schemeClr val="bg1"/>
                </a:solidFill>
                <a:latin typeface="Franklin Gothic Medium" pitchFamily="34" charset="0"/>
              </a:defRPr>
            </a:lvl5pPr>
            <a:lvl6pPr marL="457200" algn="ctr" rtl="1" fontAlgn="base">
              <a:spcBef>
                <a:spcPct val="0"/>
              </a:spcBef>
              <a:spcAft>
                <a:spcPct val="0"/>
              </a:spcAft>
              <a:defRPr sz="3200">
                <a:solidFill>
                  <a:schemeClr val="bg1"/>
                </a:solidFill>
                <a:latin typeface="Franklin Gothic Medium" pitchFamily="34" charset="0"/>
              </a:defRPr>
            </a:lvl6pPr>
            <a:lvl7pPr marL="914400" algn="ctr" rtl="1" fontAlgn="base">
              <a:spcBef>
                <a:spcPct val="0"/>
              </a:spcBef>
              <a:spcAft>
                <a:spcPct val="0"/>
              </a:spcAft>
              <a:defRPr sz="3200">
                <a:solidFill>
                  <a:schemeClr val="bg1"/>
                </a:solidFill>
                <a:latin typeface="Franklin Gothic Medium" pitchFamily="34" charset="0"/>
              </a:defRPr>
            </a:lvl7pPr>
            <a:lvl8pPr marL="1371600" algn="ctr" rtl="1" fontAlgn="base">
              <a:spcBef>
                <a:spcPct val="0"/>
              </a:spcBef>
              <a:spcAft>
                <a:spcPct val="0"/>
              </a:spcAft>
              <a:defRPr sz="3200">
                <a:solidFill>
                  <a:schemeClr val="bg1"/>
                </a:solidFill>
                <a:latin typeface="Franklin Gothic Medium" pitchFamily="34" charset="0"/>
              </a:defRPr>
            </a:lvl8pPr>
            <a:lvl9pPr marL="1828800" algn="ctr" rtl="1" fontAlgn="base">
              <a:spcBef>
                <a:spcPct val="0"/>
              </a:spcBef>
              <a:spcAft>
                <a:spcPct val="0"/>
              </a:spcAft>
              <a:defRPr sz="3200">
                <a:solidFill>
                  <a:schemeClr val="bg1"/>
                </a:solidFill>
                <a:latin typeface="Franklin Gothic Medium" pitchFamily="34" charset="0"/>
              </a:defRPr>
            </a:lvl9pPr>
          </a:lstStyle>
          <a:p>
            <a:pPr eaLnBrk="1" hangingPunct="1">
              <a:defRPr/>
            </a:pPr>
            <a:r>
              <a:rPr lang="fa-IR" sz="3600" cap="none" spc="0" smtClean="0">
                <a:ln w="11430"/>
                <a:gradFill>
                  <a:gsLst>
                    <a:gs pos="0">
                      <a:srgbClr val="BF974D">
                        <a:tint val="70000"/>
                        <a:satMod val="245000"/>
                      </a:srgbClr>
                    </a:gs>
                    <a:gs pos="75000">
                      <a:srgbClr val="BF974D">
                        <a:tint val="90000"/>
                        <a:shade val="60000"/>
                        <a:satMod val="240000"/>
                      </a:srgbClr>
                    </a:gs>
                    <a:gs pos="100000">
                      <a:srgbClr val="BF974D">
                        <a:tint val="100000"/>
                        <a:shade val="50000"/>
                        <a:satMod val="240000"/>
                      </a:srgbClr>
                    </a:gs>
                  </a:gsLst>
                  <a:lin ang="5400000"/>
                </a:gradFill>
                <a:effectLst>
                  <a:outerShdw blurRad="50800" dist="39000" dir="5460000" algn="tl">
                    <a:srgbClr val="000000">
                      <a:alpha val="38000"/>
                    </a:srgbClr>
                  </a:outerShdw>
                </a:effectLst>
                <a:cs typeface="MRT_Bassam" pitchFamily="2" charset="-78"/>
              </a:rPr>
              <a:t>تا ندانیم مقصد کجاست هرگز نمی توانیم بهترین راه رسیدن به آن را بیابیم</a:t>
            </a:r>
            <a:endParaRPr lang="en-US" sz="3600" cap="none" spc="0" dirty="0">
              <a:ln w="11430"/>
              <a:gradFill>
                <a:gsLst>
                  <a:gs pos="0">
                    <a:srgbClr val="BF974D">
                      <a:tint val="70000"/>
                      <a:satMod val="245000"/>
                    </a:srgbClr>
                  </a:gs>
                  <a:gs pos="75000">
                    <a:srgbClr val="BF974D">
                      <a:tint val="90000"/>
                      <a:shade val="60000"/>
                      <a:satMod val="240000"/>
                    </a:srgbClr>
                  </a:gs>
                  <a:gs pos="100000">
                    <a:srgbClr val="BF974D">
                      <a:tint val="100000"/>
                      <a:shade val="50000"/>
                      <a:satMod val="240000"/>
                    </a:srgbClr>
                  </a:gs>
                </a:gsLst>
                <a:lin ang="5400000"/>
              </a:gradFill>
              <a:effectLst>
                <a:outerShdw blurRad="50800" dist="39000" dir="5460000" algn="tl">
                  <a:srgbClr val="000000">
                    <a:alpha val="38000"/>
                  </a:srgbClr>
                </a:outerShdw>
              </a:effectLst>
              <a:cs typeface="MRT_Bassam" pitchFamily="2" charset="-78"/>
            </a:endParaRPr>
          </a:p>
        </p:txBody>
      </p:sp>
      <p:sp>
        <p:nvSpPr>
          <p:cNvPr id="3" name="Slide Number Placeholder 2"/>
          <p:cNvSpPr>
            <a:spLocks noGrp="1"/>
          </p:cNvSpPr>
          <p:nvPr>
            <p:ph type="sldNum" sz="quarter" idx="12"/>
          </p:nvPr>
        </p:nvSpPr>
        <p:spPr>
          <a:xfrm>
            <a:off x="8561388" y="6354763"/>
            <a:ext cx="582612" cy="274637"/>
          </a:xfrm>
        </p:spPr>
        <p:txBody>
          <a:bodyPr/>
          <a:lstStyle/>
          <a:p>
            <a:pPr>
              <a:defRPr/>
            </a:pPr>
            <a:fld id="{9769FEC2-658E-42CC-A059-DD17563CA00D}" type="slidenum">
              <a:rPr lang="fa-IR" sz="1400" smtClean="0">
                <a:solidFill>
                  <a:srgbClr val="FFFFFF"/>
                </a:solidFill>
              </a:rPr>
              <a:pPr>
                <a:defRPr/>
              </a:pPr>
              <a:t>53</a:t>
            </a:fld>
            <a:endParaRPr lang="fa-IR" sz="1400">
              <a:solidFill>
                <a:srgbClr val="FFFFFF"/>
              </a:solidFill>
            </a:endParaRPr>
          </a:p>
        </p:txBody>
      </p:sp>
    </p:spTree>
    <p:extLst>
      <p:ext uri="{BB962C8B-B14F-4D97-AF65-F5344CB8AC3E}">
        <p14:creationId xmlns:p14="http://schemas.microsoft.com/office/powerpoint/2010/main" val="2406293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1143000"/>
            <a:ext cx="9144000" cy="5791200"/>
          </a:xfrm>
          <a:blipFill>
            <a:blip r:embed="rId3"/>
            <a:tile tx="0" ty="0" sx="100000" sy="100000" flip="none" algn="tl"/>
          </a:blipFill>
        </p:spPr>
        <p:txBody>
          <a:bodyPr lIns="108000" tIns="0" rIns="108000" bIns="180000"/>
          <a:lstStyle/>
          <a:p>
            <a:pPr algn="r" rtl="1" eaLnBrk="1" hangingPunct="1">
              <a:lnSpc>
                <a:spcPts val="4500"/>
              </a:lnSpc>
              <a:defRPr/>
            </a:pPr>
            <a:r>
              <a:rPr lang="fa-IR" sz="3600" b="1" dirty="0" smtClean="0">
                <a:solidFill>
                  <a:srgbClr val="CCFF66"/>
                </a:solidFill>
                <a:effectLst/>
                <a:cs typeface="MRT_Zobeir" pitchFamily="2" charset="-78"/>
              </a:rPr>
              <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1- نیاز جامعه به قانون را توضیح دهد. </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2- ویژگیهای حکومت الهی یا حکومت خدا بر مردم را بداند.</a:t>
            </a:r>
            <a:r>
              <a:rPr lang="en-US" sz="3600" b="1" dirty="0" smtClean="0">
                <a:solidFill>
                  <a:srgbClr val="CCFF66"/>
                </a:solidFill>
                <a:effectLst/>
                <a:cs typeface="MRT_Zobeir" pitchFamily="2" charset="-78"/>
              </a:rPr>
              <a:t/>
            </a:r>
            <a:br>
              <a:rPr lang="en-US"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3- چگونگی نظارت رهبر برکار قوای سه گانه را بفهمد.</a:t>
            </a:r>
            <a:r>
              <a:rPr lang="en-US" sz="3600" b="1" dirty="0" smtClean="0">
                <a:solidFill>
                  <a:srgbClr val="CCFF66"/>
                </a:solidFill>
                <a:effectLst/>
                <a:cs typeface="MRT_Zobeir" pitchFamily="2" charset="-78"/>
              </a:rPr>
              <a:t/>
            </a:r>
            <a:br>
              <a:rPr lang="en-US"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4- زمینه لازم برای مهارتهای اجتماعی درجامعه و سیعترراپیداکند.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 5- وظیفه ی کمیسیون را توضیح داده و مثالی بزند.</a:t>
            </a:r>
            <a:r>
              <a:rPr lang="en-US" sz="3600" b="1" dirty="0" smtClean="0">
                <a:solidFill>
                  <a:srgbClr val="CCFF66"/>
                </a:solidFill>
                <a:effectLst/>
                <a:cs typeface="MRT_Zobeir" pitchFamily="2" charset="-78"/>
              </a:rPr>
              <a:t/>
            </a:r>
            <a:br>
              <a:rPr lang="en-US"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6- چگونگی عزل وزیران توسط مجلس را یاد بگیرد.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7- سازمانهایی راکه برای تامین نیازمردم فعالیت می کنند بشناسد.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9- ضرورت بوجود آمدن موسسات اجتماعی مختلف را درک کند.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10- گروه نخستسن ودومین را با یکدیگر مقایسه کند.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 11-اصل 44 قانون اساسی را شرح دهد.</a:t>
            </a:r>
            <a:r>
              <a:rPr lang="fa-IR" sz="3600" b="1" dirty="0" smtClean="0">
                <a:effectLst/>
                <a:cs typeface="MRT_Zobeir" pitchFamily="2" charset="-78"/>
              </a:rPr>
              <a:t> </a:t>
            </a:r>
            <a:br>
              <a:rPr lang="fa-IR" sz="3600" b="1" dirty="0" smtClean="0">
                <a:effectLst/>
                <a:cs typeface="MRT_Zobeir" pitchFamily="2" charset="-78"/>
              </a:rPr>
            </a:br>
            <a:endParaRPr lang="en-US" sz="3600" b="1" dirty="0" smtClean="0">
              <a:effectLst/>
              <a:cs typeface="MRT_Zobeir" pitchFamily="2" charset="-78"/>
            </a:endParaRPr>
          </a:p>
        </p:txBody>
      </p:sp>
      <p:sp>
        <p:nvSpPr>
          <p:cNvPr id="2" name="TextBox 1"/>
          <p:cNvSpPr txBox="1"/>
          <p:nvPr/>
        </p:nvSpPr>
        <p:spPr>
          <a:xfrm>
            <a:off x="609600" y="76200"/>
            <a:ext cx="8001000" cy="1200329"/>
          </a:xfrm>
          <a:prstGeom prst="rect">
            <a:avLst/>
          </a:prstGeom>
          <a:noFill/>
        </p:spPr>
        <p:txBody>
          <a:bodyPr wrap="square" rtlCol="1">
            <a:spAutoFit/>
          </a:bodyPr>
          <a:lstStyle/>
          <a:p>
            <a:pPr algn="ctr"/>
            <a:r>
              <a:rPr lang="fa-IR" sz="5400" b="0" kern="10" dirty="0">
                <a:solidFill>
                  <a:srgbClr val="8C0000"/>
                </a:solidFill>
                <a:latin typeface="Arial"/>
                <a:ea typeface="+mj-ea"/>
                <a:cs typeface="MRT_Zohal" pitchFamily="2" charset="-78"/>
              </a:rPr>
              <a:t> </a:t>
            </a:r>
            <a:r>
              <a:rPr lang="fa-IR" sz="5400" b="0" kern="10" dirty="0">
                <a:solidFill>
                  <a:srgbClr val="FFFFFF"/>
                </a:solidFill>
                <a:latin typeface="Arial"/>
                <a:ea typeface="+mj-ea"/>
                <a:cs typeface="MRT_Zohal" pitchFamily="2" charset="-78"/>
              </a:rPr>
              <a:t>هدفهای رفتاری وغیررفتاری</a:t>
            </a:r>
            <a:br>
              <a:rPr lang="fa-IR" sz="5400" b="0" kern="10" dirty="0">
                <a:solidFill>
                  <a:srgbClr val="FFFFFF"/>
                </a:solidFill>
                <a:latin typeface="Arial"/>
                <a:ea typeface="+mj-ea"/>
                <a:cs typeface="MRT_Zohal" pitchFamily="2" charset="-78"/>
              </a:rPr>
            </a:br>
            <a:endParaRPr lang="fa-IR" dirty="0"/>
          </a:p>
        </p:txBody>
      </p:sp>
      <p:sp>
        <p:nvSpPr>
          <p:cNvPr id="3" name="Date Placeholder 2"/>
          <p:cNvSpPr>
            <a:spLocks noGrp="1"/>
          </p:cNvSpPr>
          <p:nvPr>
            <p:ph type="dt" sz="half" idx="10"/>
          </p:nvPr>
        </p:nvSpPr>
        <p:spPr/>
        <p:txBody>
          <a:bodyPr/>
          <a:lstStyle/>
          <a:p>
            <a:pPr>
              <a:defRPr/>
            </a:pPr>
            <a:r>
              <a:rPr lang="fa-IR" smtClean="0">
                <a:solidFill>
                  <a:srgbClr val="FFFFFF"/>
                </a:solidFill>
              </a:rPr>
              <a:t>1394/06/26</a:t>
            </a:r>
            <a:endParaRPr lang="en-US">
              <a:solidFill>
                <a:srgbClr val="FFFFFF"/>
              </a:solidFill>
            </a:endParaRPr>
          </a:p>
        </p:txBody>
      </p:sp>
      <p:sp>
        <p:nvSpPr>
          <p:cNvPr id="4" name="Slide Number Placeholder 3"/>
          <p:cNvSpPr>
            <a:spLocks noGrp="1"/>
          </p:cNvSpPr>
          <p:nvPr>
            <p:ph type="sldNum" sz="quarter" idx="12"/>
          </p:nvPr>
        </p:nvSpPr>
        <p:spPr>
          <a:xfrm>
            <a:off x="7010400" y="6477000"/>
            <a:ext cx="2133600" cy="457200"/>
          </a:xfrm>
        </p:spPr>
        <p:txBody>
          <a:bodyPr/>
          <a:lstStyle/>
          <a:p>
            <a:pPr>
              <a:defRPr/>
            </a:pPr>
            <a:fld id="{A73E0D94-E780-4A9F-A9B2-71519045CE84}" type="slidenum">
              <a:rPr lang="en-US" sz="1400" smtClean="0">
                <a:solidFill>
                  <a:srgbClr val="FFFFFF"/>
                </a:solidFill>
              </a:rPr>
              <a:pPr>
                <a:defRPr/>
              </a:pPr>
              <a:t>54</a:t>
            </a:fld>
            <a:endParaRPr lang="en-US" sz="1400" dirty="0">
              <a:solidFill>
                <a:srgbClr val="FFFFFF"/>
              </a:solidFill>
            </a:endParaRPr>
          </a:p>
        </p:txBody>
      </p:sp>
      <p:sp>
        <p:nvSpPr>
          <p:cNvPr id="6" name="Rectangle 3"/>
          <p:cNvSpPr txBox="1">
            <a:spLocks noChangeArrowheads="1"/>
          </p:cNvSpPr>
          <p:nvPr/>
        </p:nvSpPr>
        <p:spPr bwMode="auto">
          <a:xfrm>
            <a:off x="0" y="1066800"/>
            <a:ext cx="9144000" cy="5791200"/>
          </a:xfrm>
          <a:prstGeom prst="rect">
            <a:avLst/>
          </a:prstGeom>
          <a:blipFill>
            <a:blip r:embed="rId3"/>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0" rIns="108000" bIns="18000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algn="r" rtl="1" eaLnBrk="1" hangingPunct="1">
              <a:lnSpc>
                <a:spcPts val="4500"/>
              </a:lnSpc>
              <a:defRPr/>
            </a:pPr>
            <a:r>
              <a:rPr lang="fa-IR" sz="3600" b="1" dirty="0" smtClean="0">
                <a:solidFill>
                  <a:srgbClr val="CCFF66"/>
                </a:solidFill>
                <a:effectLst/>
                <a:cs typeface="MRT_Zobeir" pitchFamily="2" charset="-78"/>
              </a:rPr>
              <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1- نیاز جامعه به قانون را توضیح دهد. </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2- ویژگیهای حکومت الهی یا حکومت خدا بر مردم را بداند.</a:t>
            </a:r>
            <a:r>
              <a:rPr lang="en-US" sz="3600" b="1" dirty="0" smtClean="0">
                <a:solidFill>
                  <a:srgbClr val="CCFF66"/>
                </a:solidFill>
                <a:effectLst/>
                <a:cs typeface="MRT_Zobeir" pitchFamily="2" charset="-78"/>
              </a:rPr>
              <a:t/>
            </a:r>
            <a:br>
              <a:rPr lang="en-US"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3- چگونگی نظارت رهبر برکار قوای سه گانه را بفهمد.</a:t>
            </a:r>
            <a:r>
              <a:rPr lang="en-US" sz="3600" b="1" dirty="0" smtClean="0">
                <a:solidFill>
                  <a:srgbClr val="CCFF66"/>
                </a:solidFill>
                <a:effectLst/>
                <a:cs typeface="MRT_Zobeir" pitchFamily="2" charset="-78"/>
              </a:rPr>
              <a:t/>
            </a:r>
            <a:br>
              <a:rPr lang="en-US"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4- زمینه لازم برای مهارتهای اجتماعی درجامعه و سیعترراپیداکند.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 5- وظیفه ی کمیسیون را توضیح داده و مثالی بزند.</a:t>
            </a:r>
            <a:r>
              <a:rPr lang="en-US" sz="3600" b="1" dirty="0" smtClean="0">
                <a:solidFill>
                  <a:srgbClr val="CCFF66"/>
                </a:solidFill>
                <a:effectLst/>
                <a:cs typeface="MRT_Zobeir" pitchFamily="2" charset="-78"/>
              </a:rPr>
              <a:t/>
            </a:r>
            <a:br>
              <a:rPr lang="en-US"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6- چگونگی عزل وزیران توسط مجلس را یاد بگیرد.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7- سازمانهایی راکه برای تامین نیازمردم فعالیت می کنند بشناسد.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9- ضرورت بوجود آمدن موسسات اجتماعی مختلف را درک کند.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10- گروه نخستسن ودومین را با یکدیگر مقایسه کند.</a:t>
            </a:r>
            <a:br>
              <a:rPr lang="fa-IR" sz="3600" b="1" dirty="0" smtClean="0">
                <a:solidFill>
                  <a:srgbClr val="CCFF66"/>
                </a:solidFill>
                <a:effectLst/>
                <a:cs typeface="MRT_Zobeir" pitchFamily="2" charset="-78"/>
              </a:rPr>
            </a:br>
            <a:r>
              <a:rPr lang="fa-IR" sz="3600" b="1" dirty="0" smtClean="0">
                <a:solidFill>
                  <a:srgbClr val="CCFF66"/>
                </a:solidFill>
                <a:effectLst/>
                <a:cs typeface="MRT_Zobeir" pitchFamily="2" charset="-78"/>
              </a:rPr>
              <a:t> 11-اصل 44 قانون اساسی را شرح دهد.</a:t>
            </a:r>
            <a:r>
              <a:rPr lang="fa-IR" sz="3600" b="1" dirty="0" smtClean="0">
                <a:effectLst/>
                <a:cs typeface="MRT_Zobeir" pitchFamily="2" charset="-78"/>
              </a:rPr>
              <a:t> </a:t>
            </a:r>
            <a:br>
              <a:rPr lang="fa-IR" sz="3600" b="1" dirty="0" smtClean="0">
                <a:effectLst/>
                <a:cs typeface="MRT_Zobeir" pitchFamily="2" charset="-78"/>
              </a:rPr>
            </a:br>
            <a:endParaRPr lang="en-US" sz="3600" b="1" dirty="0" smtClean="0">
              <a:effectLst/>
              <a:cs typeface="MRT_Zobeir" pitchFamily="2" charset="-78"/>
            </a:endParaRPr>
          </a:p>
        </p:txBody>
      </p:sp>
      <p:grpSp>
        <p:nvGrpSpPr>
          <p:cNvPr id="7" name="Group 21"/>
          <p:cNvGrpSpPr>
            <a:grpSpLocks/>
          </p:cNvGrpSpPr>
          <p:nvPr/>
        </p:nvGrpSpPr>
        <p:grpSpPr bwMode="auto">
          <a:xfrm>
            <a:off x="286147" y="5703912"/>
            <a:ext cx="586529" cy="500721"/>
            <a:chOff x="3890" y="2929"/>
            <a:chExt cx="225" cy="227"/>
          </a:xfrm>
        </p:grpSpPr>
        <p:pic>
          <p:nvPicPr>
            <p:cNvPr id="8" name="Picture 22" descr="blue_blank"/>
            <p:cNvPicPr preferRelativeResize="0">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890" y="2929"/>
              <a:ext cx="225" cy="227"/>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pic>
        <p:pic>
          <p:nvPicPr>
            <p:cNvPr id="9" name="Picture 23" descr="inetcpl">
              <a:hlinkClick r:id="rId5" action="ppaction://hlinkfile"/>
            </p:cNvPr>
            <p:cNvPicPr preferRelativeResize="0">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3916" y="2950"/>
              <a:ext cx="178" cy="178"/>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pic>
      </p:grpSp>
    </p:spTree>
    <p:extLst>
      <p:ext uri="{BB962C8B-B14F-4D97-AF65-F5344CB8AC3E}">
        <p14:creationId xmlns:p14="http://schemas.microsoft.com/office/powerpoint/2010/main" val="345733154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388" y="188913"/>
            <a:ext cx="6602412" cy="6480175"/>
          </a:xfrm>
        </p:spPr>
        <p:txBody>
          <a:bodyPr anchor="b"/>
          <a:lstStyle/>
          <a:p>
            <a:pPr algn="ctr" eaLnBrk="1" fontAlgn="auto" hangingPunct="1">
              <a:lnSpc>
                <a:spcPct val="115000"/>
              </a:lnSpc>
              <a:spcAft>
                <a:spcPts val="1000"/>
              </a:spcAft>
              <a:defRPr/>
            </a:pPr>
            <a:r>
              <a:rPr lang="fa-IR" sz="2800" b="1" spc="0" dirty="0">
                <a:latin typeface="Calibri"/>
                <a:ea typeface="Calibri"/>
                <a:cs typeface="2  Sina" pitchFamily="2" charset="-78"/>
              </a:rPr>
              <a:t>اهداف آموزشی باید واضح و مشخص باشد.</a:t>
            </a:r>
            <a:r>
              <a:rPr lang="en-US" sz="2800" spc="0" dirty="0">
                <a:latin typeface="Calibri"/>
                <a:ea typeface="Calibri"/>
                <a:cs typeface="2  Sina" pitchFamily="2" charset="-78"/>
              </a:rPr>
              <a:t/>
            </a:r>
            <a:br>
              <a:rPr lang="en-US" sz="2800" spc="0" dirty="0">
                <a:latin typeface="Calibri"/>
                <a:ea typeface="Calibri"/>
                <a:cs typeface="2  Sina" pitchFamily="2" charset="-78"/>
              </a:rPr>
            </a:br>
            <a:r>
              <a:rPr lang="fa-IR" sz="2800" b="1" spc="0" dirty="0">
                <a:latin typeface="Calibri"/>
                <a:ea typeface="Calibri"/>
                <a:cs typeface="2  Sina" pitchFamily="2" charset="-78"/>
              </a:rPr>
              <a:t>هدف آموزشی، باید رفتاری باشد.</a:t>
            </a:r>
            <a:r>
              <a:rPr lang="en-US" sz="2800" spc="0" dirty="0">
                <a:latin typeface="Calibri"/>
                <a:ea typeface="Calibri"/>
                <a:cs typeface="2  Sina" pitchFamily="2" charset="-78"/>
              </a:rPr>
              <a:t/>
            </a:r>
            <a:br>
              <a:rPr lang="en-US" sz="2800" spc="0" dirty="0">
                <a:latin typeface="Calibri"/>
                <a:ea typeface="Calibri"/>
                <a:cs typeface="2  Sina" pitchFamily="2" charset="-78"/>
              </a:rPr>
            </a:br>
            <a:r>
              <a:rPr lang="fa-IR" sz="2800" b="1" spc="0" dirty="0">
                <a:latin typeface="Calibri"/>
                <a:ea typeface="Calibri"/>
                <a:cs typeface="2  Sina" pitchFamily="2" charset="-78"/>
              </a:rPr>
              <a:t>تنها یک رفتار در هر هدف آموزشی آمده باشد.</a:t>
            </a:r>
            <a:r>
              <a:rPr lang="en-US" sz="2800" spc="0" dirty="0">
                <a:latin typeface="Calibri"/>
                <a:ea typeface="Calibri"/>
                <a:cs typeface="2  Sina" pitchFamily="2" charset="-78"/>
              </a:rPr>
              <a:t/>
            </a:r>
            <a:br>
              <a:rPr lang="en-US" sz="2800" spc="0" dirty="0">
                <a:latin typeface="Calibri"/>
                <a:ea typeface="Calibri"/>
                <a:cs typeface="2  Sina" pitchFamily="2" charset="-78"/>
              </a:rPr>
            </a:br>
            <a:r>
              <a:rPr lang="fa-IR" sz="2800" b="1" spc="0" dirty="0">
                <a:latin typeface="Calibri"/>
                <a:ea typeface="Calibri"/>
                <a:cs typeface="2  Sina" pitchFamily="2" charset="-78"/>
              </a:rPr>
              <a:t>هدف آموزشی باید واقع بینانه و متناسب با </a:t>
            </a:r>
            <a:r>
              <a:rPr lang="fa-IR" sz="2800" b="1" spc="0" dirty="0" smtClean="0">
                <a:latin typeface="Calibri"/>
                <a:ea typeface="Calibri"/>
                <a:cs typeface="2  Sina" pitchFamily="2" charset="-78"/>
              </a:rPr>
              <a:t>رشدذهنی </a:t>
            </a:r>
            <a:r>
              <a:rPr lang="fa-IR" sz="2800" b="1" spc="0" dirty="0">
                <a:latin typeface="Calibri"/>
                <a:ea typeface="Calibri"/>
                <a:cs typeface="2  Sina" pitchFamily="2" charset="-78"/>
              </a:rPr>
              <a:t>شاگرد باشد.</a:t>
            </a:r>
            <a:r>
              <a:rPr lang="en-US" sz="2800" spc="0" dirty="0">
                <a:latin typeface="Calibri"/>
                <a:ea typeface="Calibri"/>
                <a:cs typeface="2  Sina" pitchFamily="2" charset="-78"/>
              </a:rPr>
              <a:t/>
            </a:r>
            <a:br>
              <a:rPr lang="en-US" sz="2800" spc="0" dirty="0">
                <a:latin typeface="Calibri"/>
                <a:ea typeface="Calibri"/>
                <a:cs typeface="2  Sina" pitchFamily="2" charset="-78"/>
              </a:rPr>
            </a:br>
            <a:r>
              <a:rPr lang="fa-IR" sz="2800" b="1" spc="0" dirty="0">
                <a:latin typeface="Calibri"/>
                <a:ea typeface="Calibri"/>
                <a:cs typeface="2  Sina" pitchFamily="2" charset="-78"/>
              </a:rPr>
              <a:t>هدف آموزشی باید زمان مند باشد. </a:t>
            </a:r>
            <a:r>
              <a:rPr lang="en-US" sz="2800" spc="0" dirty="0">
                <a:latin typeface="Calibri"/>
                <a:ea typeface="Calibri"/>
                <a:cs typeface="2  Sina" pitchFamily="2" charset="-78"/>
              </a:rPr>
              <a:t/>
            </a:r>
            <a:br>
              <a:rPr lang="en-US" sz="2800" spc="0" dirty="0">
                <a:latin typeface="Calibri"/>
                <a:ea typeface="Calibri"/>
                <a:cs typeface="2  Sina" pitchFamily="2" charset="-78"/>
              </a:rPr>
            </a:br>
            <a:r>
              <a:rPr lang="fa-IR" sz="2800" b="1" spc="0" dirty="0">
                <a:latin typeface="Calibri"/>
                <a:ea typeface="Calibri"/>
                <a:cs typeface="2  Sina" pitchFamily="2" charset="-78"/>
              </a:rPr>
              <a:t>هدف آموزشی باید شرایط لازم عملکرد را بیان کند.</a:t>
            </a:r>
            <a:r>
              <a:rPr lang="en-US" sz="2800" spc="0" dirty="0">
                <a:latin typeface="Calibri"/>
                <a:ea typeface="Calibri"/>
                <a:cs typeface="2  Sina" pitchFamily="2" charset="-78"/>
              </a:rPr>
              <a:t/>
            </a:r>
            <a:br>
              <a:rPr lang="en-US" sz="2800" spc="0" dirty="0">
                <a:latin typeface="Calibri"/>
                <a:ea typeface="Calibri"/>
                <a:cs typeface="2  Sina" pitchFamily="2" charset="-78"/>
              </a:rPr>
            </a:br>
            <a:r>
              <a:rPr lang="fa-IR" sz="2800" b="1" spc="0" dirty="0">
                <a:latin typeface="Calibri"/>
                <a:ea typeface="Calibri"/>
                <a:cs typeface="2  Sina" pitchFamily="2" charset="-78"/>
              </a:rPr>
              <a:t>هدف آموزشی باید معیارها و استانداردهای عملکرد را بیان کند. </a:t>
            </a:r>
            <a:r>
              <a:rPr lang="en-US" sz="2800" spc="0" dirty="0">
                <a:latin typeface="Calibri"/>
                <a:ea typeface="Calibri"/>
                <a:cs typeface="2  Sina" pitchFamily="2" charset="-78"/>
              </a:rPr>
              <a:t/>
            </a:r>
            <a:br>
              <a:rPr lang="en-US" sz="2800" spc="0" dirty="0">
                <a:latin typeface="Calibri"/>
                <a:ea typeface="Calibri"/>
                <a:cs typeface="2  Sina" pitchFamily="2" charset="-78"/>
              </a:rPr>
            </a:br>
            <a:endParaRPr lang="fa-IR" sz="2800" spc="0" dirty="0">
              <a:cs typeface="2  Sina" pitchFamily="2" charset="-78"/>
            </a:endParaRPr>
          </a:p>
        </p:txBody>
      </p:sp>
      <p:sp>
        <p:nvSpPr>
          <p:cNvPr id="5" name="Title 1"/>
          <p:cNvSpPr>
            <a:spLocks noGrp="1"/>
          </p:cNvSpPr>
          <p:nvPr>
            <p:ph type="subTitle" idx="1"/>
          </p:nvPr>
        </p:nvSpPr>
        <p:spPr>
          <a:xfrm>
            <a:off x="7010400" y="692150"/>
            <a:ext cx="1981200" cy="5761038"/>
          </a:xfrm>
        </p:spPr>
        <p:txBody>
          <a:bodyPr>
            <a:noAutofit/>
          </a:bodyPr>
          <a:lstStyle/>
          <a:p>
            <a:pPr algn="ctr" eaLnBrk="1" fontAlgn="auto" hangingPunct="1">
              <a:lnSpc>
                <a:spcPct val="115000"/>
              </a:lnSpc>
              <a:spcAft>
                <a:spcPts val="1000"/>
              </a:spcAft>
              <a:defRPr/>
            </a:pPr>
            <a:r>
              <a:rPr lang="fa-IR" sz="3600" b="1" dirty="0">
                <a:latin typeface="Calibri"/>
                <a:ea typeface="Calibri"/>
                <a:cs typeface="2  Traffic" pitchFamily="2" charset="-78"/>
              </a:rPr>
              <a:t>راهنمای </a:t>
            </a:r>
            <a:endParaRPr lang="fa-IR" sz="3600" b="1" dirty="0" smtClean="0">
              <a:latin typeface="Calibri"/>
              <a:ea typeface="Calibri"/>
              <a:cs typeface="2  Traffic" pitchFamily="2" charset="-78"/>
            </a:endParaRPr>
          </a:p>
          <a:p>
            <a:pPr algn="ctr" eaLnBrk="1" fontAlgn="auto" hangingPunct="1">
              <a:lnSpc>
                <a:spcPct val="115000"/>
              </a:lnSpc>
              <a:spcAft>
                <a:spcPts val="1000"/>
              </a:spcAft>
              <a:defRPr/>
            </a:pPr>
            <a:r>
              <a:rPr lang="fa-IR" sz="3600" b="1" dirty="0" smtClean="0">
                <a:latin typeface="Calibri"/>
                <a:ea typeface="Calibri"/>
                <a:cs typeface="2  Traffic" pitchFamily="2" charset="-78"/>
              </a:rPr>
              <a:t>تهیه </a:t>
            </a:r>
          </a:p>
          <a:p>
            <a:pPr algn="ctr" eaLnBrk="1" fontAlgn="auto" hangingPunct="1">
              <a:lnSpc>
                <a:spcPct val="115000"/>
              </a:lnSpc>
              <a:spcAft>
                <a:spcPts val="1000"/>
              </a:spcAft>
              <a:defRPr/>
            </a:pPr>
            <a:r>
              <a:rPr lang="fa-IR" sz="3600" b="1" dirty="0" smtClean="0">
                <a:latin typeface="Calibri"/>
                <a:ea typeface="Calibri"/>
                <a:cs typeface="2  Traffic" pitchFamily="2" charset="-78"/>
              </a:rPr>
              <a:t>اهداف </a:t>
            </a:r>
          </a:p>
          <a:p>
            <a:pPr algn="ctr" eaLnBrk="1" fontAlgn="auto" hangingPunct="1">
              <a:lnSpc>
                <a:spcPct val="115000"/>
              </a:lnSpc>
              <a:spcAft>
                <a:spcPts val="1000"/>
              </a:spcAft>
              <a:defRPr/>
            </a:pPr>
            <a:r>
              <a:rPr lang="fa-IR" sz="3600" b="1" dirty="0" smtClean="0">
                <a:latin typeface="Calibri"/>
                <a:ea typeface="Calibri"/>
                <a:cs typeface="2  Traffic" pitchFamily="2" charset="-78"/>
              </a:rPr>
              <a:t>آموزشی</a:t>
            </a:r>
            <a:r>
              <a:rPr lang="en-US" sz="3600" b="1" dirty="0">
                <a:latin typeface="Calibri"/>
                <a:ea typeface="Calibri"/>
                <a:cs typeface="2  Traffic" pitchFamily="2" charset="-78"/>
              </a:rPr>
              <a:t/>
            </a:r>
            <a:br>
              <a:rPr lang="en-US" sz="3600" b="1" dirty="0">
                <a:latin typeface="Calibri"/>
                <a:ea typeface="Calibri"/>
                <a:cs typeface="2  Traffic" pitchFamily="2" charset="-78"/>
              </a:rPr>
            </a:br>
            <a:endParaRPr lang="fa-IR" sz="3600" b="1" dirty="0">
              <a:cs typeface="2  Traffic" pitchFamily="2" charset="-78"/>
            </a:endParaRPr>
          </a:p>
        </p:txBody>
      </p:sp>
      <p:sp>
        <p:nvSpPr>
          <p:cNvPr id="3" name="Slide Number Placeholder 2"/>
          <p:cNvSpPr>
            <a:spLocks noGrp="1"/>
          </p:cNvSpPr>
          <p:nvPr>
            <p:ph type="sldNum" sz="quarter" idx="11"/>
          </p:nvPr>
        </p:nvSpPr>
        <p:spPr/>
        <p:txBody>
          <a:bodyPr/>
          <a:lstStyle/>
          <a:p>
            <a:pPr>
              <a:defRPr/>
            </a:pPr>
            <a:fld id="{EB9ED20D-0A8A-4DDD-8259-CEBF8EF527B1}" type="slidenum">
              <a:rPr lang="fa-IR" smtClean="0"/>
              <a:pPr>
                <a:defRPr/>
              </a:pPr>
              <a:t>55</a:t>
            </a:fld>
            <a:endParaRPr lang="fa-IR"/>
          </a:p>
        </p:txBody>
      </p:sp>
      <p:pic>
        <p:nvPicPr>
          <p:cNvPr id="6"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125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ctrTitle"/>
          </p:nvPr>
        </p:nvSpPr>
        <p:spPr>
          <a:xfrm>
            <a:off x="-152400" y="533400"/>
            <a:ext cx="6172200" cy="762000"/>
          </a:xfrm>
        </p:spPr>
        <p:txBody>
          <a:bodyPr/>
          <a:lstStyle/>
          <a:p>
            <a:pPr algn="ctr"/>
            <a:r>
              <a:rPr lang="fa-IR" dirty="0">
                <a:ln w="12700">
                  <a:solidFill>
                    <a:schemeClr val="tx2">
                      <a:satMod val="155000"/>
                    </a:schemeClr>
                  </a:solidFill>
                  <a:prstDash val="solid"/>
                </a:ln>
                <a:solidFill>
                  <a:srgbClr val="FFC000"/>
                </a:solidFill>
                <a:effectLst>
                  <a:outerShdw blurRad="38100" dist="38100" dir="2700000" algn="tl">
                    <a:srgbClr val="000000">
                      <a:alpha val="43137"/>
                    </a:srgbClr>
                  </a:outerShdw>
                </a:effectLst>
                <a:cs typeface="2  Zar" pitchFamily="2" charset="-78"/>
              </a:rPr>
              <a:t>طبقه بندی هدف های </a:t>
            </a:r>
            <a:r>
              <a:rPr lang="fa-IR" dirty="0" smtClean="0">
                <a:ln w="12700">
                  <a:solidFill>
                    <a:schemeClr val="tx2">
                      <a:satMod val="155000"/>
                    </a:schemeClr>
                  </a:solidFill>
                  <a:prstDash val="solid"/>
                </a:ln>
                <a:solidFill>
                  <a:srgbClr val="FFC000"/>
                </a:solidFill>
                <a:effectLst>
                  <a:outerShdw blurRad="38100" dist="38100" dir="2700000" algn="tl">
                    <a:srgbClr val="000000">
                      <a:alpha val="43137"/>
                    </a:srgbClr>
                  </a:outerShdw>
                </a:effectLst>
                <a:cs typeface="2  Zar" pitchFamily="2" charset="-78"/>
              </a:rPr>
              <a:t>آموزشی ازدیدگاه </a:t>
            </a:r>
            <a:r>
              <a:rPr lang="fa-IR" dirty="0">
                <a:ln w="12700">
                  <a:solidFill>
                    <a:schemeClr val="tx2">
                      <a:satMod val="155000"/>
                    </a:schemeClr>
                  </a:solidFill>
                  <a:prstDash val="solid"/>
                </a:ln>
                <a:solidFill>
                  <a:srgbClr val="FFC000"/>
                </a:solidFill>
                <a:effectLst>
                  <a:outerShdw blurRad="38100" dist="38100" dir="2700000" algn="tl">
                    <a:srgbClr val="000000">
                      <a:alpha val="43137"/>
                    </a:srgbClr>
                  </a:outerShdw>
                </a:effectLst>
                <a:cs typeface="2  Zar" pitchFamily="2" charset="-78"/>
              </a:rPr>
              <a:t>بلوم </a:t>
            </a:r>
            <a:endParaRPr lang="en-US" dirty="0">
              <a:ln w="12700">
                <a:solidFill>
                  <a:schemeClr val="tx2">
                    <a:satMod val="155000"/>
                  </a:schemeClr>
                </a:solidFill>
                <a:prstDash val="solid"/>
              </a:ln>
              <a:solidFill>
                <a:srgbClr val="FFC000"/>
              </a:solidFill>
              <a:effectLst>
                <a:outerShdw blurRad="38100" dist="38100" dir="2700000" algn="tl">
                  <a:srgbClr val="000000">
                    <a:alpha val="43137"/>
                  </a:srgbClr>
                </a:outerShdw>
              </a:effectLst>
            </a:endParaRPr>
          </a:p>
        </p:txBody>
      </p:sp>
      <p:sp>
        <p:nvSpPr>
          <p:cNvPr id="9221" name="Rectangle 5"/>
          <p:cNvSpPr>
            <a:spLocks noGrp="1" noChangeArrowheads="1"/>
          </p:cNvSpPr>
          <p:nvPr>
            <p:ph type="subTitle" idx="1"/>
          </p:nvPr>
        </p:nvSpPr>
        <p:spPr>
          <a:xfrm>
            <a:off x="0" y="2514600"/>
            <a:ext cx="8991600" cy="3276600"/>
          </a:xfrm>
        </p:spPr>
        <p:txBody>
          <a:bodyPr/>
          <a:lstStyle/>
          <a:p>
            <a:pPr marL="457200" indent="-457200" algn="ctr" rtl="1">
              <a:buFont typeface="Wingdings" pitchFamily="2" charset="2"/>
              <a:buChar char="ü"/>
            </a:pPr>
            <a:r>
              <a:rPr lang="fa-IR" sz="3200" dirty="0" smtClean="0">
                <a:solidFill>
                  <a:schemeClr val="tx1"/>
                </a:solidFill>
                <a:cs typeface="MRT_Two Bold" pitchFamily="18" charset="-78"/>
              </a:rPr>
              <a:t>هدف‌های </a:t>
            </a:r>
            <a:r>
              <a:rPr lang="fa-IR" sz="3200" dirty="0">
                <a:solidFill>
                  <a:schemeClr val="tx1"/>
                </a:solidFill>
                <a:cs typeface="MRT_Two Bold" pitchFamily="18" charset="-78"/>
              </a:rPr>
              <a:t>این حوزه به جریان‌هایی که با فعالیت‌های ذهنی و فکری انسان سرو کار دارند مربوط می‌شوند. </a:t>
            </a:r>
          </a:p>
          <a:p>
            <a:pPr marL="457200" indent="-457200" algn="ctr" rtl="1">
              <a:buFont typeface="Wingdings" pitchFamily="2" charset="2"/>
              <a:buChar char="ü"/>
            </a:pPr>
            <a:r>
              <a:rPr lang="fa-IR" sz="3200" dirty="0">
                <a:solidFill>
                  <a:schemeClr val="tx1"/>
                </a:solidFill>
                <a:cs typeface="MRT_Two Bold" pitchFamily="18" charset="-78"/>
              </a:rPr>
              <a:t>این حوزه مهم‌ترین حوزه یادگیری به شمار می‌آید ومناسب‌ترین وسیله سنجش هدف‌های این حوزه آزمون توانایی‌های شناختی است که به صورت کتبی اجرا می‌شود. </a:t>
            </a:r>
            <a:endParaRPr lang="en-US" sz="3200" dirty="0">
              <a:solidFill>
                <a:schemeClr val="tx1"/>
              </a:solidFill>
              <a:cs typeface="MRT_Two Bold" pitchFamily="18" charset="-78"/>
            </a:endParaRPr>
          </a:p>
        </p:txBody>
      </p:sp>
      <p:sp>
        <p:nvSpPr>
          <p:cNvPr id="2" name="Oval 1"/>
          <p:cNvSpPr/>
          <p:nvPr/>
        </p:nvSpPr>
        <p:spPr>
          <a:xfrm>
            <a:off x="6477000" y="685800"/>
            <a:ext cx="2667000" cy="1081980"/>
          </a:xfrm>
          <a:prstGeom prst="ellipse">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spcBef>
                <a:spcPct val="20000"/>
              </a:spcBef>
            </a:pPr>
            <a:r>
              <a:rPr lang="fa-IR" sz="2200" kern="0" dirty="0" smtClean="0">
                <a:solidFill>
                  <a:srgbClr val="9B2337"/>
                </a:solidFill>
                <a:cs typeface="MRT_Freehand" pitchFamily="2" charset="-78"/>
              </a:rPr>
              <a:t>حوزه شناختی (دانشی )</a:t>
            </a:r>
            <a:endParaRPr lang="fa-IR" sz="2200" kern="0" dirty="0">
              <a:solidFill>
                <a:srgbClr val="9B2337"/>
              </a:solidFill>
              <a:cs typeface="MRT_Freehand" pitchFamily="2" charset="-78"/>
            </a:endParaRPr>
          </a:p>
        </p:txBody>
      </p:sp>
      <p:sp>
        <p:nvSpPr>
          <p:cNvPr id="4" name="Slide Number Placeholder 3"/>
          <p:cNvSpPr>
            <a:spLocks noGrp="1"/>
          </p:cNvSpPr>
          <p:nvPr>
            <p:ph type="sldNum" sz="quarter" idx="4"/>
          </p:nvPr>
        </p:nvSpPr>
        <p:spPr/>
        <p:txBody>
          <a:bodyPr/>
          <a:lstStyle/>
          <a:p>
            <a:fld id="{66D1F85D-987A-43C2-B728-D12DA7496A61}"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1850406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subTitle" idx="1"/>
          </p:nvPr>
        </p:nvSpPr>
        <p:spPr>
          <a:xfrm>
            <a:off x="685800" y="2667000"/>
            <a:ext cx="7086600" cy="3429000"/>
          </a:xfrm>
        </p:spPr>
        <p:txBody>
          <a:bodyPr/>
          <a:lstStyle/>
          <a:p>
            <a:pPr algn="ctr"/>
            <a:r>
              <a:rPr lang="fa-IR" sz="3200" dirty="0">
                <a:solidFill>
                  <a:schemeClr val="tx1"/>
                </a:solidFill>
                <a:cs typeface="MRT_Two Bold" pitchFamily="18" charset="-78"/>
              </a:rPr>
              <a:t>شامل هدف هایی است که تغییرات حاصل در علایق ،نگرش ها و ارزش ها را نشان می دهد. مناسب ترین وسیله سنجش هدف های این حوزه چک لیست مشاهده رفتار یا فهرست وارسی است . </a:t>
            </a:r>
            <a:endParaRPr lang="en-US" sz="3200" dirty="0">
              <a:solidFill>
                <a:schemeClr val="tx1"/>
              </a:solidFill>
              <a:cs typeface="MRT_Two Bold" pitchFamily="18" charset="-78"/>
            </a:endParaRPr>
          </a:p>
        </p:txBody>
      </p:sp>
      <p:sp>
        <p:nvSpPr>
          <p:cNvPr id="4" name="Rectangle 4"/>
          <p:cNvSpPr txBox="1">
            <a:spLocks noChangeArrowheads="1"/>
          </p:cNvSpPr>
          <p:nvPr/>
        </p:nvSpPr>
        <p:spPr bwMode="auto">
          <a:xfrm>
            <a:off x="-152400" y="533400"/>
            <a:ext cx="6172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1">
                <a:solidFill>
                  <a:schemeClr val="tx1"/>
                </a:solidFill>
                <a:latin typeface="+mj-lt"/>
                <a:ea typeface="+mj-ea"/>
                <a:cs typeface="+mj-cs"/>
              </a:defRPr>
            </a:lvl1pPr>
            <a:lvl2pPr algn="l" rtl="0" eaLnBrk="1" fontAlgn="base" hangingPunct="1">
              <a:spcBef>
                <a:spcPct val="0"/>
              </a:spcBef>
              <a:spcAft>
                <a:spcPct val="0"/>
              </a:spcAft>
              <a:defRPr sz="3600" b="1" i="1">
                <a:solidFill>
                  <a:srgbClr val="9B2337"/>
                </a:solidFill>
                <a:latin typeface="Arial Black" pitchFamily="34" charset="0"/>
              </a:defRPr>
            </a:lvl2pPr>
            <a:lvl3pPr algn="l" rtl="0" eaLnBrk="1" fontAlgn="base" hangingPunct="1">
              <a:spcBef>
                <a:spcPct val="0"/>
              </a:spcBef>
              <a:spcAft>
                <a:spcPct val="0"/>
              </a:spcAft>
              <a:defRPr sz="3600" b="1" i="1">
                <a:solidFill>
                  <a:srgbClr val="9B2337"/>
                </a:solidFill>
                <a:latin typeface="Arial Black" pitchFamily="34" charset="0"/>
              </a:defRPr>
            </a:lvl3pPr>
            <a:lvl4pPr algn="l" rtl="0" eaLnBrk="1" fontAlgn="base" hangingPunct="1">
              <a:spcBef>
                <a:spcPct val="0"/>
              </a:spcBef>
              <a:spcAft>
                <a:spcPct val="0"/>
              </a:spcAft>
              <a:defRPr sz="3600" b="1" i="1">
                <a:solidFill>
                  <a:srgbClr val="9B2337"/>
                </a:solidFill>
                <a:latin typeface="Arial Black" pitchFamily="34" charset="0"/>
              </a:defRPr>
            </a:lvl4pPr>
            <a:lvl5pPr algn="l" rtl="0" eaLnBrk="1" fontAlgn="base" hangingPunct="1">
              <a:spcBef>
                <a:spcPct val="0"/>
              </a:spcBef>
              <a:spcAft>
                <a:spcPct val="0"/>
              </a:spcAft>
              <a:defRPr sz="3600" b="1" i="1">
                <a:solidFill>
                  <a:srgbClr val="9B2337"/>
                </a:solidFill>
                <a:latin typeface="Arial Black" pitchFamily="34" charset="0"/>
              </a:defRPr>
            </a:lvl5pPr>
            <a:lvl6pPr marL="457200" algn="l" rtl="0" eaLnBrk="1" fontAlgn="base" hangingPunct="1">
              <a:spcBef>
                <a:spcPct val="0"/>
              </a:spcBef>
              <a:spcAft>
                <a:spcPct val="0"/>
              </a:spcAft>
              <a:defRPr sz="3600" b="1" i="1">
                <a:solidFill>
                  <a:srgbClr val="9B2337"/>
                </a:solidFill>
                <a:latin typeface="Arial Black" pitchFamily="34" charset="0"/>
              </a:defRPr>
            </a:lvl6pPr>
            <a:lvl7pPr marL="914400" algn="l" rtl="0" eaLnBrk="1" fontAlgn="base" hangingPunct="1">
              <a:spcBef>
                <a:spcPct val="0"/>
              </a:spcBef>
              <a:spcAft>
                <a:spcPct val="0"/>
              </a:spcAft>
              <a:defRPr sz="3600" b="1" i="1">
                <a:solidFill>
                  <a:srgbClr val="9B2337"/>
                </a:solidFill>
                <a:latin typeface="Arial Black" pitchFamily="34" charset="0"/>
              </a:defRPr>
            </a:lvl7pPr>
            <a:lvl8pPr marL="1371600" algn="l" rtl="0" eaLnBrk="1" fontAlgn="base" hangingPunct="1">
              <a:spcBef>
                <a:spcPct val="0"/>
              </a:spcBef>
              <a:spcAft>
                <a:spcPct val="0"/>
              </a:spcAft>
              <a:defRPr sz="3600" b="1" i="1">
                <a:solidFill>
                  <a:srgbClr val="9B2337"/>
                </a:solidFill>
                <a:latin typeface="Arial Black" pitchFamily="34" charset="0"/>
              </a:defRPr>
            </a:lvl8pPr>
            <a:lvl9pPr marL="1828800" algn="l" rtl="0" eaLnBrk="1" fontAlgn="base" hangingPunct="1">
              <a:spcBef>
                <a:spcPct val="0"/>
              </a:spcBef>
              <a:spcAft>
                <a:spcPct val="0"/>
              </a:spcAft>
              <a:defRPr sz="3600" b="1" i="1">
                <a:solidFill>
                  <a:srgbClr val="9B2337"/>
                </a:solidFill>
                <a:latin typeface="Arial Black" pitchFamily="34" charset="0"/>
              </a:defRPr>
            </a:lvl9pPr>
          </a:lstStyle>
          <a:p>
            <a:pPr algn="ctr"/>
            <a:r>
              <a:rPr lang="fa-IR" dirty="0" smtClean="0">
                <a:ln w="12700">
                  <a:solidFill>
                    <a:srgbClr val="000000">
                      <a:satMod val="155000"/>
                    </a:srgbClr>
                  </a:solidFill>
                  <a:prstDash val="solid"/>
                </a:ln>
                <a:solidFill>
                  <a:srgbClr val="FFC000"/>
                </a:solidFill>
                <a:effectLst>
                  <a:outerShdw blurRad="38100" dist="38100" dir="2700000" algn="tl">
                    <a:srgbClr val="000000">
                      <a:alpha val="43137"/>
                    </a:srgbClr>
                  </a:outerShdw>
                </a:effectLst>
                <a:cs typeface="2  Zar" pitchFamily="2" charset="-78"/>
              </a:rPr>
              <a:t>طبقه بندی هدف های آموزشی  ازدیدگاه بلوم </a:t>
            </a:r>
            <a:endParaRPr lang="en-US" dirty="0">
              <a:ln w="12700">
                <a:solidFill>
                  <a:srgbClr val="000000">
                    <a:satMod val="155000"/>
                  </a:srgbClr>
                </a:solidFill>
                <a:prstDash val="solid"/>
              </a:ln>
              <a:solidFill>
                <a:srgbClr val="FFC000"/>
              </a:solidFill>
              <a:effectLst>
                <a:outerShdw blurRad="38100" dist="38100" dir="2700000" algn="tl">
                  <a:srgbClr val="000000">
                    <a:alpha val="43137"/>
                  </a:srgbClr>
                </a:outerShdw>
              </a:effectLst>
            </a:endParaRPr>
          </a:p>
        </p:txBody>
      </p:sp>
      <p:sp>
        <p:nvSpPr>
          <p:cNvPr id="5" name="Oval 4"/>
          <p:cNvSpPr/>
          <p:nvPr/>
        </p:nvSpPr>
        <p:spPr>
          <a:xfrm>
            <a:off x="6477000" y="685800"/>
            <a:ext cx="2667000" cy="1081980"/>
          </a:xfrm>
          <a:prstGeom prst="ellipse">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spcBef>
                <a:spcPct val="20000"/>
              </a:spcBef>
            </a:pPr>
            <a:r>
              <a:rPr lang="fa-IR" sz="2200" b="0" dirty="0">
                <a:solidFill>
                  <a:srgbClr val="C00000"/>
                </a:solidFill>
                <a:cs typeface="MRT_Freehand" pitchFamily="2" charset="-78"/>
              </a:rPr>
              <a:t>حوزه عاطفی (نگرشی )</a:t>
            </a:r>
            <a:endParaRPr lang="fa-IR" sz="2200" b="0" kern="0" dirty="0">
              <a:solidFill>
                <a:srgbClr val="C00000"/>
              </a:solidFill>
              <a:cs typeface="MRT_Freehand" pitchFamily="2" charset="-78"/>
            </a:endParaRPr>
          </a:p>
        </p:txBody>
      </p:sp>
      <p:sp>
        <p:nvSpPr>
          <p:cNvPr id="3" name="Slide Number Placeholder 2"/>
          <p:cNvSpPr>
            <a:spLocks noGrp="1"/>
          </p:cNvSpPr>
          <p:nvPr>
            <p:ph type="sldNum" sz="quarter" idx="4"/>
          </p:nvPr>
        </p:nvSpPr>
        <p:spPr/>
        <p:txBody>
          <a:bodyPr/>
          <a:lstStyle/>
          <a:p>
            <a:fld id="{66D1F85D-987A-43C2-B728-D12DA7496A61}" type="slidenum">
              <a:rPr lang="en-US" smtClean="0">
                <a:solidFill>
                  <a:srgbClr val="000000"/>
                </a:solidFill>
              </a:rPr>
              <a:pPr/>
              <a:t>57</a:t>
            </a:fld>
            <a:endParaRPr lang="en-US">
              <a:solidFill>
                <a:srgbClr val="000000"/>
              </a:solidFill>
            </a:endParaRPr>
          </a:p>
        </p:txBody>
      </p:sp>
    </p:spTree>
    <p:extLst>
      <p:ext uri="{BB962C8B-B14F-4D97-AF65-F5344CB8AC3E}">
        <p14:creationId xmlns:p14="http://schemas.microsoft.com/office/powerpoint/2010/main" val="25475968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subTitle" idx="1"/>
          </p:nvPr>
        </p:nvSpPr>
        <p:spPr>
          <a:xfrm>
            <a:off x="685800" y="2819400"/>
            <a:ext cx="7086600" cy="2514600"/>
          </a:xfrm>
        </p:spPr>
        <p:txBody>
          <a:bodyPr/>
          <a:lstStyle/>
          <a:p>
            <a:pPr algn="ctr" rtl="1"/>
            <a:r>
              <a:rPr lang="fa-IR" sz="3600" dirty="0">
                <a:solidFill>
                  <a:schemeClr val="tx1"/>
                </a:solidFill>
                <a:cs typeface="MRT_Two Bold" pitchFamily="18" charset="-78"/>
              </a:rPr>
              <a:t>به زمینه مهارت های حرکتی یا حرکات بدنی مربوط می شود مناسب ترین وسیله سنجش هدف </a:t>
            </a:r>
            <a:r>
              <a:rPr lang="fa-IR" sz="3600" dirty="0" smtClean="0">
                <a:solidFill>
                  <a:schemeClr val="tx1"/>
                </a:solidFill>
                <a:cs typeface="MRT_Two Bold" pitchFamily="18" charset="-78"/>
              </a:rPr>
              <a:t>های </a:t>
            </a:r>
            <a:r>
              <a:rPr lang="fa-IR" sz="3600" dirty="0">
                <a:solidFill>
                  <a:schemeClr val="tx1"/>
                </a:solidFill>
                <a:cs typeface="MRT_Two Bold" pitchFamily="18" charset="-78"/>
              </a:rPr>
              <a:t>این حوزه </a:t>
            </a:r>
            <a:r>
              <a:rPr lang="fa-IR" sz="3600" dirty="0" smtClean="0">
                <a:solidFill>
                  <a:schemeClr val="tx1"/>
                </a:solidFill>
                <a:cs typeface="MRT_Two Bold" pitchFamily="18" charset="-78"/>
              </a:rPr>
              <a:t>آزمونهای</a:t>
            </a:r>
            <a:r>
              <a:rPr lang="fa-IR" sz="3600" dirty="0" smtClean="0">
                <a:solidFill>
                  <a:srgbClr val="000000"/>
                </a:solidFill>
                <a:cs typeface="MRT_Two Bold" pitchFamily="18" charset="-78"/>
              </a:rPr>
              <a:t> عملکردی </a:t>
            </a:r>
          </a:p>
          <a:p>
            <a:pPr algn="ctr" rtl="1"/>
            <a:r>
              <a:rPr lang="fa-IR" sz="3600" dirty="0" smtClean="0">
                <a:solidFill>
                  <a:srgbClr val="000000"/>
                </a:solidFill>
                <a:cs typeface="MRT_Two Bold" pitchFamily="18" charset="-78"/>
              </a:rPr>
              <a:t>است</a:t>
            </a:r>
            <a:r>
              <a:rPr lang="fa-IR" sz="3600" dirty="0" smtClean="0">
                <a:solidFill>
                  <a:schemeClr val="tx1"/>
                </a:solidFill>
                <a:cs typeface="MRT_Two Bold" pitchFamily="18" charset="-78"/>
              </a:rPr>
              <a:t>  </a:t>
            </a:r>
            <a:endParaRPr lang="en-US" sz="3600" dirty="0">
              <a:solidFill>
                <a:schemeClr val="tx1"/>
              </a:solidFill>
              <a:cs typeface="MRT_Two Bold" pitchFamily="18" charset="-78"/>
            </a:endParaRPr>
          </a:p>
        </p:txBody>
      </p:sp>
      <p:sp>
        <p:nvSpPr>
          <p:cNvPr id="4" name="Rectangle 4"/>
          <p:cNvSpPr txBox="1">
            <a:spLocks noChangeArrowheads="1"/>
          </p:cNvSpPr>
          <p:nvPr/>
        </p:nvSpPr>
        <p:spPr bwMode="auto">
          <a:xfrm>
            <a:off x="-152400" y="533400"/>
            <a:ext cx="6172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1">
                <a:solidFill>
                  <a:schemeClr val="tx1"/>
                </a:solidFill>
                <a:latin typeface="+mj-lt"/>
                <a:ea typeface="+mj-ea"/>
                <a:cs typeface="+mj-cs"/>
              </a:defRPr>
            </a:lvl1pPr>
            <a:lvl2pPr algn="l" rtl="0" eaLnBrk="1" fontAlgn="base" hangingPunct="1">
              <a:spcBef>
                <a:spcPct val="0"/>
              </a:spcBef>
              <a:spcAft>
                <a:spcPct val="0"/>
              </a:spcAft>
              <a:defRPr sz="3600" b="1" i="1">
                <a:solidFill>
                  <a:srgbClr val="9B2337"/>
                </a:solidFill>
                <a:latin typeface="Arial Black" pitchFamily="34" charset="0"/>
              </a:defRPr>
            </a:lvl2pPr>
            <a:lvl3pPr algn="l" rtl="0" eaLnBrk="1" fontAlgn="base" hangingPunct="1">
              <a:spcBef>
                <a:spcPct val="0"/>
              </a:spcBef>
              <a:spcAft>
                <a:spcPct val="0"/>
              </a:spcAft>
              <a:defRPr sz="3600" b="1" i="1">
                <a:solidFill>
                  <a:srgbClr val="9B2337"/>
                </a:solidFill>
                <a:latin typeface="Arial Black" pitchFamily="34" charset="0"/>
              </a:defRPr>
            </a:lvl3pPr>
            <a:lvl4pPr algn="l" rtl="0" eaLnBrk="1" fontAlgn="base" hangingPunct="1">
              <a:spcBef>
                <a:spcPct val="0"/>
              </a:spcBef>
              <a:spcAft>
                <a:spcPct val="0"/>
              </a:spcAft>
              <a:defRPr sz="3600" b="1" i="1">
                <a:solidFill>
                  <a:srgbClr val="9B2337"/>
                </a:solidFill>
                <a:latin typeface="Arial Black" pitchFamily="34" charset="0"/>
              </a:defRPr>
            </a:lvl4pPr>
            <a:lvl5pPr algn="l" rtl="0" eaLnBrk="1" fontAlgn="base" hangingPunct="1">
              <a:spcBef>
                <a:spcPct val="0"/>
              </a:spcBef>
              <a:spcAft>
                <a:spcPct val="0"/>
              </a:spcAft>
              <a:defRPr sz="3600" b="1" i="1">
                <a:solidFill>
                  <a:srgbClr val="9B2337"/>
                </a:solidFill>
                <a:latin typeface="Arial Black" pitchFamily="34" charset="0"/>
              </a:defRPr>
            </a:lvl5pPr>
            <a:lvl6pPr marL="457200" algn="l" rtl="0" eaLnBrk="1" fontAlgn="base" hangingPunct="1">
              <a:spcBef>
                <a:spcPct val="0"/>
              </a:spcBef>
              <a:spcAft>
                <a:spcPct val="0"/>
              </a:spcAft>
              <a:defRPr sz="3600" b="1" i="1">
                <a:solidFill>
                  <a:srgbClr val="9B2337"/>
                </a:solidFill>
                <a:latin typeface="Arial Black" pitchFamily="34" charset="0"/>
              </a:defRPr>
            </a:lvl6pPr>
            <a:lvl7pPr marL="914400" algn="l" rtl="0" eaLnBrk="1" fontAlgn="base" hangingPunct="1">
              <a:spcBef>
                <a:spcPct val="0"/>
              </a:spcBef>
              <a:spcAft>
                <a:spcPct val="0"/>
              </a:spcAft>
              <a:defRPr sz="3600" b="1" i="1">
                <a:solidFill>
                  <a:srgbClr val="9B2337"/>
                </a:solidFill>
                <a:latin typeface="Arial Black" pitchFamily="34" charset="0"/>
              </a:defRPr>
            </a:lvl7pPr>
            <a:lvl8pPr marL="1371600" algn="l" rtl="0" eaLnBrk="1" fontAlgn="base" hangingPunct="1">
              <a:spcBef>
                <a:spcPct val="0"/>
              </a:spcBef>
              <a:spcAft>
                <a:spcPct val="0"/>
              </a:spcAft>
              <a:defRPr sz="3600" b="1" i="1">
                <a:solidFill>
                  <a:srgbClr val="9B2337"/>
                </a:solidFill>
                <a:latin typeface="Arial Black" pitchFamily="34" charset="0"/>
              </a:defRPr>
            </a:lvl8pPr>
            <a:lvl9pPr marL="1828800" algn="l" rtl="0" eaLnBrk="1" fontAlgn="base" hangingPunct="1">
              <a:spcBef>
                <a:spcPct val="0"/>
              </a:spcBef>
              <a:spcAft>
                <a:spcPct val="0"/>
              </a:spcAft>
              <a:defRPr sz="3600" b="1" i="1">
                <a:solidFill>
                  <a:srgbClr val="9B2337"/>
                </a:solidFill>
                <a:latin typeface="Arial Black" pitchFamily="34" charset="0"/>
              </a:defRPr>
            </a:lvl9pPr>
          </a:lstStyle>
          <a:p>
            <a:pPr algn="ctr"/>
            <a:r>
              <a:rPr lang="fa-IR" dirty="0" smtClean="0">
                <a:ln w="12700">
                  <a:solidFill>
                    <a:srgbClr val="000000">
                      <a:satMod val="155000"/>
                    </a:srgbClr>
                  </a:solidFill>
                  <a:prstDash val="solid"/>
                </a:ln>
                <a:solidFill>
                  <a:srgbClr val="FFC000"/>
                </a:solidFill>
                <a:effectLst>
                  <a:outerShdw blurRad="38100" dist="38100" dir="2700000" algn="tl">
                    <a:srgbClr val="000000">
                      <a:alpha val="43137"/>
                    </a:srgbClr>
                  </a:outerShdw>
                </a:effectLst>
                <a:cs typeface="2  Zar" pitchFamily="2" charset="-78"/>
              </a:rPr>
              <a:t>طبقه بندی هدف های آموزشی</a:t>
            </a:r>
          </a:p>
          <a:p>
            <a:pPr algn="ctr"/>
            <a:r>
              <a:rPr lang="fa-IR" dirty="0" smtClean="0">
                <a:ln w="12700">
                  <a:solidFill>
                    <a:srgbClr val="000000">
                      <a:satMod val="155000"/>
                    </a:srgbClr>
                  </a:solidFill>
                  <a:prstDash val="solid"/>
                </a:ln>
                <a:solidFill>
                  <a:srgbClr val="FFC000"/>
                </a:solidFill>
                <a:effectLst>
                  <a:outerShdw blurRad="38100" dist="38100" dir="2700000" algn="tl">
                    <a:srgbClr val="000000">
                      <a:alpha val="43137"/>
                    </a:srgbClr>
                  </a:outerShdw>
                </a:effectLst>
                <a:cs typeface="2  Zar" pitchFamily="2" charset="-78"/>
              </a:rPr>
              <a:t>ازدیدگاه بلوم </a:t>
            </a:r>
            <a:endParaRPr lang="en-US" dirty="0">
              <a:ln w="12700">
                <a:solidFill>
                  <a:srgbClr val="000000">
                    <a:satMod val="155000"/>
                  </a:srgbClr>
                </a:solidFill>
                <a:prstDash val="solid"/>
              </a:ln>
              <a:solidFill>
                <a:srgbClr val="FFC000"/>
              </a:solidFill>
              <a:effectLst>
                <a:outerShdw blurRad="38100" dist="38100" dir="2700000" algn="tl">
                  <a:srgbClr val="000000">
                    <a:alpha val="43137"/>
                  </a:srgbClr>
                </a:outerShdw>
              </a:effectLst>
            </a:endParaRPr>
          </a:p>
        </p:txBody>
      </p:sp>
      <p:sp>
        <p:nvSpPr>
          <p:cNvPr id="5" name="Oval 4"/>
          <p:cNvSpPr/>
          <p:nvPr/>
        </p:nvSpPr>
        <p:spPr>
          <a:xfrm>
            <a:off x="6019800" y="833378"/>
            <a:ext cx="3124200" cy="1081980"/>
          </a:xfrm>
          <a:prstGeom prst="ellipse">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spcBef>
                <a:spcPts val="0"/>
              </a:spcBef>
            </a:pPr>
            <a:r>
              <a:rPr lang="fa-IR" sz="2200" b="0" dirty="0">
                <a:solidFill>
                  <a:srgbClr val="C00000"/>
                </a:solidFill>
                <a:cs typeface="MRT_Freehand" pitchFamily="2" charset="-78"/>
              </a:rPr>
              <a:t>حوزه روانی – حرکتی (</a:t>
            </a:r>
            <a:r>
              <a:rPr lang="fa-IR" sz="2200" b="0" dirty="0" smtClean="0">
                <a:solidFill>
                  <a:srgbClr val="C00000"/>
                </a:solidFill>
                <a:cs typeface="MRT_Freehand" pitchFamily="2" charset="-78"/>
              </a:rPr>
              <a:t>مهارتی}</a:t>
            </a:r>
            <a:endParaRPr lang="fa-IR" sz="2200" b="0" kern="0" dirty="0">
              <a:solidFill>
                <a:srgbClr val="C00000"/>
              </a:solidFill>
              <a:cs typeface="MRT_Freehand" pitchFamily="2" charset="-78"/>
            </a:endParaRPr>
          </a:p>
        </p:txBody>
      </p:sp>
      <p:sp>
        <p:nvSpPr>
          <p:cNvPr id="3" name="Slide Number Placeholder 2"/>
          <p:cNvSpPr>
            <a:spLocks noGrp="1"/>
          </p:cNvSpPr>
          <p:nvPr>
            <p:ph type="sldNum" sz="quarter" idx="4"/>
          </p:nvPr>
        </p:nvSpPr>
        <p:spPr/>
        <p:txBody>
          <a:bodyPr/>
          <a:lstStyle/>
          <a:p>
            <a:fld id="{66D1F85D-987A-43C2-B728-D12DA7496A61}"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33304563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19200" y="304800"/>
            <a:ext cx="7543800" cy="533400"/>
          </a:xfrm>
        </p:spPr>
        <p:txBody>
          <a:bodyPr/>
          <a:lstStyle/>
          <a:p>
            <a:pPr algn="ctr" rtl="1"/>
            <a:r>
              <a:rPr lang="fa-IR" sz="4000" b="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Tahoma"/>
                <a:ea typeface="+mn-ea"/>
                <a:cs typeface="MRT_Nadine" pitchFamily="2" charset="-78"/>
              </a:rPr>
              <a:t> </a:t>
            </a:r>
            <a:r>
              <a:rPr lang="fa-IR" sz="4000" b="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ahoma"/>
                <a:ea typeface="+mn-ea"/>
                <a:cs typeface="MRT_Nadine" pitchFamily="2" charset="-78"/>
              </a:rPr>
              <a:t>حوزه </a:t>
            </a:r>
            <a:r>
              <a:rPr lang="fa-IR" sz="4000" b="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Tahoma"/>
                <a:ea typeface="+mn-ea"/>
                <a:cs typeface="MRT_Nadine" pitchFamily="2" charset="-78"/>
              </a:rPr>
              <a:t>شناختی</a:t>
            </a:r>
            <a:endParaRPr lang="en-US" sz="6000" b="0" dirty="0">
              <a:ln w="18415" cmpd="sng">
                <a:solidFill>
                  <a:srgbClr val="FFFFFF"/>
                </a:solidFill>
                <a:prstDash val="solid"/>
              </a:ln>
              <a:solidFill>
                <a:srgbClr val="FFFF00"/>
              </a:solidFill>
              <a:effectLst>
                <a:outerShdw blurRad="63500" dir="3600000" algn="tl" rotWithShape="0">
                  <a:srgbClr val="000000">
                    <a:alpha val="70000"/>
                  </a:srgbClr>
                </a:outerShdw>
              </a:effectLst>
              <a:cs typeface="MRT_Nadine" pitchFamily="2" charset="-78"/>
            </a:endParaRPr>
          </a:p>
        </p:txBody>
      </p:sp>
      <p:sp>
        <p:nvSpPr>
          <p:cNvPr id="15363" name="Rectangle 3"/>
          <p:cNvSpPr>
            <a:spLocks noGrp="1" noChangeArrowheads="1"/>
          </p:cNvSpPr>
          <p:nvPr>
            <p:ph type="body" sz="half" idx="1"/>
          </p:nvPr>
        </p:nvSpPr>
        <p:spPr>
          <a:xfrm>
            <a:off x="990600" y="914400"/>
            <a:ext cx="7848600" cy="5257800"/>
          </a:xfrm>
        </p:spPr>
        <p:txBody>
          <a:bodyPr/>
          <a:lstStyle/>
          <a:p>
            <a:pPr marL="0" indent="0" algn="ctr">
              <a:lnSpc>
                <a:spcPts val="3900"/>
              </a:lnSpc>
              <a:spcBef>
                <a:spcPts val="0"/>
              </a:spcBef>
            </a:pPr>
            <a:r>
              <a:rPr lang="fa-IR" sz="3600" b="0" dirty="0">
                <a:ln w="18415" cmpd="sng">
                  <a:solidFill>
                    <a:srgbClr val="FFFFFF"/>
                  </a:solidFill>
                  <a:prstDash val="solid"/>
                </a:ln>
                <a:solidFill>
                  <a:srgbClr val="FFFFFF"/>
                </a:solidFill>
                <a:cs typeface="MRT_Farah Medium" pitchFamily="2" charset="-78"/>
              </a:rPr>
              <a:t>هدفهای حوزه شناختی به جریانهایی که با فعالیتهای ذهنی و فکری آدمی سرو کار دارند مربوط می شوند . از این لحاظ این حوزه مهم ترین حوزه یادگیری به شمار </a:t>
            </a:r>
            <a:endParaRPr lang="fa-IR" sz="3600" b="0" dirty="0" smtClean="0">
              <a:ln w="18415" cmpd="sng">
                <a:solidFill>
                  <a:srgbClr val="FFFFFF"/>
                </a:solidFill>
                <a:prstDash val="solid"/>
              </a:ln>
              <a:solidFill>
                <a:srgbClr val="FFFFFF"/>
              </a:solidFill>
              <a:cs typeface="MRT_Farah Medium" pitchFamily="2" charset="-78"/>
            </a:endParaRPr>
          </a:p>
          <a:p>
            <a:pPr marL="0" indent="0" algn="ctr">
              <a:lnSpc>
                <a:spcPts val="3900"/>
              </a:lnSpc>
              <a:spcBef>
                <a:spcPts val="0"/>
              </a:spcBef>
            </a:pPr>
            <a:r>
              <a:rPr lang="fa-IR" sz="3600" b="0" dirty="0" smtClean="0">
                <a:ln w="18415" cmpd="sng">
                  <a:solidFill>
                    <a:srgbClr val="FFFFFF"/>
                  </a:solidFill>
                  <a:prstDash val="solid"/>
                </a:ln>
                <a:solidFill>
                  <a:srgbClr val="FFFFFF"/>
                </a:solidFill>
                <a:cs typeface="MRT_Farah Medium" pitchFamily="2" charset="-78"/>
              </a:rPr>
              <a:t>می </a:t>
            </a:r>
            <a:r>
              <a:rPr lang="fa-IR" sz="3600" b="0" dirty="0">
                <a:ln w="18415" cmpd="sng">
                  <a:solidFill>
                    <a:srgbClr val="FFFFFF"/>
                  </a:solidFill>
                  <a:prstDash val="solid"/>
                </a:ln>
                <a:solidFill>
                  <a:srgbClr val="FFFFFF"/>
                </a:solidFill>
                <a:cs typeface="MRT_Farah Medium" pitchFamily="2" charset="-78"/>
              </a:rPr>
              <a:t>آید , زیرا اکثریت فعالیتهای تحصیلی آموزشگاهها و غالب موضوعهای درسی و هدفهای آموزشی به این حوزه مربوط می شوند آزمونهای مورد نیاز برای سنجش هدفهای حوزه شناختی آزمونهای تواناییهای شناختی هستند که غالبا به صورت کتبی تهیه واجرا می شود .</a:t>
            </a:r>
            <a:endParaRPr lang="en-US" sz="3600" b="0" dirty="0">
              <a:ln w="18415" cmpd="sng">
                <a:solidFill>
                  <a:srgbClr val="FFFFFF"/>
                </a:solidFill>
                <a:prstDash val="solid"/>
              </a:ln>
              <a:solidFill>
                <a:srgbClr val="FFFFFF"/>
              </a:solidFill>
              <a:cs typeface="MRT_Farah Medium" pitchFamily="2" charset="-78"/>
            </a:endParaRPr>
          </a:p>
        </p:txBody>
      </p:sp>
      <p:sp>
        <p:nvSpPr>
          <p:cNvPr id="3" name="Slide Number Placeholder 2"/>
          <p:cNvSpPr>
            <a:spLocks noGrp="1"/>
          </p:cNvSpPr>
          <p:nvPr>
            <p:ph type="sldNum" sz="quarter" idx="12"/>
          </p:nvPr>
        </p:nvSpPr>
        <p:spPr>
          <a:xfrm>
            <a:off x="7010400" y="6553200"/>
            <a:ext cx="2133600" cy="136525"/>
          </a:xfrm>
        </p:spPr>
        <p:txBody>
          <a:bodyPr/>
          <a:lstStyle/>
          <a:p>
            <a:fld id="{E7EC313D-2735-4640-8726-C22CF2E83971}" type="slidenum">
              <a:rPr lang="en-US" sz="1200" smtClean="0">
                <a:solidFill>
                  <a:srgbClr val="FFFFFF"/>
                </a:solidFill>
              </a:rPr>
              <a:pPr/>
              <a:t>59</a:t>
            </a:fld>
            <a:endParaRPr lang="en-US" sz="1200" dirty="0">
              <a:solidFill>
                <a:srgbClr val="FFFFFF"/>
              </a:solidFill>
            </a:endParaRPr>
          </a:p>
        </p:txBody>
      </p:sp>
    </p:spTree>
    <p:extLst>
      <p:ext uri="{BB962C8B-B14F-4D97-AF65-F5344CB8AC3E}">
        <p14:creationId xmlns:p14="http://schemas.microsoft.com/office/powerpoint/2010/main" val="42343969"/>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57200" y="152400"/>
            <a:ext cx="8229600" cy="609600"/>
          </a:xfrm>
          <a:prstGeom prst="flowChartAlternateProcess">
            <a:avLst/>
          </a:prstGeom>
          <a:solidFill>
            <a:srgbClr val="FFC000"/>
          </a:solidFill>
        </p:spPr>
        <p:txBody>
          <a:bodyPr/>
          <a:lstStyle/>
          <a:p>
            <a:pPr algn="ctr"/>
            <a:r>
              <a:rPr lang="fa-IR" b="1" dirty="0">
                <a:solidFill>
                  <a:schemeClr val="tx1"/>
                </a:solidFill>
                <a:cs typeface="MRT_Digital Arabia XL" pitchFamily="2" charset="-78"/>
              </a:rPr>
              <a:t>تاریخچه امتحانات کتبی</a:t>
            </a:r>
            <a:endParaRPr lang="en-US" b="1" dirty="0">
              <a:solidFill>
                <a:schemeClr val="tx1"/>
              </a:solidFill>
              <a:cs typeface="MRT_Digital Arabia XL" pitchFamily="2" charset="-78"/>
            </a:endParaRPr>
          </a:p>
        </p:txBody>
      </p:sp>
      <p:sp>
        <p:nvSpPr>
          <p:cNvPr id="201731" name="Rectangle 3"/>
          <p:cNvSpPr>
            <a:spLocks noGrp="1" noChangeArrowheads="1"/>
          </p:cNvSpPr>
          <p:nvPr>
            <p:ph idx="1"/>
          </p:nvPr>
        </p:nvSpPr>
        <p:spPr/>
        <p:style>
          <a:lnRef idx="2">
            <a:schemeClr val="accent4"/>
          </a:lnRef>
          <a:fillRef idx="1">
            <a:schemeClr val="lt1"/>
          </a:fillRef>
          <a:effectRef idx="0">
            <a:schemeClr val="accent4"/>
          </a:effectRef>
          <a:fontRef idx="minor">
            <a:schemeClr val="dk1"/>
          </a:fontRef>
        </p:style>
        <p:txBody>
          <a:bodyPr/>
          <a:lstStyle/>
          <a:p>
            <a:pPr algn="ctr" rtl="1">
              <a:buFontTx/>
              <a:buNone/>
            </a:pPr>
            <a:r>
              <a:rPr lang="fa-IR" sz="2900" b="1" dirty="0">
                <a:effectLst>
                  <a:outerShdw blurRad="38100" dist="38100" dir="2700000" algn="tl">
                    <a:srgbClr val="000000">
                      <a:alpha val="43137"/>
                    </a:srgbClr>
                  </a:outerShdw>
                </a:effectLst>
                <a:cs typeface="MRT_Digital Arabia XL" pitchFamily="2" charset="-78"/>
              </a:rPr>
              <a:t>تا قرن نوزدهم امتحانات کتبی ناشناخته بود شاید بتوان تلاش های انجام گرفته در سال 1854 در مدارس بوستون آمریکا را به عنوان یکی از اولین تلاش ها برای استفاده از اندازه گیری در امر ارزشیابی به حساب آورد.در این حرکت سعی شد تا نمرات دانش آموزان به مثابه منبعی جهت ارزشیابی برنامه های آموزشی به کار </a:t>
            </a:r>
            <a:r>
              <a:rPr lang="fa-IR" sz="2900" b="1" dirty="0" smtClean="0">
                <a:effectLst>
                  <a:outerShdw blurRad="38100" dist="38100" dir="2700000" algn="tl">
                    <a:srgbClr val="000000">
                      <a:alpha val="43137"/>
                    </a:srgbClr>
                  </a:outerShdw>
                </a:effectLst>
                <a:cs typeface="MRT_Digital Arabia XL" pitchFamily="2" charset="-78"/>
              </a:rPr>
              <a:t>گرفته </a:t>
            </a:r>
            <a:r>
              <a:rPr lang="fa-IR" sz="2900" b="1" dirty="0">
                <a:effectLst>
                  <a:outerShdw blurRad="38100" dist="38100" dir="2700000" algn="tl">
                    <a:srgbClr val="000000">
                      <a:alpha val="43137"/>
                    </a:srgbClr>
                  </a:outerShdw>
                </a:effectLst>
                <a:cs typeface="MRT_Digital Arabia XL" pitchFamily="2" charset="-78"/>
              </a:rPr>
              <a:t>شود وبه این ترتیب امتحانات کتبی رایج گردید</a:t>
            </a:r>
            <a:r>
              <a:rPr lang="fa-IR" sz="2900" b="1" dirty="0" smtClean="0">
                <a:effectLst>
                  <a:outerShdw blurRad="38100" dist="38100" dir="2700000" algn="tl">
                    <a:srgbClr val="000000">
                      <a:alpha val="43137"/>
                    </a:srgbClr>
                  </a:outerShdw>
                </a:effectLst>
                <a:cs typeface="MRT_Digital Arabia XL" pitchFamily="2" charset="-78"/>
              </a:rPr>
              <a:t>.</a:t>
            </a:r>
          </a:p>
          <a:p>
            <a:pPr algn="ctr" rtl="1">
              <a:buFontTx/>
              <a:buNone/>
            </a:pPr>
            <a:r>
              <a:rPr lang="fa-IR" sz="2900" b="1" dirty="0" smtClean="0">
                <a:effectLst>
                  <a:outerShdw blurRad="38100" dist="38100" dir="2700000" algn="tl">
                    <a:srgbClr val="000000">
                      <a:alpha val="43137"/>
                    </a:srgbClr>
                  </a:outerShdw>
                </a:effectLst>
                <a:cs typeface="MRT_Digital Arabia XL" pitchFamily="2" charset="-78"/>
              </a:rPr>
              <a:t>ارزشیابی تحصیلی درایران از سال 1303 تاکنون به صورت امتحان کتبی شفاهی براساس ملاک 20 -  0جریان داشته است .  </a:t>
            </a:r>
            <a:endParaRPr lang="en-US" sz="2900" b="1" dirty="0">
              <a:effectLst>
                <a:outerShdw blurRad="38100" dist="38100" dir="2700000" algn="tl">
                  <a:srgbClr val="000000">
                    <a:alpha val="43137"/>
                  </a:srgbClr>
                </a:outerShdw>
              </a:effectLst>
              <a:cs typeface="MRT_Digital Arabia XL" pitchFamily="2" charset="-78"/>
            </a:endParaRPr>
          </a:p>
        </p:txBody>
      </p:sp>
      <p:sp>
        <p:nvSpPr>
          <p:cNvPr id="3" name="Slide Number Placeholder 2"/>
          <p:cNvSpPr>
            <a:spLocks noGrp="1"/>
          </p:cNvSpPr>
          <p:nvPr>
            <p:ph type="sldNum" sz="quarter" idx="12"/>
          </p:nvPr>
        </p:nvSpPr>
        <p:spPr/>
        <p:txBody>
          <a:bodyPr/>
          <a:lstStyle/>
          <a:p>
            <a:fld id="{C459802D-C7AC-4D3C-BB80-E330B30CBC85}" type="slidenum">
              <a:rPr lang="en-US" smtClean="0">
                <a:solidFill>
                  <a:schemeClr val="bg1"/>
                </a:solidFill>
              </a:rPr>
              <a:pPr/>
              <a:t>6</a:t>
            </a:fld>
            <a:endParaRPr lang="en-US">
              <a:solidFill>
                <a:schemeClr val="bg1"/>
              </a:solidFill>
            </a:endParaRPr>
          </a:p>
        </p:txBody>
      </p:sp>
      <p:pic>
        <p:nvPicPr>
          <p:cNvPr id="7" name="Picture 8" descr="C:\Program Files\Microsoft Office\MEDIA\CAGCAT10\j0293236.wmf"/>
          <p:cNvPicPr>
            <a:picLocks noChangeAspect="1" noChangeArrowheads="1"/>
          </p:cNvPicPr>
          <p:nvPr/>
        </p:nvPicPr>
        <p:blipFill>
          <a:blip r:embed="rId3" cstate="print">
            <a:duotone>
              <a:prstClr val="black"/>
              <a:srgbClr val="B32C16">
                <a:tint val="45000"/>
                <a:satMod val="400000"/>
              </a:srgbClr>
            </a:duotone>
            <a:extLst>
              <a:ext uri="{28A0092B-C50C-407E-A947-70E740481C1C}">
                <a14:useLocalDpi xmlns:a14="http://schemas.microsoft.com/office/drawing/2010/main" val="0"/>
              </a:ext>
            </a:extLst>
          </a:blip>
          <a:srcRect/>
          <a:stretch>
            <a:fillRect/>
          </a:stretch>
        </p:blipFill>
        <p:spPr bwMode="auto">
          <a:xfrm>
            <a:off x="458211" y="228600"/>
            <a:ext cx="664618" cy="49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8093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p:cNvSpPr>
            <a:spLocks noGrp="1" noChangeArrowheads="1"/>
          </p:cNvSpPr>
          <p:nvPr>
            <p:ph type="title" idx="4294967295"/>
          </p:nvPr>
        </p:nvSpPr>
        <p:spPr>
          <a:xfrm>
            <a:off x="2138363" y="584200"/>
            <a:ext cx="6518275" cy="900113"/>
          </a:xfrm>
          <a:solidFill>
            <a:srgbClr val="FF66CC"/>
          </a:solidFill>
        </p:spPr>
        <p:txBody>
          <a:bodyPr anchor="b"/>
          <a:lstStyle/>
          <a:p>
            <a:r>
              <a:rPr lang="fa-IR" sz="6000" b="1" dirty="0">
                <a:solidFill>
                  <a:schemeClr val="tx1"/>
                </a:solidFill>
                <a:latin typeface="IranNastaliq" pitchFamily="18" charset="0"/>
                <a:cs typeface="2  Zar" pitchFamily="2" charset="-78"/>
              </a:rPr>
              <a:t>طبقات  حیطه شناختی</a:t>
            </a:r>
            <a:endParaRPr lang="en-US" sz="6000" b="1" dirty="0">
              <a:solidFill>
                <a:schemeClr val="tx1"/>
              </a:solidFill>
              <a:latin typeface="IranNastaliq" pitchFamily="18" charset="0"/>
              <a:cs typeface="2  Zar" pitchFamily="2" charset="-78"/>
            </a:endParaRPr>
          </a:p>
        </p:txBody>
      </p:sp>
      <p:graphicFrame>
        <p:nvGraphicFramePr>
          <p:cNvPr id="209977" name="Group 57"/>
          <p:cNvGraphicFramePr>
            <a:graphicFrameLocks noGrp="1"/>
          </p:cNvGraphicFramePr>
          <p:nvPr>
            <p:extLst>
              <p:ext uri="{D42A27DB-BD31-4B8C-83A1-F6EECF244321}">
                <p14:modId xmlns:p14="http://schemas.microsoft.com/office/powerpoint/2010/main" val="3577357038"/>
              </p:ext>
            </p:extLst>
          </p:nvPr>
        </p:nvGraphicFramePr>
        <p:xfrm>
          <a:off x="247650" y="2078038"/>
          <a:ext cx="8534400" cy="4436745"/>
        </p:xfrm>
        <a:graphic>
          <a:graphicData uri="http://schemas.openxmlformats.org/drawingml/2006/table">
            <a:tbl>
              <a:tblPr rtl="1"/>
              <a:tblGrid>
                <a:gridCol w="13716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1395412">
                  <a:extLst>
                    <a:ext uri="{9D8B030D-6E8A-4147-A177-3AD203B41FA5}">
                      <a16:colId xmlns:a16="http://schemas.microsoft.com/office/drawing/2014/main" xmlns="" val="20002"/>
                    </a:ext>
                  </a:extLst>
                </a:gridCol>
                <a:gridCol w="1423988">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gridCol w="1524000">
                  <a:extLst>
                    <a:ext uri="{9D8B030D-6E8A-4147-A177-3AD203B41FA5}">
                      <a16:colId xmlns:a16="http://schemas.microsoft.com/office/drawing/2014/main" xmlns="" val="20005"/>
                    </a:ext>
                  </a:extLst>
                </a:gridCol>
              </a:tblGrid>
              <a:tr h="68580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dirty="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ارزشیابی</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extLst>
                  <a:ext uri="{0D108BD9-81ED-4DB2-BD59-A6C34878D82A}">
                    <a16:rowId xmlns:a16="http://schemas.microsoft.com/office/drawing/2014/main" xmlns="" val="10000"/>
                  </a:ext>
                </a:extLst>
              </a:tr>
              <a:tr h="68580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ترکیب</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ترکیب</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extLst>
                  <a:ext uri="{0D108BD9-81ED-4DB2-BD59-A6C34878D82A}">
                    <a16:rowId xmlns:a16="http://schemas.microsoft.com/office/drawing/2014/main" xmlns="" val="10001"/>
                  </a:ext>
                </a:extLst>
              </a:tr>
              <a:tr h="68580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14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cs typeface="2  Zar" pitchFamily="2" charset="-78"/>
                          <a:hlinkClick r:id="rId2" action="ppaction://hlinkpres?slideindex=1&amp;slidetitle="/>
                        </a:rPr>
                        <a:t>از عینی و ساده به انتزاعی و پیچیده</a:t>
                      </a:r>
                      <a:r>
                        <a:rPr kumimoji="0" lang="fa-IR" sz="2800" b="1" i="0" u="none" strike="noStrike" cap="none" normalizeH="0" baseline="0" dirty="0" smtClean="0">
                          <a:ln>
                            <a:noFill/>
                          </a:ln>
                          <a:solidFill>
                            <a:srgbClr val="FF0000"/>
                          </a:solidFill>
                          <a:effectLst/>
                          <a:latin typeface="Times New Roman" pitchFamily="18" charset="0"/>
                          <a:cs typeface="2  Zar" pitchFamily="2" charset="-78"/>
                          <a:hlinkClick r:id="rId2" action="ppaction://hlinkpres?slideindex=1&amp;slidetitle="/>
                        </a:rPr>
                        <a:t> </a:t>
                      </a:r>
                      <a:endParaRPr kumimoji="0" lang="en-US" sz="2800" b="1" i="0" u="none" strike="noStrike" cap="none" normalizeH="0" baseline="0" dirty="0" smtClean="0">
                        <a:ln>
                          <a:noFill/>
                        </a:ln>
                        <a:solidFill>
                          <a:srgbClr val="FF0000"/>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تجزیه و تحلیل</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تجزیه و تحلیل</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تجزیه و تحلیل</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extLst>
                  <a:ext uri="{0D108BD9-81ED-4DB2-BD59-A6C34878D82A}">
                    <a16:rowId xmlns:a16="http://schemas.microsoft.com/office/drawing/2014/main" xmlns="" val="10002"/>
                  </a:ext>
                </a:extLst>
              </a:tr>
              <a:tr h="68580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کاربرد</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کاربرد</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کاربرد</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کاربرد</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extLst>
                  <a:ext uri="{0D108BD9-81ED-4DB2-BD59-A6C34878D82A}">
                    <a16:rowId xmlns:a16="http://schemas.microsoft.com/office/drawing/2014/main" xmlns="" val="10003"/>
                  </a:ext>
                </a:extLst>
              </a:tr>
              <a:tr h="657225">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5E9EFF"/>
                        </a:gs>
                        <a:gs pos="39999">
                          <a:srgbClr val="85C2FF"/>
                        </a:gs>
                        <a:gs pos="70000">
                          <a:srgbClr val="C4D6EB"/>
                        </a:gs>
                        <a:gs pos="100000">
                          <a:srgbClr val="FFEBFA"/>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فهمیدن </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فهمیدن</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فهمیدن</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فهمیدن </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فهمیدن</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extLst>
                  <a:ext uri="{0D108BD9-81ED-4DB2-BD59-A6C34878D82A}">
                    <a16:rowId xmlns:a16="http://schemas.microsoft.com/office/drawing/2014/main" xmlns="" val="10004"/>
                  </a:ext>
                </a:extLst>
              </a:tr>
              <a:tr h="68580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دانش</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دانش</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دانش</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دانش</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dirty="0" smtClean="0">
                          <a:ln>
                            <a:noFill/>
                          </a:ln>
                          <a:solidFill>
                            <a:schemeClr val="tx1"/>
                          </a:solidFill>
                          <a:effectLst/>
                          <a:latin typeface="Times New Roman" pitchFamily="18" charset="0"/>
                          <a:cs typeface="2  Zar" pitchFamily="2" charset="-78"/>
                        </a:rPr>
                        <a:t>دانش</a:t>
                      </a:r>
                      <a:endParaRPr kumimoji="0" lang="en-US" sz="3100" b="1" i="0" u="none" strike="noStrike" cap="none" normalizeH="0" baseline="0" dirty="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fa-IR" sz="3100" b="1" i="0" u="none" strike="noStrike" cap="none" normalizeH="0" baseline="0" smtClean="0">
                          <a:ln>
                            <a:noFill/>
                          </a:ln>
                          <a:solidFill>
                            <a:schemeClr val="tx1"/>
                          </a:solidFill>
                          <a:effectLst/>
                          <a:latin typeface="Times New Roman" pitchFamily="18" charset="0"/>
                          <a:cs typeface="2  Zar" pitchFamily="2" charset="-78"/>
                        </a:rPr>
                        <a:t>دانش</a:t>
                      </a:r>
                      <a:endParaRPr kumimoji="0" lang="en-US" sz="3100" b="1" i="0" u="none" strike="noStrike" cap="none" normalizeH="0" baseline="0" smtClean="0">
                        <a:ln>
                          <a:noFill/>
                        </a:ln>
                        <a:solidFill>
                          <a:schemeClr val="tx1"/>
                        </a:solidFill>
                        <a:effectLst/>
                        <a:latin typeface="Times New Roman" pitchFamily="18" charset="0"/>
                        <a:cs typeface="2  Zar" pitchFamily="2" charset="-78"/>
                      </a:endParaRPr>
                    </a:p>
                  </a:txBody>
                  <a:tcPr anchor="ctr" horzOverflow="overflow">
                    <a:lnL w="76200" cap="flat" cmpd="sng" algn="ctr">
                      <a:solidFill>
                        <a:srgbClr val="00FF00"/>
                      </a:solidFill>
                      <a:prstDash val="solid"/>
                      <a:round/>
                      <a:headEnd type="none" w="med" len="med"/>
                      <a:tailEnd type="none" w="med" len="med"/>
                    </a:lnL>
                    <a:lnR w="76200" cap="flat" cmpd="sng" algn="ctr">
                      <a:solidFill>
                        <a:srgbClr val="00FF00"/>
                      </a:solidFill>
                      <a:prstDash val="solid"/>
                      <a:round/>
                      <a:headEnd type="none" w="med" len="med"/>
                      <a:tailEnd type="none" w="med" len="med"/>
                    </a:lnR>
                    <a:lnT w="76200" cap="flat" cmpd="sng" algn="ctr">
                      <a:solidFill>
                        <a:srgbClr val="00FF00"/>
                      </a:solidFill>
                      <a:prstDash val="solid"/>
                      <a:round/>
                      <a:headEnd type="none" w="med" len="med"/>
                      <a:tailEnd type="none" w="med" len="med"/>
                    </a:lnT>
                    <a:lnB w="76200" cap="flat" cmpd="sng" algn="ctr">
                      <a:solidFill>
                        <a:srgbClr val="00FF00"/>
                      </a:solidFill>
                      <a:prstDash val="solid"/>
                      <a:round/>
                      <a:headEnd type="none" w="med" len="med"/>
                      <a:tailEnd type="none" w="med" len="med"/>
                    </a:lnB>
                    <a:lnTlToBr>
                      <a:noFill/>
                    </a:lnTlToBr>
                    <a:lnBlToTr>
                      <a:noFill/>
                    </a:lnBlToTr>
                    <a:gradFill rotWithShape="1">
                      <a:gsLst>
                        <a:gs pos="0">
                          <a:srgbClr val="FF9933"/>
                        </a:gs>
                        <a:gs pos="50000">
                          <a:srgbClr val="FFCC99"/>
                        </a:gs>
                        <a:gs pos="100000">
                          <a:srgbClr val="FF9933"/>
                        </a:gs>
                      </a:gsLst>
                      <a:lin ang="5400000" scaled="1"/>
                    </a:gradFill>
                  </a:tcPr>
                </a:tc>
                <a:extLst>
                  <a:ext uri="{0D108BD9-81ED-4DB2-BD59-A6C34878D82A}">
                    <a16:rowId xmlns:a16="http://schemas.microsoft.com/office/drawing/2014/main" xmlns="" val="10005"/>
                  </a:ext>
                </a:extLst>
              </a:tr>
            </a:tbl>
          </a:graphicData>
        </a:graphic>
      </p:graphicFrame>
      <p:sp>
        <p:nvSpPr>
          <p:cNvPr id="304431" name="Line 303"/>
          <p:cNvSpPr>
            <a:spLocks noChangeShapeType="1"/>
          </p:cNvSpPr>
          <p:nvPr/>
        </p:nvSpPr>
        <p:spPr bwMode="auto">
          <a:xfrm flipH="1" flipV="1">
            <a:off x="2133600" y="1857375"/>
            <a:ext cx="6705600" cy="3429000"/>
          </a:xfrm>
          <a:prstGeom prst="line">
            <a:avLst/>
          </a:prstGeom>
          <a:noFill/>
          <a:ln w="76200">
            <a:solidFill>
              <a:srgbClr val="FFFF00"/>
            </a:solidFill>
            <a:round/>
            <a:headEnd/>
            <a:tailEnd type="stealth" w="med" len="med"/>
          </a:ln>
          <a:extLst>
            <a:ext uri="{909E8E84-426E-40DD-AFC4-6F175D3DCCD1}">
              <a14:hiddenFill xmlns:a14="http://schemas.microsoft.com/office/drawing/2010/main">
                <a:noFill/>
              </a14:hiddenFill>
            </a:ext>
          </a:extLst>
        </p:spPr>
        <p:txBody>
          <a:bodyPr anchor="ctr"/>
          <a:lstStyle/>
          <a:p>
            <a:endParaRPr lang="en-US" b="0" smtClean="0">
              <a:solidFill>
                <a:srgbClr val="000000"/>
              </a:solidFill>
              <a:latin typeface="Arial"/>
              <a:cs typeface="Arial"/>
            </a:endParaRPr>
          </a:p>
        </p:txBody>
      </p:sp>
      <p:pic>
        <p:nvPicPr>
          <p:cNvPr id="1027" name="Picture 3" descr="E:\ترم دوم 91-92فایل اصلاحات\pic\JPEG Graphics file\1~300\file42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21336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6934200" y="6534150"/>
            <a:ext cx="2133600" cy="476250"/>
          </a:xfrm>
        </p:spPr>
        <p:txBody>
          <a:bodyPr/>
          <a:lstStyle/>
          <a:p>
            <a:fld id="{2FDA3308-4876-424C-99B1-6C62FF57A819}" type="slidenum">
              <a:rPr lang="en-US" smtClean="0">
                <a:solidFill>
                  <a:srgbClr val="000000"/>
                </a:solidFill>
              </a:rPr>
              <a:pPr/>
              <a:t>60</a:t>
            </a:fld>
            <a:endParaRPr lang="en-US" dirty="0">
              <a:solidFill>
                <a:srgbClr val="000000"/>
              </a:solidFill>
            </a:endParaRPr>
          </a:p>
        </p:txBody>
      </p:sp>
    </p:spTree>
    <p:extLst>
      <p:ext uri="{BB962C8B-B14F-4D97-AF65-F5344CB8AC3E}">
        <p14:creationId xmlns:p14="http://schemas.microsoft.com/office/powerpoint/2010/main" val="1174321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4431"/>
                                        </p:tgtEl>
                                        <p:attrNameLst>
                                          <p:attrName>style.visibility</p:attrName>
                                        </p:attrNameLst>
                                      </p:cBhvr>
                                      <p:to>
                                        <p:strVal val="visible"/>
                                      </p:to>
                                    </p:set>
                                    <p:animEffect transition="in" filter="wipe(down)">
                                      <p:cBhvr>
                                        <p:cTn id="7" dur="5000"/>
                                        <p:tgtEl>
                                          <p:spTgt spid="30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43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1462"/>
            <a:ext cx="8763000" cy="1176338"/>
          </a:xfrm>
        </p:spPr>
        <p:txBody>
          <a:bodyPr/>
          <a:lstStyle/>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t>شامل بازشناسی ویادآوری اموراست</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endParaRPr>
          </a:p>
        </p:txBody>
      </p:sp>
      <p:sp>
        <p:nvSpPr>
          <p:cNvPr id="5" name="Content Placeholder 4"/>
          <p:cNvSpPr>
            <a:spLocks noGrp="1"/>
          </p:cNvSpPr>
          <p:nvPr>
            <p:ph idx="1"/>
          </p:nvPr>
        </p:nvSpPr>
        <p:spPr>
          <a:xfrm>
            <a:off x="0" y="1447800"/>
            <a:ext cx="9144000" cy="5410200"/>
          </a:xfrm>
        </p:spPr>
        <p:txBody>
          <a:bodyPr/>
          <a:lstStyle/>
          <a:p>
            <a:pPr marR="0" algn="ctr" rtl="1">
              <a:lnSpc>
                <a:spcPts val="4500"/>
              </a:lnSpc>
              <a:spcBef>
                <a:spcPts val="0"/>
              </a:spcBef>
              <a:spcAft>
                <a:spcPts val="0"/>
              </a:spcAft>
              <a:buFont typeface="Wingdings" pitchFamily="2" charset="2"/>
              <a:buChar char="ü"/>
            </a:pPr>
            <a:r>
              <a:rPr lang="en-US" sz="4000" b="1" dirty="0" smtClean="0">
                <a:effectLst>
                  <a:outerShdw blurRad="38100" dist="38100" dir="2700000" algn="tl">
                    <a:srgbClr val="000000">
                      <a:alpha val="43137"/>
                    </a:srgbClr>
                  </a:outerShdw>
                </a:effectLst>
                <a:latin typeface="Times New Roman"/>
                <a:ea typeface="Times New Roman"/>
                <a:cs typeface="MRT_Digital Arabia" pitchFamily="2" charset="-78"/>
              </a:rPr>
              <a:t>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عنصر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را از ديدگاه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دالتون تبیین كنيد</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a:t>
            </a:r>
            <a:endParaRPr lang="en-US" sz="4000" b="1" dirty="0">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lnSpc>
                <a:spcPts val="4500"/>
              </a:lnSpc>
              <a:spcBef>
                <a:spcPts val="0"/>
              </a:spcBef>
              <a:spcAft>
                <a:spcPts val="0"/>
              </a:spcAft>
              <a:buFont typeface="Wingdings" pitchFamily="2" charset="2"/>
              <a:buChar char="ü"/>
            </a:pP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قانون بازتاب نور را بيان كنيد.</a:t>
            </a:r>
            <a:endParaRPr lang="en-US" sz="4000" b="1" dirty="0">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lnSpc>
                <a:spcPts val="4500"/>
              </a:lnSpc>
              <a:spcBef>
                <a:spcPts val="0"/>
              </a:spcBef>
              <a:spcAft>
                <a:spcPts val="0"/>
              </a:spcAft>
              <a:buFont typeface="Wingdings" pitchFamily="2" charset="2"/>
              <a:buChar char="ü"/>
            </a:pPr>
            <a:r>
              <a:rPr lang="en-US" sz="4000" b="1" dirty="0" smtClean="0">
                <a:effectLst>
                  <a:outerShdw blurRad="38100" dist="38100" dir="2700000" algn="tl">
                    <a:srgbClr val="000000">
                      <a:alpha val="43137"/>
                    </a:srgbClr>
                  </a:outerShdw>
                </a:effectLst>
                <a:latin typeface="Times New Roman"/>
                <a:ea typeface="Times New Roman"/>
                <a:cs typeface="MRT_Digital Arabia" pitchFamily="2" charset="-78"/>
              </a:rPr>
              <a:t>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سيارات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داخلي(زمین مانند) را به ترتيب از داخل به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خارج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نام ببريد</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a:t>
            </a:r>
          </a:p>
          <a:p>
            <a:pPr marR="0" algn="ctr" rtl="1">
              <a:lnSpc>
                <a:spcPts val="4500"/>
              </a:lnSpc>
              <a:spcBef>
                <a:spcPts val="0"/>
              </a:spcBef>
              <a:spcAft>
                <a:spcPts val="0"/>
              </a:spcAft>
              <a:buFont typeface="Wingdings" pitchFamily="2" charset="2"/>
              <a:buChar char="ü"/>
            </a:pP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تعریف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اصطلاحات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داده شده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را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بنویسید.</a:t>
            </a:r>
          </a:p>
          <a:p>
            <a:pPr marR="0" algn="ctr" rtl="1">
              <a:lnSpc>
                <a:spcPts val="4500"/>
              </a:lnSpc>
              <a:spcBef>
                <a:spcPts val="0"/>
              </a:spcBef>
              <a:spcAft>
                <a:spcPts val="0"/>
              </a:spcAft>
              <a:buFont typeface="Wingdings" pitchFamily="2" charset="2"/>
              <a:buChar char="ü"/>
            </a:pP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نرخ اشتغال راتعريف كنيد.</a:t>
            </a:r>
          </a:p>
          <a:p>
            <a:pPr marR="0" algn="ctr" rtl="1">
              <a:lnSpc>
                <a:spcPts val="4500"/>
              </a:lnSpc>
              <a:spcBef>
                <a:spcPts val="0"/>
              </a:spcBef>
              <a:spcAft>
                <a:spcPts val="0"/>
              </a:spcAft>
              <a:buFont typeface="Wingdings" pitchFamily="2" charset="2"/>
              <a:buChar char="ü"/>
            </a:pP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عوامل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توليدرانام ببريد</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a:t>
            </a:r>
          </a:p>
          <a:p>
            <a:pPr marR="0" algn="ctr" rtl="1">
              <a:lnSpc>
                <a:spcPts val="4500"/>
              </a:lnSpc>
              <a:spcBef>
                <a:spcPts val="0"/>
              </a:spcBef>
              <a:spcAft>
                <a:spcPts val="0"/>
              </a:spcAft>
              <a:buFont typeface="Wingdings" pitchFamily="2" charset="2"/>
              <a:buChar char="ü"/>
            </a:pP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براي محاسبه ارزش كل توليدات جامعه </a:t>
            </a:r>
            <a:endPar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endParaRPr>
          </a:p>
          <a:p>
            <a:pPr marL="0" marR="0" indent="0" algn="ctr" rtl="1">
              <a:lnSpc>
                <a:spcPts val="4500"/>
              </a:lnSpc>
              <a:spcBef>
                <a:spcPts val="0"/>
              </a:spcBef>
              <a:spcAft>
                <a:spcPts val="0"/>
              </a:spcAft>
              <a:buNone/>
            </a:pP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چه </a:t>
            </a:r>
            <a:r>
              <a:rPr lang="fa-IR" sz="4000" b="1" dirty="0">
                <a:effectLst>
                  <a:outerShdw blurRad="38100" dist="38100" dir="2700000" algn="tl">
                    <a:srgbClr val="000000">
                      <a:alpha val="43137"/>
                    </a:srgbClr>
                  </a:outerShdw>
                </a:effectLst>
                <a:latin typeface="Times New Roman"/>
                <a:ea typeface="Times New Roman"/>
                <a:cs typeface="MRT_Digital Arabia" pitchFamily="2" charset="-78"/>
              </a:rPr>
              <a:t>روشهايي وجود </a:t>
            </a:r>
            <a:r>
              <a:rPr lang="fa-IR" sz="4000" b="1" dirty="0" smtClean="0">
                <a:effectLst>
                  <a:outerShdw blurRad="38100" dist="38100" dir="2700000" algn="tl">
                    <a:srgbClr val="000000">
                      <a:alpha val="43137"/>
                    </a:srgbClr>
                  </a:outerShdw>
                </a:effectLst>
                <a:latin typeface="Times New Roman"/>
                <a:ea typeface="Times New Roman"/>
                <a:cs typeface="MRT_Digital Arabia" pitchFamily="2" charset="-78"/>
              </a:rPr>
              <a:t>دارد؟ذکر کنید .</a:t>
            </a:r>
          </a:p>
          <a:p>
            <a:pPr marR="0" algn="ctr" rtl="1">
              <a:lnSpc>
                <a:spcPts val="4500"/>
              </a:lnSpc>
              <a:spcBef>
                <a:spcPts val="0"/>
              </a:spcBef>
              <a:spcAft>
                <a:spcPts val="0"/>
              </a:spcAft>
              <a:buFont typeface="Wingdings" pitchFamily="2" charset="2"/>
              <a:buChar char="ü"/>
            </a:pPr>
            <a:endParaRPr lang="en-US" sz="4000" b="1" dirty="0">
              <a:effectLst>
                <a:outerShdw blurRad="38100" dist="38100" dir="2700000" algn="tl">
                  <a:srgbClr val="000000">
                    <a:alpha val="43137"/>
                  </a:srgbClr>
                </a:outerShdw>
              </a:effectLst>
              <a:cs typeface="MRT_Digital Arabia"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77417">
            <a:off x="-461682" y="-228600"/>
            <a:ext cx="191396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534400" y="6477000"/>
            <a:ext cx="457200" cy="369332"/>
          </a:xfrm>
          <a:prstGeom prst="rect">
            <a:avLst/>
          </a:prstGeom>
          <a:noFill/>
        </p:spPr>
        <p:txBody>
          <a:bodyPr wrap="square" rtlCol="1">
            <a:spAutoFit/>
          </a:bodyPr>
          <a:lstStyle/>
          <a:p>
            <a:r>
              <a:rPr lang="fa-IR" dirty="0" smtClean="0"/>
              <a:t>74</a:t>
            </a:r>
            <a:endParaRPr lang="fa-IR" dirty="0"/>
          </a:p>
        </p:txBody>
      </p:sp>
    </p:spTree>
    <p:extLst>
      <p:ext uri="{BB962C8B-B14F-4D97-AF65-F5344CB8AC3E}">
        <p14:creationId xmlns:p14="http://schemas.microsoft.com/office/powerpoint/2010/main" val="243859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fa-IR" sz="6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MRT_Furat" pitchFamily="2" charset="-78"/>
              </a:rPr>
              <a:t>دانش</a:t>
            </a:r>
            <a:endParaRPr lang="en-US" sz="6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MRT_Furat" pitchFamily="2" charset="-78"/>
            </a:endParaRPr>
          </a:p>
        </p:txBody>
      </p:sp>
      <p:sp>
        <p:nvSpPr>
          <p:cNvPr id="5123" name="Rectangle 3"/>
          <p:cNvSpPr>
            <a:spLocks noGrp="1" noChangeArrowheads="1"/>
          </p:cNvSpPr>
          <p:nvPr>
            <p:ph type="body" idx="1"/>
          </p:nvPr>
        </p:nvSpPr>
        <p:spPr>
          <a:xfrm>
            <a:off x="2286000" y="1828800"/>
            <a:ext cx="6705600" cy="4343400"/>
          </a:xfrm>
        </p:spPr>
        <p:txBody>
          <a:bodyPr/>
          <a:lstStyle/>
          <a:p>
            <a:pPr algn="ctr" rtl="1">
              <a:lnSpc>
                <a:spcPts val="5600"/>
              </a:lnSpc>
            </a:pPr>
            <a:r>
              <a:rPr lang="fa-IR" sz="4000" b="1" dirty="0">
                <a:solidFill>
                  <a:srgbClr val="003300"/>
                </a:solidFill>
                <a:cs typeface="MRT_Egypt" pitchFamily="2" charset="-78"/>
              </a:rPr>
              <a:t>عامل فهميدن در اينها دخالت كمتري دارد و شامل آموخته هاي </a:t>
            </a:r>
            <a:r>
              <a:rPr lang="fa-IR" sz="4000" b="1" dirty="0" smtClean="0">
                <a:solidFill>
                  <a:srgbClr val="FF0000"/>
                </a:solidFill>
                <a:cs typeface="MRT_Egypt" pitchFamily="2" charset="-78"/>
              </a:rPr>
              <a:t>سطحی وحفظي </a:t>
            </a:r>
            <a:r>
              <a:rPr lang="fa-IR" sz="4000" b="1" dirty="0">
                <a:solidFill>
                  <a:srgbClr val="FF0000"/>
                </a:solidFill>
                <a:cs typeface="MRT_Egypt" pitchFamily="2" charset="-78"/>
              </a:rPr>
              <a:t>پايدار </a:t>
            </a:r>
            <a:r>
              <a:rPr lang="fa-IR" sz="4000" b="1" dirty="0">
                <a:solidFill>
                  <a:srgbClr val="003300"/>
                </a:solidFill>
                <a:cs typeface="MRT_Egypt" pitchFamily="2" charset="-78"/>
              </a:rPr>
              <a:t>است. كه خود نيز ممكن است ساده يا مشكل باشد. مثل دانستن معني يك لغت يا دانستن يك </a:t>
            </a:r>
            <a:r>
              <a:rPr lang="fa-IR" sz="4000" b="1" dirty="0" smtClean="0">
                <a:solidFill>
                  <a:srgbClr val="003300"/>
                </a:solidFill>
                <a:cs typeface="MRT_Egypt" pitchFamily="2" charset="-78"/>
              </a:rPr>
              <a:t>روش یا تئوري</a:t>
            </a:r>
            <a:endParaRPr lang="fa-IR" sz="4000" b="1" dirty="0">
              <a:solidFill>
                <a:srgbClr val="003300"/>
              </a:solidFill>
              <a:cs typeface="MRT_Egypt" pitchFamily="2" charset="-78"/>
            </a:endParaRPr>
          </a:p>
        </p:txBody>
      </p:sp>
      <p:sp>
        <p:nvSpPr>
          <p:cNvPr id="3" name="Slide Number Placeholder 2"/>
          <p:cNvSpPr>
            <a:spLocks noGrp="1"/>
          </p:cNvSpPr>
          <p:nvPr>
            <p:ph type="sldNum" sz="quarter" idx="12"/>
          </p:nvPr>
        </p:nvSpPr>
        <p:spPr/>
        <p:txBody>
          <a:bodyPr/>
          <a:lstStyle/>
          <a:p>
            <a:fld id="{404B4309-D963-4032-A767-B275C588C714}" type="slidenum">
              <a:rPr lang="en-US" smtClean="0">
                <a:solidFill>
                  <a:srgbClr val="000000"/>
                </a:solidFill>
              </a:rPr>
              <a:pPr/>
              <a:t>62</a:t>
            </a:fld>
            <a:endParaRPr lang="en-US">
              <a:solidFill>
                <a:srgbClr val="000000"/>
              </a:solidFill>
            </a:endParaRPr>
          </a:p>
        </p:txBody>
      </p:sp>
      <p:sp>
        <p:nvSpPr>
          <p:cNvPr id="6" name="Rectangle 8"/>
          <p:cNvSpPr>
            <a:spLocks noChangeArrowheads="1"/>
          </p:cNvSpPr>
          <p:nvPr/>
        </p:nvSpPr>
        <p:spPr bwMode="auto">
          <a:xfrm rot="19673086">
            <a:off x="-2213448" y="-200134"/>
            <a:ext cx="7391400" cy="2400443"/>
          </a:xfrm>
          <a:prstGeom prst="flowChartMagneticDisk">
            <a:avLst/>
          </a:prstGeom>
          <a:solidFill>
            <a:srgbClr val="EB641B"/>
          </a:solidFill>
          <a:ln w="63500" cap="flat" cmpd="thickThin" algn="ctr">
            <a:solidFill>
              <a:sysClr val="window" lastClr="FFFFFF"/>
            </a:solidFill>
            <a:prstDash val="solid"/>
            <a:headEnd/>
            <a:tailEnd/>
          </a:ln>
          <a:effectLst>
            <a:outerShdw blurRad="50800" dist="38100" dir="5400000" rotWithShape="0">
              <a:srgbClr val="000000">
                <a:alpha val="35000"/>
              </a:srgbClr>
            </a:outerShdw>
          </a:effectLst>
          <a:extLst/>
        </p:spPr>
        <p:txBody>
          <a:bodyPr wrap="none" tIns="0" b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5400" b="0" i="0" u="none" strike="noStrike" kern="0" cap="none" spc="0" normalizeH="0" baseline="0" noProof="0" dirty="0" smtClean="0">
                <a:ln>
                  <a:noFill/>
                </a:ln>
                <a:solidFill>
                  <a:srgbClr val="000000"/>
                </a:solidFill>
                <a:effectLst/>
                <a:uLnTx/>
                <a:uFillTx/>
                <a:latin typeface="Lucida Sans Unicode"/>
                <a:ea typeface="+mn-ea"/>
                <a:cs typeface="2  Titr" pitchFamily="2" charset="-78"/>
              </a:rPr>
              <a:t>  </a:t>
            </a:r>
            <a:r>
              <a:rPr kumimoji="0" lang="fa-IR" sz="2400" b="0" i="0" u="none" strike="noStrike" kern="0" cap="none" spc="0" normalizeH="0" baseline="0" noProof="0" dirty="0" smtClean="0">
                <a:ln>
                  <a:noFill/>
                </a:ln>
                <a:solidFill>
                  <a:srgbClr val="000000"/>
                </a:solidFill>
                <a:effectLst/>
                <a:uLnTx/>
                <a:uFillTx/>
                <a:latin typeface="Lucida Sans Unicode"/>
                <a:ea typeface="+mn-ea"/>
                <a:cs typeface="2  Titr" pitchFamily="2" charset="-78"/>
              </a:rPr>
              <a:t>به یادآوردن – بازشناختن – تعریف کردن – نام بردن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smtClean="0">
                <a:ln>
                  <a:noFill/>
                </a:ln>
                <a:solidFill>
                  <a:srgbClr val="000000"/>
                </a:solidFill>
                <a:effectLst/>
                <a:uLnTx/>
                <a:uFillTx/>
                <a:latin typeface="Lucida Sans Unicode"/>
                <a:ea typeface="+mn-ea"/>
                <a:cs typeface="2  Titr" pitchFamily="2" charset="-78"/>
              </a:rPr>
              <a:t>مشخص نمودن – انتخاب کردن – فهرست تهیه نمودن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smtClean="0">
                <a:ln>
                  <a:noFill/>
                </a:ln>
                <a:solidFill>
                  <a:srgbClr val="000000"/>
                </a:solidFill>
                <a:effectLst/>
                <a:uLnTx/>
                <a:uFillTx/>
                <a:latin typeface="Lucida Sans Unicode"/>
                <a:ea typeface="+mn-ea"/>
                <a:cs typeface="2  Titr" pitchFamily="2" charset="-78"/>
              </a:rPr>
              <a:t>نقل قول کردن – جمع آوری کردن – بیان کردن  </a:t>
            </a:r>
            <a:endParaRPr kumimoji="0" lang="en-US" sz="2400" b="0" i="0" u="none" strike="noStrike" kern="0" cap="none" spc="0" normalizeH="0" baseline="0" noProof="0" dirty="0" smtClean="0">
              <a:ln>
                <a:noFill/>
              </a:ln>
              <a:solidFill>
                <a:srgbClr val="000000"/>
              </a:solidFill>
              <a:effectLst/>
              <a:uLnTx/>
              <a:uFillTx/>
              <a:latin typeface="Lucida Sans Unicode"/>
              <a:ea typeface="+mn-ea"/>
              <a:cs typeface="2  Titr" pitchFamily="2" charset="-78"/>
            </a:endParaRPr>
          </a:p>
        </p:txBody>
      </p:sp>
    </p:spTree>
    <p:extLst>
      <p:ext uri="{BB962C8B-B14F-4D97-AF65-F5344CB8AC3E}">
        <p14:creationId xmlns:p14="http://schemas.microsoft.com/office/powerpoint/2010/main" val="29280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1" descr="Vista Wallpaper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idx="1"/>
          </p:nvPr>
        </p:nvSpPr>
        <p:spPr>
          <a:xfrm>
            <a:off x="457200" y="228600"/>
            <a:ext cx="8229600" cy="6629400"/>
          </a:xfrm>
        </p:spPr>
        <p:txBody>
          <a:bodyPr/>
          <a:lstStyle/>
          <a:p>
            <a:pPr algn="r" eaLnBrk="1" hangingPunct="1">
              <a:buFont typeface="Wingdings" pitchFamily="2" charset="2"/>
              <a:buNone/>
              <a:defRPr/>
            </a:pPr>
            <a:r>
              <a:rPr lang="fa-IR" sz="3600" b="1" spc="-150" dirty="0" smtClean="0">
                <a:solidFill>
                  <a:schemeClr val="bg1"/>
                </a:solidFill>
              </a:rPr>
              <a:t>- </a:t>
            </a:r>
            <a:r>
              <a:rPr lang="fa-IR" sz="3600" b="1" spc="-150" dirty="0" err="1" smtClean="0">
                <a:solidFill>
                  <a:schemeClr val="bg1"/>
                </a:solidFill>
              </a:rPr>
              <a:t>یادگیرنده</a:t>
            </a:r>
            <a:r>
              <a:rPr lang="fa-IR" sz="3600" b="1" spc="-150" dirty="0" smtClean="0">
                <a:solidFill>
                  <a:schemeClr val="bg1"/>
                </a:solidFill>
              </a:rPr>
              <a:t> بتواند ارزشیابی </a:t>
            </a:r>
            <a:r>
              <a:rPr lang="fa-IR" sz="3600" b="1" spc="-150" dirty="0" err="1" smtClean="0">
                <a:solidFill>
                  <a:schemeClr val="bg1"/>
                </a:solidFill>
              </a:rPr>
              <a:t>واندازه</a:t>
            </a:r>
            <a:r>
              <a:rPr lang="fa-IR" sz="3600" b="1" spc="-150" dirty="0" smtClean="0">
                <a:solidFill>
                  <a:schemeClr val="bg1"/>
                </a:solidFill>
              </a:rPr>
              <a:t> گیری </a:t>
            </a:r>
            <a:r>
              <a:rPr lang="fa-IR" sz="3600" b="1" spc="-150" dirty="0" err="1" smtClean="0">
                <a:solidFill>
                  <a:schemeClr val="bg1"/>
                </a:solidFill>
              </a:rPr>
              <a:t>راتعریف</a:t>
            </a:r>
            <a:r>
              <a:rPr lang="fa-IR" sz="3600" b="1" spc="-150" dirty="0" smtClean="0">
                <a:solidFill>
                  <a:schemeClr val="bg1"/>
                </a:solidFill>
              </a:rPr>
              <a:t> کند.</a:t>
            </a:r>
          </a:p>
          <a:p>
            <a:pPr algn="r" eaLnBrk="1" hangingPunct="1">
              <a:buFontTx/>
              <a:buNone/>
              <a:defRPr/>
            </a:pPr>
            <a:r>
              <a:rPr lang="fa-IR" sz="3600" b="1" spc="-150" dirty="0" smtClean="0">
                <a:solidFill>
                  <a:schemeClr val="bg1"/>
                </a:solidFill>
              </a:rPr>
              <a:t>- انواع ارزشیابی  مورد استفاده </a:t>
            </a:r>
            <a:r>
              <a:rPr lang="fa-IR" sz="3600" b="1" spc="-150" dirty="0" err="1" smtClean="0">
                <a:solidFill>
                  <a:schemeClr val="bg1"/>
                </a:solidFill>
              </a:rPr>
              <a:t>درکلاس</a:t>
            </a:r>
            <a:r>
              <a:rPr lang="fa-IR" sz="3600" b="1" spc="-150" dirty="0" smtClean="0">
                <a:solidFill>
                  <a:schemeClr val="bg1"/>
                </a:solidFill>
              </a:rPr>
              <a:t> را نام ببرد.</a:t>
            </a:r>
          </a:p>
          <a:p>
            <a:pPr algn="r" eaLnBrk="1" hangingPunct="1">
              <a:buFontTx/>
              <a:buNone/>
              <a:defRPr/>
            </a:pPr>
            <a:r>
              <a:rPr lang="fa-IR" sz="3600" b="1" spc="-150" dirty="0" smtClean="0">
                <a:solidFill>
                  <a:schemeClr val="bg1"/>
                </a:solidFill>
              </a:rPr>
              <a:t>- لغات دشواری که قبلا آموخته ذکر کند.</a:t>
            </a:r>
          </a:p>
          <a:p>
            <a:pPr algn="r" eaLnBrk="1" hangingPunct="1">
              <a:buFontTx/>
              <a:buNone/>
              <a:defRPr/>
            </a:pPr>
            <a:r>
              <a:rPr lang="fa-IR" sz="3600" b="1" spc="-150" dirty="0" smtClean="0">
                <a:solidFill>
                  <a:schemeClr val="bg1"/>
                </a:solidFill>
              </a:rPr>
              <a:t>- روش تصحیح اوراق انشائی را بگوید.</a:t>
            </a:r>
          </a:p>
          <a:p>
            <a:pPr algn="r" eaLnBrk="1" hangingPunct="1">
              <a:buFontTx/>
              <a:buNone/>
              <a:defRPr/>
            </a:pPr>
            <a:r>
              <a:rPr lang="fa-IR" sz="3600" b="1" spc="-150" dirty="0" smtClean="0">
                <a:solidFill>
                  <a:schemeClr val="bg1"/>
                </a:solidFill>
              </a:rPr>
              <a:t>- طبقه بندی هدفهای آموزشی </a:t>
            </a:r>
            <a:r>
              <a:rPr lang="fa-IR" sz="3600" b="1" spc="-150" dirty="0" err="1" smtClean="0">
                <a:solidFill>
                  <a:schemeClr val="bg1"/>
                </a:solidFill>
              </a:rPr>
              <a:t>راازدیدگاه</a:t>
            </a:r>
            <a:r>
              <a:rPr lang="fa-IR" sz="3600" b="1" spc="-150" dirty="0" smtClean="0">
                <a:solidFill>
                  <a:schemeClr val="bg1"/>
                </a:solidFill>
              </a:rPr>
              <a:t> </a:t>
            </a:r>
            <a:r>
              <a:rPr lang="fa-IR" sz="3600" b="1" spc="-150" dirty="0" err="1" smtClean="0">
                <a:solidFill>
                  <a:schemeClr val="bg1"/>
                </a:solidFill>
              </a:rPr>
              <a:t>بلوم</a:t>
            </a:r>
            <a:r>
              <a:rPr lang="fa-IR" sz="3600" b="1" spc="-150" dirty="0" smtClean="0">
                <a:solidFill>
                  <a:schemeClr val="bg1"/>
                </a:solidFill>
              </a:rPr>
              <a:t> ارائه دهد.</a:t>
            </a:r>
          </a:p>
          <a:p>
            <a:pPr algn="r" eaLnBrk="1" hangingPunct="1">
              <a:buFontTx/>
              <a:buNone/>
              <a:defRPr/>
            </a:pPr>
            <a:r>
              <a:rPr lang="fa-IR" sz="3600" b="1" spc="-150" dirty="0" smtClean="0">
                <a:solidFill>
                  <a:schemeClr val="bg1"/>
                </a:solidFill>
              </a:rPr>
              <a:t>- نحوه ی تنظیم چک لیست را بنویسد.</a:t>
            </a:r>
          </a:p>
          <a:p>
            <a:pPr algn="r" eaLnBrk="1" hangingPunct="1">
              <a:buFontTx/>
              <a:buNone/>
              <a:defRPr/>
            </a:pPr>
            <a:r>
              <a:rPr lang="fa-IR" sz="3600" b="1" spc="-150" dirty="0" smtClean="0">
                <a:solidFill>
                  <a:schemeClr val="bg1"/>
                </a:solidFill>
              </a:rPr>
              <a:t>- ملاک انتخاب دانشجوی نمونه را بازگو کند.</a:t>
            </a:r>
          </a:p>
          <a:p>
            <a:pPr algn="r" eaLnBrk="1" hangingPunct="1">
              <a:buFontTx/>
              <a:buNone/>
              <a:defRPr/>
            </a:pPr>
            <a:r>
              <a:rPr lang="fa-IR" sz="3600" b="1" spc="-150" dirty="0" smtClean="0">
                <a:solidFill>
                  <a:schemeClr val="bg1"/>
                </a:solidFill>
                <a:effectLst>
                  <a:outerShdw blurRad="38100" dist="38100" dir="2700000" algn="tl">
                    <a:srgbClr val="FFFFFF"/>
                  </a:outerShdw>
                </a:effectLst>
              </a:rPr>
              <a:t>- </a:t>
            </a:r>
            <a:r>
              <a:rPr lang="fa-IR" sz="3600" b="1" spc="-150" dirty="0" smtClean="0">
                <a:effectLst>
                  <a:outerShdw blurRad="38100" dist="38100" dir="2700000" algn="tl">
                    <a:srgbClr val="FFFFFF"/>
                  </a:outerShdw>
                </a:effectLst>
              </a:rPr>
              <a:t>روش حل مسئله را بیان کند.</a:t>
            </a:r>
          </a:p>
          <a:p>
            <a:pPr algn="r" eaLnBrk="1" hangingPunct="1">
              <a:buFontTx/>
              <a:buNone/>
              <a:defRPr/>
            </a:pPr>
            <a:r>
              <a:rPr lang="fa-IR" sz="3600" b="1" spc="-150" dirty="0" smtClean="0">
                <a:solidFill>
                  <a:schemeClr val="bg1"/>
                </a:solidFill>
                <a:effectLst>
                  <a:outerShdw blurRad="38100" dist="38100" dir="2700000" algn="tl">
                    <a:srgbClr val="FFFFFF"/>
                  </a:outerShdw>
                </a:effectLst>
              </a:rPr>
              <a:t>-</a:t>
            </a:r>
            <a:r>
              <a:rPr lang="fa-IR" sz="3600" b="1" spc="-150" dirty="0" smtClean="0">
                <a:effectLst>
                  <a:outerShdw blurRad="38100" dist="38100" dir="2700000" algn="tl">
                    <a:srgbClr val="FFFFFF"/>
                  </a:outerShdw>
                </a:effectLst>
              </a:rPr>
              <a:t> اصول مهم یادگیری را تبیین نماید.</a:t>
            </a:r>
          </a:p>
          <a:p>
            <a:pPr algn="r" eaLnBrk="1" hangingPunct="1">
              <a:buFontTx/>
              <a:buNone/>
              <a:defRPr/>
            </a:pPr>
            <a:r>
              <a:rPr lang="fa-IR" sz="3600" b="1" spc="-150" dirty="0" smtClean="0">
                <a:solidFill>
                  <a:schemeClr val="bg1"/>
                </a:solidFill>
                <a:effectLst>
                  <a:outerShdw blurRad="38100" dist="38100" dir="2700000" algn="tl">
                    <a:srgbClr val="FFFFFF"/>
                  </a:outerShdw>
                </a:effectLst>
              </a:rPr>
              <a:t>-</a:t>
            </a:r>
            <a:r>
              <a:rPr lang="fa-IR" sz="3600" b="1" spc="-150" dirty="0" smtClean="0">
                <a:effectLst>
                  <a:outerShdw blurRad="38100" dist="38100" dir="2700000" algn="tl">
                    <a:srgbClr val="FFFFFF"/>
                  </a:outerShdw>
                </a:effectLst>
              </a:rPr>
              <a:t> نظریه تکامل را بیان کند.</a:t>
            </a:r>
          </a:p>
          <a:p>
            <a:pPr algn="r" eaLnBrk="1" hangingPunct="1">
              <a:buFontTx/>
              <a:buNone/>
              <a:defRPr/>
            </a:pPr>
            <a:endParaRPr lang="fa-IR" sz="3600" b="1" spc="-150" dirty="0" smtClean="0">
              <a:solidFill>
                <a:schemeClr val="bg1"/>
              </a:solidFill>
            </a:endParaRPr>
          </a:p>
          <a:p>
            <a:pPr algn="r" eaLnBrk="1" hangingPunct="1">
              <a:buFontTx/>
              <a:buNone/>
              <a:defRPr/>
            </a:pPr>
            <a:endParaRPr lang="fa-IR" sz="3600" b="1" spc="-150" dirty="0" smtClean="0">
              <a:solidFill>
                <a:schemeClr val="bg1"/>
              </a:solidFill>
            </a:endParaRPr>
          </a:p>
          <a:p>
            <a:pPr algn="r" eaLnBrk="1" hangingPunct="1">
              <a:buFontTx/>
              <a:buNone/>
              <a:defRPr/>
            </a:pPr>
            <a:endParaRPr lang="fa-IR" sz="3600" b="1" spc="-150" dirty="0" smtClean="0">
              <a:solidFill>
                <a:schemeClr val="bg1"/>
              </a:solidFill>
            </a:endParaRPr>
          </a:p>
          <a:p>
            <a:pPr algn="r" eaLnBrk="1" hangingPunct="1">
              <a:buFontTx/>
              <a:buNone/>
              <a:defRPr/>
            </a:pPr>
            <a:endParaRPr lang="fa-IR" sz="3600" b="1" spc="-150" dirty="0" smtClean="0">
              <a:solidFill>
                <a:schemeClr val="bg1"/>
              </a:solidFill>
            </a:endParaRPr>
          </a:p>
          <a:p>
            <a:pPr algn="r" eaLnBrk="1" hangingPunct="1">
              <a:buFontTx/>
              <a:buNone/>
              <a:defRPr/>
            </a:pPr>
            <a:endParaRPr lang="en-US" sz="3600" b="1" spc="-150" dirty="0" smtClean="0">
              <a:solidFill>
                <a:schemeClr val="bg1"/>
              </a:solidFill>
            </a:endParaRPr>
          </a:p>
        </p:txBody>
      </p:sp>
      <p:sp>
        <p:nvSpPr>
          <p:cNvPr id="3" name="Slide Number Placeholder 2"/>
          <p:cNvSpPr>
            <a:spLocks noGrp="1"/>
          </p:cNvSpPr>
          <p:nvPr>
            <p:ph type="sldNum" sz="quarter" idx="12"/>
          </p:nvPr>
        </p:nvSpPr>
        <p:spPr/>
        <p:txBody>
          <a:bodyPr/>
          <a:lstStyle/>
          <a:p>
            <a:pPr>
              <a:defRPr/>
            </a:pPr>
            <a:fld id="{383070B2-401A-430A-A91D-9DF07BA28489}" type="slidenum">
              <a:rPr lang="en-US" smtClean="0"/>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763000" cy="1066800"/>
          </a:xfrm>
        </p:spPr>
        <p:txBody>
          <a:bodyPr/>
          <a:lstStyle/>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t>توانایی درک منظور یا مقصود یک مطلب</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endParaRPr>
          </a:p>
        </p:txBody>
      </p:sp>
      <p:sp>
        <p:nvSpPr>
          <p:cNvPr id="5" name="Content Placeholder 4"/>
          <p:cNvSpPr>
            <a:spLocks noGrp="1"/>
          </p:cNvSpPr>
          <p:nvPr>
            <p:ph idx="1"/>
          </p:nvPr>
        </p:nvSpPr>
        <p:spPr>
          <a:xfrm>
            <a:off x="76200" y="1600200"/>
            <a:ext cx="9067800" cy="5410200"/>
          </a:xfrm>
        </p:spPr>
        <p:txBody>
          <a:bodyPr>
            <a:normAutofit lnSpcReduction="10000"/>
          </a:bodyPr>
          <a:lstStyle/>
          <a:p>
            <a:pPr marR="0" algn="ctr" rtl="1">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latin typeface="Times New Roman"/>
                <a:ea typeface="Times New Roman"/>
                <a:cs typeface="MRT_Digital Arabia" pitchFamily="2" charset="-78"/>
              </a:rPr>
              <a:t>كتري </a:t>
            </a:r>
            <a:r>
              <a:rPr lang="fa-IR" b="1" dirty="0">
                <a:effectLst>
                  <a:outerShdw blurRad="38100" dist="38100" dir="2700000" algn="tl">
                    <a:srgbClr val="000000">
                      <a:alpha val="43137"/>
                    </a:srgbClr>
                  </a:outerShdw>
                </a:effectLst>
                <a:latin typeface="Times New Roman"/>
                <a:ea typeface="Times New Roman"/>
                <a:cs typeface="MRT_Digital Arabia" pitchFamily="2" charset="-78"/>
              </a:rPr>
              <a:t>كاملاً پر آب روي اجاق،با گرم شدن سر مي رود.با توجه به </a:t>
            </a:r>
            <a:r>
              <a:rPr lang="fa-IR" b="1" dirty="0" smtClean="0">
                <a:effectLst>
                  <a:outerShdw blurRad="38100" dist="38100" dir="2700000" algn="tl">
                    <a:srgbClr val="000000">
                      <a:alpha val="43137"/>
                    </a:srgbClr>
                  </a:outerShdw>
                </a:effectLst>
                <a:latin typeface="Times New Roman"/>
                <a:ea typeface="Times New Roman"/>
                <a:cs typeface="MRT_Digital Arabia" pitchFamily="2" charset="-78"/>
              </a:rPr>
              <a:t>اين مطلب </a:t>
            </a:r>
            <a:r>
              <a:rPr lang="fa-IR" b="1" dirty="0">
                <a:effectLst>
                  <a:outerShdw blurRad="38100" dist="38100" dir="2700000" algn="tl">
                    <a:srgbClr val="000000">
                      <a:alpha val="43137"/>
                    </a:srgbClr>
                  </a:outerShdw>
                </a:effectLst>
                <a:latin typeface="Times New Roman"/>
                <a:ea typeface="Times New Roman"/>
                <a:cs typeface="MRT_Digital Arabia" pitchFamily="2" charset="-78"/>
              </a:rPr>
              <a:t>مفهوم انبساط را توضيح دهيد.</a:t>
            </a:r>
            <a:endParaRPr lang="en-US" b="1" dirty="0">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latin typeface="Times New Roman"/>
                <a:ea typeface="Times New Roman"/>
                <a:cs typeface="MRT_Digital Arabia" pitchFamily="2" charset="-78"/>
              </a:rPr>
              <a:t>در </a:t>
            </a:r>
            <a:r>
              <a:rPr lang="fa-IR" b="1" dirty="0">
                <a:effectLst>
                  <a:outerShdw blurRad="38100" dist="38100" dir="2700000" algn="tl">
                    <a:srgbClr val="000000">
                      <a:alpha val="43137"/>
                    </a:srgbClr>
                  </a:outerShdw>
                </a:effectLst>
                <a:latin typeface="Times New Roman"/>
                <a:ea typeface="Times New Roman"/>
                <a:cs typeface="MRT_Digital Arabia" pitchFamily="2" charset="-78"/>
              </a:rPr>
              <a:t>مقابل يك آينه تخت بزرگ ايستاده ايد و بدقت به تصوير خود در آينه نگاه مي </a:t>
            </a:r>
            <a:r>
              <a:rPr lang="fa-IR" b="1" dirty="0" smtClean="0">
                <a:effectLst>
                  <a:outerShdw blurRad="38100" dist="38100" dir="2700000" algn="tl">
                    <a:srgbClr val="000000">
                      <a:alpha val="43137"/>
                    </a:srgbClr>
                  </a:outerShdw>
                </a:effectLst>
                <a:latin typeface="Times New Roman"/>
                <a:ea typeface="Times New Roman"/>
                <a:cs typeface="MRT_Digital Arabia" pitchFamily="2" charset="-78"/>
              </a:rPr>
              <a:t>كنيد.تصوير </a:t>
            </a:r>
            <a:r>
              <a:rPr lang="fa-IR" b="1" dirty="0">
                <a:effectLst>
                  <a:outerShdw blurRad="38100" dist="38100" dir="2700000" algn="tl">
                    <a:srgbClr val="000000">
                      <a:alpha val="43137"/>
                    </a:srgbClr>
                  </a:outerShdw>
                </a:effectLst>
                <a:latin typeface="Times New Roman"/>
                <a:ea typeface="Times New Roman"/>
                <a:cs typeface="MRT_Digital Arabia" pitchFamily="2" charset="-78"/>
              </a:rPr>
              <a:t>شما چه ويژگيهايي دارد.</a:t>
            </a:r>
            <a:endParaRPr lang="en-US" b="1" dirty="0">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به </a:t>
            </a:r>
            <a:r>
              <a:rPr lang="fa-IR" b="1" dirty="0">
                <a:effectLst>
                  <a:outerShdw blurRad="38100" dist="38100" dir="2700000" algn="tl">
                    <a:srgbClr val="000000">
                      <a:alpha val="43137"/>
                    </a:srgbClr>
                  </a:outerShdw>
                </a:effectLst>
                <a:cs typeface="MRT_Digital Arabia" pitchFamily="2" charset="-78"/>
              </a:rPr>
              <a:t>نظر شماآیا از نیروی جزر و مد اقیانوس ها و دریاها می توان استفاده کرد </a:t>
            </a:r>
            <a:r>
              <a:rPr lang="fa-IR" b="1" dirty="0" smtClean="0">
                <a:effectLst>
                  <a:outerShdw blurRad="38100" dist="38100" dir="2700000" algn="tl">
                    <a:srgbClr val="000000">
                      <a:alpha val="43137"/>
                    </a:srgbClr>
                  </a:outerShdw>
                </a:effectLst>
                <a:cs typeface="MRT_Digital Arabia" pitchFamily="2" charset="-78"/>
              </a:rPr>
              <a:t>؟</a:t>
            </a:r>
          </a:p>
          <a:p>
            <a:pPr marR="0" algn="ctr" rtl="1">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نقش </a:t>
            </a:r>
            <a:r>
              <a:rPr lang="fa-IR" b="1" dirty="0">
                <a:effectLst>
                  <a:outerShdw blurRad="38100" dist="38100" dir="2700000" algn="tl">
                    <a:srgbClr val="000000">
                      <a:alpha val="43137"/>
                    </a:srgbClr>
                  </a:outerShdw>
                </a:effectLst>
                <a:cs typeface="MRT_Digital Arabia" pitchFamily="2" charset="-78"/>
              </a:rPr>
              <a:t>بورس رادركاهش تورم شرح دهيد.</a:t>
            </a:r>
          </a:p>
          <a:p>
            <a:pPr marR="0" algn="ctr" rtl="1">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تعريف </a:t>
            </a:r>
            <a:r>
              <a:rPr lang="fa-IR" b="1" dirty="0">
                <a:effectLst>
                  <a:outerShdw blurRad="38100" dist="38100" dir="2700000" algn="tl">
                    <a:srgbClr val="000000">
                      <a:alpha val="43137"/>
                    </a:srgbClr>
                  </a:outerShdw>
                </a:effectLst>
                <a:cs typeface="MRT_Digital Arabia" pitchFamily="2" charset="-78"/>
              </a:rPr>
              <a:t>علم اقتصاد دربرگيرنده چه نكات مهمي است؟</a:t>
            </a:r>
          </a:p>
          <a:p>
            <a:pPr marR="0" algn="ctr" rtl="1">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مردم </a:t>
            </a:r>
            <a:r>
              <a:rPr lang="fa-IR" b="1" dirty="0">
                <a:effectLst>
                  <a:outerShdw blurRad="38100" dist="38100" dir="2700000" algn="tl">
                    <a:srgbClr val="000000">
                      <a:alpha val="43137"/>
                    </a:srgbClr>
                  </a:outerShdw>
                </a:effectLst>
                <a:cs typeface="MRT_Digital Arabia" pitchFamily="2" charset="-78"/>
              </a:rPr>
              <a:t>کدام کشورها باید رو به سمت مشرق کشورخود بایستند تا در جهت قبله قرار گیرند؟ </a:t>
            </a:r>
            <a:endParaRPr lang="en-US" b="1" dirty="0">
              <a:effectLst>
                <a:outerShdw blurRad="38100" dist="38100" dir="2700000" algn="tl">
                  <a:srgbClr val="000000">
                    <a:alpha val="43137"/>
                  </a:srgbClr>
                </a:outerShdw>
              </a:effectLst>
              <a:cs typeface="MRT_Digital Arabia" pitchFamily="2" charset="-78"/>
            </a:endParaRPr>
          </a:p>
        </p:txBody>
      </p:sp>
      <p:sp>
        <p:nvSpPr>
          <p:cNvPr id="8" name="Rectangle 7"/>
          <p:cNvSpPr/>
          <p:nvPr/>
        </p:nvSpPr>
        <p:spPr>
          <a:xfrm rot="18092428">
            <a:off x="-374171" y="247705"/>
            <a:ext cx="1418978" cy="845616"/>
          </a:xfrm>
          <a:prstGeom prst="rect">
            <a:avLst/>
          </a:prstGeom>
        </p:spPr>
        <p:txBody>
          <a:bodyPr wrap="none">
            <a:spAutoFit/>
          </a:bodyPr>
          <a:lstStyle/>
          <a:p>
            <a:pPr>
              <a:lnSpc>
                <a:spcPct val="115000"/>
              </a:lnSpc>
              <a:spcAft>
                <a:spcPts val="1000"/>
              </a:spcAft>
            </a:pPr>
            <a:r>
              <a:rPr lang="fa-IR" sz="4400" b="1" dirty="0">
                <a:solidFill>
                  <a:srgbClr val="FFFF00"/>
                </a:solidFill>
                <a:effectLst>
                  <a:outerShdw blurRad="38100" dist="38100" dir="2700000" algn="tl">
                    <a:srgbClr val="000000">
                      <a:alpha val="43137"/>
                    </a:srgbClr>
                  </a:outerShdw>
                </a:effectLst>
                <a:latin typeface="Calibri"/>
                <a:ea typeface="Calibri"/>
                <a:cs typeface="_MRT_Khodkar" pitchFamily="2" charset="-78"/>
              </a:rPr>
              <a:t>فراگیری</a:t>
            </a:r>
            <a:endParaRPr lang="en-US" sz="4400" b="1" dirty="0">
              <a:solidFill>
                <a:srgbClr val="FFFF00"/>
              </a:solidFill>
              <a:effectLst>
                <a:outerShdw blurRad="38100" dist="38100" dir="2700000" algn="tl">
                  <a:srgbClr val="000000">
                    <a:alpha val="43137"/>
                  </a:srgbClr>
                </a:outerShdw>
              </a:effectLst>
              <a:latin typeface="Calibri"/>
              <a:ea typeface="Calibri"/>
              <a:cs typeface="_MRT_Khodkar" pitchFamily="2" charset="-78"/>
            </a:endParaRPr>
          </a:p>
        </p:txBody>
      </p:sp>
      <p:sp>
        <p:nvSpPr>
          <p:cNvPr id="2" name="TextBox 1"/>
          <p:cNvSpPr txBox="1"/>
          <p:nvPr/>
        </p:nvSpPr>
        <p:spPr>
          <a:xfrm>
            <a:off x="8534400" y="6477000"/>
            <a:ext cx="609600" cy="369332"/>
          </a:xfrm>
          <a:prstGeom prst="rect">
            <a:avLst/>
          </a:prstGeom>
          <a:noFill/>
        </p:spPr>
        <p:txBody>
          <a:bodyPr wrap="square" rtlCol="1">
            <a:spAutoFit/>
          </a:bodyPr>
          <a:lstStyle/>
          <a:p>
            <a:r>
              <a:rPr lang="fa-IR" dirty="0" smtClean="0"/>
              <a:t>78</a:t>
            </a:r>
            <a:endParaRPr lang="fa-IR" dirty="0"/>
          </a:p>
        </p:txBody>
      </p:sp>
    </p:spTree>
    <p:extLst>
      <p:ext uri="{BB962C8B-B14F-4D97-AF65-F5344CB8AC3E}">
        <p14:creationId xmlns:p14="http://schemas.microsoft.com/office/powerpoint/2010/main" val="309725960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fa-IR" sz="4400" kern="10" dirty="0">
                <a:ln w="19050">
                  <a:solidFill>
                    <a:srgbClr val="800080"/>
                  </a:solidFill>
                  <a:round/>
                  <a:headEnd/>
                  <a:tailEnd/>
                </a:ln>
                <a:solidFill>
                  <a:srgbClr val="CC0099"/>
                </a:solidFill>
                <a:cs typeface="MRT_Furat" pitchFamily="2" charset="-78"/>
              </a:rPr>
              <a:t>درک و فهم</a:t>
            </a:r>
            <a:endParaRPr lang="en-US" sz="4400" dirty="0">
              <a:cs typeface="MRT_Furat" pitchFamily="2" charset="-78"/>
            </a:endParaRPr>
          </a:p>
        </p:txBody>
      </p:sp>
      <p:sp>
        <p:nvSpPr>
          <p:cNvPr id="5123" name="Rectangle 3"/>
          <p:cNvSpPr>
            <a:spLocks noGrp="1" noChangeArrowheads="1"/>
          </p:cNvSpPr>
          <p:nvPr>
            <p:ph type="body" idx="1"/>
          </p:nvPr>
        </p:nvSpPr>
        <p:spPr>
          <a:xfrm>
            <a:off x="1828800" y="1524000"/>
            <a:ext cx="7162800" cy="4343400"/>
          </a:xfrm>
        </p:spPr>
        <p:txBody>
          <a:bodyPr/>
          <a:lstStyle/>
          <a:p>
            <a:pPr algn="ctr" rtl="1"/>
            <a:r>
              <a:rPr lang="fa-IR" sz="3600" dirty="0" smtClean="0">
                <a:cs typeface="MRT_Egypt" pitchFamily="2" charset="-78"/>
              </a:rPr>
              <a:t>آن </a:t>
            </a:r>
            <a:r>
              <a:rPr lang="fa-IR" sz="3600" dirty="0">
                <a:cs typeface="MRT_Egypt" pitchFamily="2" charset="-78"/>
              </a:rPr>
              <a:t>دسته از فعاليتهاي آموزشي كه به درك بيشتري از </a:t>
            </a:r>
            <a:r>
              <a:rPr lang="fa-IR" sz="3600" dirty="0">
                <a:solidFill>
                  <a:srgbClr val="FF0000"/>
                </a:solidFill>
                <a:cs typeface="MRT_Egypt" pitchFamily="2" charset="-78"/>
              </a:rPr>
              <a:t>آگاهي سطحي </a:t>
            </a:r>
            <a:r>
              <a:rPr lang="fa-IR" sz="3600" dirty="0">
                <a:cs typeface="MRT_Egypt" pitchFamily="2" charset="-78"/>
              </a:rPr>
              <a:t>احتياج دارند در اين طبقه قرار مي گيرند.</a:t>
            </a:r>
          </a:p>
          <a:p>
            <a:pPr algn="ctr" rtl="1"/>
            <a:r>
              <a:rPr lang="fa-IR" sz="3600" dirty="0">
                <a:cs typeface="MRT_Egypt" pitchFamily="2" charset="-78"/>
              </a:rPr>
              <a:t>    فهميدن سبب مي شود يادگيري رضايت بخش و معني دارشود.    فهم مطالب سبب مي شود ديرتر فراموش شود</a:t>
            </a:r>
            <a:r>
              <a:rPr lang="fa-IR" sz="3600" dirty="0">
                <a:solidFill>
                  <a:srgbClr val="0000FF"/>
                </a:solidFill>
                <a:cs typeface="MRT_Egypt" pitchFamily="2" charset="-78"/>
              </a:rPr>
              <a:t>.</a:t>
            </a:r>
          </a:p>
          <a:p>
            <a:pPr algn="ctr" rtl="1">
              <a:lnSpc>
                <a:spcPct val="80000"/>
              </a:lnSpc>
            </a:pPr>
            <a:r>
              <a:rPr lang="fa-IR" sz="3600" dirty="0">
                <a:solidFill>
                  <a:srgbClr val="002060"/>
                </a:solidFill>
                <a:cs typeface="MRT_Egypt" pitchFamily="2" charset="-78"/>
              </a:rPr>
              <a:t>آموخته هايي كه با فهم همراه است از حيث آسان و مشكل بودن به درجاتي تقسيم ميشوند. مثل درك معناي يك بيت شعر تا فهميدن يك تئوري.</a:t>
            </a:r>
          </a:p>
        </p:txBody>
      </p:sp>
      <p:sp>
        <p:nvSpPr>
          <p:cNvPr id="3" name="Slide Number Placeholder 2"/>
          <p:cNvSpPr>
            <a:spLocks noGrp="1"/>
          </p:cNvSpPr>
          <p:nvPr>
            <p:ph type="sldNum" sz="quarter" idx="12"/>
          </p:nvPr>
        </p:nvSpPr>
        <p:spPr>
          <a:xfrm>
            <a:off x="7162800" y="6400800"/>
            <a:ext cx="1905000" cy="457200"/>
          </a:xfrm>
        </p:spPr>
        <p:txBody>
          <a:bodyPr/>
          <a:lstStyle/>
          <a:p>
            <a:fld id="{404B4309-D963-4032-A767-B275C588C714}" type="slidenum">
              <a:rPr lang="en-US" smtClean="0">
                <a:solidFill>
                  <a:srgbClr val="000000"/>
                </a:solidFill>
              </a:rPr>
              <a:pPr/>
              <a:t>65</a:t>
            </a:fld>
            <a:endParaRPr lang="en-US" dirty="0">
              <a:solidFill>
                <a:srgbClr val="000000"/>
              </a:solidFill>
            </a:endParaRPr>
          </a:p>
        </p:txBody>
      </p:sp>
      <p:sp>
        <p:nvSpPr>
          <p:cNvPr id="6" name="Vertical Scroll 5"/>
          <p:cNvSpPr>
            <a:spLocks noChangeArrowheads="1"/>
          </p:cNvSpPr>
          <p:nvPr/>
        </p:nvSpPr>
        <p:spPr bwMode="auto">
          <a:xfrm rot="19302441">
            <a:off x="-2774140" y="-491946"/>
            <a:ext cx="7480477" cy="2743200"/>
          </a:xfrm>
          <a:prstGeom prst="verticalScroll">
            <a:avLst/>
          </a:prstGeom>
          <a:gradFill rotWithShape="1">
            <a:gsLst>
              <a:gs pos="0">
                <a:srgbClr val="81CA6A">
                  <a:tint val="50000"/>
                  <a:satMod val="300000"/>
                </a:srgbClr>
              </a:gs>
              <a:gs pos="35000">
                <a:srgbClr val="81CA6A">
                  <a:tint val="37000"/>
                  <a:satMod val="300000"/>
                </a:srgbClr>
              </a:gs>
              <a:gs pos="100000">
                <a:srgbClr val="81CA6A">
                  <a:tint val="15000"/>
                  <a:satMod val="350000"/>
                </a:srgbClr>
              </a:gs>
            </a:gsLst>
            <a:lin ang="16200000" scaled="1"/>
          </a:gradFill>
          <a:ln w="28575" cap="flat" cmpd="sng" algn="ctr">
            <a:solidFill>
              <a:srgbClr val="FF3300"/>
            </a:solidFill>
            <a:prstDash val="solid"/>
            <a:headEnd/>
            <a:tailEnd/>
          </a:ln>
          <a:effectLst>
            <a:outerShdw blurRad="40000" dist="20000" dir="5400000" rotWithShape="0">
              <a:srgbClr val="000000">
                <a:alpha val="38000"/>
              </a:srgbClr>
            </a:outerShdw>
          </a:effectLst>
          <a:extLst/>
        </p:spPr>
        <p:txBody>
          <a:bodyPr wrap="none" tIns="252000" anchor="ctr"/>
          <a:lstStyle>
            <a:defPPr>
              <a:defRPr lang="en-US"/>
            </a:defPPr>
            <a:lvl1pPr algn="l" rtl="0" fontAlgn="base">
              <a:spcBef>
                <a:spcPct val="0"/>
              </a:spcBef>
              <a:spcAft>
                <a:spcPct val="0"/>
              </a:spcAft>
              <a:defRPr b="1" kern="1200">
                <a:solidFill>
                  <a:schemeClr val="tx1"/>
                </a:solidFill>
                <a:latin typeface="Arial" pitchFamily="34" charset="0"/>
                <a:ea typeface="+mn-ea"/>
                <a:cs typeface="B Kamran" pitchFamily="2" charset="-78"/>
              </a:defRPr>
            </a:lvl1pPr>
            <a:lvl2pPr marL="457200" algn="l" rtl="0" fontAlgn="base">
              <a:spcBef>
                <a:spcPct val="0"/>
              </a:spcBef>
              <a:spcAft>
                <a:spcPct val="0"/>
              </a:spcAft>
              <a:defRPr b="1" kern="1200">
                <a:solidFill>
                  <a:schemeClr val="tx1"/>
                </a:solidFill>
                <a:latin typeface="Arial" pitchFamily="34" charset="0"/>
                <a:ea typeface="+mn-ea"/>
                <a:cs typeface="B Kamran" pitchFamily="2" charset="-78"/>
              </a:defRPr>
            </a:lvl2pPr>
            <a:lvl3pPr marL="914400" algn="l" rtl="0" fontAlgn="base">
              <a:spcBef>
                <a:spcPct val="0"/>
              </a:spcBef>
              <a:spcAft>
                <a:spcPct val="0"/>
              </a:spcAft>
              <a:defRPr b="1" kern="1200">
                <a:solidFill>
                  <a:schemeClr val="tx1"/>
                </a:solidFill>
                <a:latin typeface="Arial" pitchFamily="34" charset="0"/>
                <a:ea typeface="+mn-ea"/>
                <a:cs typeface="B Kamran" pitchFamily="2" charset="-78"/>
              </a:defRPr>
            </a:lvl3pPr>
            <a:lvl4pPr marL="1371600" algn="l" rtl="0" fontAlgn="base">
              <a:spcBef>
                <a:spcPct val="0"/>
              </a:spcBef>
              <a:spcAft>
                <a:spcPct val="0"/>
              </a:spcAft>
              <a:defRPr b="1" kern="1200">
                <a:solidFill>
                  <a:schemeClr val="tx1"/>
                </a:solidFill>
                <a:latin typeface="Arial" pitchFamily="34" charset="0"/>
                <a:ea typeface="+mn-ea"/>
                <a:cs typeface="B Kamran" pitchFamily="2" charset="-78"/>
              </a:defRPr>
            </a:lvl4pPr>
            <a:lvl5pPr marL="1828800" algn="l" rtl="0" fontAlgn="base">
              <a:spcBef>
                <a:spcPct val="0"/>
              </a:spcBef>
              <a:spcAft>
                <a:spcPct val="0"/>
              </a:spcAft>
              <a:defRPr b="1" kern="1200">
                <a:solidFill>
                  <a:schemeClr val="tx1"/>
                </a:solidFill>
                <a:latin typeface="Arial" pitchFamily="34" charset="0"/>
                <a:ea typeface="+mn-ea"/>
                <a:cs typeface="B Kamran" pitchFamily="2" charset="-78"/>
              </a:defRPr>
            </a:lvl5pPr>
            <a:lvl6pPr marL="2286000" algn="l" defTabSz="914400" rtl="0" eaLnBrk="1" latinLnBrk="0" hangingPunct="1">
              <a:defRPr b="1" kern="1200">
                <a:solidFill>
                  <a:schemeClr val="tx1"/>
                </a:solidFill>
                <a:latin typeface="Arial" pitchFamily="34" charset="0"/>
                <a:ea typeface="+mn-ea"/>
                <a:cs typeface="B Kamran" pitchFamily="2" charset="-78"/>
              </a:defRPr>
            </a:lvl6pPr>
            <a:lvl7pPr marL="2743200" algn="l" defTabSz="914400" rtl="0" eaLnBrk="1" latinLnBrk="0" hangingPunct="1">
              <a:defRPr b="1" kern="1200">
                <a:solidFill>
                  <a:schemeClr val="tx1"/>
                </a:solidFill>
                <a:latin typeface="Arial" pitchFamily="34" charset="0"/>
                <a:ea typeface="+mn-ea"/>
                <a:cs typeface="B Kamran" pitchFamily="2" charset="-78"/>
              </a:defRPr>
            </a:lvl7pPr>
            <a:lvl8pPr marL="3200400" algn="l" defTabSz="914400" rtl="0" eaLnBrk="1" latinLnBrk="0" hangingPunct="1">
              <a:defRPr b="1" kern="1200">
                <a:solidFill>
                  <a:schemeClr val="tx1"/>
                </a:solidFill>
                <a:latin typeface="Arial" pitchFamily="34" charset="0"/>
                <a:ea typeface="+mn-ea"/>
                <a:cs typeface="B Kamran" pitchFamily="2" charset="-78"/>
              </a:defRPr>
            </a:lvl8pPr>
            <a:lvl9pPr marL="3657600" algn="l" defTabSz="914400" rtl="0" eaLnBrk="1" latinLnBrk="0" hangingPunct="1">
              <a:defRPr b="1" kern="1200">
                <a:solidFill>
                  <a:schemeClr val="tx1"/>
                </a:solidFill>
                <a:latin typeface="Arial" pitchFamily="34" charset="0"/>
                <a:ea typeface="+mn-ea"/>
                <a:cs typeface="B Kamran" pitchFamily="2" charset="-78"/>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fa-IR"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rPr>
              <a:t>ترجمه می کند- تمایز دادن – مثال می زند – استنتاج می </a:t>
            </a:r>
            <a:r>
              <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rPr>
              <a:t>کند</a:t>
            </a: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rPr>
              <a:t>بازنویس کردن- </a:t>
            </a:r>
            <a:r>
              <a:rPr kumimoji="0" lang="fa-IR"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rPr>
              <a:t>خلاصه کردن – ازنوبیان کردن </a:t>
            </a:r>
            <a:endPar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endParaRP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rPr>
              <a:t>ازنومرتب </a:t>
            </a:r>
            <a:r>
              <a:rPr kumimoji="0" lang="fa-IR"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rPr>
              <a:t>کردن </a:t>
            </a:r>
            <a:r>
              <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rPr>
              <a:t>- </a:t>
            </a:r>
            <a:r>
              <a:rPr kumimoji="0" lang="fa-IR"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rPr>
              <a:t>تفکیک نمودن </a:t>
            </a:r>
            <a:r>
              <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rPr>
              <a:t>-تغییرعبارت </a:t>
            </a:r>
            <a:r>
              <a:rPr kumimoji="0" lang="fa-IR"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rPr>
              <a:t>دادن </a:t>
            </a:r>
            <a:endPar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endParaRP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fa-IR" sz="2400" b="1" i="0" u="none" strike="noStrike" kern="1200" cap="none" spc="0" normalizeH="0" baseline="0" noProof="0" dirty="0" smtClean="0">
                <a:ln>
                  <a:noFill/>
                </a:ln>
                <a:solidFill>
                  <a:srgbClr val="220011"/>
                </a:solidFill>
                <a:effectLst/>
                <a:uLnTx/>
                <a:uFillTx/>
                <a:latin typeface="Arial" pitchFamily="34" charset="0"/>
                <a:ea typeface="+mn-ea"/>
                <a:cs typeface="2  Titr" pitchFamily="2" charset="-78"/>
              </a:rPr>
              <a:t>توضیح </a:t>
            </a:r>
            <a:r>
              <a:rPr kumimoji="0" lang="fa-IR"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rPr>
              <a:t>دادن – خواندن – تغییرشکل دادن </a:t>
            </a:r>
            <a:endParaRPr kumimoji="0" lang="en-US" sz="2400" b="1" i="0" u="none" strike="noStrike" kern="1200" cap="none" spc="0" normalizeH="0" baseline="0" noProof="0" dirty="0">
              <a:ln>
                <a:noFill/>
              </a:ln>
              <a:solidFill>
                <a:srgbClr val="220011"/>
              </a:solidFill>
              <a:effectLst/>
              <a:uLnTx/>
              <a:uFillTx/>
              <a:latin typeface="Arial" pitchFamily="34" charset="0"/>
              <a:ea typeface="+mn-ea"/>
              <a:cs typeface="2  Titr" pitchFamily="2" charset="-78"/>
            </a:endParaRPr>
          </a:p>
        </p:txBody>
      </p:sp>
    </p:spTree>
    <p:extLst>
      <p:ext uri="{BB962C8B-B14F-4D97-AF65-F5344CB8AC3E}">
        <p14:creationId xmlns:p14="http://schemas.microsoft.com/office/powerpoint/2010/main" val="145921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475656" y="360041"/>
            <a:ext cx="7632848" cy="6093295"/>
          </a:xfrm>
        </p:spPr>
        <p:txBody>
          <a:bodyPr anchor="b">
            <a:noAutofit/>
          </a:bodyPr>
          <a:lstStyle/>
          <a:p>
            <a:pPr algn="r">
              <a:lnSpc>
                <a:spcPts val="5200"/>
              </a:lnSpc>
            </a:pP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یک متن انگلیسی رابه فارسی ترجمه کند.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علت طبقه بندی هدفهای رفتاری رابطورخلاصه بیان کند.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قطعه شعر داده شده رابه فارسی روان برگرداند.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عددهای درهم ریخته رامرتب کند.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منابع انرژی رانام برده وبرای هرکدام مثالی بزند.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متن ارائه شده را روانخوانی کند.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داستان دهقان فداکاررامطالعه ونتیجه گیری نماید.</a:t>
            </a:r>
            <a:b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br>
            <a:r>
              <a:rPr lang="fa-IR" sz="36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Lucida Sans Unicode"/>
                <a:cs typeface="MRT_Zohal" pitchFamily="2" charset="-78"/>
              </a:rPr>
              <a:t>- ربایش وجنبش مولکولها را شرح دهد.</a:t>
            </a:r>
            <a:endParaRPr lang="fa-IR" sz="40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cs typeface="MRT_Zohal" pitchFamily="2" charset="-78"/>
            </a:endParaRPr>
          </a:p>
        </p:txBody>
      </p:sp>
      <p:sp>
        <p:nvSpPr>
          <p:cNvPr id="3" name="Slide Number Placeholder 2"/>
          <p:cNvSpPr>
            <a:spLocks noGrp="1"/>
          </p:cNvSpPr>
          <p:nvPr>
            <p:ph type="sldNum" sz="quarter" idx="12"/>
          </p:nvPr>
        </p:nvSpPr>
        <p:spPr/>
        <p:txBody>
          <a:bodyPr/>
          <a:lstStyle/>
          <a:p>
            <a:fld id="{522E05E5-E84D-4ABA-829F-4C1223D1489D}" type="slidenum">
              <a:rPr lang="fa-IR" smtClean="0">
                <a:solidFill>
                  <a:prstClr val="black">
                    <a:tint val="75000"/>
                  </a:prstClr>
                </a:solidFill>
              </a:rPr>
              <a:pPr/>
              <a:t>66</a:t>
            </a:fld>
            <a:endParaRPr lang="fa-IR" dirty="0">
              <a:solidFill>
                <a:prstClr val="black">
                  <a:tint val="75000"/>
                </a:prstClr>
              </a:solidFill>
            </a:endParaRPr>
          </a:p>
        </p:txBody>
      </p:sp>
    </p:spTree>
    <p:extLst>
      <p:ext uri="{BB962C8B-B14F-4D97-AF65-F5344CB8AC3E}">
        <p14:creationId xmlns:p14="http://schemas.microsoft.com/office/powerpoint/2010/main" val="30053830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fa-IR" sz="3600" dirty="0" smtClean="0">
                <a:ln w="18415" cmpd="sng">
                  <a:solidFill>
                    <a:srgbClr val="FFFFFF"/>
                  </a:solidFill>
                  <a:prstDash val="solid"/>
                </a:ln>
                <a:solidFill>
                  <a:srgbClr val="FFFFFF"/>
                </a:solidFill>
                <a:effectLst>
                  <a:outerShdw blurRad="38100" dist="38100" dir="2700000" algn="tl">
                    <a:srgbClr val="000000">
                      <a:alpha val="43137"/>
                    </a:srgbClr>
                  </a:outerShdw>
                </a:effectLst>
                <a:cs typeface="MRT_Tehran" pitchFamily="2" charset="-78"/>
              </a:rPr>
              <a:t>توانایی استفاده ازقوانین ،اصول ، اندیشه هاوروشها درموقعیتهای عینی وعملی</a:t>
            </a:r>
            <a:endParaRPr lang="en-US" sz="3600" dirty="0">
              <a:ln w="18415" cmpd="sng">
                <a:solidFill>
                  <a:srgbClr val="FFFFFF"/>
                </a:solidFill>
                <a:prstDash val="solid"/>
              </a:ln>
              <a:solidFill>
                <a:srgbClr val="FFFFFF"/>
              </a:solidFill>
              <a:effectLst>
                <a:outerShdw blurRad="38100" dist="38100" dir="2700000" algn="tl">
                  <a:srgbClr val="000000">
                    <a:alpha val="43137"/>
                  </a:srgbClr>
                </a:outerShdw>
              </a:effectLst>
              <a:cs typeface="MRT_Tehran" pitchFamily="2" charset="-78"/>
            </a:endParaRPr>
          </a:p>
        </p:txBody>
      </p:sp>
      <p:sp>
        <p:nvSpPr>
          <p:cNvPr id="3" name="Content Placeholder 2"/>
          <p:cNvSpPr>
            <a:spLocks noGrp="1"/>
          </p:cNvSpPr>
          <p:nvPr>
            <p:ph idx="1"/>
          </p:nvPr>
        </p:nvSpPr>
        <p:spPr>
          <a:xfrm>
            <a:off x="0" y="1600200"/>
            <a:ext cx="9144000" cy="5410200"/>
          </a:xfrm>
        </p:spPr>
        <p:txBody>
          <a:bodyPr/>
          <a:lstStyle/>
          <a:p>
            <a:pPr algn="ctr" rtl="1">
              <a:spcBef>
                <a:spcPts val="0"/>
              </a:spcBef>
              <a:spcAft>
                <a:spcPts val="0"/>
              </a:spcAft>
              <a:buFont typeface="Wingdings" pitchFamily="2" charset="2"/>
              <a:buChar char="ü"/>
            </a:pPr>
            <a:r>
              <a:rPr kumimoji="0" lang="fa-IR" kern="1200" dirty="0">
                <a:solidFill>
                  <a:srgbClr val="000000"/>
                </a:solidFill>
                <a:effectLst>
                  <a:outerShdw blurRad="38100" dist="38100" dir="2700000" algn="tl">
                    <a:srgbClr val="000000">
                      <a:alpha val="43137"/>
                    </a:srgbClr>
                  </a:outerShdw>
                </a:effectLst>
                <a:latin typeface="Lucida Sans Unicode"/>
                <a:cs typeface="MRT_Digital Arabia" pitchFamily="2" charset="-78"/>
              </a:rPr>
              <a:t>کانون عدسی را با رسم شکل نشان دهد</a:t>
            </a:r>
            <a:r>
              <a:rPr kumimoji="0" lang="fa-IR" kern="1200" dirty="0" smtClean="0">
                <a:solidFill>
                  <a:srgbClr val="000000"/>
                </a:solidFill>
                <a:effectLst>
                  <a:outerShdw blurRad="38100" dist="38100" dir="2700000" algn="tl">
                    <a:srgbClr val="000000">
                      <a:alpha val="43137"/>
                    </a:srgbClr>
                  </a:outerShdw>
                </a:effectLst>
                <a:latin typeface="Lucida Sans Unicode"/>
                <a:cs typeface="MRT_Digital Arabia" pitchFamily="2" charset="-78"/>
              </a:rPr>
              <a:t>.</a:t>
            </a:r>
            <a:endParaRPr lang="fa-IR" sz="3600" dirty="0" smtClean="0">
              <a:solidFill>
                <a:srgbClr val="000000"/>
              </a:solidFill>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spcBef>
                <a:spcPts val="0"/>
              </a:spcBef>
              <a:spcAft>
                <a:spcPts val="0"/>
              </a:spcAft>
              <a:buFont typeface="Wingdings" pitchFamily="2" charset="2"/>
              <a:buChar char="ü"/>
            </a:pPr>
            <a:r>
              <a:rPr lang="fa-IR" dirty="0" smtClean="0">
                <a:effectLst>
                  <a:outerShdw blurRad="38100" dist="38100" dir="2700000" algn="tl">
                    <a:srgbClr val="000000">
                      <a:alpha val="43137"/>
                    </a:srgbClr>
                  </a:outerShdw>
                </a:effectLst>
                <a:cs typeface="MRT_Digital Arabia" pitchFamily="2" charset="-78"/>
              </a:rPr>
              <a:t>چهار </a:t>
            </a:r>
            <a:r>
              <a:rPr lang="fa-IR" dirty="0">
                <a:effectLst>
                  <a:outerShdw blurRad="38100" dist="38100" dir="2700000" algn="tl">
                    <a:srgbClr val="000000">
                      <a:alpha val="43137"/>
                    </a:srgbClr>
                  </a:outerShdw>
                </a:effectLst>
                <a:cs typeface="MRT_Digital Arabia" pitchFamily="2" charset="-78"/>
              </a:rPr>
              <a:t>جهت اصلی (شمال </a:t>
            </a:r>
            <a:r>
              <a:rPr lang="fa-IR" dirty="0" smtClean="0">
                <a:effectLst>
                  <a:outerShdw blurRad="38100" dist="38100" dir="2700000" algn="tl">
                    <a:srgbClr val="000000">
                      <a:alpha val="43137"/>
                    </a:srgbClr>
                  </a:outerShdw>
                </a:effectLst>
                <a:cs typeface="MRT_Digital Arabia" pitchFamily="2" charset="-78"/>
              </a:rPr>
              <a:t>–جنوب </a:t>
            </a:r>
            <a:r>
              <a:rPr lang="fa-IR" dirty="0">
                <a:effectLst>
                  <a:outerShdw blurRad="38100" dist="38100" dir="2700000" algn="tl">
                    <a:srgbClr val="000000">
                      <a:alpha val="43137"/>
                    </a:srgbClr>
                  </a:outerShdw>
                </a:effectLst>
                <a:cs typeface="MRT_Digital Arabia" pitchFamily="2" charset="-78"/>
              </a:rPr>
              <a:t>– </a:t>
            </a:r>
            <a:r>
              <a:rPr lang="fa-IR" dirty="0" smtClean="0">
                <a:effectLst>
                  <a:outerShdw blurRad="38100" dist="38100" dir="2700000" algn="tl">
                    <a:srgbClr val="000000">
                      <a:alpha val="43137"/>
                    </a:srgbClr>
                  </a:outerShdw>
                </a:effectLst>
                <a:cs typeface="MRT_Digital Arabia" pitchFamily="2" charset="-78"/>
              </a:rPr>
              <a:t>مشرق </a:t>
            </a:r>
            <a:r>
              <a:rPr lang="fa-IR" dirty="0">
                <a:effectLst>
                  <a:outerShdw blurRad="38100" dist="38100" dir="2700000" algn="tl">
                    <a:srgbClr val="000000">
                      <a:alpha val="43137"/>
                    </a:srgbClr>
                  </a:outerShdw>
                </a:effectLst>
                <a:cs typeface="MRT_Digital Arabia" pitchFamily="2" charset="-78"/>
              </a:rPr>
              <a:t>-  مغرب ) مدرسه خود را با کشیدن یک نقشه مشخص کنید . در نقشه ای که رسم می کنید خیابانها و ساختمانهای اطراف مدرسه را نشان دهید </a:t>
            </a:r>
            <a:r>
              <a:rPr lang="fa-IR" dirty="0" smtClean="0">
                <a:effectLst>
                  <a:outerShdw blurRad="38100" dist="38100" dir="2700000" algn="tl">
                    <a:srgbClr val="000000">
                      <a:alpha val="43137"/>
                    </a:srgbClr>
                  </a:outerShdw>
                </a:effectLst>
                <a:cs typeface="MRT_Digital Arabia" pitchFamily="2" charset="-78"/>
              </a:rPr>
              <a:t>؟</a:t>
            </a:r>
          </a:p>
          <a:p>
            <a:pPr marR="0" algn="ctr" rtl="1">
              <a:spcBef>
                <a:spcPts val="0"/>
              </a:spcBef>
              <a:spcAft>
                <a:spcPts val="0"/>
              </a:spcAft>
              <a:buFont typeface="Wingdings" pitchFamily="2" charset="2"/>
              <a:buChar char="ü"/>
            </a:pPr>
            <a:r>
              <a:rPr lang="fa-IR" dirty="0">
                <a:effectLst>
                  <a:outerShdw blurRad="38100" dist="38100" dir="2700000" algn="tl">
                    <a:srgbClr val="000000">
                      <a:alpha val="43137"/>
                    </a:srgbClr>
                  </a:outerShdw>
                </a:effectLst>
                <a:cs typeface="MRT_Digital Arabia" pitchFamily="2" charset="-78"/>
              </a:rPr>
              <a:t>چگونه می توان میزان بهره وری رادریک کلاس درس افزایش داد</a:t>
            </a:r>
            <a:r>
              <a:rPr lang="fa-IR" dirty="0" smtClean="0">
                <a:effectLst>
                  <a:outerShdw blurRad="38100" dist="38100" dir="2700000" algn="tl">
                    <a:srgbClr val="000000">
                      <a:alpha val="43137"/>
                    </a:srgbClr>
                  </a:outerShdw>
                </a:effectLst>
                <a:cs typeface="MRT_Digital Arabia" pitchFamily="2" charset="-78"/>
              </a:rPr>
              <a:t>؟</a:t>
            </a:r>
          </a:p>
          <a:p>
            <a:pPr marR="0" algn="ctr" rtl="1">
              <a:spcBef>
                <a:spcPts val="0"/>
              </a:spcBef>
              <a:spcAft>
                <a:spcPts val="0"/>
              </a:spcAft>
              <a:buFont typeface="Wingdings" pitchFamily="2" charset="2"/>
              <a:buChar char="ü"/>
            </a:pPr>
            <a:r>
              <a:rPr lang="fa-IR" dirty="0">
                <a:effectLst>
                  <a:outerShdw blurRad="38100" dist="38100" dir="2700000" algn="tl">
                    <a:srgbClr val="000000">
                      <a:alpha val="43137"/>
                    </a:srgbClr>
                  </a:outerShdw>
                </a:effectLst>
                <a:cs typeface="MRT_Digital Arabia" pitchFamily="2" charset="-78"/>
              </a:rPr>
              <a:t>هزینه فرصت درس خواندن خودرامشخص کنید.</a:t>
            </a:r>
            <a:endParaRPr lang="en-US" dirty="0">
              <a:effectLst>
                <a:outerShdw blurRad="38100" dist="38100" dir="2700000" algn="tl">
                  <a:srgbClr val="000000">
                    <a:alpha val="43137"/>
                  </a:srgbClr>
                </a:outerShdw>
              </a:effectLst>
              <a:cs typeface="MRT_Digital Arabia" pitchFamily="2" charset="-78"/>
            </a:endParaRPr>
          </a:p>
        </p:txBody>
      </p:sp>
      <p:sp>
        <p:nvSpPr>
          <p:cNvPr id="4" name="Rectangle 3"/>
          <p:cNvSpPr/>
          <p:nvPr/>
        </p:nvSpPr>
        <p:spPr>
          <a:xfrm rot="17741574">
            <a:off x="-378352" y="316458"/>
            <a:ext cx="1165704" cy="845616"/>
          </a:xfrm>
          <a:prstGeom prst="rect">
            <a:avLst/>
          </a:prstGeom>
        </p:spPr>
        <p:txBody>
          <a:bodyPr wrap="none">
            <a:spAutoFit/>
          </a:bodyPr>
          <a:lstStyle/>
          <a:p>
            <a:pPr>
              <a:lnSpc>
                <a:spcPct val="115000"/>
              </a:lnSpc>
              <a:spcAft>
                <a:spcPts val="1000"/>
              </a:spcAft>
            </a:pPr>
            <a:r>
              <a:rPr lang="fa-IR" sz="4400" b="1" dirty="0">
                <a:solidFill>
                  <a:srgbClr val="FFFF00"/>
                </a:solidFill>
                <a:effectLst>
                  <a:outerShdw blurRad="38100" dist="38100" dir="2700000" algn="tl">
                    <a:srgbClr val="000000">
                      <a:alpha val="43137"/>
                    </a:srgbClr>
                  </a:outerShdw>
                </a:effectLst>
                <a:latin typeface="Calibri"/>
                <a:ea typeface="Calibri"/>
                <a:cs typeface="_MRT_Khodkar" pitchFamily="2" charset="-78"/>
              </a:rPr>
              <a:t>کاربرد</a:t>
            </a:r>
            <a:endParaRPr lang="en-US" sz="4400" b="1" dirty="0">
              <a:solidFill>
                <a:srgbClr val="FFFF00"/>
              </a:solidFill>
              <a:effectLst>
                <a:outerShdw blurRad="38100" dist="38100" dir="2700000" algn="tl">
                  <a:srgbClr val="000000">
                    <a:alpha val="43137"/>
                  </a:srgbClr>
                </a:outerShdw>
              </a:effectLst>
              <a:latin typeface="Calibri"/>
              <a:ea typeface="Calibri"/>
              <a:cs typeface="_MRT_Khodkar" pitchFamily="2" charset="-78"/>
            </a:endParaRPr>
          </a:p>
        </p:txBody>
      </p:sp>
      <p:sp>
        <p:nvSpPr>
          <p:cNvPr id="6" name="TextBox 5"/>
          <p:cNvSpPr txBox="1"/>
          <p:nvPr/>
        </p:nvSpPr>
        <p:spPr>
          <a:xfrm>
            <a:off x="8686800" y="6324600"/>
            <a:ext cx="533400" cy="381000"/>
          </a:xfrm>
          <a:prstGeom prst="rect">
            <a:avLst/>
          </a:prstGeom>
          <a:noFill/>
        </p:spPr>
        <p:txBody>
          <a:bodyPr wrap="square" rtlCol="1">
            <a:spAutoFit/>
          </a:bodyPr>
          <a:lstStyle/>
          <a:p>
            <a:r>
              <a:rPr lang="fa-IR" dirty="0" smtClean="0"/>
              <a:t>82</a:t>
            </a:r>
            <a:endParaRPr lang="fa-IR" dirty="0"/>
          </a:p>
        </p:txBody>
      </p:sp>
    </p:spTree>
    <p:extLst>
      <p:ext uri="{BB962C8B-B14F-4D97-AF65-F5344CB8AC3E}">
        <p14:creationId xmlns:p14="http://schemas.microsoft.com/office/powerpoint/2010/main" val="296678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Vista Wallpaper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p:txBody>
          <a:bodyPr>
            <a:normAutofit fontScale="90000"/>
          </a:bodyPr>
          <a:lstStyle/>
          <a:p>
            <a:pPr algn="r" eaLnBrk="1" hangingPunct="1">
              <a:defRPr/>
            </a:pPr>
            <a:r>
              <a:rPr lang="fa-IR" sz="4800" b="1" i="1" u="sng" smtClean="0"/>
              <a:t/>
            </a:r>
            <a:br>
              <a:rPr lang="fa-IR" sz="4800" b="1" i="1" u="sng" smtClean="0"/>
            </a:br>
            <a:r>
              <a:rPr lang="fa-IR" sz="4800" b="1" smtClean="0"/>
              <a:t/>
            </a:r>
            <a:br>
              <a:rPr lang="fa-IR" sz="4800" b="1" smtClean="0"/>
            </a:br>
            <a:r>
              <a:rPr lang="fa-IR" sz="4800" b="1" smtClean="0"/>
              <a:t/>
            </a:r>
            <a:br>
              <a:rPr lang="fa-IR" sz="4800" b="1" smtClean="0"/>
            </a:br>
            <a:endParaRPr lang="en-US" sz="4800" b="1" smtClean="0"/>
          </a:p>
        </p:txBody>
      </p:sp>
      <p:sp>
        <p:nvSpPr>
          <p:cNvPr id="45062" name="Rectangle 6"/>
          <p:cNvSpPr>
            <a:spLocks noGrp="1" noChangeArrowheads="1"/>
          </p:cNvSpPr>
          <p:nvPr>
            <p:ph type="subTitle" idx="1"/>
          </p:nvPr>
        </p:nvSpPr>
        <p:spPr>
          <a:xfrm>
            <a:off x="152400" y="1143000"/>
            <a:ext cx="8915400" cy="5410200"/>
          </a:xfrm>
        </p:spPr>
        <p:txBody>
          <a:bodyPr/>
          <a:lstStyle/>
          <a:p>
            <a:pPr algn="ctr" eaLnBrk="1" hangingPunct="1">
              <a:defRPr/>
            </a:pPr>
            <a:r>
              <a:rPr lang="fa-IR" sz="3200" b="1" dirty="0" smtClean="0">
                <a:solidFill>
                  <a:srgbClr val="7030A0"/>
                </a:solidFill>
              </a:rPr>
              <a:t>- بکارگیری روشهای آزمایشی دریافتن راه حل مشکلات مربوط .</a:t>
            </a:r>
          </a:p>
          <a:p>
            <a:pPr algn="ctr" eaLnBrk="1" hangingPunct="1">
              <a:defRPr/>
            </a:pPr>
            <a:r>
              <a:rPr lang="fa-IR" sz="3200" b="1" dirty="0" smtClean="0">
                <a:solidFill>
                  <a:srgbClr val="7030A0"/>
                </a:solidFill>
              </a:rPr>
              <a:t>- کاربرد اصطلاحات </a:t>
            </a:r>
            <a:r>
              <a:rPr lang="fa-IR" sz="3200" b="1" dirty="0" err="1" smtClean="0">
                <a:solidFill>
                  <a:srgbClr val="7030A0"/>
                </a:solidFill>
              </a:rPr>
              <a:t>ومفاهیم</a:t>
            </a:r>
            <a:r>
              <a:rPr lang="fa-IR" sz="3200" b="1" dirty="0" smtClean="0">
                <a:solidFill>
                  <a:srgbClr val="7030A0"/>
                </a:solidFill>
              </a:rPr>
              <a:t> علمی مورد استفاده در سایر مقالات به پدیده های مورد بحث در یک مقاله.</a:t>
            </a:r>
          </a:p>
          <a:p>
            <a:pPr algn="ctr" eaLnBrk="1" hangingPunct="1">
              <a:defRPr/>
            </a:pPr>
            <a:r>
              <a:rPr lang="fa-IR" sz="3200" b="1" dirty="0" smtClean="0">
                <a:solidFill>
                  <a:srgbClr val="7030A0"/>
                </a:solidFill>
              </a:rPr>
              <a:t>- مهارت کاربرد اصول مربوط به فعالیت گروهی آزاد در مشارکت گروهی </a:t>
            </a:r>
            <a:r>
              <a:rPr lang="fa-IR" sz="3200" b="1" dirty="0" err="1" smtClean="0">
                <a:solidFill>
                  <a:srgbClr val="7030A0"/>
                </a:solidFill>
              </a:rPr>
              <a:t>واجتماعی</a:t>
            </a:r>
            <a:r>
              <a:rPr lang="fa-IR" sz="3200" b="1" dirty="0" smtClean="0">
                <a:solidFill>
                  <a:srgbClr val="7030A0"/>
                </a:solidFill>
              </a:rPr>
              <a:t> .</a:t>
            </a:r>
          </a:p>
          <a:p>
            <a:pPr algn="ctr" eaLnBrk="1" hangingPunct="1">
              <a:defRPr/>
            </a:pPr>
            <a:r>
              <a:rPr lang="fa-IR" sz="3200" b="1" dirty="0" smtClean="0"/>
              <a:t>    </a:t>
            </a:r>
            <a:r>
              <a:rPr lang="fa-IR" sz="3200" b="1" dirty="0" smtClean="0">
                <a:solidFill>
                  <a:srgbClr val="990000"/>
                </a:solidFill>
              </a:rPr>
              <a:t>اثربخشی سهم عمده ای از برنامه های آموزشگاهی وابسته به این است که آیا دانش آموزان به خوبی آنچه را که در مدرسه آموخته اند درموقعیتهای زندگی که هرگز درجریان یادگیری با آن</a:t>
            </a:r>
          </a:p>
          <a:p>
            <a:pPr algn="ctr" eaLnBrk="1" hangingPunct="1">
              <a:defRPr/>
            </a:pPr>
            <a:r>
              <a:rPr lang="fa-IR" sz="3200" b="1" dirty="0" smtClean="0">
                <a:solidFill>
                  <a:srgbClr val="990000"/>
                </a:solidFill>
              </a:rPr>
              <a:t>برخورد نکرده </a:t>
            </a:r>
            <a:r>
              <a:rPr lang="fa-IR" sz="3200" b="1" dirty="0" err="1" smtClean="0">
                <a:solidFill>
                  <a:srgbClr val="990000"/>
                </a:solidFill>
              </a:rPr>
              <a:t>اند</a:t>
            </a:r>
            <a:r>
              <a:rPr lang="fa-IR" sz="3200" b="1" dirty="0" smtClean="0">
                <a:solidFill>
                  <a:srgbClr val="990000"/>
                </a:solidFill>
              </a:rPr>
              <a:t> </a:t>
            </a:r>
            <a:r>
              <a:rPr lang="fa-IR" sz="3200" b="1" dirty="0" err="1" smtClean="0">
                <a:solidFill>
                  <a:srgbClr val="990000"/>
                </a:solidFill>
              </a:rPr>
              <a:t>بکارمی</a:t>
            </a:r>
            <a:r>
              <a:rPr lang="fa-IR" sz="3200" b="1" dirty="0" smtClean="0">
                <a:solidFill>
                  <a:srgbClr val="990000"/>
                </a:solidFill>
              </a:rPr>
              <a:t> بندند </a:t>
            </a:r>
            <a:r>
              <a:rPr lang="fa-IR" sz="3200" b="1" dirty="0" err="1" smtClean="0">
                <a:solidFill>
                  <a:srgbClr val="990000"/>
                </a:solidFill>
              </a:rPr>
              <a:t>یانه</a:t>
            </a:r>
            <a:r>
              <a:rPr lang="fa-IR" sz="3200" b="1" dirty="0" smtClean="0">
                <a:solidFill>
                  <a:srgbClr val="990000"/>
                </a:solidFill>
              </a:rPr>
              <a:t> .</a:t>
            </a:r>
          </a:p>
          <a:p>
            <a:pPr algn="ctr" eaLnBrk="1" hangingPunct="1">
              <a:defRPr/>
            </a:pPr>
            <a:endParaRPr lang="en-US" sz="3200" dirty="0" smtClean="0"/>
          </a:p>
        </p:txBody>
      </p:sp>
      <p:sp>
        <p:nvSpPr>
          <p:cNvPr id="344069" name="WordArt 4"/>
          <p:cNvSpPr>
            <a:spLocks noChangeArrowheads="1" noChangeShapeType="1" noTextEdit="1"/>
          </p:cNvSpPr>
          <p:nvPr/>
        </p:nvSpPr>
        <p:spPr bwMode="auto">
          <a:xfrm rot="524769">
            <a:off x="3476625" y="76200"/>
            <a:ext cx="2190750" cy="874713"/>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rtl="1"/>
            <a:r>
              <a:rPr lang="fa-IR" sz="3600" kern="10">
                <a:ln w="9525">
                  <a:round/>
                  <a:headEnd/>
                  <a:tailEnd/>
                </a:ln>
                <a:gradFill rotWithShape="1">
                  <a:gsLst>
                    <a:gs pos="0">
                      <a:srgbClr val="FFE701"/>
                    </a:gs>
                    <a:gs pos="100000">
                      <a:srgbClr val="FE3E02"/>
                    </a:gs>
                  </a:gsLst>
                  <a:lin ang="4860000" scaled="1"/>
                </a:gradFill>
                <a:cs typeface="B Kamran"/>
              </a:rPr>
              <a:t>طبقه ی کاربرد</a:t>
            </a:r>
            <a:endParaRPr lang="en-US" sz="3600" kern="10">
              <a:ln w="9525">
                <a:round/>
                <a:headEnd/>
                <a:tailEnd/>
              </a:ln>
              <a:gradFill rotWithShape="1">
                <a:gsLst>
                  <a:gs pos="0">
                    <a:srgbClr val="FFE701"/>
                  </a:gs>
                  <a:gs pos="100000">
                    <a:srgbClr val="FE3E02"/>
                  </a:gs>
                </a:gsLst>
                <a:lin ang="4860000" scaled="1"/>
              </a:gradFill>
              <a:cs typeface="B Kamran"/>
            </a:endParaRPr>
          </a:p>
        </p:txBody>
      </p:sp>
      <p:sp>
        <p:nvSpPr>
          <p:cNvPr id="3" name="Slide Number Placeholder 2"/>
          <p:cNvSpPr>
            <a:spLocks noGrp="1"/>
          </p:cNvSpPr>
          <p:nvPr>
            <p:ph type="sldNum" sz="quarter" idx="12"/>
          </p:nvPr>
        </p:nvSpPr>
        <p:spPr/>
        <p:txBody>
          <a:bodyPr/>
          <a:lstStyle/>
          <a:p>
            <a:pPr>
              <a:defRPr/>
            </a:pPr>
            <a:fld id="{7448451A-239D-4BB9-AE82-36D5CDCEFE77}" type="slidenum">
              <a:rPr lang="en-US" smtClean="0"/>
              <a:pPr>
                <a:defRPr/>
              </a:pPr>
              <a:t>68</a:t>
            </a:fld>
            <a:endParaRPr lang="en-US"/>
          </a:p>
        </p:txBody>
      </p:sp>
      <p:sp>
        <p:nvSpPr>
          <p:cNvPr id="8" name="Rectangle 12"/>
          <p:cNvSpPr>
            <a:spLocks noChangeArrowheads="1"/>
          </p:cNvSpPr>
          <p:nvPr/>
        </p:nvSpPr>
        <p:spPr bwMode="auto">
          <a:xfrm>
            <a:off x="-4495800" y="-1447800"/>
            <a:ext cx="7543800" cy="2743200"/>
          </a:xfrm>
          <a:prstGeom prst="flowChartMultidocument">
            <a:avLst/>
          </a:prstGeom>
          <a:ln>
            <a:headEnd/>
            <a:tailEnd/>
          </a:ln>
          <a:extLst/>
        </p:spPr>
        <p:style>
          <a:lnRef idx="1">
            <a:schemeClr val="accent2"/>
          </a:lnRef>
          <a:fillRef idx="2">
            <a:schemeClr val="accent2"/>
          </a:fillRef>
          <a:effectRef idx="1">
            <a:schemeClr val="accent2"/>
          </a:effectRef>
          <a:fontRef idx="minor">
            <a:schemeClr val="dk1"/>
          </a:fontRef>
        </p:style>
        <p:txBody>
          <a:bodyPr wrap="none" tIns="0" bIns="324000" anchor="ctr"/>
          <a:lstStyle/>
          <a:p>
            <a:pPr algn="ctr">
              <a:lnSpc>
                <a:spcPct val="150000"/>
              </a:lnSpc>
            </a:pPr>
            <a:r>
              <a:rPr lang="fa-IR" sz="2400" dirty="0">
                <a:solidFill>
                  <a:srgbClr val="464646"/>
                </a:solidFill>
                <a:cs typeface="2  Titr" pitchFamily="2" charset="-78"/>
              </a:rPr>
              <a:t>بکاربستن – تعمیم دادن – سازمان </a:t>
            </a:r>
            <a:r>
              <a:rPr lang="fa-IR" sz="2400" dirty="0" smtClean="0">
                <a:solidFill>
                  <a:srgbClr val="464646"/>
                </a:solidFill>
                <a:cs typeface="2  Titr" pitchFamily="2" charset="-78"/>
              </a:rPr>
              <a:t>دادن </a:t>
            </a:r>
          </a:p>
          <a:p>
            <a:pPr algn="ctr" rtl="1">
              <a:lnSpc>
                <a:spcPct val="150000"/>
              </a:lnSpc>
            </a:pPr>
            <a:r>
              <a:rPr lang="fa-IR" sz="2400" dirty="0" smtClean="0">
                <a:solidFill>
                  <a:srgbClr val="464646"/>
                </a:solidFill>
                <a:cs typeface="2  Titr" pitchFamily="2" charset="-78"/>
              </a:rPr>
              <a:t>محاسبه </a:t>
            </a:r>
            <a:r>
              <a:rPr lang="fa-IR" sz="2400" dirty="0">
                <a:solidFill>
                  <a:srgbClr val="464646"/>
                </a:solidFill>
                <a:cs typeface="2  Titr" pitchFamily="2" charset="-78"/>
              </a:rPr>
              <a:t>کردن – انتقال </a:t>
            </a:r>
            <a:r>
              <a:rPr lang="fa-IR" sz="2400" dirty="0" smtClean="0">
                <a:solidFill>
                  <a:srgbClr val="464646"/>
                </a:solidFill>
                <a:cs typeface="2  Titr" pitchFamily="2" charset="-78"/>
              </a:rPr>
              <a:t>دادن- </a:t>
            </a:r>
            <a:r>
              <a:rPr lang="fa-IR" sz="2400" dirty="0">
                <a:solidFill>
                  <a:srgbClr val="464646"/>
                </a:solidFill>
                <a:cs typeface="2  Titr" pitchFamily="2" charset="-78"/>
              </a:rPr>
              <a:t>از </a:t>
            </a:r>
            <a:r>
              <a:rPr lang="fa-IR" sz="2400" dirty="0" smtClean="0">
                <a:solidFill>
                  <a:srgbClr val="464646"/>
                </a:solidFill>
                <a:cs typeface="2  Titr" pitchFamily="2" charset="-78"/>
              </a:rPr>
              <a:t>نوساختن</a:t>
            </a:r>
          </a:p>
          <a:p>
            <a:pPr algn="ctr" rtl="1">
              <a:lnSpc>
                <a:spcPct val="150000"/>
              </a:lnSpc>
            </a:pPr>
            <a:r>
              <a:rPr lang="fa-IR" sz="2400" dirty="0" smtClean="0">
                <a:solidFill>
                  <a:srgbClr val="464646"/>
                </a:solidFill>
                <a:cs typeface="2  Titr" pitchFamily="2" charset="-78"/>
              </a:rPr>
              <a:t> </a:t>
            </a:r>
            <a:r>
              <a:rPr lang="fa-IR" sz="2400" dirty="0">
                <a:solidFill>
                  <a:srgbClr val="464646"/>
                </a:solidFill>
                <a:cs typeface="2  Titr" pitchFamily="2" charset="-78"/>
              </a:rPr>
              <a:t>طبقه بندی کردن – کشف کردن – با مهارت انجام </a:t>
            </a:r>
            <a:r>
              <a:rPr lang="fa-IR" sz="2400" dirty="0" smtClean="0">
                <a:solidFill>
                  <a:srgbClr val="464646"/>
                </a:solidFill>
                <a:cs typeface="2  Titr" pitchFamily="2" charset="-78"/>
              </a:rPr>
              <a:t>دادن</a:t>
            </a:r>
            <a:endParaRPr lang="en-US" sz="2800" dirty="0">
              <a:solidFill>
                <a:srgbClr val="464646"/>
              </a:solidFill>
              <a:cs typeface="2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6" descr="Vista Wallpaper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0" y="304801"/>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cs typeface="+mn-cs"/>
              </a:defRPr>
            </a:lvl2pPr>
            <a:lvl3pPr marL="1143000" indent="-228600" algn="l" rtl="0" fontAlgn="base">
              <a:spcBef>
                <a:spcPct val="20000"/>
              </a:spcBef>
              <a:spcAft>
                <a:spcPct val="0"/>
              </a:spcAft>
              <a:buChar char="•"/>
              <a:defRPr sz="2400">
                <a:solidFill>
                  <a:schemeClr val="bg2"/>
                </a:solidFill>
                <a:latin typeface="+mn-lt"/>
                <a:cs typeface="+mn-cs"/>
              </a:defRPr>
            </a:lvl3pPr>
            <a:lvl4pPr marL="1600200" indent="-228600" algn="l" rtl="0" fontAlgn="base">
              <a:spcBef>
                <a:spcPct val="20000"/>
              </a:spcBef>
              <a:spcAft>
                <a:spcPct val="0"/>
              </a:spcAft>
              <a:buChar char="–"/>
              <a:defRPr sz="2000">
                <a:solidFill>
                  <a:schemeClr val="bg2"/>
                </a:solidFill>
                <a:latin typeface="+mn-lt"/>
                <a:cs typeface="+mn-cs"/>
              </a:defRPr>
            </a:lvl4pPr>
            <a:lvl5pPr marL="2057400" indent="-228600" algn="l" rtl="0" fontAlgn="base">
              <a:spcBef>
                <a:spcPct val="20000"/>
              </a:spcBef>
              <a:spcAft>
                <a:spcPct val="0"/>
              </a:spcAft>
              <a:buChar char="»"/>
              <a:defRPr sz="2000">
                <a:solidFill>
                  <a:schemeClr val="bg2"/>
                </a:solidFill>
                <a:latin typeface="+mn-lt"/>
                <a:cs typeface="+mn-cs"/>
              </a:defRPr>
            </a:lvl5pPr>
            <a:lvl6pPr marL="2514600" indent="-228600" algn="l" rtl="0" fontAlgn="base">
              <a:spcBef>
                <a:spcPct val="20000"/>
              </a:spcBef>
              <a:spcAft>
                <a:spcPct val="0"/>
              </a:spcAft>
              <a:buChar char="»"/>
              <a:defRPr sz="2000">
                <a:solidFill>
                  <a:schemeClr val="bg2"/>
                </a:solidFill>
                <a:latin typeface="+mn-lt"/>
                <a:cs typeface="+mn-cs"/>
              </a:defRPr>
            </a:lvl6pPr>
            <a:lvl7pPr marL="2971800" indent="-228600" algn="l" rtl="0" fontAlgn="base">
              <a:spcBef>
                <a:spcPct val="20000"/>
              </a:spcBef>
              <a:spcAft>
                <a:spcPct val="0"/>
              </a:spcAft>
              <a:buChar char="»"/>
              <a:defRPr sz="2000">
                <a:solidFill>
                  <a:schemeClr val="bg2"/>
                </a:solidFill>
                <a:latin typeface="+mn-lt"/>
                <a:cs typeface="+mn-cs"/>
              </a:defRPr>
            </a:lvl7pPr>
            <a:lvl8pPr marL="3429000" indent="-228600" algn="l" rtl="0" fontAlgn="base">
              <a:spcBef>
                <a:spcPct val="20000"/>
              </a:spcBef>
              <a:spcAft>
                <a:spcPct val="0"/>
              </a:spcAft>
              <a:buChar char="»"/>
              <a:defRPr sz="2000">
                <a:solidFill>
                  <a:schemeClr val="bg2"/>
                </a:solidFill>
                <a:latin typeface="+mn-lt"/>
                <a:cs typeface="+mn-cs"/>
              </a:defRPr>
            </a:lvl8pPr>
            <a:lvl9pPr marL="3886200" indent="-228600" algn="l" rtl="0" fontAlgn="base">
              <a:spcBef>
                <a:spcPct val="20000"/>
              </a:spcBef>
              <a:spcAft>
                <a:spcPct val="0"/>
              </a:spcAft>
              <a:buChar char="»"/>
              <a:defRPr sz="2000">
                <a:solidFill>
                  <a:schemeClr val="bg2"/>
                </a:solidFill>
                <a:latin typeface="+mn-lt"/>
                <a:cs typeface="+mn-cs"/>
              </a:defRPr>
            </a:lvl9pPr>
          </a:lstStyle>
          <a:p>
            <a:pPr marL="0" indent="0" algn="ctr" rtl="1">
              <a:lnSpc>
                <a:spcPts val="1800"/>
              </a:lnSpc>
              <a:buNone/>
            </a:pPr>
            <a:r>
              <a:rPr kumimoji="0" lang="fa-IR" sz="2800" b="1" i="0" u="none" strike="noStrike" kern="1200" cap="none" spc="0" normalizeH="0" baseline="0" noProof="0" dirty="0" smtClean="0">
                <a:ln>
                  <a:noFill/>
                </a:ln>
                <a:solidFill>
                  <a:srgbClr val="DEF5FA"/>
                </a:solidFill>
                <a:uLnTx/>
                <a:uFillTx/>
                <a:latin typeface="Lucida Sans Unicode"/>
                <a:cs typeface="MRT_Farah" pitchFamily="2" charset="-78"/>
              </a:rPr>
              <a:t/>
            </a:r>
            <a:br>
              <a:rPr kumimoji="0" lang="fa-IR" sz="2800" b="1" i="0" u="none" strike="noStrike" kern="1200" cap="none" spc="0" normalizeH="0" baseline="0" noProof="0" dirty="0" smtClean="0">
                <a:ln>
                  <a:noFill/>
                </a:ln>
                <a:solidFill>
                  <a:srgbClr val="DEF5FA"/>
                </a:solidFill>
                <a:uLnTx/>
                <a:uFillTx/>
                <a:latin typeface="Lucida Sans Unicode"/>
                <a:cs typeface="MRT_Farah" pitchFamily="2" charset="-78"/>
              </a:rPr>
            </a:br>
            <a:endParaRPr kumimoji="0" lang="en-US" sz="2800" b="1" i="0" u="none" strike="noStrike" kern="1200" cap="none" spc="0" normalizeH="0" baseline="0" noProof="0" dirty="0" smtClean="0">
              <a:ln>
                <a:noFill/>
              </a:ln>
              <a:solidFill>
                <a:srgbClr val="DEF5FA"/>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 با استفاده از پرگار وخط کش مدرج زاویه ای رانصف کند.</a:t>
            </a:r>
            <a:b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br>
            <a:endParaRPr kumimoji="0" lang="en-US"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 بتواند یک رژیم غذایی برای خودش تعیین کند.</a:t>
            </a:r>
            <a:b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br>
            <a:endParaRPr kumimoji="0" lang="en-US"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 روش حل مسئله راپیرامون موضوع ارائه شده بکاربندد.</a:t>
            </a:r>
            <a:b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br>
            <a:endPar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 بااستفاده ازقواعدهندسی مساحت یک زمین رامحاسبه کند.</a:t>
            </a:r>
            <a:b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br>
            <a:endParaRPr kumimoji="0" lang="en-US"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R="0" lvl="0" algn="ctr" defTabSz="914400" rtl="1" eaLnBrk="1" fontAlgn="base" latinLnBrk="0" hangingPunct="1">
              <a:lnSpc>
                <a:spcPts val="2100"/>
              </a:lnSpc>
              <a:spcBef>
                <a:spcPct val="20000"/>
              </a:spcBef>
              <a:spcAft>
                <a:spcPct val="0"/>
              </a:spcAft>
              <a:buClrTx/>
              <a:buSzTx/>
              <a:buFontTx/>
              <a:buChar char="-"/>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با توجه به قواعد تدریس شده دردرس ریاضی مسئله ی</a:t>
            </a:r>
          </a:p>
          <a:p>
            <a:pPr marL="0" marR="0" lvl="0" indent="0" algn="ctr" defTabSz="914400" rtl="1" eaLnBrk="1" fontAlgn="base" latinLnBrk="0" hangingPunct="1">
              <a:lnSpc>
                <a:spcPts val="2100"/>
              </a:lnSpc>
              <a:spcBef>
                <a:spcPct val="20000"/>
              </a:spcBef>
              <a:spcAft>
                <a:spcPct val="0"/>
              </a:spcAft>
              <a:buClrTx/>
              <a:buSzTx/>
              <a:buNone/>
              <a:tabLst/>
              <a:defRPr/>
            </a:pPr>
            <a:endPar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L="0" marR="0" lvl="0" indent="0" algn="ctr" defTabSz="914400" rtl="1" eaLnBrk="1" fontAlgn="base" latinLnBrk="0" hangingPunct="1">
              <a:lnSpc>
                <a:spcPts val="21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 تازه ای  حل کند.</a:t>
            </a:r>
            <a:b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br>
            <a:endParaRPr kumimoji="0" lang="en-US"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33CC"/>
                </a:solidFill>
                <a:uLnTx/>
                <a:uFillTx/>
                <a:latin typeface="Lucida Sans Unicode"/>
                <a:cs typeface="MRT_Farah" pitchFamily="2" charset="-78"/>
              </a:rPr>
              <a:t>- درنوشته هایش نکته های دستورزبان رارعایت کند.</a:t>
            </a:r>
            <a:endParaRPr kumimoji="0" lang="en-US" sz="2800" b="1" i="0" u="none" strike="noStrike" kern="1200" cap="none" spc="0" normalizeH="0" baseline="0" noProof="0" dirty="0" smtClean="0">
              <a:ln>
                <a:noFill/>
              </a:ln>
              <a:solidFill>
                <a:srgbClr val="0033CC"/>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DEF5FA"/>
                </a:solidFill>
                <a:uLnTx/>
                <a:uFillTx/>
                <a:latin typeface="Lucida Sans Unicode"/>
                <a:cs typeface="MRT_Farah" pitchFamily="2" charset="-78"/>
              </a:rPr>
              <a:t/>
            </a:r>
            <a:br>
              <a:rPr kumimoji="0" lang="fa-IR" sz="2800" b="1" i="0" u="none" strike="noStrike" kern="1200" cap="none" spc="0" normalizeH="0" baseline="0" noProof="0" dirty="0" smtClean="0">
                <a:ln>
                  <a:noFill/>
                </a:ln>
                <a:solidFill>
                  <a:srgbClr val="DEF5FA"/>
                </a:solidFill>
                <a:uLnTx/>
                <a:uFillTx/>
                <a:latin typeface="Lucida Sans Unicode"/>
                <a:cs typeface="MRT_Farah" pitchFamily="2" charset="-78"/>
              </a:rPr>
            </a:br>
            <a:r>
              <a:rPr kumimoji="0" lang="fa-IR" sz="2800" b="1" i="0" u="none" strike="noStrike" kern="1200" cap="none" spc="0" normalizeH="0" baseline="0" noProof="0" dirty="0" smtClean="0">
                <a:ln>
                  <a:noFill/>
                </a:ln>
                <a:solidFill>
                  <a:srgbClr val="005392"/>
                </a:solidFill>
                <a:uLnTx/>
                <a:uFillTx/>
                <a:latin typeface="Lucida Sans Unicode"/>
                <a:cs typeface="MRT_Farah" pitchFamily="2" charset="-78"/>
              </a:rPr>
              <a:t>- نمودارها واشکال رارسم می کند.</a:t>
            </a:r>
            <a:endParaRPr kumimoji="0" lang="en-US" sz="2800" b="1" i="0" u="none" strike="noStrike" kern="1200" cap="none" spc="0" normalizeH="0" baseline="0" noProof="0" dirty="0" smtClean="0">
              <a:ln>
                <a:noFill/>
              </a:ln>
              <a:solidFill>
                <a:srgbClr val="005392"/>
              </a:solidFill>
              <a:uLnTx/>
              <a:uFillTx/>
              <a:latin typeface="Lucida Sans Unicode"/>
              <a:cs typeface="MRT_Farah" pitchFamily="2" charset="-78"/>
            </a:endParaRPr>
          </a:p>
          <a:p>
            <a:pPr marL="0" marR="0" lvl="0" indent="0" algn="ctr" defTabSz="914400" rtl="1" eaLnBrk="1" fontAlgn="base" latinLnBrk="0" hangingPunct="1">
              <a:lnSpc>
                <a:spcPts val="1800"/>
              </a:lnSpc>
              <a:spcBef>
                <a:spcPct val="20000"/>
              </a:spcBef>
              <a:spcAft>
                <a:spcPct val="0"/>
              </a:spcAft>
              <a:buClrTx/>
              <a:buSzTx/>
              <a:buNone/>
              <a:tabLst/>
              <a:defRPr/>
            </a:pPr>
            <a:r>
              <a:rPr kumimoji="0" lang="fa-IR" sz="2800" b="1" i="0" u="none" strike="noStrike" kern="1200" cap="none" spc="0" normalizeH="0" baseline="0" noProof="0" dirty="0" smtClean="0">
                <a:ln>
                  <a:noFill/>
                </a:ln>
                <a:solidFill>
                  <a:srgbClr val="005392"/>
                </a:solidFill>
                <a:uLnTx/>
                <a:uFillTx/>
                <a:latin typeface="Lucida Sans Unicode"/>
                <a:cs typeface="MRT_Farah" pitchFamily="2" charset="-78"/>
              </a:rPr>
              <a:t/>
            </a:r>
            <a:br>
              <a:rPr kumimoji="0" lang="fa-IR" sz="2800" b="1" i="0" u="none" strike="noStrike" kern="1200" cap="none" spc="0" normalizeH="0" baseline="0" noProof="0" dirty="0" smtClean="0">
                <a:ln>
                  <a:noFill/>
                </a:ln>
                <a:solidFill>
                  <a:srgbClr val="005392"/>
                </a:solidFill>
                <a:uLnTx/>
                <a:uFillTx/>
                <a:latin typeface="Lucida Sans Unicode"/>
                <a:cs typeface="MRT_Farah" pitchFamily="2" charset="-78"/>
              </a:rPr>
            </a:br>
            <a:r>
              <a:rPr kumimoji="0" lang="fa-IR" sz="2800" b="1" i="0" u="none" strike="noStrike" kern="1200" cap="none" spc="0" normalizeH="0" baseline="0" noProof="0" dirty="0" smtClean="0">
                <a:ln>
                  <a:noFill/>
                </a:ln>
                <a:solidFill>
                  <a:srgbClr val="005392"/>
                </a:solidFill>
                <a:uLnTx/>
                <a:uFillTx/>
                <a:latin typeface="Lucida Sans Unicode"/>
                <a:cs typeface="MRT_Farah" pitchFamily="2" charset="-78"/>
              </a:rPr>
              <a:t>- کاربرد صحیح یک روش یا جریان را نشان می دهد.</a:t>
            </a:r>
            <a:endParaRPr kumimoji="0" lang="en-US" sz="2000" b="0" i="0" u="none" strike="noStrike" kern="0" cap="none" spc="0" normalizeH="0" baseline="0" noProof="0" dirty="0">
              <a:ln>
                <a:noFill/>
              </a:ln>
              <a:solidFill>
                <a:srgbClr val="342F61"/>
              </a:solidFill>
              <a:uLnTx/>
              <a:uFillTx/>
              <a:latin typeface="Arial"/>
              <a:cs typeface="MRT_Farah" pitchFamily="2" charset="-78"/>
            </a:endParaRPr>
          </a:p>
        </p:txBody>
      </p:sp>
      <p:sp>
        <p:nvSpPr>
          <p:cNvPr id="3" name="Slide Number Placeholder 2"/>
          <p:cNvSpPr>
            <a:spLocks noGrp="1"/>
          </p:cNvSpPr>
          <p:nvPr>
            <p:ph type="sldNum" sz="quarter" idx="12"/>
          </p:nvPr>
        </p:nvSpPr>
        <p:spPr/>
        <p:txBody>
          <a:bodyPr/>
          <a:lstStyle/>
          <a:p>
            <a:pPr>
              <a:defRPr/>
            </a:pPr>
            <a:fld id="{1F04EC57-686E-4604-9A06-F910D35954EB}"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19200"/>
            <a:ext cx="6400800" cy="685800"/>
          </a:xfrm>
        </p:spPr>
        <p:txBody>
          <a:bodyPr>
            <a:noAutofit/>
          </a:bodyPr>
          <a:lstStyle/>
          <a:p>
            <a:r>
              <a:rPr lang="fa-IR" sz="4400" b="1" spc="0" dirty="0">
                <a:cs typeface="MRT_Decorative Bold" pitchFamily="2" charset="-78"/>
              </a:rPr>
              <a:t>اجزاي نظام آموزشي</a:t>
            </a:r>
            <a:endParaRPr lang="fa-IR" sz="4400" spc="0" dirty="0">
              <a:cs typeface="MRT_Decorative Bold" pitchFamily="2" charset="-78"/>
            </a:endParaRPr>
          </a:p>
        </p:txBody>
      </p:sp>
      <p:sp>
        <p:nvSpPr>
          <p:cNvPr id="3" name="Content Placeholder 2"/>
          <p:cNvSpPr>
            <a:spLocks noGrp="1"/>
          </p:cNvSpPr>
          <p:nvPr>
            <p:ph idx="1"/>
          </p:nvPr>
        </p:nvSpPr>
        <p:spPr>
          <a:xfrm>
            <a:off x="685800" y="2209800"/>
            <a:ext cx="7543800" cy="3276600"/>
          </a:xfrm>
        </p:spPr>
        <p:txBody>
          <a:bodyPr>
            <a:noAutofit/>
          </a:bodyPr>
          <a:lstStyle/>
          <a:p>
            <a:pPr indent="0">
              <a:lnSpc>
                <a:spcPts val="4300"/>
              </a:lnSpc>
              <a:spcBef>
                <a:spcPts val="0"/>
              </a:spcBef>
              <a:buNone/>
            </a:pPr>
            <a:r>
              <a:rPr lang="fa-IR" sz="4000" dirty="0" smtClean="0">
                <a:solidFill>
                  <a:srgbClr val="C00000"/>
                </a:solidFill>
                <a:cs typeface="MRT_Bamshad" pitchFamily="2" charset="-78"/>
              </a:rPr>
              <a:t>درونداد</a:t>
            </a:r>
            <a:r>
              <a:rPr lang="fa-IR" sz="3200" dirty="0">
                <a:cs typeface="MRT_Bamshad" pitchFamily="2" charset="-78"/>
              </a:rPr>
              <a:t>: يادگيرنده ، ياددهنده ، فضاي آموزشي ، تجهيزات</a:t>
            </a:r>
          </a:p>
          <a:p>
            <a:pPr indent="0">
              <a:lnSpc>
                <a:spcPts val="4300"/>
              </a:lnSpc>
              <a:spcBef>
                <a:spcPts val="0"/>
              </a:spcBef>
              <a:buNone/>
            </a:pPr>
            <a:r>
              <a:rPr lang="fa-IR" sz="4800" dirty="0">
                <a:cs typeface="MRT_Bamshad" pitchFamily="2" charset="-78"/>
              </a:rPr>
              <a:t> </a:t>
            </a:r>
            <a:r>
              <a:rPr lang="fa-IR" sz="4000" dirty="0">
                <a:solidFill>
                  <a:srgbClr val="C00000"/>
                </a:solidFill>
                <a:cs typeface="MRT_Bamshad" pitchFamily="2" charset="-78"/>
              </a:rPr>
              <a:t>فرايند</a:t>
            </a:r>
            <a:r>
              <a:rPr lang="fa-IR" sz="3200" dirty="0">
                <a:cs typeface="MRT_Bamshad" pitchFamily="2" charset="-78"/>
              </a:rPr>
              <a:t>: ياددهي </a:t>
            </a:r>
            <a:r>
              <a:rPr lang="fa-IR" sz="3200" dirty="0" smtClean="0">
                <a:cs typeface="MRT_Bamshad" pitchFamily="2" charset="-78"/>
              </a:rPr>
              <a:t>- </a:t>
            </a:r>
            <a:r>
              <a:rPr lang="fa-IR" sz="3200" dirty="0">
                <a:cs typeface="MRT_Bamshad" pitchFamily="2" charset="-78"/>
              </a:rPr>
              <a:t>يادگيري </a:t>
            </a:r>
          </a:p>
          <a:p>
            <a:pPr indent="0">
              <a:lnSpc>
                <a:spcPts val="4300"/>
              </a:lnSpc>
              <a:spcBef>
                <a:spcPts val="0"/>
              </a:spcBef>
              <a:buNone/>
            </a:pPr>
            <a:r>
              <a:rPr lang="fa-IR" sz="4000" dirty="0">
                <a:solidFill>
                  <a:srgbClr val="C00000"/>
                </a:solidFill>
                <a:cs typeface="MRT_Bamshad" pitchFamily="2" charset="-78"/>
              </a:rPr>
              <a:t>محصول</a:t>
            </a:r>
            <a:r>
              <a:rPr lang="fa-IR" sz="3200" dirty="0">
                <a:cs typeface="MRT_Bamshad" pitchFamily="2" charset="-78"/>
              </a:rPr>
              <a:t>:   نتايج دوره اي ، بخشي ، ترمي و... </a:t>
            </a:r>
          </a:p>
          <a:p>
            <a:pPr indent="0">
              <a:lnSpc>
                <a:spcPts val="4300"/>
              </a:lnSpc>
              <a:spcBef>
                <a:spcPts val="0"/>
              </a:spcBef>
              <a:buNone/>
            </a:pPr>
            <a:r>
              <a:rPr lang="fa-IR" sz="4000" dirty="0">
                <a:solidFill>
                  <a:srgbClr val="C00000"/>
                </a:solidFill>
                <a:cs typeface="MRT_Bamshad" pitchFamily="2" charset="-78"/>
              </a:rPr>
              <a:t>برونداد نهايي </a:t>
            </a:r>
            <a:r>
              <a:rPr lang="fa-IR" sz="3200" dirty="0">
                <a:cs typeface="MRT_Bamshad" pitchFamily="2" charset="-78"/>
              </a:rPr>
              <a:t>: دانش آموزان ، آثارعلمي توليد شده ،                                                   </a:t>
            </a:r>
            <a:endParaRPr lang="fa-IR" sz="3200" dirty="0" smtClean="0">
              <a:cs typeface="MRT_Bamshad" pitchFamily="2" charset="-78"/>
            </a:endParaRPr>
          </a:p>
          <a:p>
            <a:pPr indent="0">
              <a:lnSpc>
                <a:spcPts val="4300"/>
              </a:lnSpc>
              <a:spcBef>
                <a:spcPts val="0"/>
              </a:spcBef>
              <a:buNone/>
            </a:pPr>
            <a:r>
              <a:rPr lang="fa-IR" sz="3200" dirty="0" smtClean="0">
                <a:cs typeface="MRT_Bamshad" pitchFamily="2" charset="-78"/>
              </a:rPr>
              <a:t>                            خدمات </a:t>
            </a:r>
            <a:r>
              <a:rPr lang="fa-IR" sz="3200" dirty="0">
                <a:cs typeface="MRT_Bamshad" pitchFamily="2" charset="-78"/>
              </a:rPr>
              <a:t>تخصصي   </a:t>
            </a:r>
          </a:p>
          <a:p>
            <a:pPr indent="0">
              <a:lnSpc>
                <a:spcPts val="4300"/>
              </a:lnSpc>
              <a:spcBef>
                <a:spcPts val="0"/>
              </a:spcBef>
              <a:buNone/>
            </a:pPr>
            <a:r>
              <a:rPr lang="fa-IR" sz="4000" dirty="0" smtClean="0">
                <a:solidFill>
                  <a:srgbClr val="C00000"/>
                </a:solidFill>
                <a:cs typeface="MRT_Bamshad" pitchFamily="2" charset="-78"/>
              </a:rPr>
              <a:t>پيامد</a:t>
            </a:r>
            <a:r>
              <a:rPr lang="fa-IR" sz="3200" dirty="0">
                <a:cs typeface="MRT_Bamshad" pitchFamily="2" charset="-78"/>
              </a:rPr>
              <a:t>: اشتغال دانش آموختگان ، بيكاري ، ادامه تحصيل</a:t>
            </a:r>
            <a:endParaRPr lang="en-US" sz="3200" dirty="0">
              <a:cs typeface="MRT_Bamshad" pitchFamily="2" charset="-78"/>
            </a:endParaRPr>
          </a:p>
          <a:p>
            <a:pPr indent="0">
              <a:lnSpc>
                <a:spcPts val="4300"/>
              </a:lnSpc>
              <a:spcBef>
                <a:spcPts val="0"/>
              </a:spcBef>
              <a:buNone/>
            </a:pPr>
            <a:endParaRPr lang="fa-IR" sz="3200" dirty="0">
              <a:cs typeface="MRT_Bamshad" pitchFamily="2" charset="-78"/>
            </a:endParaRPr>
          </a:p>
        </p:txBody>
      </p:sp>
      <p:grpSp>
        <p:nvGrpSpPr>
          <p:cNvPr id="4" name="Group 21"/>
          <p:cNvGrpSpPr>
            <a:grpSpLocks/>
          </p:cNvGrpSpPr>
          <p:nvPr/>
        </p:nvGrpSpPr>
        <p:grpSpPr bwMode="auto">
          <a:xfrm>
            <a:off x="8415587" y="2823385"/>
            <a:ext cx="347413" cy="374214"/>
            <a:chOff x="3890" y="2929"/>
            <a:chExt cx="225" cy="227"/>
          </a:xfrm>
        </p:grpSpPr>
        <p:pic>
          <p:nvPicPr>
            <p:cNvPr id="5" name="Picture 22" descr="blue_blank"/>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0" y="2929"/>
              <a:ext cx="22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inetcpl">
              <a:hlinkClick r:id="rId3" action="ppaction://hlinkpres?slideindex=1&amp;slidetitle="/>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6" y="2950"/>
              <a:ext cx="17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7"/>
          <p:cNvSpPr>
            <a:spLocks noGrp="1"/>
          </p:cNvSpPr>
          <p:nvPr>
            <p:ph type="sldNum" sz="quarter" idx="12"/>
          </p:nvPr>
        </p:nvSpPr>
        <p:spPr/>
        <p:txBody>
          <a:bodyPr/>
          <a:lstStyle/>
          <a:p>
            <a:fld id="{B9AE3CBA-9208-47DF-ADA7-35B595BD250B}" type="slidenum">
              <a:rPr lang="en-US" sz="1400" smtClean="0">
                <a:solidFill>
                  <a:schemeClr val="bg1"/>
                </a:solidFill>
              </a:rPr>
              <a:pPr/>
              <a:t>7</a:t>
            </a:fld>
            <a:endParaRPr lang="en-US" sz="1400">
              <a:solidFill>
                <a:schemeClr val="bg1"/>
              </a:solidFill>
            </a:endParaRPr>
          </a:p>
        </p:txBody>
      </p:sp>
    </p:spTree>
    <p:extLst>
      <p:ext uri="{BB962C8B-B14F-4D97-AF65-F5344CB8AC3E}">
        <p14:creationId xmlns:p14="http://schemas.microsoft.com/office/powerpoint/2010/main" val="16782221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15400" cy="914400"/>
          </a:xfrm>
        </p:spPr>
        <p:txBody>
          <a:bodyPr/>
          <a:lstStyle/>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t>توانایی شکستن یک مطلب به اجزاء</a:t>
            </a:r>
            <a:b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b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t> و عناصر تشکیل دهنده آن</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endParaRPr>
          </a:p>
        </p:txBody>
      </p:sp>
      <p:sp>
        <p:nvSpPr>
          <p:cNvPr id="3" name="Content Placeholder 2"/>
          <p:cNvSpPr>
            <a:spLocks noGrp="1"/>
          </p:cNvSpPr>
          <p:nvPr>
            <p:ph idx="1"/>
          </p:nvPr>
        </p:nvSpPr>
        <p:spPr>
          <a:xfrm>
            <a:off x="0" y="1447800"/>
            <a:ext cx="9144000" cy="5410200"/>
          </a:xfrm>
        </p:spPr>
        <p:txBody>
          <a:bodyPr/>
          <a:lstStyle/>
          <a:p>
            <a:pPr marR="0" algn="ctr" rtl="1">
              <a:spcBef>
                <a:spcPts val="0"/>
              </a:spcBef>
              <a:spcAft>
                <a:spcPts val="0"/>
              </a:spcAft>
              <a:buFont typeface="Wingdings" pitchFamily="2" charset="2"/>
              <a:buChar char="ü"/>
            </a:pP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تبخير </a:t>
            </a:r>
            <a:r>
              <a:rPr lang="fa-IR" dirty="0">
                <a:effectLst>
                  <a:outerShdw blurRad="38100" dist="38100" dir="2700000" algn="tl">
                    <a:srgbClr val="000000">
                      <a:alpha val="43137"/>
                    </a:srgbClr>
                  </a:outerShdw>
                </a:effectLst>
                <a:latin typeface="Times New Roman"/>
                <a:ea typeface="Times New Roman"/>
                <a:cs typeface="MRT_Digital Arabia" pitchFamily="2" charset="-78"/>
              </a:rPr>
              <a:t>مايعات يك تغيير گرما </a:t>
            </a: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یی </a:t>
            </a:r>
            <a:r>
              <a:rPr lang="fa-IR" dirty="0">
                <a:effectLst>
                  <a:outerShdw blurRad="38100" dist="38100" dir="2700000" algn="tl">
                    <a:srgbClr val="000000">
                      <a:alpha val="43137"/>
                    </a:srgbClr>
                  </a:outerShdw>
                </a:effectLst>
                <a:latin typeface="Times New Roman"/>
                <a:ea typeface="Times New Roman"/>
                <a:cs typeface="MRT_Digital Arabia" pitchFamily="2" charset="-78"/>
              </a:rPr>
              <a:t>است. با توجه به اين مطلب نحوه عملكرد يك كولر آبي را شرح دهيد.</a:t>
            </a:r>
            <a:endParaRPr lang="en-US" dirty="0">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spcBef>
                <a:spcPts val="0"/>
              </a:spcBef>
              <a:spcAft>
                <a:spcPts val="0"/>
              </a:spcAft>
              <a:buFont typeface="Wingdings" pitchFamily="2" charset="2"/>
              <a:buChar char="ü"/>
            </a:pP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يك </a:t>
            </a:r>
            <a:r>
              <a:rPr lang="fa-IR" dirty="0">
                <a:effectLst>
                  <a:outerShdw blurRad="38100" dist="38100" dir="2700000" algn="tl">
                    <a:srgbClr val="000000">
                      <a:alpha val="43137"/>
                    </a:srgbClr>
                  </a:outerShdw>
                </a:effectLst>
                <a:latin typeface="Times New Roman"/>
                <a:ea typeface="Times New Roman"/>
                <a:cs typeface="MRT_Digital Arabia" pitchFamily="2" charset="-78"/>
              </a:rPr>
              <a:t>خفاش </a:t>
            </a: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در </a:t>
            </a:r>
            <a:r>
              <a:rPr lang="fa-IR" dirty="0">
                <a:effectLst>
                  <a:outerShdw blurRad="38100" dist="38100" dir="2700000" algn="tl">
                    <a:srgbClr val="000000">
                      <a:alpha val="43137"/>
                    </a:srgbClr>
                  </a:outerShdw>
                </a:effectLst>
                <a:latin typeface="Times New Roman"/>
                <a:ea typeface="Times New Roman"/>
                <a:cs typeface="MRT_Digital Arabia" pitchFamily="2" charset="-78"/>
              </a:rPr>
              <a:t>تاريكي شب چگونه قادر به شكار حشرات است؟ نحوه عملكرد شكار كردن اين جاندار را مرحله به مرحله توضيح دهيد.</a:t>
            </a:r>
            <a:endParaRPr lang="en-US" dirty="0">
              <a:effectLst>
                <a:outerShdw blurRad="38100" dist="38100" dir="2700000" algn="tl">
                  <a:srgbClr val="000000">
                    <a:alpha val="43137"/>
                  </a:srgbClr>
                </a:outerShdw>
              </a:effectLst>
              <a:latin typeface="Times New Roman"/>
              <a:ea typeface="Times New Roman"/>
              <a:cs typeface="MRT_Digital Arabia" pitchFamily="2" charset="-78"/>
            </a:endParaRPr>
          </a:p>
          <a:p>
            <a:pPr marR="0" algn="ctr" rtl="1">
              <a:spcBef>
                <a:spcPts val="0"/>
              </a:spcBef>
              <a:spcAft>
                <a:spcPts val="0"/>
              </a:spcAft>
              <a:buFont typeface="Wingdings" pitchFamily="2" charset="2"/>
              <a:buChar char="ü"/>
            </a:pP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در </a:t>
            </a:r>
            <a:r>
              <a:rPr lang="fa-IR" dirty="0">
                <a:effectLst>
                  <a:outerShdw blurRad="38100" dist="38100" dir="2700000" algn="tl">
                    <a:srgbClr val="000000">
                      <a:alpha val="43137"/>
                    </a:srgbClr>
                  </a:outerShdw>
                </a:effectLst>
                <a:latin typeface="Times New Roman"/>
                <a:ea typeface="Times New Roman"/>
                <a:cs typeface="MRT_Digital Arabia" pitchFamily="2" charset="-78"/>
              </a:rPr>
              <a:t>اهرمهاي نوع اول مي توان جاي تكيه گاه را تغيير داد. با توجه به اين مطلب روشهاي استفاده از اين نوع اهرم را با رسم شكل </a:t>
            </a: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و </a:t>
            </a:r>
            <a:r>
              <a:rPr lang="fa-IR" dirty="0">
                <a:effectLst>
                  <a:outerShdw blurRad="38100" dist="38100" dir="2700000" algn="tl">
                    <a:srgbClr val="000000">
                      <a:alpha val="43137"/>
                    </a:srgbClr>
                  </a:outerShdw>
                </a:effectLst>
                <a:latin typeface="Times New Roman"/>
                <a:ea typeface="Times New Roman"/>
                <a:cs typeface="MRT_Digital Arabia" pitchFamily="2" charset="-78"/>
              </a:rPr>
              <a:t>بيان مثال توضيح دهيد</a:t>
            </a:r>
            <a:r>
              <a:rPr lang="fa-IR" dirty="0" smtClean="0">
                <a:effectLst>
                  <a:outerShdw blurRad="38100" dist="38100" dir="2700000" algn="tl">
                    <a:srgbClr val="000000">
                      <a:alpha val="43137"/>
                    </a:srgbClr>
                  </a:outerShdw>
                </a:effectLst>
                <a:latin typeface="Times New Roman"/>
                <a:ea typeface="Times New Roman"/>
                <a:cs typeface="MRT_Digital Arabia" pitchFamily="2" charset="-78"/>
              </a:rPr>
              <a:t>.</a:t>
            </a:r>
          </a:p>
          <a:p>
            <a:pPr marR="0" algn="ctr" rtl="1">
              <a:spcBef>
                <a:spcPts val="0"/>
              </a:spcBef>
              <a:spcAft>
                <a:spcPts val="0"/>
              </a:spcAft>
              <a:buFont typeface="Wingdings" pitchFamily="2" charset="2"/>
              <a:buChar char="ü"/>
            </a:pPr>
            <a:r>
              <a:rPr lang="fa-IR" dirty="0">
                <a:effectLst>
                  <a:outerShdw blurRad="38100" dist="38100" dir="2700000" algn="tl">
                    <a:srgbClr val="000000">
                      <a:alpha val="43137"/>
                    </a:srgbClr>
                  </a:outerShdw>
                </a:effectLst>
                <a:cs typeface="MRT_Digital Arabia" pitchFamily="2" charset="-78"/>
              </a:rPr>
              <a:t>كداميك ازدوشاخص درآمدملي ودرآمد سرانه درمقايسه بين جوامع اهميت بيشتري دارد؟چرا</a:t>
            </a:r>
            <a:r>
              <a:rPr lang="fa-IR" dirty="0" smtClean="0">
                <a:effectLst>
                  <a:outerShdw blurRad="38100" dist="38100" dir="2700000" algn="tl">
                    <a:srgbClr val="000000">
                      <a:alpha val="43137"/>
                    </a:srgbClr>
                  </a:outerShdw>
                </a:effectLst>
                <a:cs typeface="MRT_Digital Arabia" pitchFamily="2" charset="-78"/>
              </a:rPr>
              <a:t>؟</a:t>
            </a:r>
          </a:p>
          <a:p>
            <a:pPr marR="0" algn="ctr" rtl="1">
              <a:spcBef>
                <a:spcPts val="0"/>
              </a:spcBef>
              <a:spcAft>
                <a:spcPts val="0"/>
              </a:spcAft>
              <a:buFont typeface="Wingdings" pitchFamily="2" charset="2"/>
              <a:buChar char="ü"/>
            </a:pPr>
            <a:endParaRPr lang="en-US" dirty="0">
              <a:effectLst>
                <a:outerShdw blurRad="38100" dist="38100" dir="2700000" algn="tl">
                  <a:srgbClr val="000000">
                    <a:alpha val="43137"/>
                  </a:srgbClr>
                </a:outerShdw>
              </a:effectLst>
              <a:cs typeface="MRT_Digital Arabia" pitchFamily="2" charset="-78"/>
            </a:endParaRPr>
          </a:p>
        </p:txBody>
      </p:sp>
      <p:sp>
        <p:nvSpPr>
          <p:cNvPr id="4" name="Rectangle 3"/>
          <p:cNvSpPr/>
          <p:nvPr/>
        </p:nvSpPr>
        <p:spPr>
          <a:xfrm rot="17995957">
            <a:off x="-323177" y="221159"/>
            <a:ext cx="1330814" cy="830997"/>
          </a:xfrm>
          <a:prstGeom prst="rect">
            <a:avLst/>
          </a:prstGeom>
        </p:spPr>
        <p:txBody>
          <a:bodyPr wrap="none">
            <a:spAutoFit/>
          </a:bodyPr>
          <a:lstStyle/>
          <a:p>
            <a:r>
              <a:rPr lang="fa-IR" sz="4800" b="1" dirty="0">
                <a:solidFill>
                  <a:srgbClr val="FFFF00"/>
                </a:solidFill>
                <a:effectLst>
                  <a:outerShdw blurRad="38100" dist="38100" dir="2700000" algn="tl">
                    <a:srgbClr val="000000">
                      <a:alpha val="43137"/>
                    </a:srgbClr>
                  </a:outerShdw>
                </a:effectLst>
                <a:latin typeface="Calibri"/>
                <a:ea typeface="Calibri"/>
                <a:cs typeface="_MRT_Khodkar" pitchFamily="2" charset="-78"/>
              </a:rPr>
              <a:t>تحلیل</a:t>
            </a:r>
            <a:endParaRPr lang="en-US" sz="4800" b="1" dirty="0">
              <a:solidFill>
                <a:srgbClr val="FFFF00"/>
              </a:solidFill>
              <a:effectLst>
                <a:outerShdw blurRad="38100" dist="38100" dir="2700000" algn="tl">
                  <a:srgbClr val="000000">
                    <a:alpha val="43137"/>
                  </a:srgbClr>
                </a:outerShdw>
              </a:effectLst>
              <a:cs typeface="_MRT_Khodkar" pitchFamily="2" charset="-78"/>
            </a:endParaRPr>
          </a:p>
        </p:txBody>
      </p:sp>
      <p:sp>
        <p:nvSpPr>
          <p:cNvPr id="5" name="TextBox 4"/>
          <p:cNvSpPr txBox="1"/>
          <p:nvPr/>
        </p:nvSpPr>
        <p:spPr>
          <a:xfrm>
            <a:off x="8610600" y="6400800"/>
            <a:ext cx="533400" cy="307777"/>
          </a:xfrm>
          <a:prstGeom prst="rect">
            <a:avLst/>
          </a:prstGeom>
          <a:noFill/>
        </p:spPr>
        <p:txBody>
          <a:bodyPr wrap="square" rtlCol="1">
            <a:spAutoFit/>
          </a:bodyPr>
          <a:lstStyle/>
          <a:p>
            <a:r>
              <a:rPr lang="fa-IR" sz="1400" dirty="0" smtClean="0"/>
              <a:t>85</a:t>
            </a:r>
            <a:endParaRPr lang="fa-IR" sz="1400" dirty="0"/>
          </a:p>
        </p:txBody>
      </p:sp>
      <p:sp>
        <p:nvSpPr>
          <p:cNvPr id="6" name="Rectangle 14"/>
          <p:cNvSpPr>
            <a:spLocks noChangeArrowheads="1"/>
          </p:cNvSpPr>
          <p:nvPr/>
        </p:nvSpPr>
        <p:spPr bwMode="auto">
          <a:xfrm>
            <a:off x="8077200" y="-893075"/>
            <a:ext cx="5123660" cy="2286000"/>
          </a:xfrm>
          <a:prstGeom prst="cloudCallout">
            <a:avLst/>
          </a:prstGeom>
          <a:gradFill rotWithShape="1">
            <a:gsLst>
              <a:gs pos="0">
                <a:srgbClr val="CCCC00">
                  <a:tint val="50000"/>
                  <a:satMod val="300000"/>
                </a:srgbClr>
              </a:gs>
              <a:gs pos="35000">
                <a:srgbClr val="CCCC00">
                  <a:tint val="37000"/>
                  <a:satMod val="300000"/>
                </a:srgbClr>
              </a:gs>
              <a:gs pos="100000">
                <a:srgbClr val="CCCC00">
                  <a:tint val="15000"/>
                  <a:satMod val="350000"/>
                </a:srgbClr>
              </a:gs>
            </a:gsLst>
            <a:lin ang="16200000" scaled="1"/>
          </a:gradFill>
          <a:ln w="9525" cap="flat" cmpd="sng" algn="ctr">
            <a:solidFill>
              <a:srgbClr val="CCCC00">
                <a:shade val="95000"/>
                <a:satMod val="105000"/>
              </a:srgbClr>
            </a:solidFill>
            <a:prstDash val="solid"/>
            <a:headEnd/>
            <a:tailEnd/>
          </a:ln>
          <a:effectLst>
            <a:outerShdw blurRad="40000" dist="20000" dir="5400000" rotWithShape="0">
              <a:srgbClr val="000000">
                <a:alpha val="38000"/>
              </a:srgbClr>
            </a:outerShdw>
          </a:effectLst>
          <a:extLst/>
        </p:spPr>
        <p:txBody>
          <a:bodyPr wrap="none"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0" cap="none" spc="0" normalizeH="0" baseline="0" noProof="0" dirty="0" smtClean="0">
                <a:ln>
                  <a:noFill/>
                </a:ln>
                <a:solidFill>
                  <a:srgbClr val="000000"/>
                </a:solidFill>
                <a:effectLst/>
                <a:uLnTx/>
                <a:uFillTx/>
                <a:latin typeface="Arial"/>
                <a:ea typeface="+mn-ea"/>
                <a:cs typeface="2  Titr" pitchFamily="2" charset="-78"/>
              </a:rPr>
              <a:t>تجزیه کردن – مقایسه کردن</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0" cap="none" spc="0" normalizeH="0" baseline="0" noProof="0" dirty="0" smtClean="0">
                <a:ln>
                  <a:noFill/>
                </a:ln>
                <a:solidFill>
                  <a:srgbClr val="000000"/>
                </a:solidFill>
                <a:effectLst/>
                <a:uLnTx/>
                <a:uFillTx/>
                <a:latin typeface="Arial"/>
                <a:ea typeface="+mn-ea"/>
                <a:cs typeface="2  Titr" pitchFamily="2" charset="-78"/>
              </a:rPr>
              <a:t>مقابله کردن - متمایز ساختن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0" cap="none" spc="0" normalizeH="0" baseline="0" noProof="0" dirty="0" smtClean="0">
                <a:ln>
                  <a:noFill/>
                </a:ln>
                <a:solidFill>
                  <a:srgbClr val="000000"/>
                </a:solidFill>
                <a:effectLst/>
                <a:uLnTx/>
                <a:uFillTx/>
                <a:latin typeface="Arial"/>
                <a:ea typeface="+mn-ea"/>
                <a:cs typeface="2  Titr" pitchFamily="2" charset="-78"/>
              </a:rPr>
              <a:t> استنتاج کردن – بازرسی نمودن</a:t>
            </a:r>
            <a:endParaRPr kumimoji="0" lang="en-US" sz="2800" b="0" i="0" u="none" strike="noStrike" kern="0" cap="none" spc="0" normalizeH="0" baseline="0" noProof="0" dirty="0" smtClean="0">
              <a:ln>
                <a:noFill/>
              </a:ln>
              <a:solidFill>
                <a:srgbClr val="000000"/>
              </a:solidFill>
              <a:effectLst/>
              <a:uLnTx/>
              <a:uFillTx/>
              <a:latin typeface="Arial"/>
              <a:ea typeface="+mn-ea"/>
              <a:cs typeface="2  Titr" pitchFamily="2" charset="-78"/>
            </a:endParaRPr>
          </a:p>
        </p:txBody>
      </p:sp>
    </p:spTree>
    <p:extLst>
      <p:ext uri="{BB962C8B-B14F-4D97-AF65-F5344CB8AC3E}">
        <p14:creationId xmlns:p14="http://schemas.microsoft.com/office/powerpoint/2010/main" val="240567747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705600"/>
          </a:xfrm>
        </p:spPr>
        <p:txBody>
          <a:bodyPr/>
          <a:lstStyle/>
          <a:p>
            <a:pPr algn="ctr"/>
            <a:r>
              <a:rPr lang="fa-IR" sz="3600" b="1" i="0" kern="1200" spc="-150" dirty="0">
                <a:solidFill>
                  <a:prstClr val="black"/>
                </a:solidFill>
                <a:effectLst>
                  <a:glow rad="228600">
                    <a:schemeClr val="accent1">
                      <a:satMod val="175000"/>
                      <a:alpha val="40000"/>
                    </a:schemeClr>
                  </a:glow>
                </a:effectLst>
                <a:latin typeface="Verdana"/>
                <a:cs typeface="+mn-cs"/>
              </a:rPr>
              <a:t>با مقایسه شب وروز فواید آنرا برای انسان ذکرکند</a:t>
            </a:r>
            <a:r>
              <a:rPr lang="fa-IR" sz="3600" b="1" i="0" kern="1200" spc="-150" dirty="0" smtClean="0">
                <a:solidFill>
                  <a:prstClr val="black"/>
                </a:solidFill>
                <a:effectLst>
                  <a:glow rad="228600">
                    <a:schemeClr val="accent1">
                      <a:satMod val="175000"/>
                      <a:alpha val="40000"/>
                    </a:schemeClr>
                  </a:glow>
                </a:effectLst>
                <a:latin typeface="Verdana"/>
                <a:cs typeface="+mn-cs"/>
              </a:rPr>
              <a:t>.</a:t>
            </a:r>
            <a:r>
              <a:rPr lang="fa-IR" sz="3600" b="1" i="0" kern="1200" spc="-150" dirty="0">
                <a:solidFill>
                  <a:prstClr val="black"/>
                </a:solidFill>
                <a:effectLst>
                  <a:glow rad="228600">
                    <a:schemeClr val="accent1">
                      <a:satMod val="175000"/>
                      <a:alpha val="40000"/>
                    </a:schemeClr>
                  </a:glow>
                </a:effectLst>
                <a:latin typeface="Verdana"/>
                <a:cs typeface="+mn-cs"/>
              </a:rPr>
              <a:t/>
            </a:r>
            <a:br>
              <a:rPr lang="fa-IR" sz="3600" b="1" i="0" kern="1200" spc="-150" dirty="0">
                <a:solidFill>
                  <a:prstClr val="black"/>
                </a:solidFill>
                <a:effectLst>
                  <a:glow rad="228600">
                    <a:schemeClr val="accent1">
                      <a:satMod val="175000"/>
                      <a:alpha val="40000"/>
                    </a:schemeClr>
                  </a:glow>
                </a:effectLst>
                <a:latin typeface="Verdana"/>
                <a:cs typeface="+mn-cs"/>
              </a:rPr>
            </a:br>
            <a:r>
              <a:rPr lang="fa-IR" sz="3600" b="1" i="0" kern="1200" spc="-150" dirty="0">
                <a:solidFill>
                  <a:prstClr val="black"/>
                </a:solidFill>
                <a:effectLst>
                  <a:glow rad="228600">
                    <a:schemeClr val="accent1">
                      <a:satMod val="175000"/>
                      <a:alpha val="40000"/>
                    </a:schemeClr>
                  </a:glow>
                </a:effectLst>
                <a:latin typeface="Verdana"/>
                <a:cs typeface="+mn-cs"/>
              </a:rPr>
              <a:t>      نکات اساسی </a:t>
            </a:r>
            <a:r>
              <a:rPr lang="fa-IR" sz="3600" b="1" i="0" kern="1200" spc="-150" dirty="0" smtClean="0">
                <a:solidFill>
                  <a:prstClr val="black"/>
                </a:solidFill>
                <a:effectLst>
                  <a:glow rad="228600">
                    <a:schemeClr val="accent1">
                      <a:satMod val="175000"/>
                      <a:alpha val="40000"/>
                    </a:schemeClr>
                  </a:glow>
                </a:effectLst>
                <a:latin typeface="Verdana"/>
                <a:cs typeface="+mn-cs"/>
              </a:rPr>
              <a:t>درس”حضرت </a:t>
            </a:r>
            <a:r>
              <a:rPr lang="fa-IR" sz="3600" b="1" i="0" kern="1200" spc="-150" dirty="0">
                <a:solidFill>
                  <a:prstClr val="black"/>
                </a:solidFill>
                <a:effectLst>
                  <a:glow rad="228600">
                    <a:schemeClr val="accent1">
                      <a:satMod val="175000"/>
                      <a:alpha val="40000"/>
                    </a:schemeClr>
                  </a:glow>
                </a:effectLst>
                <a:latin typeface="Verdana"/>
                <a:cs typeface="+mn-cs"/>
              </a:rPr>
              <a:t>علی (ع) کودکان رادوست </a:t>
            </a:r>
            <a:r>
              <a:rPr lang="fa-IR" sz="3600" b="1" i="0" kern="1200" spc="-150" dirty="0" smtClean="0">
                <a:solidFill>
                  <a:prstClr val="black"/>
                </a:solidFill>
                <a:effectLst>
                  <a:glow rad="228600">
                    <a:schemeClr val="accent1">
                      <a:satMod val="175000"/>
                      <a:alpha val="40000"/>
                    </a:schemeClr>
                  </a:glow>
                </a:effectLst>
                <a:latin typeface="Verdana"/>
                <a:cs typeface="+mn-cs"/>
              </a:rPr>
              <a:t>دارد </a:t>
            </a:r>
            <a:r>
              <a:rPr lang="fa-IR" sz="3600" b="1" i="0" kern="1200" spc="-150" dirty="0">
                <a:solidFill>
                  <a:prstClr val="black"/>
                </a:solidFill>
                <a:effectLst>
                  <a:glow rad="228600">
                    <a:schemeClr val="accent1">
                      <a:satMod val="175000"/>
                      <a:alpha val="40000"/>
                    </a:schemeClr>
                  </a:glow>
                </a:effectLst>
                <a:latin typeface="Verdana"/>
                <a:cs typeface="+mn-cs"/>
              </a:rPr>
              <a:t>“                      را استخراج کرده  و بنویسد</a:t>
            </a:r>
            <a:r>
              <a:rPr lang="fa-IR" sz="3600" b="1" i="0" kern="1200" spc="-150" dirty="0" smtClean="0">
                <a:solidFill>
                  <a:prstClr val="black"/>
                </a:solidFill>
                <a:effectLst>
                  <a:glow rad="228600">
                    <a:schemeClr val="accent1">
                      <a:satMod val="175000"/>
                      <a:alpha val="40000"/>
                    </a:schemeClr>
                  </a:glow>
                </a:effectLst>
                <a:latin typeface="Verdana"/>
                <a:cs typeface="+mn-cs"/>
              </a:rPr>
              <a:t>.</a:t>
            </a:r>
            <a:r>
              <a:rPr lang="fa-IR" sz="3600" b="1" i="0" kern="1200" spc="-150" dirty="0">
                <a:solidFill>
                  <a:prstClr val="black"/>
                </a:solidFill>
                <a:effectLst>
                  <a:glow rad="228600">
                    <a:schemeClr val="accent1">
                      <a:satMod val="175000"/>
                      <a:alpha val="40000"/>
                    </a:schemeClr>
                  </a:glow>
                </a:effectLst>
                <a:latin typeface="Verdana"/>
                <a:cs typeface="+mn-cs"/>
              </a:rPr>
              <a:t/>
            </a:r>
            <a:br>
              <a:rPr lang="fa-IR" sz="3600" b="1" i="0" kern="1200" spc="-150" dirty="0">
                <a:solidFill>
                  <a:prstClr val="black"/>
                </a:solidFill>
                <a:effectLst>
                  <a:glow rad="228600">
                    <a:schemeClr val="accent1">
                      <a:satMod val="175000"/>
                      <a:alpha val="40000"/>
                    </a:schemeClr>
                  </a:glow>
                </a:effectLst>
                <a:latin typeface="Verdana"/>
                <a:cs typeface="+mn-cs"/>
              </a:rPr>
            </a:br>
            <a:r>
              <a:rPr lang="fa-IR" sz="3600" b="1" i="0" kern="1200" spc="-150" dirty="0">
                <a:solidFill>
                  <a:prstClr val="black"/>
                </a:solidFill>
                <a:effectLst>
                  <a:glow rad="228600">
                    <a:schemeClr val="accent1">
                      <a:satMod val="175000"/>
                      <a:alpha val="40000"/>
                    </a:schemeClr>
                  </a:glow>
                </a:effectLst>
                <a:latin typeface="Verdana"/>
                <a:cs typeface="+mn-cs"/>
              </a:rPr>
              <a:t>      محله  زندگی خود </a:t>
            </a:r>
            <a:r>
              <a:rPr lang="fa-IR" sz="3600" b="1" i="0" kern="1200" spc="-150" dirty="0" smtClean="0">
                <a:solidFill>
                  <a:prstClr val="black"/>
                </a:solidFill>
                <a:effectLst>
                  <a:glow rad="228600">
                    <a:schemeClr val="accent1">
                      <a:satMod val="175000"/>
                      <a:alpha val="40000"/>
                    </a:schemeClr>
                  </a:glow>
                </a:effectLst>
                <a:latin typeface="Verdana"/>
                <a:cs typeface="+mn-cs"/>
              </a:rPr>
              <a:t>رااز </a:t>
            </a:r>
            <a:r>
              <a:rPr lang="fa-IR" sz="3600" b="1" i="0" kern="1200" spc="-150" dirty="0">
                <a:solidFill>
                  <a:prstClr val="black"/>
                </a:solidFill>
                <a:effectLst>
                  <a:glow rad="228600">
                    <a:schemeClr val="accent1">
                      <a:satMod val="175000"/>
                      <a:alpha val="40000"/>
                    </a:schemeClr>
                  </a:glow>
                </a:effectLst>
                <a:latin typeface="Verdana"/>
                <a:cs typeface="+mn-cs"/>
              </a:rPr>
              <a:t>لحاظ </a:t>
            </a:r>
            <a:r>
              <a:rPr lang="fa-IR" sz="3600" b="1" i="0" kern="1200" spc="-150" dirty="0" smtClean="0">
                <a:solidFill>
                  <a:prstClr val="black"/>
                </a:solidFill>
                <a:effectLst>
                  <a:glow rad="228600">
                    <a:schemeClr val="accent1">
                      <a:satMod val="175000"/>
                      <a:alpha val="40000"/>
                    </a:schemeClr>
                  </a:glow>
                </a:effectLst>
                <a:latin typeface="Verdana"/>
                <a:cs typeface="+mn-cs"/>
              </a:rPr>
              <a:t>وضعیت فرهنگی                                        </a:t>
            </a:r>
            <a:r>
              <a:rPr lang="fa-IR" sz="3600" b="1" i="0" kern="1200" spc="-150" dirty="0">
                <a:solidFill>
                  <a:prstClr val="black"/>
                </a:solidFill>
                <a:effectLst>
                  <a:glow rad="228600">
                    <a:schemeClr val="accent1">
                      <a:satMod val="175000"/>
                      <a:alpha val="40000"/>
                    </a:schemeClr>
                  </a:glow>
                </a:effectLst>
                <a:latin typeface="Verdana"/>
                <a:cs typeface="+mn-cs"/>
              </a:rPr>
              <a:t>، اجتماعی بررسی کرده وگزارش نماید</a:t>
            </a:r>
            <a:r>
              <a:rPr lang="fa-IR" sz="3600" b="1" i="0" kern="1200" spc="-150" dirty="0" smtClean="0">
                <a:solidFill>
                  <a:prstClr val="black"/>
                </a:solidFill>
                <a:effectLst>
                  <a:glow rad="228600">
                    <a:schemeClr val="accent1">
                      <a:satMod val="175000"/>
                      <a:alpha val="40000"/>
                    </a:schemeClr>
                  </a:glow>
                </a:effectLst>
                <a:latin typeface="Verdana"/>
                <a:cs typeface="+mn-cs"/>
              </a:rPr>
              <a:t>.</a:t>
            </a:r>
            <a:r>
              <a:rPr lang="fa-IR" sz="3600" b="1" i="0" kern="1200" spc="-150" dirty="0">
                <a:solidFill>
                  <a:prstClr val="black"/>
                </a:solidFill>
                <a:effectLst>
                  <a:glow rad="228600">
                    <a:schemeClr val="accent1">
                      <a:satMod val="175000"/>
                      <a:alpha val="40000"/>
                    </a:schemeClr>
                  </a:glow>
                </a:effectLst>
                <a:latin typeface="Verdana"/>
                <a:cs typeface="+mn-cs"/>
              </a:rPr>
              <a:t/>
            </a:r>
            <a:br>
              <a:rPr lang="fa-IR" sz="3600" b="1" i="0" kern="1200" spc="-150" dirty="0">
                <a:solidFill>
                  <a:prstClr val="black"/>
                </a:solidFill>
                <a:effectLst>
                  <a:glow rad="228600">
                    <a:schemeClr val="accent1">
                      <a:satMod val="175000"/>
                      <a:alpha val="40000"/>
                    </a:schemeClr>
                  </a:glow>
                </a:effectLst>
                <a:latin typeface="Verdana"/>
                <a:cs typeface="+mn-cs"/>
              </a:rPr>
            </a:br>
            <a:r>
              <a:rPr lang="fa-IR" sz="3600" b="1" i="0" kern="1200" spc="-150" dirty="0" smtClean="0">
                <a:solidFill>
                  <a:prstClr val="black"/>
                </a:solidFill>
                <a:effectLst>
                  <a:glow rad="228600">
                    <a:schemeClr val="accent1">
                      <a:satMod val="175000"/>
                      <a:alpha val="40000"/>
                    </a:schemeClr>
                  </a:glow>
                </a:effectLst>
                <a:latin typeface="Verdana"/>
                <a:cs typeface="+mn-cs"/>
              </a:rPr>
              <a:t>بتواند </a:t>
            </a:r>
            <a:r>
              <a:rPr lang="fa-IR" sz="3600" b="1" i="0" kern="1200" spc="-150" dirty="0">
                <a:solidFill>
                  <a:prstClr val="black"/>
                </a:solidFill>
                <a:effectLst>
                  <a:glow rad="228600">
                    <a:schemeClr val="accent1">
                      <a:satMod val="175000"/>
                      <a:alpha val="40000"/>
                    </a:schemeClr>
                  </a:glow>
                </a:effectLst>
                <a:latin typeface="Verdana"/>
                <a:cs typeface="+mn-cs"/>
              </a:rPr>
              <a:t>نتایج یک آزمایش علمی </a:t>
            </a:r>
            <a:r>
              <a:rPr lang="fa-IR" sz="3600" b="1" i="0" kern="1200" spc="-150" dirty="0" smtClean="0">
                <a:solidFill>
                  <a:prstClr val="black"/>
                </a:solidFill>
                <a:effectLst>
                  <a:glow rad="228600">
                    <a:schemeClr val="accent1">
                      <a:satMod val="175000"/>
                      <a:alpha val="40000"/>
                    </a:schemeClr>
                  </a:glow>
                </a:effectLst>
                <a:latin typeface="Verdana"/>
                <a:cs typeface="+mn-cs"/>
              </a:rPr>
              <a:t>راپیش </a:t>
            </a:r>
            <a:r>
              <a:rPr lang="fa-IR" sz="3600" b="1" i="0" kern="1200" spc="-150" dirty="0">
                <a:solidFill>
                  <a:prstClr val="black"/>
                </a:solidFill>
                <a:effectLst>
                  <a:glow rad="228600">
                    <a:schemeClr val="accent1">
                      <a:satMod val="175000"/>
                      <a:alpha val="40000"/>
                    </a:schemeClr>
                  </a:glow>
                </a:effectLst>
                <a:latin typeface="Verdana"/>
                <a:cs typeface="+mn-cs"/>
              </a:rPr>
              <a:t>بینی کند. </a:t>
            </a:r>
            <a:r>
              <a:rPr lang="fa-IR" sz="3600" b="1" i="0" kern="1200" spc="-150" dirty="0" smtClean="0">
                <a:solidFill>
                  <a:prstClr val="black"/>
                </a:solidFill>
                <a:effectLst>
                  <a:glow rad="228600">
                    <a:schemeClr val="accent1">
                      <a:satMod val="175000"/>
                      <a:alpha val="40000"/>
                    </a:schemeClr>
                  </a:glow>
                </a:effectLst>
                <a:latin typeface="Verdana"/>
                <a:cs typeface="+mn-cs"/>
              </a:rPr>
              <a:t>                                                                          چند موجود زنده </a:t>
            </a:r>
            <a:r>
              <a:rPr lang="fa-IR" sz="3600" b="1" i="0" kern="1200" spc="-150" dirty="0">
                <a:solidFill>
                  <a:prstClr val="black"/>
                </a:solidFill>
                <a:effectLst>
                  <a:glow rad="228600">
                    <a:schemeClr val="accent1">
                      <a:satMod val="175000"/>
                      <a:alpha val="40000"/>
                    </a:schemeClr>
                  </a:glow>
                </a:effectLst>
                <a:latin typeface="Verdana"/>
                <a:cs typeface="+mn-cs"/>
              </a:rPr>
              <a:t>راازروی </a:t>
            </a:r>
            <a:r>
              <a:rPr lang="fa-IR" sz="3600" b="1" i="0" kern="1200" spc="-150" dirty="0" smtClean="0">
                <a:solidFill>
                  <a:prstClr val="black"/>
                </a:solidFill>
                <a:effectLst>
                  <a:glow rad="228600">
                    <a:schemeClr val="accent1">
                      <a:satMod val="175000"/>
                      <a:alpha val="40000"/>
                    </a:schemeClr>
                  </a:glow>
                </a:effectLst>
                <a:latin typeface="Verdana"/>
                <a:cs typeface="+mn-cs"/>
              </a:rPr>
              <a:t>تفاوت وشباهتهایشان </a:t>
            </a:r>
            <a:r>
              <a:rPr lang="fa-IR" sz="3600" b="1" i="0" kern="1200" spc="-150" dirty="0">
                <a:solidFill>
                  <a:prstClr val="black"/>
                </a:solidFill>
                <a:effectLst>
                  <a:glow rad="228600">
                    <a:schemeClr val="accent1">
                      <a:satMod val="175000"/>
                      <a:alpha val="40000"/>
                    </a:schemeClr>
                  </a:glow>
                </a:effectLst>
                <a:latin typeface="Verdana"/>
                <a:cs typeface="+mn-cs"/>
              </a:rPr>
              <a:t>طبقه بندی کند</a:t>
            </a:r>
            <a:r>
              <a:rPr lang="fa-IR" sz="3600" b="1" i="0" kern="1200" spc="-150" dirty="0" smtClean="0">
                <a:solidFill>
                  <a:prstClr val="black"/>
                </a:solidFill>
                <a:effectLst>
                  <a:glow rad="228600">
                    <a:schemeClr val="accent1">
                      <a:satMod val="175000"/>
                      <a:alpha val="40000"/>
                    </a:schemeClr>
                  </a:glow>
                </a:effectLst>
                <a:latin typeface="Verdana"/>
                <a:cs typeface="+mn-cs"/>
              </a:rPr>
              <a:t>.                                              </a:t>
            </a:r>
            <a:r>
              <a:rPr lang="fa-IR" sz="3600" b="1" i="0" kern="1200" spc="-150" dirty="0">
                <a:solidFill>
                  <a:prstClr val="black"/>
                </a:solidFill>
                <a:effectLst>
                  <a:glow rad="228600">
                    <a:schemeClr val="accent1">
                      <a:satMod val="175000"/>
                      <a:alpha val="40000"/>
                    </a:schemeClr>
                  </a:glow>
                </a:effectLst>
                <a:latin typeface="Verdana"/>
                <a:cs typeface="+mn-cs"/>
              </a:rPr>
              <a:t/>
            </a:r>
            <a:br>
              <a:rPr lang="fa-IR" sz="3600" b="1" i="0" kern="1200" spc="-150" dirty="0">
                <a:solidFill>
                  <a:prstClr val="black"/>
                </a:solidFill>
                <a:effectLst>
                  <a:glow rad="228600">
                    <a:schemeClr val="accent1">
                      <a:satMod val="175000"/>
                      <a:alpha val="40000"/>
                    </a:schemeClr>
                  </a:glow>
                </a:effectLst>
                <a:latin typeface="Verdana"/>
                <a:cs typeface="+mn-cs"/>
              </a:rPr>
            </a:br>
            <a:r>
              <a:rPr lang="fa-IR" sz="3600" b="1" i="0" kern="1200" spc="-150" dirty="0">
                <a:solidFill>
                  <a:prstClr val="black"/>
                </a:solidFill>
                <a:effectLst>
                  <a:glow rad="228600">
                    <a:schemeClr val="accent1">
                      <a:satMod val="175000"/>
                      <a:alpha val="40000"/>
                    </a:schemeClr>
                  </a:glow>
                </a:effectLst>
                <a:latin typeface="Verdana"/>
                <a:cs typeface="+mn-cs"/>
              </a:rPr>
              <a:t>    از روی فرمول مساحت مستطیل طرزمحاسبه مساحت مثلث و</a:t>
            </a:r>
            <a:br>
              <a:rPr lang="fa-IR" sz="3600" b="1" i="0" kern="1200" spc="-150" dirty="0">
                <a:solidFill>
                  <a:prstClr val="black"/>
                </a:solidFill>
                <a:effectLst>
                  <a:glow rad="228600">
                    <a:schemeClr val="accent1">
                      <a:satMod val="175000"/>
                      <a:alpha val="40000"/>
                    </a:schemeClr>
                  </a:glow>
                </a:effectLst>
                <a:latin typeface="Verdana"/>
                <a:cs typeface="+mn-cs"/>
              </a:rPr>
            </a:br>
            <a:r>
              <a:rPr lang="fa-IR" sz="3600" b="1" i="0" kern="1200" spc="-150" dirty="0">
                <a:solidFill>
                  <a:prstClr val="black"/>
                </a:solidFill>
                <a:effectLst>
                  <a:glow rad="228600">
                    <a:schemeClr val="accent1">
                      <a:satMod val="175000"/>
                      <a:alpha val="40000"/>
                    </a:schemeClr>
                  </a:glow>
                </a:effectLst>
                <a:latin typeface="Verdana"/>
                <a:cs typeface="+mn-cs"/>
              </a:rPr>
              <a:t>      متوازی الاضلاع راکشف کند</a:t>
            </a:r>
            <a:r>
              <a:rPr lang="fa-IR" sz="3600" b="1" i="0" kern="1200" spc="-150" dirty="0" smtClean="0">
                <a:solidFill>
                  <a:prstClr val="black"/>
                </a:solidFill>
                <a:effectLst>
                  <a:glow rad="228600">
                    <a:schemeClr val="accent1">
                      <a:satMod val="175000"/>
                      <a:alpha val="40000"/>
                    </a:schemeClr>
                  </a:glow>
                </a:effectLst>
                <a:latin typeface="Verdana"/>
                <a:cs typeface="+mn-cs"/>
              </a:rPr>
              <a:t>.</a:t>
            </a:r>
            <a:br>
              <a:rPr lang="fa-IR" sz="3600" b="1" i="0" kern="1200" spc="-150" dirty="0" smtClean="0">
                <a:solidFill>
                  <a:prstClr val="black"/>
                </a:solidFill>
                <a:effectLst>
                  <a:glow rad="228600">
                    <a:schemeClr val="accent1">
                      <a:satMod val="175000"/>
                      <a:alpha val="40000"/>
                    </a:schemeClr>
                  </a:glow>
                </a:effectLst>
                <a:latin typeface="Verdana"/>
                <a:cs typeface="+mn-cs"/>
              </a:rPr>
            </a:br>
            <a:r>
              <a:rPr lang="fa-IR" sz="3600" b="1" i="0" kern="1200" spc="-150" dirty="0" smtClean="0">
                <a:solidFill>
                  <a:prstClr val="black"/>
                </a:solidFill>
                <a:effectLst>
                  <a:glow rad="228600">
                    <a:schemeClr val="accent1">
                      <a:satMod val="175000"/>
                      <a:alpha val="40000"/>
                    </a:schemeClr>
                  </a:glow>
                </a:effectLst>
                <a:latin typeface="Verdana"/>
                <a:cs typeface="+mn-cs"/>
              </a:rPr>
              <a:t>بین حقیقت مسلم و استنباط شخصی تمیزقایل شود.</a:t>
            </a:r>
            <a:br>
              <a:rPr lang="fa-IR" sz="3600" b="1" i="0" kern="1200" spc="-150" dirty="0" smtClean="0">
                <a:solidFill>
                  <a:prstClr val="black"/>
                </a:solidFill>
                <a:effectLst>
                  <a:glow rad="228600">
                    <a:schemeClr val="accent1">
                      <a:satMod val="175000"/>
                      <a:alpha val="40000"/>
                    </a:schemeClr>
                  </a:glow>
                </a:effectLst>
                <a:latin typeface="Verdana"/>
                <a:cs typeface="+mn-cs"/>
              </a:rPr>
            </a:br>
            <a:r>
              <a:rPr lang="fa-IR" sz="3600" b="1" i="0" kern="1200" spc="-150" dirty="0" smtClean="0">
                <a:solidFill>
                  <a:prstClr val="black"/>
                </a:solidFill>
                <a:effectLst>
                  <a:glow rad="228600">
                    <a:schemeClr val="accent1">
                      <a:satMod val="175000"/>
                      <a:alpha val="40000"/>
                    </a:schemeClr>
                  </a:glow>
                </a:effectLst>
                <a:latin typeface="Verdana"/>
                <a:cs typeface="+mn-cs"/>
              </a:rPr>
              <a:t>ساخت ترکیبی یک اثر( نوشته ، هنرو...) راتجزیه وتحلیل کند.</a:t>
            </a:r>
            <a:endParaRPr lang="fa-IR" sz="5400" spc="-150" dirty="0">
              <a:effectLst>
                <a:glow rad="228600">
                  <a:schemeClr val="accent1">
                    <a:satMod val="175000"/>
                    <a:alpha val="40000"/>
                  </a:schemeClr>
                </a:glow>
              </a:effectLst>
              <a:cs typeface="+mn-cs"/>
            </a:endParaRPr>
          </a:p>
        </p:txBody>
      </p:sp>
      <p:sp>
        <p:nvSpPr>
          <p:cNvPr id="3" name="Slide Number Placeholder 2"/>
          <p:cNvSpPr>
            <a:spLocks noGrp="1"/>
          </p:cNvSpPr>
          <p:nvPr>
            <p:ph type="sldNum" sz="quarter" idx="12"/>
          </p:nvPr>
        </p:nvSpPr>
        <p:spPr>
          <a:xfrm>
            <a:off x="7162800" y="6172200"/>
            <a:ext cx="1905000" cy="457200"/>
          </a:xfrm>
        </p:spPr>
        <p:txBody>
          <a:bodyPr/>
          <a:lstStyle/>
          <a:p>
            <a:fld id="{194CF2D0-986E-4E5A-B9B7-DEC714A44A03}" type="slidenum">
              <a:rPr lang="fa-IR" sz="2000" smtClean="0">
                <a:solidFill>
                  <a:srgbClr val="FFFFFF"/>
                </a:solidFill>
              </a:rPr>
              <a:pPr/>
              <a:t>71</a:t>
            </a:fld>
            <a:endParaRPr lang="fa-IR" sz="2000" dirty="0">
              <a:solidFill>
                <a:srgbClr val="FFFFFF"/>
              </a:solidFill>
            </a:endParaRPr>
          </a:p>
        </p:txBody>
      </p:sp>
    </p:spTree>
    <p:extLst>
      <p:ext uri="{BB962C8B-B14F-4D97-AF65-F5344CB8AC3E}">
        <p14:creationId xmlns:p14="http://schemas.microsoft.com/office/powerpoint/2010/main" val="16562037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991600" cy="914400"/>
          </a:xfrm>
        </p:spPr>
        <p:txBody>
          <a:bodyPr/>
          <a:lstStyle/>
          <a:p>
            <a:pPr algn="r" rtl="1"/>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t>توانایی کنارهم گذاشتن اجزاء و عناصر برای ایجاد یک ساختارکه پیشتروجود نداشته</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endParaRPr>
          </a:p>
        </p:txBody>
      </p:sp>
      <p:sp>
        <p:nvSpPr>
          <p:cNvPr id="3" name="Content Placeholder 2"/>
          <p:cNvSpPr>
            <a:spLocks noGrp="1"/>
          </p:cNvSpPr>
          <p:nvPr>
            <p:ph idx="1"/>
          </p:nvPr>
        </p:nvSpPr>
        <p:spPr>
          <a:xfrm>
            <a:off x="0" y="1600200"/>
            <a:ext cx="9144000" cy="5410200"/>
          </a:xfrm>
        </p:spPr>
        <p:txBody>
          <a:bodyPr/>
          <a:lstStyle/>
          <a:p>
            <a:pPr algn="ctr" rtl="1">
              <a:lnSpc>
                <a:spcPct val="150000"/>
              </a:lnSpc>
              <a:spcBef>
                <a:spcPts val="0"/>
              </a:spcBef>
              <a:spcAft>
                <a:spcPts val="0"/>
              </a:spcAft>
              <a:buClr>
                <a:srgbClr val="81CA6A"/>
              </a:buClr>
              <a:buFont typeface="Wingdings" pitchFamily="2" charset="2"/>
              <a:buChar char="ü"/>
            </a:pPr>
            <a:r>
              <a:rPr lang="fa-IR" dirty="0" smtClean="0">
                <a:solidFill>
                  <a:srgbClr val="003300"/>
                </a:solidFill>
                <a:effectLst>
                  <a:outerShdw blurRad="38100" dist="38100" dir="2700000" algn="tl">
                    <a:srgbClr val="000000">
                      <a:alpha val="43137"/>
                    </a:srgbClr>
                  </a:outerShdw>
                </a:effectLst>
                <a:cs typeface="MRT_Digital Arabia" pitchFamily="2" charset="-78"/>
              </a:rPr>
              <a:t>راه </a:t>
            </a:r>
            <a:r>
              <a:rPr lang="fa-IR" dirty="0">
                <a:solidFill>
                  <a:srgbClr val="003300"/>
                </a:solidFill>
                <a:effectLst>
                  <a:outerShdw blurRad="38100" dist="38100" dir="2700000" algn="tl">
                    <a:srgbClr val="000000">
                      <a:alpha val="43137"/>
                    </a:srgbClr>
                  </a:outerShdw>
                </a:effectLst>
                <a:cs typeface="MRT_Digital Arabia" pitchFamily="2" charset="-78"/>
              </a:rPr>
              <a:t>حلي براي جلوگيري ازتورم پيشنهادكنيد.</a:t>
            </a:r>
          </a:p>
          <a:p>
            <a:pPr algn="ctr" rtl="1">
              <a:lnSpc>
                <a:spcPct val="150000"/>
              </a:lnSpc>
              <a:spcBef>
                <a:spcPts val="0"/>
              </a:spcBef>
              <a:spcAft>
                <a:spcPts val="0"/>
              </a:spcAft>
              <a:buClr>
                <a:srgbClr val="81CA6A"/>
              </a:buClr>
              <a:buFont typeface="Wingdings" pitchFamily="2" charset="2"/>
              <a:buChar char="ü"/>
            </a:pPr>
            <a:r>
              <a:rPr lang="fa-IR" dirty="0">
                <a:solidFill>
                  <a:srgbClr val="003300"/>
                </a:solidFill>
                <a:effectLst>
                  <a:outerShdw blurRad="38100" dist="38100" dir="2700000" algn="tl">
                    <a:srgbClr val="000000">
                      <a:alpha val="43137"/>
                    </a:srgbClr>
                  </a:outerShdw>
                </a:effectLst>
                <a:cs typeface="MRT_Digital Arabia" pitchFamily="2" charset="-78"/>
              </a:rPr>
              <a:t>يك واحدتوليدي رادرنظرگرفته </a:t>
            </a:r>
            <a:r>
              <a:rPr lang="fa-IR" dirty="0" smtClean="0">
                <a:solidFill>
                  <a:srgbClr val="003300"/>
                </a:solidFill>
                <a:effectLst>
                  <a:outerShdw blurRad="38100" dist="38100" dir="2700000" algn="tl">
                    <a:srgbClr val="000000">
                      <a:alpha val="43137"/>
                    </a:srgbClr>
                  </a:outerShdw>
                </a:effectLst>
                <a:cs typeface="MRT_Digital Arabia" pitchFamily="2" charset="-78"/>
              </a:rPr>
              <a:t>جهت افزايش</a:t>
            </a:r>
          </a:p>
          <a:p>
            <a:pPr marL="0" indent="0" algn="ctr" rtl="1">
              <a:lnSpc>
                <a:spcPct val="150000"/>
              </a:lnSpc>
              <a:spcBef>
                <a:spcPts val="0"/>
              </a:spcBef>
              <a:spcAft>
                <a:spcPts val="0"/>
              </a:spcAft>
              <a:buClr>
                <a:srgbClr val="81CA6A"/>
              </a:buClr>
              <a:buNone/>
            </a:pPr>
            <a:r>
              <a:rPr lang="fa-IR" dirty="0" smtClean="0">
                <a:solidFill>
                  <a:srgbClr val="003300"/>
                </a:solidFill>
                <a:effectLst>
                  <a:outerShdw blurRad="38100" dist="38100" dir="2700000" algn="tl">
                    <a:srgbClr val="000000">
                      <a:alpha val="43137"/>
                    </a:srgbClr>
                  </a:outerShdw>
                </a:effectLst>
                <a:cs typeface="MRT_Digital Arabia" pitchFamily="2" charset="-78"/>
              </a:rPr>
              <a:t> درآمداين </a:t>
            </a:r>
            <a:r>
              <a:rPr lang="fa-IR" dirty="0">
                <a:solidFill>
                  <a:srgbClr val="003300"/>
                </a:solidFill>
                <a:effectLst>
                  <a:outerShdw blurRad="38100" dist="38100" dir="2700000" algn="tl">
                    <a:srgbClr val="000000">
                      <a:alpha val="43137"/>
                    </a:srgbClr>
                  </a:outerShdw>
                </a:effectLst>
                <a:cs typeface="MRT_Digital Arabia" pitchFamily="2" charset="-78"/>
              </a:rPr>
              <a:t>واحدتوليدي يك راه حل پيشنهادكنيد</a:t>
            </a:r>
            <a:r>
              <a:rPr lang="fa-IR" dirty="0" smtClean="0">
                <a:solidFill>
                  <a:srgbClr val="003300"/>
                </a:solidFill>
                <a:effectLst>
                  <a:outerShdw blurRad="38100" dist="38100" dir="2700000" algn="tl">
                    <a:srgbClr val="000000">
                      <a:alpha val="43137"/>
                    </a:srgbClr>
                  </a:outerShdw>
                </a:effectLst>
                <a:cs typeface="MRT_Digital Arabia" pitchFamily="2" charset="-78"/>
              </a:rPr>
              <a:t>.</a:t>
            </a:r>
          </a:p>
          <a:p>
            <a:pPr algn="ctr" rtl="1">
              <a:lnSpc>
                <a:spcPct val="150000"/>
              </a:lnSpc>
              <a:spcBef>
                <a:spcPts val="0"/>
              </a:spcBef>
              <a:spcAft>
                <a:spcPts val="0"/>
              </a:spcAft>
              <a:buClr>
                <a:srgbClr val="81CA6A"/>
              </a:buClr>
              <a:buFont typeface="Wingdings" pitchFamily="2" charset="2"/>
              <a:buChar char="ü"/>
            </a:pPr>
            <a:r>
              <a:rPr kumimoji="0" lang="fa-IR" b="1" kern="1200" dirty="0">
                <a:solidFill>
                  <a:srgbClr val="002060"/>
                </a:solidFill>
                <a:effectLst>
                  <a:outerShdw blurRad="38100" dist="38100" dir="2700000" algn="tl">
                    <a:srgbClr val="000000">
                      <a:alpha val="43137"/>
                    </a:srgbClr>
                  </a:outerShdw>
                </a:effectLst>
                <a:latin typeface="Lucida Sans Unicode"/>
                <a:ea typeface="+mj-ea"/>
                <a:cs typeface="MRT_Digital Arabia" pitchFamily="2" charset="-78"/>
              </a:rPr>
              <a:t>درباره ی یک موضوع علمی ، ادبی یا اجتماعی </a:t>
            </a:r>
            <a:endParaRPr kumimoji="0" lang="fa-IR" b="1" kern="1200" dirty="0" smtClean="0">
              <a:solidFill>
                <a:srgbClr val="002060"/>
              </a:solidFill>
              <a:effectLst>
                <a:outerShdw blurRad="38100" dist="38100" dir="2700000" algn="tl">
                  <a:srgbClr val="000000">
                    <a:alpha val="43137"/>
                  </a:srgbClr>
                </a:outerShdw>
              </a:effectLst>
              <a:latin typeface="Lucida Sans Unicode"/>
              <a:ea typeface="+mj-ea"/>
              <a:cs typeface="MRT_Digital Arabia" pitchFamily="2" charset="-78"/>
            </a:endParaRPr>
          </a:p>
          <a:p>
            <a:pPr marL="0" indent="0" algn="ctr" rtl="1">
              <a:lnSpc>
                <a:spcPct val="150000"/>
              </a:lnSpc>
              <a:spcBef>
                <a:spcPts val="0"/>
              </a:spcBef>
              <a:spcAft>
                <a:spcPts val="0"/>
              </a:spcAft>
              <a:buClr>
                <a:srgbClr val="81CA6A"/>
              </a:buClr>
              <a:buNone/>
            </a:pPr>
            <a:r>
              <a:rPr kumimoji="0" lang="fa-IR" b="1" kern="1200" dirty="0" smtClean="0">
                <a:solidFill>
                  <a:srgbClr val="002060"/>
                </a:solidFill>
                <a:effectLst>
                  <a:outerShdw blurRad="38100" dist="38100" dir="2700000" algn="tl">
                    <a:srgbClr val="000000">
                      <a:alpha val="43137"/>
                    </a:srgbClr>
                  </a:outerShdw>
                </a:effectLst>
                <a:latin typeface="Lucida Sans Unicode"/>
                <a:ea typeface="+mj-ea"/>
                <a:cs typeface="MRT_Digital Arabia" pitchFamily="2" charset="-78"/>
              </a:rPr>
              <a:t>مقاله </a:t>
            </a:r>
            <a:r>
              <a:rPr kumimoji="0" lang="fa-IR" b="1" kern="1200" dirty="0">
                <a:solidFill>
                  <a:srgbClr val="002060"/>
                </a:solidFill>
                <a:effectLst>
                  <a:outerShdw blurRad="38100" dist="38100" dir="2700000" algn="tl">
                    <a:srgbClr val="000000">
                      <a:alpha val="43137"/>
                    </a:srgbClr>
                  </a:outerShdw>
                </a:effectLst>
                <a:latin typeface="Lucida Sans Unicode"/>
                <a:ea typeface="+mj-ea"/>
                <a:cs typeface="MRT_Digital Arabia" pitchFamily="2" charset="-78"/>
              </a:rPr>
              <a:t>ای بنویسد.</a:t>
            </a:r>
            <a:endParaRPr lang="fa-IR" b="1" dirty="0">
              <a:solidFill>
                <a:srgbClr val="002060"/>
              </a:solidFill>
              <a:effectLst>
                <a:outerShdw blurRad="38100" dist="38100" dir="2700000" algn="tl">
                  <a:srgbClr val="000000">
                    <a:alpha val="43137"/>
                  </a:srgbClr>
                </a:outerShdw>
              </a:effectLst>
              <a:cs typeface="MRT_Digital Arabia" pitchFamily="2" charset="-78"/>
            </a:endParaRPr>
          </a:p>
          <a:p>
            <a:pPr algn="ctr" rtl="1">
              <a:lnSpc>
                <a:spcPct val="150000"/>
              </a:lnSpc>
              <a:spcBef>
                <a:spcPts val="0"/>
              </a:spcBef>
              <a:spcAft>
                <a:spcPts val="0"/>
              </a:spcAft>
              <a:buFont typeface="Wingdings" pitchFamily="2" charset="2"/>
              <a:buChar char="ü"/>
            </a:pPr>
            <a:endParaRPr lang="en-US" dirty="0">
              <a:effectLst>
                <a:outerShdw blurRad="38100" dist="38100" dir="2700000" algn="tl">
                  <a:srgbClr val="000000">
                    <a:alpha val="43137"/>
                  </a:srgbClr>
                </a:outerShdw>
              </a:effectLst>
              <a:cs typeface="MRT_Digital Arabia" pitchFamily="2" charset="-78"/>
            </a:endParaRPr>
          </a:p>
        </p:txBody>
      </p:sp>
      <p:sp>
        <p:nvSpPr>
          <p:cNvPr id="4" name="Rectangle 3"/>
          <p:cNvSpPr/>
          <p:nvPr/>
        </p:nvSpPr>
        <p:spPr>
          <a:xfrm rot="16200000">
            <a:off x="-587395" y="327006"/>
            <a:ext cx="1479892" cy="914096"/>
          </a:xfrm>
          <a:prstGeom prst="rect">
            <a:avLst/>
          </a:prstGeom>
        </p:spPr>
        <p:txBody>
          <a:bodyPr wrap="none">
            <a:spAutoFit/>
          </a:bodyPr>
          <a:lstStyle/>
          <a:p>
            <a:pPr>
              <a:lnSpc>
                <a:spcPct val="115000"/>
              </a:lnSpc>
              <a:spcAft>
                <a:spcPts val="1000"/>
              </a:spcAft>
            </a:pPr>
            <a:r>
              <a:rPr lang="fa-IR" sz="4800" b="1" dirty="0">
                <a:solidFill>
                  <a:srgbClr val="FFFF00"/>
                </a:solidFill>
                <a:effectLst>
                  <a:outerShdw blurRad="38100" dist="38100" dir="2700000" algn="tl">
                    <a:srgbClr val="000000">
                      <a:alpha val="43137"/>
                    </a:srgbClr>
                  </a:outerShdw>
                </a:effectLst>
                <a:latin typeface="Calibri"/>
                <a:ea typeface="Calibri"/>
                <a:cs typeface="_MRT_Khodkar" pitchFamily="2" charset="-78"/>
              </a:rPr>
              <a:t>ترکیب</a:t>
            </a:r>
            <a:endParaRPr lang="en-US" sz="4800" dirty="0">
              <a:solidFill>
                <a:srgbClr val="FFFF00"/>
              </a:solidFill>
              <a:effectLst>
                <a:outerShdw blurRad="38100" dist="38100" dir="2700000" algn="tl">
                  <a:srgbClr val="000000">
                    <a:alpha val="43137"/>
                  </a:srgbClr>
                </a:outerShdw>
              </a:effectLst>
              <a:latin typeface="Calibri"/>
              <a:ea typeface="Calibri"/>
              <a:cs typeface="_MRT_Khodkar" pitchFamily="2" charset="-78"/>
            </a:endParaRPr>
          </a:p>
        </p:txBody>
      </p:sp>
      <p:sp>
        <p:nvSpPr>
          <p:cNvPr id="5" name="TextBox 4"/>
          <p:cNvSpPr txBox="1"/>
          <p:nvPr/>
        </p:nvSpPr>
        <p:spPr>
          <a:xfrm>
            <a:off x="8686800" y="6400800"/>
            <a:ext cx="457200" cy="276999"/>
          </a:xfrm>
          <a:prstGeom prst="rect">
            <a:avLst/>
          </a:prstGeom>
          <a:noFill/>
        </p:spPr>
        <p:txBody>
          <a:bodyPr wrap="square" rtlCol="1">
            <a:spAutoFit/>
          </a:bodyPr>
          <a:lstStyle/>
          <a:p>
            <a:r>
              <a:rPr lang="en-US" sz="1200" dirty="0" smtClean="0"/>
              <a:t>88</a:t>
            </a:r>
            <a:endParaRPr lang="fa-IR" sz="1200" dirty="0"/>
          </a:p>
        </p:txBody>
      </p:sp>
      <p:sp>
        <p:nvSpPr>
          <p:cNvPr id="6" name="Rectangle 16"/>
          <p:cNvSpPr>
            <a:spLocks noChangeArrowheads="1"/>
          </p:cNvSpPr>
          <p:nvPr/>
        </p:nvSpPr>
        <p:spPr bwMode="auto">
          <a:xfrm>
            <a:off x="5638800" y="4648200"/>
            <a:ext cx="3352800" cy="2209800"/>
          </a:xfrm>
          <a:prstGeom prst="ellipse">
            <a:avLst/>
          </a:prstGeom>
          <a:solidFill>
            <a:srgbClr val="00FF00"/>
          </a:solidFill>
          <a:ln w="9525" cap="flat" cmpd="sng" algn="ctr">
            <a:solidFill>
              <a:srgbClr val="9D936F"/>
            </a:solidFill>
            <a:prstDash val="solid"/>
            <a:headEnd/>
            <a:tailEnd/>
          </a:ln>
          <a:effectLst>
            <a:outerShdw blurRad="38100" dist="25400" dir="5400000" rotWithShape="0">
              <a:srgbClr val="000000">
                <a:alpha val="40000"/>
              </a:srgbClr>
            </a:outerShdw>
          </a:effectLst>
          <a:extLst/>
        </p:spPr>
        <p:txBody>
          <a:bodyPr wrap="none" tIns="324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smtClean="0">
                <a:ln>
                  <a:noFill/>
                </a:ln>
                <a:solidFill>
                  <a:srgbClr val="464646"/>
                </a:solidFill>
                <a:effectLst/>
                <a:uLnTx/>
                <a:uFillTx/>
                <a:latin typeface="Arial Narrow"/>
                <a:ea typeface="+mn-ea"/>
                <a:cs typeface="2  Titr" pitchFamily="2" charset="-78"/>
              </a:rPr>
              <a:t>نوشتن – گفتن – تولید کردن</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smtClean="0">
                <a:ln>
                  <a:noFill/>
                </a:ln>
                <a:solidFill>
                  <a:srgbClr val="464646"/>
                </a:solidFill>
                <a:effectLst/>
                <a:uLnTx/>
                <a:uFillTx/>
                <a:latin typeface="Arial Narrow"/>
                <a:ea typeface="+mn-ea"/>
                <a:cs typeface="2  Titr" pitchFamily="2" charset="-78"/>
              </a:rPr>
              <a:t>  بنیان نهادن</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smtClean="0">
                <a:ln>
                  <a:noFill/>
                </a:ln>
                <a:solidFill>
                  <a:srgbClr val="464646"/>
                </a:solidFill>
                <a:effectLst/>
                <a:uLnTx/>
                <a:uFillTx/>
                <a:latin typeface="Arial Narrow"/>
                <a:ea typeface="+mn-ea"/>
                <a:cs typeface="2  Titr" pitchFamily="2" charset="-78"/>
              </a:rPr>
              <a:t> مستندکردن – طرح ریختن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400" b="0" i="0" u="none" strike="noStrike" kern="0" cap="none" spc="0" normalizeH="0" baseline="0" noProof="0" dirty="0" smtClean="0">
                <a:ln>
                  <a:noFill/>
                </a:ln>
                <a:solidFill>
                  <a:srgbClr val="464646"/>
                </a:solidFill>
                <a:effectLst/>
                <a:uLnTx/>
                <a:uFillTx/>
                <a:latin typeface="Arial Narrow"/>
                <a:ea typeface="+mn-ea"/>
                <a:cs typeface="2  Titr" pitchFamily="2" charset="-78"/>
              </a:rPr>
              <a:t> تدوین کردن</a:t>
            </a:r>
            <a:endParaRPr kumimoji="0" lang="en-US" sz="2400" b="0" i="0" u="none" strike="noStrike" kern="0" cap="none" spc="0" normalizeH="0" baseline="0" noProof="0" dirty="0" smtClean="0">
              <a:ln>
                <a:noFill/>
              </a:ln>
              <a:solidFill>
                <a:srgbClr val="464646"/>
              </a:solidFill>
              <a:effectLst/>
              <a:uLnTx/>
              <a:uFillTx/>
              <a:latin typeface="Arial Narrow"/>
              <a:ea typeface="+mn-ea"/>
              <a:cs typeface="2  Titr" pitchFamily="2" charset="-78"/>
            </a:endParaRPr>
          </a:p>
        </p:txBody>
      </p:sp>
    </p:spTree>
    <p:extLst>
      <p:ext uri="{BB962C8B-B14F-4D97-AF65-F5344CB8AC3E}">
        <p14:creationId xmlns:p14="http://schemas.microsoft.com/office/powerpoint/2010/main" val="67347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9" descr="Serenity, San Juan Beach, Puerto R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Grp="1" noChangeArrowheads="1"/>
          </p:cNvSpPr>
          <p:nvPr>
            <p:ph type="title"/>
          </p:nvPr>
        </p:nvSpPr>
        <p:spPr>
          <a:xfrm>
            <a:off x="0" y="0"/>
            <a:ext cx="9144000" cy="6934200"/>
          </a:xfrm>
          <a:solidFill>
            <a:srgbClr val="000000"/>
          </a:solidFill>
        </p:spPr>
        <p:txBody>
          <a:bodyPr rIns="91440" bIns="0">
            <a:noAutofit/>
          </a:bodyPr>
          <a:lstStyle/>
          <a:p>
            <a:pPr algn="ctr" rtl="1" eaLnBrk="1" hangingPunct="1">
              <a:lnSpc>
                <a:spcPts val="5100"/>
              </a:lnSpc>
              <a:defRPr/>
            </a:pPr>
            <a:r>
              <a:rPr lang="fa-IR" sz="4800" b="1" dirty="0" smtClean="0">
                <a:solidFill>
                  <a:srgbClr val="F5F51B"/>
                </a:solidFill>
                <a:cs typeface="2  Davat" pitchFamily="2" charset="-78"/>
              </a:rPr>
              <a:t> یک داستان ابتکاری بنویسد.</a:t>
            </a:r>
            <a:br>
              <a:rPr lang="fa-IR" sz="4800" b="1" dirty="0" smtClean="0">
                <a:solidFill>
                  <a:srgbClr val="F5F51B"/>
                </a:solidFill>
                <a:cs typeface="2  Davat" pitchFamily="2" charset="-78"/>
              </a:rPr>
            </a:br>
            <a:r>
              <a:rPr lang="fa-IR" sz="4800" b="1" dirty="0" smtClean="0">
                <a:solidFill>
                  <a:srgbClr val="F5F51B"/>
                </a:solidFill>
                <a:cs typeface="2  Davat" pitchFamily="2" charset="-78"/>
              </a:rPr>
              <a:t> یک آزمایش ابتکاری علمی راطرح ریزی کند.</a:t>
            </a:r>
            <a:br>
              <a:rPr lang="fa-IR" sz="4800" b="1" dirty="0" smtClean="0">
                <a:solidFill>
                  <a:srgbClr val="F5F51B"/>
                </a:solidFill>
                <a:cs typeface="2  Davat" pitchFamily="2" charset="-78"/>
              </a:rPr>
            </a:br>
            <a:r>
              <a:rPr lang="fa-IR" sz="4800" b="1" dirty="0" smtClean="0">
                <a:solidFill>
                  <a:srgbClr val="F5F51B"/>
                </a:solidFill>
                <a:cs typeface="2  Davat" pitchFamily="2" charset="-78"/>
              </a:rPr>
              <a:t> یک مسئله اجتماعی را با ساختن داستان نشان دهد.</a:t>
            </a:r>
            <a:br>
              <a:rPr lang="fa-IR" sz="4800" b="1" dirty="0" smtClean="0">
                <a:solidFill>
                  <a:srgbClr val="F5F51B"/>
                </a:solidFill>
                <a:cs typeface="2  Davat" pitchFamily="2" charset="-78"/>
              </a:rPr>
            </a:br>
            <a:r>
              <a:rPr lang="fa-IR" sz="4800" b="1" dirty="0" smtClean="0">
                <a:solidFill>
                  <a:srgbClr val="F5F51B"/>
                </a:solidFill>
                <a:cs typeface="2  Davat" pitchFamily="2" charset="-78"/>
              </a:rPr>
              <a:t> با کلمات داده شده یک جمله بسازد.</a:t>
            </a:r>
            <a:br>
              <a:rPr lang="fa-IR" sz="4800" b="1" dirty="0" smtClean="0">
                <a:solidFill>
                  <a:srgbClr val="F5F51B"/>
                </a:solidFill>
                <a:cs typeface="2  Davat" pitchFamily="2" charset="-78"/>
              </a:rPr>
            </a:br>
            <a:r>
              <a:rPr lang="fa-IR" sz="4800" b="1" dirty="0" smtClean="0">
                <a:solidFill>
                  <a:srgbClr val="F5F51B"/>
                </a:solidFill>
                <a:cs typeface="2  Davat" pitchFamily="2" charset="-78"/>
              </a:rPr>
              <a:t> </a:t>
            </a:r>
            <a:br>
              <a:rPr lang="fa-IR" sz="4800" b="1" dirty="0" smtClean="0">
                <a:solidFill>
                  <a:srgbClr val="F5F51B"/>
                </a:solidFill>
                <a:cs typeface="2  Davat" pitchFamily="2" charset="-78"/>
              </a:rPr>
            </a:br>
            <a:r>
              <a:rPr lang="fa-IR" sz="4800" b="1" dirty="0" smtClean="0">
                <a:solidFill>
                  <a:srgbClr val="F5F51B"/>
                </a:solidFill>
                <a:cs typeface="2  Davat" pitchFamily="2" charset="-78"/>
              </a:rPr>
              <a:t>برای تدریس یک موضوع یک طرح آموزشی ابتکاری ارائه دهد.</a:t>
            </a:r>
            <a:br>
              <a:rPr lang="fa-IR" sz="4800" b="1" dirty="0" smtClean="0">
                <a:solidFill>
                  <a:srgbClr val="F5F51B"/>
                </a:solidFill>
                <a:cs typeface="2  Davat" pitchFamily="2" charset="-78"/>
              </a:rPr>
            </a:br>
            <a:r>
              <a:rPr lang="fa-IR" sz="4800" b="1" dirty="0" smtClean="0">
                <a:solidFill>
                  <a:srgbClr val="F5F51B"/>
                </a:solidFill>
                <a:cs typeface="2  Davat" pitchFamily="2" charset="-78"/>
              </a:rPr>
              <a:t> درخصوص آداب وروسوم محلی کنفرانسی ارائه دهد.</a:t>
            </a:r>
            <a:endParaRPr lang="en-US" sz="4800" b="1" dirty="0" smtClean="0">
              <a:solidFill>
                <a:srgbClr val="F5F51B"/>
              </a:solidFill>
              <a:cs typeface="2  Davat" pitchFamily="2" charset="-78"/>
            </a:endParaRPr>
          </a:p>
        </p:txBody>
      </p:sp>
      <p:sp>
        <p:nvSpPr>
          <p:cNvPr id="3" name="Slide Number Placeholder 2"/>
          <p:cNvSpPr>
            <a:spLocks noGrp="1"/>
          </p:cNvSpPr>
          <p:nvPr>
            <p:ph type="sldNum" sz="quarter" idx="12"/>
          </p:nvPr>
        </p:nvSpPr>
        <p:spPr/>
        <p:txBody>
          <a:bodyPr/>
          <a:lstStyle/>
          <a:p>
            <a:pPr>
              <a:defRPr/>
            </a:pPr>
            <a:fld id="{1F04EC57-686E-4604-9A06-F910D35954EB}"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14400"/>
          </a:xfrm>
        </p:spPr>
        <p:txBody>
          <a:bodyPr/>
          <a:lstStyle/>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rPr>
              <a:t>توانایی داوری کمی و کیفی در باره امور باتوجه به ملاک های معین</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RT_Tehran" pitchFamily="2" charset="-78"/>
            </a:endParaRPr>
          </a:p>
        </p:txBody>
      </p:sp>
      <p:sp>
        <p:nvSpPr>
          <p:cNvPr id="3" name="Content Placeholder 2"/>
          <p:cNvSpPr>
            <a:spLocks noGrp="1"/>
          </p:cNvSpPr>
          <p:nvPr>
            <p:ph idx="1"/>
          </p:nvPr>
        </p:nvSpPr>
        <p:spPr>
          <a:xfrm>
            <a:off x="381000" y="1676400"/>
            <a:ext cx="8763000" cy="5334000"/>
          </a:xfrm>
        </p:spPr>
        <p:txBody>
          <a:bodyPr/>
          <a:lstStyle/>
          <a:p>
            <a:pPr marR="0" algn="ctr" rtl="1">
              <a:lnSpc>
                <a:spcPts val="3500"/>
              </a:lnSpc>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latin typeface="Times New Roman"/>
                <a:ea typeface="Calibri"/>
                <a:cs typeface="MRT_Digital Arabia" pitchFamily="2" charset="-78"/>
              </a:rPr>
              <a:t>استانهای </a:t>
            </a:r>
            <a:r>
              <a:rPr lang="fa-IR" b="1" dirty="0">
                <a:effectLst>
                  <a:outerShdw blurRad="38100" dist="38100" dir="2700000" algn="tl">
                    <a:srgbClr val="000000">
                      <a:alpha val="43137"/>
                    </a:srgbClr>
                  </a:outerShdw>
                </a:effectLst>
                <a:latin typeface="Times New Roman"/>
                <a:ea typeface="Calibri"/>
                <a:cs typeface="MRT_Digital Arabia" pitchFamily="2" charset="-78"/>
              </a:rPr>
              <a:t>خوزستان و گیلان را از نظر محصولات کشاورزی باهم مقایسه کنید و نشان دهید که کدامیک در اقتصاد کشور اهمیت بیشتری دارد.</a:t>
            </a:r>
            <a:endParaRPr lang="en-US" b="1" dirty="0">
              <a:effectLst>
                <a:outerShdw blurRad="38100" dist="38100" dir="2700000" algn="tl">
                  <a:srgbClr val="000000">
                    <a:alpha val="43137"/>
                  </a:srgbClr>
                </a:outerShdw>
              </a:effectLst>
              <a:latin typeface="Times New Roman"/>
              <a:ea typeface="Calibri"/>
              <a:cs typeface="MRT_Digital Arabia" pitchFamily="2" charset="-78"/>
            </a:endParaRPr>
          </a:p>
          <a:p>
            <a:pPr marR="0" algn="ctr" rtl="1">
              <a:lnSpc>
                <a:spcPts val="3500"/>
              </a:lnSpc>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به </a:t>
            </a:r>
            <a:r>
              <a:rPr lang="fa-IR" b="1" dirty="0">
                <a:effectLst>
                  <a:outerShdw blurRad="38100" dist="38100" dir="2700000" algn="tl">
                    <a:srgbClr val="000000">
                      <a:alpha val="43137"/>
                    </a:srgbClr>
                  </a:outerShdw>
                </a:effectLst>
                <a:cs typeface="MRT_Digital Arabia" pitchFamily="2" charset="-78"/>
              </a:rPr>
              <a:t>نظرشما بهترين منبع تامين درآمدهاي دولت كدام است؟بررسي كنيد</a:t>
            </a:r>
            <a:r>
              <a:rPr lang="fa-IR" b="1" dirty="0" smtClean="0">
                <a:effectLst>
                  <a:outerShdw blurRad="38100" dist="38100" dir="2700000" algn="tl">
                    <a:srgbClr val="000000">
                      <a:alpha val="43137"/>
                    </a:srgbClr>
                  </a:outerShdw>
                </a:effectLst>
                <a:cs typeface="MRT_Digital Arabia" pitchFamily="2" charset="-78"/>
              </a:rPr>
              <a:t>.</a:t>
            </a:r>
          </a:p>
          <a:p>
            <a:pPr algn="ctr" rtl="1">
              <a:lnSpc>
                <a:spcPts val="3500"/>
              </a:lnSpc>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نظرخود </a:t>
            </a:r>
            <a:r>
              <a:rPr lang="fa-IR" b="1" dirty="0">
                <a:effectLst>
                  <a:outerShdw blurRad="38100" dist="38100" dir="2700000" algn="tl">
                    <a:srgbClr val="000000">
                      <a:alpha val="43137"/>
                    </a:srgbClr>
                  </a:outerShdw>
                </a:effectLst>
                <a:cs typeface="MRT_Digital Arabia" pitchFamily="2" charset="-78"/>
              </a:rPr>
              <a:t>را در مورد فعالیت های عملی دانش آموزان </a:t>
            </a:r>
            <a:endParaRPr lang="fa-IR" b="1" dirty="0" smtClean="0">
              <a:effectLst>
                <a:outerShdw blurRad="38100" dist="38100" dir="2700000" algn="tl">
                  <a:srgbClr val="000000">
                    <a:alpha val="43137"/>
                  </a:srgbClr>
                </a:outerShdw>
              </a:effectLst>
              <a:cs typeface="MRT_Digital Arabia" pitchFamily="2" charset="-78"/>
            </a:endParaRPr>
          </a:p>
          <a:p>
            <a:pPr algn="ctr" rtl="1">
              <a:lnSpc>
                <a:spcPts val="3500"/>
              </a:lnSpc>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 </a:t>
            </a:r>
            <a:r>
              <a:rPr lang="fa-IR" b="1" dirty="0">
                <a:effectLst>
                  <a:outerShdw blurRad="38100" dist="38100" dir="2700000" algn="tl">
                    <a:srgbClr val="000000">
                      <a:alpha val="43137"/>
                    </a:srgbClr>
                  </a:outerShdw>
                </a:effectLst>
                <a:cs typeface="MRT_Digital Arabia" pitchFamily="2" charset="-78"/>
              </a:rPr>
              <a:t>در تهیه سیم سیار )بیان کنید و بهترین آن ها را </a:t>
            </a:r>
            <a:r>
              <a:rPr lang="fa-IR" b="1" dirty="0" smtClean="0">
                <a:effectLst>
                  <a:outerShdw blurRad="38100" dist="38100" dir="2700000" algn="tl">
                    <a:srgbClr val="000000">
                      <a:alpha val="43137"/>
                    </a:srgbClr>
                  </a:outerShdw>
                </a:effectLst>
                <a:cs typeface="MRT_Digital Arabia" pitchFamily="2" charset="-78"/>
              </a:rPr>
              <a:t>باذکردلایل انتخاب کنید </a:t>
            </a:r>
          </a:p>
          <a:p>
            <a:pPr algn="ctr" rtl="1">
              <a:lnSpc>
                <a:spcPts val="3500"/>
              </a:lnSpc>
              <a:spcBef>
                <a:spcPts val="0"/>
              </a:spcBef>
              <a:spcAft>
                <a:spcPts val="0"/>
              </a:spcAft>
              <a:buFont typeface="Wingdings" pitchFamily="2" charset="2"/>
              <a:buChar char="ü"/>
            </a:pPr>
            <a:r>
              <a:rPr lang="fa-IR" b="1" dirty="0" smtClean="0">
                <a:effectLst>
                  <a:outerShdw blurRad="38100" dist="38100" dir="2700000" algn="tl">
                    <a:srgbClr val="000000">
                      <a:alpha val="43137"/>
                    </a:srgbClr>
                  </a:outerShdw>
                </a:effectLst>
                <a:cs typeface="MRT_Digital Arabia" pitchFamily="2" charset="-78"/>
              </a:rPr>
              <a:t>ارزيابي </a:t>
            </a:r>
            <a:r>
              <a:rPr lang="fa-IR" b="1" dirty="0">
                <a:effectLst>
                  <a:outerShdw blurRad="38100" dist="38100" dir="2700000" algn="tl">
                    <a:srgbClr val="000000">
                      <a:alpha val="43137"/>
                    </a:srgbClr>
                  </a:outerShdw>
                </a:effectLst>
                <a:cs typeface="MRT_Digital Arabia" pitchFamily="2" charset="-78"/>
              </a:rPr>
              <a:t>كنيد كه چرا ايران بايدبه عضويت سازمان تجارت جهاني درآيد</a:t>
            </a:r>
            <a:r>
              <a:rPr lang="fa-IR" b="1" dirty="0" smtClean="0">
                <a:effectLst>
                  <a:outerShdw blurRad="38100" dist="38100" dir="2700000" algn="tl">
                    <a:srgbClr val="000000">
                      <a:alpha val="43137"/>
                    </a:srgbClr>
                  </a:outerShdw>
                </a:effectLst>
                <a:cs typeface="MRT_Digital Arabia" pitchFamily="2" charset="-78"/>
              </a:rPr>
              <a:t>؟</a:t>
            </a:r>
          </a:p>
          <a:p>
            <a:pPr algn="ctr" rtl="1">
              <a:lnSpc>
                <a:spcPts val="3500"/>
              </a:lnSpc>
              <a:spcBef>
                <a:spcPts val="0"/>
              </a:spcBef>
              <a:spcAft>
                <a:spcPts val="0"/>
              </a:spcAft>
              <a:buFont typeface="Wingdings" pitchFamily="2" charset="2"/>
              <a:buChar char="ü"/>
            </a:pPr>
            <a:r>
              <a:rPr lang="fa-IR" b="1" dirty="0">
                <a:effectLst>
                  <a:outerShdw blurRad="38100" dist="38100" dir="2700000" algn="tl">
                    <a:srgbClr val="000000">
                      <a:alpha val="43137"/>
                    </a:srgbClr>
                  </a:outerShdw>
                </a:effectLst>
                <a:cs typeface="MRT_Digital Arabia" pitchFamily="2" charset="-78"/>
              </a:rPr>
              <a:t> يك داستان يا نمايشنامه را نقد و بررسي كنيد </a:t>
            </a:r>
            <a:r>
              <a:rPr lang="fa-IR" b="1" dirty="0" smtClean="0">
                <a:effectLst>
                  <a:outerShdw blurRad="38100" dist="38100" dir="2700000" algn="tl">
                    <a:srgbClr val="000000">
                      <a:alpha val="43137"/>
                    </a:srgbClr>
                  </a:outerShdw>
                </a:effectLst>
                <a:cs typeface="MRT_Digital Arabia" pitchFamily="2" charset="-78"/>
              </a:rPr>
              <a:t>.</a:t>
            </a:r>
            <a:endParaRPr lang="en-US" b="1" dirty="0">
              <a:effectLst>
                <a:outerShdw blurRad="38100" dist="38100" dir="2700000" algn="tl">
                  <a:srgbClr val="000000">
                    <a:alpha val="43137"/>
                  </a:srgbClr>
                </a:outerShdw>
              </a:effectLst>
              <a:cs typeface="MRT_Digital Arabia" pitchFamily="2" charset="-78"/>
            </a:endParaRPr>
          </a:p>
        </p:txBody>
      </p:sp>
      <p:sp>
        <p:nvSpPr>
          <p:cNvPr id="4" name="Rectangle 3"/>
          <p:cNvSpPr/>
          <p:nvPr/>
        </p:nvSpPr>
        <p:spPr>
          <a:xfrm rot="18173907">
            <a:off x="-483090" y="280092"/>
            <a:ext cx="1415772" cy="708656"/>
          </a:xfrm>
          <a:prstGeom prst="rect">
            <a:avLst/>
          </a:prstGeom>
        </p:spPr>
        <p:txBody>
          <a:bodyPr wrap="none">
            <a:spAutoFit/>
          </a:bodyPr>
          <a:lstStyle/>
          <a:p>
            <a:pPr>
              <a:lnSpc>
                <a:spcPct val="115000"/>
              </a:lnSpc>
              <a:spcAft>
                <a:spcPts val="1000"/>
              </a:spcAft>
            </a:pPr>
            <a:r>
              <a:rPr lang="fa-IR" sz="3600" b="1" dirty="0">
                <a:solidFill>
                  <a:srgbClr val="FFFF00"/>
                </a:solidFill>
                <a:effectLst>
                  <a:outerShdw blurRad="38100" dist="38100" dir="2700000" algn="tl">
                    <a:srgbClr val="000000">
                      <a:alpha val="43137"/>
                    </a:srgbClr>
                  </a:outerShdw>
                </a:effectLst>
                <a:latin typeface="Calibri"/>
                <a:ea typeface="Calibri"/>
                <a:cs typeface="_MRT_Khodkar" pitchFamily="2" charset="-78"/>
              </a:rPr>
              <a:t>ارزشیابی</a:t>
            </a:r>
            <a:endParaRPr lang="en-US" sz="3600" dirty="0">
              <a:solidFill>
                <a:srgbClr val="FFFF00"/>
              </a:solidFill>
              <a:effectLst>
                <a:outerShdw blurRad="38100" dist="38100" dir="2700000" algn="tl">
                  <a:srgbClr val="000000">
                    <a:alpha val="43137"/>
                  </a:srgbClr>
                </a:outerShdw>
              </a:effectLst>
              <a:latin typeface="Calibri"/>
              <a:ea typeface="Calibri"/>
              <a:cs typeface="_MRT_Khodkar" pitchFamily="2" charset="-78"/>
            </a:endParaRPr>
          </a:p>
        </p:txBody>
      </p:sp>
      <p:sp>
        <p:nvSpPr>
          <p:cNvPr id="5" name="TextBox 4"/>
          <p:cNvSpPr txBox="1"/>
          <p:nvPr/>
        </p:nvSpPr>
        <p:spPr>
          <a:xfrm>
            <a:off x="8763000" y="6477000"/>
            <a:ext cx="381000" cy="381000"/>
          </a:xfrm>
          <a:prstGeom prst="rect">
            <a:avLst/>
          </a:prstGeom>
          <a:noFill/>
        </p:spPr>
        <p:txBody>
          <a:bodyPr wrap="square" rtlCol="1">
            <a:spAutoFit/>
          </a:bodyPr>
          <a:lstStyle/>
          <a:p>
            <a:r>
              <a:rPr lang="fa-IR" dirty="0" smtClean="0"/>
              <a:t>91</a:t>
            </a:r>
            <a:endParaRPr lang="fa-IR" dirty="0"/>
          </a:p>
        </p:txBody>
      </p:sp>
      <p:sp>
        <p:nvSpPr>
          <p:cNvPr id="6" name="Rectangle 18"/>
          <p:cNvSpPr>
            <a:spLocks noChangeArrowheads="1"/>
          </p:cNvSpPr>
          <p:nvPr/>
        </p:nvSpPr>
        <p:spPr bwMode="auto">
          <a:xfrm>
            <a:off x="-1310244" y="-1555668"/>
            <a:ext cx="6019800" cy="1676400"/>
          </a:xfrm>
          <a:prstGeom prst="horizontalScroll">
            <a:avLst/>
          </a:prstGeom>
          <a:blipFill>
            <a:blip r:embed="rId2">
              <a:duotone>
                <a:srgbClr val="DA1F28">
                  <a:shade val="45000"/>
                  <a:satMod val="135000"/>
                </a:srgbClr>
                <a:prstClr val="white"/>
              </a:duotone>
              <a:extLst/>
            </a:blip>
            <a:tile tx="0" ty="0" sx="100000" sy="100000" flip="none" algn="tl"/>
          </a:blipFill>
          <a:ln w="38100" cap="flat" cmpd="sng" algn="ctr">
            <a:solidFill>
              <a:srgbClr val="FF3300"/>
            </a:solidFill>
            <a:prstDash val="solid"/>
            <a:headEnd/>
            <a:tailEnd/>
          </a:ln>
          <a:effectLst>
            <a:glow rad="127000">
              <a:srgbClr val="EB641B">
                <a:lumMod val="20000"/>
                <a:lumOff val="80000"/>
              </a:srgbClr>
            </a:glow>
            <a:innerShdw blurRad="114300">
              <a:prstClr val="black"/>
            </a:innerShdw>
          </a:effectLst>
          <a:scene3d>
            <a:camera prst="orthographicFront"/>
            <a:lightRig rig="threePt" dir="t"/>
          </a:scene3d>
          <a:sp3d prstMaterial="legacyWireframe"/>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0" cap="none" spc="0" normalizeH="0" baseline="0" noProof="0" dirty="0" smtClean="0">
                <a:ln>
                  <a:noFill/>
                </a:ln>
                <a:solidFill>
                  <a:srgbClr val="464646"/>
                </a:solidFill>
                <a:effectLst/>
                <a:uLnTx/>
                <a:uFillTx/>
                <a:latin typeface="Lucida Sans Unicode"/>
                <a:ea typeface="+mn-ea"/>
                <a:cs typeface="2  Titr" pitchFamily="2" charset="-78"/>
              </a:rPr>
              <a:t>داوری کردن - بحث نمودن - سنجیدن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0" cap="none" spc="0" normalizeH="0" baseline="0" noProof="0" dirty="0" smtClean="0">
                <a:ln>
                  <a:noFill/>
                </a:ln>
                <a:solidFill>
                  <a:srgbClr val="464646"/>
                </a:solidFill>
                <a:effectLst/>
                <a:uLnTx/>
                <a:uFillTx/>
                <a:latin typeface="Lucida Sans Unicode"/>
                <a:ea typeface="+mn-ea"/>
                <a:cs typeface="2  Titr" pitchFamily="2" charset="-78"/>
              </a:rPr>
              <a:t> تصمیم </a:t>
            </a:r>
            <a:r>
              <a:rPr kumimoji="0" lang="fa-IR" sz="2800" b="0" i="0" u="none" strike="noStrike" kern="0" cap="none" spc="0" normalizeH="0" baseline="0" noProof="0" dirty="0" smtClean="0">
                <a:ln>
                  <a:noFill/>
                </a:ln>
                <a:solidFill>
                  <a:prstClr val="black"/>
                </a:solidFill>
                <a:effectLst/>
                <a:uLnTx/>
                <a:uFillTx/>
                <a:latin typeface="Lucida Sans Unicode"/>
                <a:ea typeface="+mn-ea"/>
                <a:cs typeface="2  Titr" pitchFamily="2" charset="-78"/>
              </a:rPr>
              <a:t>گرفتن-مقایسه کردن </a:t>
            </a:r>
            <a:r>
              <a:rPr kumimoji="0" lang="fa-IR" sz="2800" b="0" i="0" u="none" strike="noStrike" kern="0" cap="none" spc="0" normalizeH="0" baseline="0" noProof="0" dirty="0" smtClean="0">
                <a:ln>
                  <a:noFill/>
                </a:ln>
                <a:solidFill>
                  <a:srgbClr val="464646"/>
                </a:solidFill>
                <a:effectLst/>
                <a:uLnTx/>
                <a:uFillTx/>
                <a:latin typeface="Lucida Sans Unicode"/>
                <a:ea typeface="+mn-ea"/>
                <a:cs typeface="2  Titr" pitchFamily="2" charset="-78"/>
              </a:rPr>
              <a:t>- ارزیابی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2800" b="0" i="0" u="none" strike="noStrike" kern="0" cap="none" spc="0" normalizeH="0" baseline="0" noProof="0" dirty="0" smtClean="0">
                <a:ln>
                  <a:noFill/>
                </a:ln>
                <a:solidFill>
                  <a:srgbClr val="464646"/>
                </a:solidFill>
                <a:effectLst/>
                <a:uLnTx/>
                <a:uFillTx/>
                <a:latin typeface="Lucida Sans Unicode"/>
                <a:ea typeface="+mn-ea"/>
                <a:cs typeface="2  Titr" pitchFamily="2" charset="-78"/>
              </a:rPr>
              <a:t>اثبات کردن  -انتقاد نمودن</a:t>
            </a:r>
            <a:endParaRPr kumimoji="0" lang="en-US" sz="2800" b="0" i="0" u="none" strike="noStrike" kern="0" cap="none" spc="0" normalizeH="0" baseline="0" noProof="0" dirty="0" smtClean="0">
              <a:ln>
                <a:noFill/>
              </a:ln>
              <a:solidFill>
                <a:srgbClr val="464646"/>
              </a:solidFill>
              <a:effectLst/>
              <a:uLnTx/>
              <a:uFillTx/>
              <a:latin typeface="Lucida Sans Unicode"/>
              <a:ea typeface="+mn-ea"/>
              <a:cs typeface="2  Titr" pitchFamily="2" charset="-78"/>
            </a:endParaRPr>
          </a:p>
        </p:txBody>
      </p:sp>
    </p:spTree>
    <p:extLst>
      <p:ext uri="{BB962C8B-B14F-4D97-AF65-F5344CB8AC3E}">
        <p14:creationId xmlns:p14="http://schemas.microsoft.com/office/powerpoint/2010/main" val="3714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5" descr="Vista Beta1 Bl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Grp="1" noChangeArrowheads="1"/>
          </p:cNvSpPr>
          <p:nvPr>
            <p:ph type="title"/>
          </p:nvPr>
        </p:nvSpPr>
        <p:spPr>
          <a:xfrm>
            <a:off x="0" y="1447800"/>
            <a:ext cx="9144000" cy="5486400"/>
          </a:xfrm>
        </p:spPr>
        <p:txBody>
          <a:bodyPr>
            <a:noAutofit/>
          </a:bodyPr>
          <a:lstStyle/>
          <a:p>
            <a:pPr algn="ctr" eaLnBrk="1" hangingPunct="1">
              <a:spcAft>
                <a:spcPts val="0"/>
              </a:spcAft>
              <a:defRPr/>
            </a:pPr>
            <a:r>
              <a:rPr lang="fa-IR" sz="4800" b="1" spc="-300" dirty="0" smtClean="0">
                <a:solidFill>
                  <a:schemeClr val="tx1"/>
                </a:solidFill>
                <a:effectLst>
                  <a:outerShdw blurRad="38100" dist="38100" dir="2700000" algn="tl">
                    <a:srgbClr val="000000">
                      <a:alpha val="43137"/>
                    </a:srgbClr>
                  </a:outerShdw>
                </a:effectLst>
                <a:cs typeface="2  Davat" pitchFamily="2" charset="-78"/>
              </a:rPr>
              <a:t>- یک داستان یا نمایشنامه رانقدوبررسی کند.</a:t>
            </a:r>
            <a:br>
              <a:rPr lang="fa-IR" sz="4800" b="1" spc="-300" dirty="0" smtClean="0">
                <a:solidFill>
                  <a:schemeClr val="tx1"/>
                </a:solidFill>
                <a:effectLst>
                  <a:outerShdw blurRad="38100" dist="38100" dir="2700000" algn="tl">
                    <a:srgbClr val="000000">
                      <a:alpha val="43137"/>
                    </a:srgbClr>
                  </a:outerShdw>
                </a:effectLst>
                <a:cs typeface="2  Davat" pitchFamily="2" charset="-78"/>
              </a:rPr>
            </a:br>
            <a:r>
              <a:rPr lang="fa-IR" sz="4800" b="1" spc="-300" dirty="0" smtClean="0">
                <a:solidFill>
                  <a:schemeClr val="tx1"/>
                </a:solidFill>
                <a:effectLst>
                  <a:outerShdw blurRad="38100" dist="38100" dir="2700000" algn="tl">
                    <a:srgbClr val="000000">
                      <a:alpha val="43137"/>
                    </a:srgbClr>
                  </a:outerShdw>
                </a:effectLst>
                <a:cs typeface="2  Davat" pitchFamily="2" charset="-78"/>
              </a:rPr>
              <a:t>- با مطالعه انواع حکومت با ذکر دلائل کافی بهترین نوع    حکومت رابیان کند.</a:t>
            </a:r>
            <a:br>
              <a:rPr lang="fa-IR" sz="4800" b="1" spc="-300" dirty="0" smtClean="0">
                <a:solidFill>
                  <a:schemeClr val="tx1"/>
                </a:solidFill>
                <a:effectLst>
                  <a:outerShdw blurRad="38100" dist="38100" dir="2700000" algn="tl">
                    <a:srgbClr val="000000">
                      <a:alpha val="43137"/>
                    </a:srgbClr>
                  </a:outerShdw>
                </a:effectLst>
                <a:cs typeface="2  Davat" pitchFamily="2" charset="-78"/>
              </a:rPr>
            </a:br>
            <a:r>
              <a:rPr lang="fa-IR" sz="4800" b="1" spc="-300" dirty="0" smtClean="0">
                <a:solidFill>
                  <a:schemeClr val="tx1"/>
                </a:solidFill>
                <a:effectLst>
                  <a:outerShdw blurRad="38100" dist="38100" dir="2700000" algn="tl">
                    <a:srgbClr val="000000">
                      <a:alpha val="43137"/>
                    </a:srgbClr>
                  </a:outerShdw>
                </a:effectLst>
                <a:cs typeface="2  Davat" pitchFamily="2" charset="-78"/>
              </a:rPr>
              <a:t>- با توجه به ملاکهای تعیین شده بهترین اثر را تعیین نماید.</a:t>
            </a:r>
            <a:br>
              <a:rPr lang="fa-IR" sz="4800" b="1" spc="-300" dirty="0" smtClean="0">
                <a:solidFill>
                  <a:schemeClr val="tx1"/>
                </a:solidFill>
                <a:effectLst>
                  <a:outerShdw blurRad="38100" dist="38100" dir="2700000" algn="tl">
                    <a:srgbClr val="000000">
                      <a:alpha val="43137"/>
                    </a:srgbClr>
                  </a:outerShdw>
                </a:effectLst>
                <a:cs typeface="2  Davat" pitchFamily="2" charset="-78"/>
              </a:rPr>
            </a:br>
            <a:r>
              <a:rPr lang="fa-IR" sz="4800" b="1" spc="-300" dirty="0" smtClean="0">
                <a:solidFill>
                  <a:schemeClr val="tx1"/>
                </a:solidFill>
                <a:effectLst>
                  <a:outerShdw blurRad="38100" dist="38100" dir="2700000" algn="tl">
                    <a:srgbClr val="000000">
                      <a:alpha val="43137"/>
                    </a:srgbClr>
                  </a:outerShdw>
                </a:effectLst>
                <a:cs typeface="2  Davat" pitchFamily="2" charset="-78"/>
              </a:rPr>
              <a:t>- با درنظرگرفتن اصول طراحی سوال مطلوبیت یاعدم   مطلوبیت سئوالات امتحانی رامشخص کند.   </a:t>
            </a:r>
            <a:br>
              <a:rPr lang="fa-IR" sz="4800" b="1" spc="-300" dirty="0" smtClean="0">
                <a:solidFill>
                  <a:schemeClr val="tx1"/>
                </a:solidFill>
                <a:effectLst>
                  <a:outerShdw blurRad="38100" dist="38100" dir="2700000" algn="tl">
                    <a:srgbClr val="000000">
                      <a:alpha val="43137"/>
                    </a:srgbClr>
                  </a:outerShdw>
                </a:effectLst>
                <a:cs typeface="2  Davat" pitchFamily="2" charset="-78"/>
              </a:rPr>
            </a:br>
            <a:r>
              <a:rPr lang="fa-IR" sz="4800" b="1" spc="-300" dirty="0" smtClean="0">
                <a:solidFill>
                  <a:schemeClr val="tx1"/>
                </a:solidFill>
                <a:effectLst>
                  <a:outerShdw blurRad="38100" dist="38100" dir="2700000" algn="tl">
                    <a:srgbClr val="000000">
                      <a:alpha val="43137"/>
                    </a:srgbClr>
                  </a:outerShdw>
                </a:effectLst>
                <a:cs typeface="2  Davat" pitchFamily="2" charset="-78"/>
              </a:rPr>
              <a:t>- کارآمدی ارزشیابی توصیفی را تبیین نماید.</a:t>
            </a:r>
            <a:r>
              <a:rPr lang="fa-IR" sz="4400" b="1" spc="-300" dirty="0" smtClean="0">
                <a:solidFill>
                  <a:schemeClr val="tx1"/>
                </a:solidFill>
                <a:effectLst>
                  <a:outerShdw blurRad="38100" dist="38100" dir="2700000" algn="tl">
                    <a:srgbClr val="000000">
                      <a:alpha val="43137"/>
                    </a:srgbClr>
                  </a:outerShdw>
                </a:effectLst>
                <a:cs typeface="2  Davat" pitchFamily="2" charset="-78"/>
              </a:rPr>
              <a:t/>
            </a:r>
            <a:br>
              <a:rPr lang="fa-IR" sz="4400" b="1" spc="-300" dirty="0" smtClean="0">
                <a:solidFill>
                  <a:schemeClr val="tx1"/>
                </a:solidFill>
                <a:effectLst>
                  <a:outerShdw blurRad="38100" dist="38100" dir="2700000" algn="tl">
                    <a:srgbClr val="000000">
                      <a:alpha val="43137"/>
                    </a:srgbClr>
                  </a:outerShdw>
                </a:effectLst>
                <a:cs typeface="2  Davat" pitchFamily="2" charset="-78"/>
              </a:rPr>
            </a:br>
            <a:endParaRPr lang="en-US" sz="4400" b="1" spc="-300" dirty="0" smtClean="0">
              <a:solidFill>
                <a:schemeClr val="tx1"/>
              </a:solidFill>
              <a:effectLst>
                <a:outerShdw blurRad="38100" dist="38100" dir="2700000" algn="tl">
                  <a:srgbClr val="000000">
                    <a:alpha val="43137"/>
                  </a:srgbClr>
                </a:outerShdw>
              </a:effectLst>
              <a:cs typeface="2  Davat" pitchFamily="2" charset="-78"/>
            </a:endParaRPr>
          </a:p>
        </p:txBody>
      </p:sp>
      <p:sp>
        <p:nvSpPr>
          <p:cNvPr id="3" name="Slide Number Placeholder 2"/>
          <p:cNvSpPr>
            <a:spLocks noGrp="1"/>
          </p:cNvSpPr>
          <p:nvPr>
            <p:ph type="sldNum" sz="quarter" idx="12"/>
          </p:nvPr>
        </p:nvSpPr>
        <p:spPr/>
        <p:txBody>
          <a:bodyPr/>
          <a:lstStyle/>
          <a:p>
            <a:pPr>
              <a:defRPr/>
            </a:pPr>
            <a:fld id="{1F04EC57-686E-4604-9A06-F910D35954EB}"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8"/>
          <p:cNvSpPr>
            <a:spLocks noChangeArrowheads="1"/>
          </p:cNvSpPr>
          <p:nvPr/>
        </p:nvSpPr>
        <p:spPr bwMode="auto">
          <a:xfrm>
            <a:off x="609600" y="5486400"/>
            <a:ext cx="7391400" cy="914400"/>
          </a:xfrm>
          <a:prstGeom prst="rect">
            <a:avLst/>
          </a:prstGeom>
          <a:gradFill>
            <a:gsLst>
              <a:gs pos="6000">
                <a:srgbClr val="FFA8A9"/>
              </a:gs>
              <a:gs pos="0">
                <a:schemeClr val="accent2">
                  <a:tint val="62000"/>
                  <a:satMod val="180000"/>
                </a:schemeClr>
              </a:gs>
              <a:gs pos="24188">
                <a:srgbClr val="FFC4C5"/>
              </a:gs>
              <a:gs pos="56000">
                <a:srgbClr val="FFC9CA"/>
              </a:gs>
              <a:gs pos="12000">
                <a:schemeClr val="accent2">
                  <a:tint val="32000"/>
                  <a:satMod val="250000"/>
                </a:schemeClr>
              </a:gs>
              <a:gs pos="100000">
                <a:schemeClr val="accent2">
                  <a:tint val="23000"/>
                  <a:satMod val="300000"/>
                </a:schemeClr>
              </a:gs>
            </a:gsLst>
            <a:lin ang="16200000" scaled="0"/>
          </a:gradFill>
          <a:ln w="9525">
            <a:solidFill>
              <a:schemeClr val="tx1"/>
            </a:solidFill>
            <a:miter lim="800000"/>
            <a:headEnd/>
            <a:tailEnd/>
          </a:ln>
          <a:effectLst>
            <a:glow rad="127000">
              <a:schemeClr val="accent3">
                <a:lumMod val="20000"/>
                <a:lumOff val="80000"/>
              </a:schemeClr>
            </a:glow>
            <a:innerShdw blurRad="114300">
              <a:prstClr val="black"/>
            </a:innerShdw>
          </a:effectLst>
          <a:scene3d>
            <a:camera prst="orthographicFront"/>
            <a:lightRig rig="glow" dir="t"/>
          </a:scene3d>
          <a:sp3d prstMaterial="legacyWireframe"/>
          <a:extLst/>
        </p:spPr>
        <p:txBody>
          <a:bodyPr wrap="none" bIns="216000" anchor="ctr"/>
          <a:lstStyle/>
          <a:p>
            <a:pPr algn="ctr"/>
            <a:r>
              <a:rPr lang="fa-IR" sz="4000" dirty="0">
                <a:solidFill>
                  <a:srgbClr val="464646"/>
                </a:solidFill>
                <a:cs typeface="2  Titr" pitchFamily="2" charset="-78"/>
              </a:rPr>
              <a:t>  </a:t>
            </a:r>
            <a:r>
              <a:rPr lang="fa-IR" sz="1600" dirty="0">
                <a:solidFill>
                  <a:srgbClr val="464646"/>
                </a:solidFill>
                <a:cs typeface="2  Titr" pitchFamily="2" charset="-78"/>
              </a:rPr>
              <a:t>به یادآوردن – بازشناختن – تعریف کردن – نام بردن – مشخص نمودن – انتخاب کردن </a:t>
            </a:r>
            <a:r>
              <a:rPr lang="fa-IR" sz="1600" dirty="0" smtClean="0">
                <a:solidFill>
                  <a:srgbClr val="464646"/>
                </a:solidFill>
                <a:cs typeface="2  Titr" pitchFamily="2" charset="-78"/>
              </a:rPr>
              <a:t>–</a:t>
            </a:r>
          </a:p>
          <a:p>
            <a:pPr algn="ctr" rtl="1"/>
            <a:r>
              <a:rPr lang="fa-IR" sz="1600" dirty="0" smtClean="0">
                <a:solidFill>
                  <a:srgbClr val="464646"/>
                </a:solidFill>
                <a:cs typeface="2  Titr" pitchFamily="2" charset="-78"/>
              </a:rPr>
              <a:t> </a:t>
            </a:r>
            <a:r>
              <a:rPr lang="fa-IR" sz="1600" dirty="0">
                <a:solidFill>
                  <a:srgbClr val="464646"/>
                </a:solidFill>
                <a:cs typeface="2  Titr" pitchFamily="2" charset="-78"/>
              </a:rPr>
              <a:t>فهرست تهیه </a:t>
            </a:r>
            <a:r>
              <a:rPr lang="fa-IR" sz="1600" dirty="0" smtClean="0">
                <a:solidFill>
                  <a:srgbClr val="464646"/>
                </a:solidFill>
                <a:cs typeface="2  Titr" pitchFamily="2" charset="-78"/>
              </a:rPr>
              <a:t>نمودن - نقل </a:t>
            </a:r>
            <a:r>
              <a:rPr lang="fa-IR" sz="1600" dirty="0">
                <a:solidFill>
                  <a:srgbClr val="464646"/>
                </a:solidFill>
                <a:cs typeface="2  Titr" pitchFamily="2" charset="-78"/>
              </a:rPr>
              <a:t>قول کردن – جمع آوری کردن – بیان کردن  </a:t>
            </a:r>
            <a:endParaRPr lang="en-US" sz="1600" dirty="0">
              <a:solidFill>
                <a:srgbClr val="464646"/>
              </a:solidFill>
              <a:cs typeface="2  Titr" pitchFamily="2" charset="-78"/>
            </a:endParaRPr>
          </a:p>
        </p:txBody>
      </p:sp>
      <p:sp>
        <p:nvSpPr>
          <p:cNvPr id="352259" name="Rectangle 10"/>
          <p:cNvSpPr>
            <a:spLocks noChangeArrowheads="1"/>
          </p:cNvSpPr>
          <p:nvPr/>
        </p:nvSpPr>
        <p:spPr bwMode="auto">
          <a:xfrm>
            <a:off x="609600" y="4591334"/>
            <a:ext cx="6553200" cy="914400"/>
          </a:xfrm>
          <a:prstGeom prst="rect">
            <a:avLst/>
          </a:prstGeom>
          <a:gradFill>
            <a:gsLst>
              <a:gs pos="42512">
                <a:srgbClr val="FFC7C8"/>
              </a:gs>
              <a:gs pos="6000">
                <a:srgbClr val="FFA8A9"/>
              </a:gs>
              <a:gs pos="0">
                <a:schemeClr val="accent2">
                  <a:tint val="62000"/>
                  <a:satMod val="180000"/>
                </a:schemeClr>
              </a:gs>
              <a:gs pos="24188">
                <a:srgbClr val="FFC4C5"/>
              </a:gs>
              <a:gs pos="56000">
                <a:srgbClr val="FFC9CA"/>
              </a:gs>
              <a:gs pos="12000">
                <a:schemeClr val="accent2">
                  <a:tint val="32000"/>
                  <a:satMod val="250000"/>
                </a:schemeClr>
              </a:gs>
              <a:gs pos="100000">
                <a:schemeClr val="accent2">
                  <a:tint val="23000"/>
                  <a:satMod val="300000"/>
                  <a:lumMod val="100000"/>
                </a:schemeClr>
              </a:gs>
            </a:gsLst>
            <a:lin ang="16200000" scaled="0"/>
          </a:gradFill>
          <a:ln w="9525">
            <a:solidFill>
              <a:schemeClr val="tx1"/>
            </a:solidFill>
            <a:miter lim="800000"/>
            <a:headEnd/>
            <a:tailEnd/>
          </a:ln>
          <a:effectLst>
            <a:glow rad="127000">
              <a:schemeClr val="accent3">
                <a:lumMod val="20000"/>
                <a:lumOff val="80000"/>
              </a:schemeClr>
            </a:glow>
            <a:innerShdw blurRad="114300">
              <a:prstClr val="black"/>
            </a:innerShdw>
          </a:effectLst>
          <a:scene3d>
            <a:camera prst="orthographicFront"/>
            <a:lightRig rig="threePt" dir="t"/>
          </a:scene3d>
          <a:sp3d prstMaterial="legacyWireframe"/>
          <a:extLst/>
        </p:spPr>
        <p:txBody>
          <a:bodyPr wrap="none" anchor="ctr"/>
          <a:lstStyle/>
          <a:p>
            <a:pPr algn="ctr"/>
            <a:r>
              <a:rPr lang="fa-IR" sz="1600" dirty="0">
                <a:solidFill>
                  <a:srgbClr val="464646"/>
                </a:solidFill>
                <a:cs typeface="2  Titr" pitchFamily="2" charset="-78"/>
              </a:rPr>
              <a:t>ترجمه می کند- تمایز دادن – مثال می زند – </a:t>
            </a:r>
            <a:r>
              <a:rPr lang="fa-IR" sz="1600" dirty="0">
                <a:solidFill>
                  <a:srgbClr val="FF3300"/>
                </a:solidFill>
                <a:cs typeface="2  Titr" pitchFamily="2" charset="-78"/>
              </a:rPr>
              <a:t>استنتاج می کند </a:t>
            </a:r>
            <a:r>
              <a:rPr lang="fa-IR" sz="1600" dirty="0">
                <a:solidFill>
                  <a:srgbClr val="464646"/>
                </a:solidFill>
                <a:cs typeface="2  Titr" pitchFamily="2" charset="-78"/>
              </a:rPr>
              <a:t>– بازنویس کردن </a:t>
            </a:r>
          </a:p>
          <a:p>
            <a:pPr algn="ctr"/>
            <a:r>
              <a:rPr lang="fa-IR" sz="1600" dirty="0">
                <a:solidFill>
                  <a:srgbClr val="464646"/>
                </a:solidFill>
                <a:cs typeface="2  Titr" pitchFamily="2" charset="-78"/>
              </a:rPr>
              <a:t> خلاصه کردن – ازنوبیان کردن – ازنومرتب کردن – تفکیک نمودن </a:t>
            </a:r>
          </a:p>
          <a:p>
            <a:pPr algn="ctr"/>
            <a:r>
              <a:rPr lang="fa-IR" sz="1600" dirty="0">
                <a:solidFill>
                  <a:srgbClr val="464646"/>
                </a:solidFill>
                <a:cs typeface="2  Titr" pitchFamily="2" charset="-78"/>
              </a:rPr>
              <a:t>تغییرعبارت دادن – توضیح دادن – خواندن – تغییرشکل دادن </a:t>
            </a:r>
            <a:endParaRPr lang="en-US" sz="1600" dirty="0">
              <a:solidFill>
                <a:srgbClr val="464646"/>
              </a:solidFill>
              <a:cs typeface="2  Titr" pitchFamily="2" charset="-78"/>
            </a:endParaRPr>
          </a:p>
        </p:txBody>
      </p:sp>
      <p:sp>
        <p:nvSpPr>
          <p:cNvPr id="352260" name="Rectangle 12"/>
          <p:cNvSpPr>
            <a:spLocks noChangeArrowheads="1"/>
          </p:cNvSpPr>
          <p:nvPr/>
        </p:nvSpPr>
        <p:spPr bwMode="auto">
          <a:xfrm>
            <a:off x="609600" y="3505200"/>
            <a:ext cx="5715000" cy="1066800"/>
          </a:xfrm>
          <a:prstGeom prst="rect">
            <a:avLst/>
          </a:prstGeom>
          <a:gradFill flip="none" rotWithShape="1">
            <a:lin ang="18900000" scaled="1"/>
            <a:tileRect/>
          </a:gradFill>
          <a:ln>
            <a:headEnd/>
            <a:tailEnd/>
          </a:ln>
          <a:effectLst>
            <a:glow rad="127000">
              <a:schemeClr val="accent3">
                <a:lumMod val="20000"/>
                <a:lumOff val="80000"/>
              </a:schemeClr>
            </a:glow>
            <a:innerShdw blurRad="114300">
              <a:prstClr val="black"/>
            </a:innerShdw>
          </a:effectLst>
          <a:scene3d>
            <a:camera prst="orthographicFront"/>
            <a:lightRig rig="threePt" dir="t"/>
          </a:scene3d>
          <a:sp3d prstMaterial="legacyWireframe"/>
          <a:extLst/>
        </p:spPr>
        <p:style>
          <a:lnRef idx="1">
            <a:schemeClr val="accent3"/>
          </a:lnRef>
          <a:fillRef idx="2">
            <a:schemeClr val="accent3"/>
          </a:fillRef>
          <a:effectRef idx="1">
            <a:schemeClr val="accent3"/>
          </a:effectRef>
          <a:fontRef idx="minor">
            <a:schemeClr val="dk1"/>
          </a:fontRef>
        </p:style>
        <p:txBody>
          <a:bodyPr wrap="none" anchor="ctr"/>
          <a:lstStyle/>
          <a:p>
            <a:pPr algn="ctr"/>
            <a:r>
              <a:rPr lang="fa-IR" sz="1600" dirty="0">
                <a:solidFill>
                  <a:srgbClr val="464646"/>
                </a:solidFill>
                <a:cs typeface="2  Titr" pitchFamily="2" charset="-78"/>
              </a:rPr>
              <a:t>بکاربستن – تعمیم دادن – سازمان دادن- محاسبه کردن – انتقال دادن</a:t>
            </a:r>
          </a:p>
          <a:p>
            <a:pPr algn="ctr"/>
            <a:r>
              <a:rPr lang="fa-IR" sz="1600" dirty="0">
                <a:solidFill>
                  <a:srgbClr val="464646"/>
                </a:solidFill>
                <a:cs typeface="2  Titr" pitchFamily="2" charset="-78"/>
              </a:rPr>
              <a:t> از نوساختن – طبقه بندی کردن – کشف کردن – با مهارت انجام دادن</a:t>
            </a:r>
            <a:r>
              <a:rPr lang="fa-IR" dirty="0">
                <a:solidFill>
                  <a:srgbClr val="464646"/>
                </a:solidFill>
                <a:cs typeface="2  Titr" pitchFamily="2" charset="-78"/>
              </a:rPr>
              <a:t>.</a:t>
            </a:r>
            <a:endParaRPr lang="en-US" dirty="0">
              <a:solidFill>
                <a:srgbClr val="464646"/>
              </a:solidFill>
              <a:cs typeface="2  Titr" pitchFamily="2" charset="-78"/>
            </a:endParaRPr>
          </a:p>
        </p:txBody>
      </p:sp>
      <p:sp>
        <p:nvSpPr>
          <p:cNvPr id="352261" name="Rectangle 14"/>
          <p:cNvSpPr>
            <a:spLocks noChangeArrowheads="1"/>
          </p:cNvSpPr>
          <p:nvPr/>
        </p:nvSpPr>
        <p:spPr bwMode="auto">
          <a:xfrm>
            <a:off x="609600" y="2590800"/>
            <a:ext cx="4724400" cy="914400"/>
          </a:xfrm>
          <a:prstGeom prst="rect">
            <a:avLst/>
          </a:prstGeom>
          <a:ln>
            <a:headEnd/>
            <a:tailEnd/>
          </a:ln>
          <a:effectLst>
            <a:glow rad="127000">
              <a:schemeClr val="accent3">
                <a:lumMod val="20000"/>
                <a:lumOff val="80000"/>
              </a:schemeClr>
            </a:glow>
            <a:innerShdw blurRad="114300">
              <a:prstClr val="black"/>
            </a:innerShdw>
          </a:effectLst>
          <a:scene3d>
            <a:camera prst="orthographicFront"/>
            <a:lightRig rig="threePt" dir="t"/>
          </a:scene3d>
          <a:sp3d prstMaterial="legacyWireframe"/>
          <a:extLst/>
        </p:spPr>
        <p:style>
          <a:lnRef idx="1">
            <a:schemeClr val="accent3"/>
          </a:lnRef>
          <a:fillRef idx="2">
            <a:schemeClr val="accent3"/>
          </a:fillRef>
          <a:effectRef idx="1">
            <a:schemeClr val="accent3"/>
          </a:effectRef>
          <a:fontRef idx="minor">
            <a:schemeClr val="dk1"/>
          </a:fontRef>
        </p:style>
        <p:txBody>
          <a:bodyPr wrap="none" anchor="ctr"/>
          <a:lstStyle/>
          <a:p>
            <a:pPr algn="ctr"/>
            <a:r>
              <a:rPr lang="fa-IR" sz="1600" dirty="0">
                <a:solidFill>
                  <a:srgbClr val="464646"/>
                </a:solidFill>
                <a:cs typeface="2  Titr" pitchFamily="2" charset="-78"/>
              </a:rPr>
              <a:t>تجزیه کردن – </a:t>
            </a:r>
            <a:r>
              <a:rPr lang="fa-IR" sz="1600" dirty="0">
                <a:solidFill>
                  <a:srgbClr val="6600CC"/>
                </a:solidFill>
                <a:cs typeface="2  Titr" pitchFamily="2" charset="-78"/>
              </a:rPr>
              <a:t>مقایسه کردن </a:t>
            </a:r>
            <a:r>
              <a:rPr lang="fa-IR" sz="1600" dirty="0">
                <a:solidFill>
                  <a:srgbClr val="464646"/>
                </a:solidFill>
                <a:cs typeface="2  Titr" pitchFamily="2" charset="-78"/>
              </a:rPr>
              <a:t>– مقابله کردن </a:t>
            </a:r>
          </a:p>
          <a:p>
            <a:pPr algn="ctr"/>
            <a:r>
              <a:rPr lang="fa-IR" sz="1600" dirty="0">
                <a:solidFill>
                  <a:srgbClr val="464646"/>
                </a:solidFill>
                <a:cs typeface="2  Titr" pitchFamily="2" charset="-78"/>
              </a:rPr>
              <a:t> متمایز ساختن – </a:t>
            </a:r>
            <a:r>
              <a:rPr lang="fa-IR" sz="1600" dirty="0">
                <a:solidFill>
                  <a:srgbClr val="FF3300"/>
                </a:solidFill>
                <a:cs typeface="2  Titr" pitchFamily="2" charset="-78"/>
              </a:rPr>
              <a:t>استنتاج کردن </a:t>
            </a:r>
            <a:r>
              <a:rPr lang="fa-IR" sz="1600" dirty="0">
                <a:solidFill>
                  <a:srgbClr val="464646"/>
                </a:solidFill>
                <a:cs typeface="2  Titr" pitchFamily="2" charset="-78"/>
              </a:rPr>
              <a:t>– بازرسی نمودن</a:t>
            </a:r>
            <a:endParaRPr lang="en-US" sz="1600" dirty="0">
              <a:solidFill>
                <a:srgbClr val="464646"/>
              </a:solidFill>
              <a:cs typeface="2  Titr" pitchFamily="2" charset="-78"/>
            </a:endParaRPr>
          </a:p>
        </p:txBody>
      </p:sp>
      <p:sp>
        <p:nvSpPr>
          <p:cNvPr id="352262" name="Rectangle 16"/>
          <p:cNvSpPr>
            <a:spLocks noChangeArrowheads="1"/>
          </p:cNvSpPr>
          <p:nvPr/>
        </p:nvSpPr>
        <p:spPr bwMode="auto">
          <a:xfrm>
            <a:off x="609600" y="1676400"/>
            <a:ext cx="3810000" cy="914400"/>
          </a:xfrm>
          <a:prstGeom prst="rect">
            <a:avLst/>
          </a:prstGeom>
          <a:gradFill>
            <a:gsLst>
              <a:gs pos="0">
                <a:schemeClr val="accent2">
                  <a:tint val="62000"/>
                  <a:satMod val="180000"/>
                </a:schemeClr>
              </a:gs>
              <a:gs pos="24188">
                <a:srgbClr val="FFC4C5"/>
              </a:gs>
              <a:gs pos="56000">
                <a:srgbClr val="FFC9CA"/>
              </a:gs>
              <a:gs pos="12000">
                <a:schemeClr val="accent2">
                  <a:tint val="32000"/>
                  <a:satMod val="250000"/>
                </a:schemeClr>
              </a:gs>
              <a:gs pos="100000">
                <a:schemeClr val="accent2">
                  <a:tint val="23000"/>
                  <a:satMod val="300000"/>
                </a:schemeClr>
              </a:gs>
            </a:gsLst>
            <a:lin ang="16200000" scaled="0"/>
          </a:gradFill>
          <a:ln>
            <a:headEnd/>
            <a:tailEnd/>
          </a:ln>
          <a:effectLst>
            <a:glow rad="127000">
              <a:schemeClr val="accent3">
                <a:lumMod val="20000"/>
                <a:lumOff val="80000"/>
              </a:schemeClr>
            </a:glow>
            <a:innerShdw blurRad="114300">
              <a:prstClr val="black"/>
            </a:innerShdw>
          </a:effectLst>
          <a:scene3d>
            <a:camera prst="orthographicFront"/>
            <a:lightRig rig="threePt" dir="t"/>
          </a:scene3d>
          <a:sp3d prstMaterial="legacyWireframe"/>
          <a:extLst/>
        </p:spPr>
        <p:style>
          <a:lnRef idx="1">
            <a:schemeClr val="accent2"/>
          </a:lnRef>
          <a:fillRef idx="2">
            <a:schemeClr val="accent2"/>
          </a:fillRef>
          <a:effectRef idx="1">
            <a:schemeClr val="accent2"/>
          </a:effectRef>
          <a:fontRef idx="minor">
            <a:schemeClr val="dk1"/>
          </a:fontRef>
        </p:style>
        <p:txBody>
          <a:bodyPr wrap="none" anchor="ctr"/>
          <a:lstStyle/>
          <a:p>
            <a:pPr algn="ctr"/>
            <a:r>
              <a:rPr lang="fa-IR" sz="1600" dirty="0">
                <a:solidFill>
                  <a:srgbClr val="464646"/>
                </a:solidFill>
                <a:cs typeface="2  Titr" pitchFamily="2" charset="-78"/>
              </a:rPr>
              <a:t>نوشتن – گفتن – تولید کردن – بنیان نهادن</a:t>
            </a:r>
          </a:p>
          <a:p>
            <a:pPr algn="ctr"/>
            <a:r>
              <a:rPr lang="fa-IR" sz="1600" dirty="0">
                <a:solidFill>
                  <a:srgbClr val="464646"/>
                </a:solidFill>
                <a:cs typeface="2  Titr" pitchFamily="2" charset="-78"/>
              </a:rPr>
              <a:t> مستندکردن – طرح ریختن – تدوین کردن</a:t>
            </a:r>
            <a:endParaRPr lang="en-US" sz="1600" dirty="0">
              <a:solidFill>
                <a:srgbClr val="464646"/>
              </a:solidFill>
              <a:cs typeface="2  Titr" pitchFamily="2" charset="-78"/>
            </a:endParaRPr>
          </a:p>
        </p:txBody>
      </p:sp>
      <p:sp>
        <p:nvSpPr>
          <p:cNvPr id="352263" name="Rectangle 18"/>
          <p:cNvSpPr>
            <a:spLocks noChangeArrowheads="1"/>
          </p:cNvSpPr>
          <p:nvPr/>
        </p:nvSpPr>
        <p:spPr bwMode="auto">
          <a:xfrm>
            <a:off x="609600" y="762000"/>
            <a:ext cx="3048001" cy="914400"/>
          </a:xfrm>
          <a:prstGeom prst="rect">
            <a:avLst/>
          </a:prstGeom>
          <a:blipFill>
            <a:blip r:embed="rId3">
              <a:duotone>
                <a:schemeClr val="accent2">
                  <a:shade val="45000"/>
                  <a:satMod val="135000"/>
                </a:schemeClr>
                <a:prstClr val="white"/>
              </a:duotone>
              <a:extLst/>
            </a:blip>
            <a:tile tx="0" ty="0" sx="100000" sy="100000" flip="none" algn="tl"/>
          </a:blipFill>
          <a:ln>
            <a:solidFill>
              <a:schemeClr val="accent2">
                <a:lumMod val="20000"/>
                <a:lumOff val="80000"/>
              </a:schemeClr>
            </a:solidFill>
            <a:headEnd/>
            <a:tailEnd/>
          </a:ln>
          <a:effectLst>
            <a:glow rad="127000">
              <a:schemeClr val="accent3">
                <a:lumMod val="20000"/>
                <a:lumOff val="80000"/>
              </a:schemeClr>
            </a:glow>
            <a:innerShdw blurRad="114300">
              <a:prstClr val="black"/>
            </a:innerShdw>
          </a:effectLst>
          <a:scene3d>
            <a:camera prst="orthographicFront"/>
            <a:lightRig rig="threePt" dir="t"/>
          </a:scene3d>
          <a:sp3d prstMaterial="legacyWireframe"/>
          <a:extLst/>
        </p:spPr>
        <p:style>
          <a:lnRef idx="1">
            <a:schemeClr val="accent3"/>
          </a:lnRef>
          <a:fillRef idx="2">
            <a:schemeClr val="accent3"/>
          </a:fillRef>
          <a:effectRef idx="1">
            <a:schemeClr val="accent3"/>
          </a:effectRef>
          <a:fontRef idx="minor">
            <a:schemeClr val="dk1"/>
          </a:fontRef>
        </p:style>
        <p:txBody>
          <a:bodyPr wrap="none" anchor="ctr"/>
          <a:lstStyle/>
          <a:p>
            <a:pPr algn="ctr"/>
            <a:r>
              <a:rPr lang="fa-IR" sz="1600" dirty="0">
                <a:solidFill>
                  <a:srgbClr val="464646"/>
                </a:solidFill>
                <a:cs typeface="2  Titr" pitchFamily="2" charset="-78"/>
              </a:rPr>
              <a:t>داوری کردن - بحث نمودن - سنجیدن </a:t>
            </a:r>
          </a:p>
          <a:p>
            <a:pPr algn="ctr"/>
            <a:r>
              <a:rPr lang="fa-IR" sz="1600" dirty="0">
                <a:solidFill>
                  <a:srgbClr val="464646"/>
                </a:solidFill>
                <a:cs typeface="2  Titr" pitchFamily="2" charset="-78"/>
              </a:rPr>
              <a:t> تصمیم گرفتن-</a:t>
            </a:r>
            <a:r>
              <a:rPr lang="fa-IR" sz="1600" dirty="0">
                <a:solidFill>
                  <a:srgbClr val="6600CC"/>
                </a:solidFill>
                <a:cs typeface="2  Titr" pitchFamily="2" charset="-78"/>
              </a:rPr>
              <a:t>مقایسه کردن </a:t>
            </a:r>
            <a:r>
              <a:rPr lang="fa-IR" sz="1600" dirty="0">
                <a:solidFill>
                  <a:srgbClr val="464646"/>
                </a:solidFill>
                <a:cs typeface="2  Titr" pitchFamily="2" charset="-78"/>
              </a:rPr>
              <a:t>- ارزیابی </a:t>
            </a:r>
          </a:p>
          <a:p>
            <a:pPr algn="ctr"/>
            <a:r>
              <a:rPr lang="fa-IR" sz="1600" dirty="0" smtClean="0">
                <a:solidFill>
                  <a:srgbClr val="464646"/>
                </a:solidFill>
                <a:cs typeface="2  Titr" pitchFamily="2" charset="-78"/>
              </a:rPr>
              <a:t>اثبات </a:t>
            </a:r>
            <a:r>
              <a:rPr lang="fa-IR" sz="1600" dirty="0">
                <a:solidFill>
                  <a:srgbClr val="464646"/>
                </a:solidFill>
                <a:cs typeface="2  Titr" pitchFamily="2" charset="-78"/>
              </a:rPr>
              <a:t>کردن  -انتقاد نمودن</a:t>
            </a:r>
            <a:endParaRPr lang="en-US" sz="1600" dirty="0">
              <a:solidFill>
                <a:srgbClr val="464646"/>
              </a:solidFill>
              <a:cs typeface="2  Titr" pitchFamily="2" charset="-78"/>
            </a:endParaRPr>
          </a:p>
        </p:txBody>
      </p:sp>
      <p:sp>
        <p:nvSpPr>
          <p:cNvPr id="352264" name="WordArt 21"/>
          <p:cNvSpPr>
            <a:spLocks noChangeArrowheads="1" noChangeShapeType="1" noTextEdit="1"/>
          </p:cNvSpPr>
          <p:nvPr/>
        </p:nvSpPr>
        <p:spPr bwMode="auto">
          <a:xfrm rot="-5400000">
            <a:off x="8162925" y="5610225"/>
            <a:ext cx="781050" cy="647700"/>
          </a:xfrm>
          <a:prstGeom prst="rect">
            <a:avLst/>
          </a:prstGeom>
        </p:spPr>
        <p:txBody>
          <a:bodyPr wrap="none" fromWordArt="1">
            <a:prstTxWarp prst="textPlain">
              <a:avLst>
                <a:gd name="adj" fmla="val 50000"/>
              </a:avLst>
            </a:prstTxWarp>
          </a:bodyPr>
          <a:lstStyle/>
          <a:p>
            <a:pPr algn="ctr" rtl="1"/>
            <a:r>
              <a:rPr lang="fa-IR" sz="3600" kern="10" dirty="0">
                <a:ln w="12700">
                  <a:solidFill>
                    <a:srgbClr val="EAEAEA"/>
                  </a:solidFill>
                  <a:round/>
                  <a:headEnd/>
                  <a:tailEnd/>
                </a:ln>
                <a:solidFill>
                  <a:prstClr val="black"/>
                </a:solidFill>
                <a:cs typeface="2  Yekan" pitchFamily="2" charset="-78"/>
              </a:rPr>
              <a:t>دانش</a:t>
            </a:r>
            <a:endParaRPr lang="en-US" sz="3600" kern="10" dirty="0">
              <a:ln w="12700">
                <a:solidFill>
                  <a:srgbClr val="EAEAEA"/>
                </a:solidFill>
                <a:round/>
                <a:headEnd/>
                <a:tailEnd/>
              </a:ln>
              <a:solidFill>
                <a:prstClr val="black"/>
              </a:solidFill>
              <a:cs typeface="2  Yekan" pitchFamily="2" charset="-78"/>
            </a:endParaRPr>
          </a:p>
        </p:txBody>
      </p:sp>
      <p:sp>
        <p:nvSpPr>
          <p:cNvPr id="352265" name="WordArt 22"/>
          <p:cNvSpPr>
            <a:spLocks noChangeArrowheads="1" noChangeShapeType="1" noTextEdit="1"/>
          </p:cNvSpPr>
          <p:nvPr/>
        </p:nvSpPr>
        <p:spPr bwMode="auto">
          <a:xfrm rot="-5400000">
            <a:off x="6953251" y="4476750"/>
            <a:ext cx="1219200" cy="647700"/>
          </a:xfrm>
          <a:prstGeom prst="rect">
            <a:avLst/>
          </a:prstGeom>
        </p:spPr>
        <p:txBody>
          <a:bodyPr wrap="none" fromWordArt="1">
            <a:prstTxWarp prst="textPlain">
              <a:avLst>
                <a:gd name="adj" fmla="val 50000"/>
              </a:avLst>
            </a:prstTxWarp>
          </a:bodyPr>
          <a:lstStyle/>
          <a:p>
            <a:pPr algn="ctr" rtl="1"/>
            <a:r>
              <a:rPr lang="fa-IR" sz="3600" kern="10" dirty="0">
                <a:ln w="12700">
                  <a:solidFill>
                    <a:srgbClr val="EAEAEA"/>
                  </a:solidFill>
                  <a:round/>
                  <a:headEnd/>
                  <a:tailEnd/>
                </a:ln>
                <a:solidFill>
                  <a:prstClr val="black"/>
                </a:solidFill>
                <a:cs typeface="2  Yekan" pitchFamily="2" charset="-78"/>
              </a:rPr>
              <a:t>فراگیری</a:t>
            </a:r>
            <a:endParaRPr lang="en-US" sz="3600" kern="10" dirty="0">
              <a:ln w="12700">
                <a:solidFill>
                  <a:srgbClr val="EAEAEA"/>
                </a:solidFill>
                <a:round/>
                <a:headEnd/>
                <a:tailEnd/>
              </a:ln>
              <a:solidFill>
                <a:prstClr val="black"/>
              </a:solidFill>
              <a:cs typeface="2  Yekan" pitchFamily="2" charset="-78"/>
            </a:endParaRPr>
          </a:p>
        </p:txBody>
      </p:sp>
      <p:sp>
        <p:nvSpPr>
          <p:cNvPr id="352266" name="WordArt 23"/>
          <p:cNvSpPr>
            <a:spLocks noChangeArrowheads="1" noChangeShapeType="1" noTextEdit="1"/>
          </p:cNvSpPr>
          <p:nvPr/>
        </p:nvSpPr>
        <p:spPr bwMode="auto">
          <a:xfrm rot="-5400000">
            <a:off x="6253163" y="3695701"/>
            <a:ext cx="942975" cy="647700"/>
          </a:xfrm>
          <a:prstGeom prst="rect">
            <a:avLst/>
          </a:prstGeom>
        </p:spPr>
        <p:txBody>
          <a:bodyPr wrap="none" fromWordArt="1">
            <a:prstTxWarp prst="textPlain">
              <a:avLst>
                <a:gd name="adj" fmla="val 50000"/>
              </a:avLst>
            </a:prstTxWarp>
          </a:bodyPr>
          <a:lstStyle/>
          <a:p>
            <a:pPr algn="ctr" rtl="1"/>
            <a:r>
              <a:rPr lang="fa-IR" sz="3600" kern="10" dirty="0">
                <a:ln w="12700">
                  <a:solidFill>
                    <a:srgbClr val="EAEAEA"/>
                  </a:solidFill>
                  <a:round/>
                  <a:headEnd/>
                  <a:tailEnd/>
                </a:ln>
                <a:solidFill>
                  <a:prstClr val="black"/>
                </a:solidFill>
                <a:cs typeface="2  Yekan" pitchFamily="2" charset="-78"/>
              </a:rPr>
              <a:t>کاربرد</a:t>
            </a:r>
            <a:endParaRPr lang="en-US" sz="3600" kern="10" dirty="0">
              <a:ln w="12700">
                <a:solidFill>
                  <a:srgbClr val="EAEAEA"/>
                </a:solidFill>
                <a:round/>
                <a:headEnd/>
                <a:tailEnd/>
              </a:ln>
              <a:solidFill>
                <a:prstClr val="black"/>
              </a:solidFill>
              <a:cs typeface="2  Yekan" pitchFamily="2" charset="-78"/>
            </a:endParaRPr>
          </a:p>
        </p:txBody>
      </p:sp>
      <p:sp>
        <p:nvSpPr>
          <p:cNvPr id="352267" name="WordArt 24"/>
          <p:cNvSpPr>
            <a:spLocks noChangeArrowheads="1" noChangeShapeType="1" noTextEdit="1"/>
          </p:cNvSpPr>
          <p:nvPr/>
        </p:nvSpPr>
        <p:spPr bwMode="auto">
          <a:xfrm rot="-5400000">
            <a:off x="5486400" y="2667000"/>
            <a:ext cx="800100" cy="647700"/>
          </a:xfrm>
          <a:prstGeom prst="rect">
            <a:avLst/>
          </a:prstGeom>
        </p:spPr>
        <p:txBody>
          <a:bodyPr wrap="none" fromWordArt="1">
            <a:prstTxWarp prst="textPlain">
              <a:avLst>
                <a:gd name="adj" fmla="val 50000"/>
              </a:avLst>
            </a:prstTxWarp>
          </a:bodyPr>
          <a:lstStyle/>
          <a:p>
            <a:pPr algn="ctr" rtl="1"/>
            <a:r>
              <a:rPr lang="fa-IR" sz="3600" kern="10" dirty="0">
                <a:ln w="12700">
                  <a:solidFill>
                    <a:srgbClr val="EAEAEA"/>
                  </a:solidFill>
                  <a:round/>
                  <a:headEnd/>
                  <a:tailEnd/>
                </a:ln>
                <a:solidFill>
                  <a:prstClr val="black"/>
                </a:solidFill>
                <a:cs typeface="2  Yekan" pitchFamily="2" charset="-78"/>
              </a:rPr>
              <a:t>تحلیل</a:t>
            </a:r>
            <a:endParaRPr lang="en-US" sz="3600" kern="10" dirty="0">
              <a:ln w="12700">
                <a:solidFill>
                  <a:srgbClr val="EAEAEA"/>
                </a:solidFill>
                <a:round/>
                <a:headEnd/>
                <a:tailEnd/>
              </a:ln>
              <a:solidFill>
                <a:prstClr val="black"/>
              </a:solidFill>
              <a:cs typeface="2  Yekan" pitchFamily="2" charset="-78"/>
            </a:endParaRPr>
          </a:p>
        </p:txBody>
      </p:sp>
      <p:sp>
        <p:nvSpPr>
          <p:cNvPr id="352268" name="WordArt 25"/>
          <p:cNvSpPr>
            <a:spLocks noChangeArrowheads="1" noChangeShapeType="1" noTextEdit="1"/>
          </p:cNvSpPr>
          <p:nvPr/>
        </p:nvSpPr>
        <p:spPr bwMode="auto">
          <a:xfrm rot="-5400000">
            <a:off x="4367213" y="1738313"/>
            <a:ext cx="904875" cy="647700"/>
          </a:xfrm>
          <a:prstGeom prst="rect">
            <a:avLst/>
          </a:prstGeom>
        </p:spPr>
        <p:txBody>
          <a:bodyPr wrap="none" fromWordArt="1">
            <a:prstTxWarp prst="textPlain">
              <a:avLst>
                <a:gd name="adj" fmla="val 50000"/>
              </a:avLst>
            </a:prstTxWarp>
          </a:bodyPr>
          <a:lstStyle/>
          <a:p>
            <a:pPr algn="ctr" rtl="1"/>
            <a:r>
              <a:rPr lang="fa-IR" sz="3600" kern="10" dirty="0">
                <a:ln w="12700">
                  <a:solidFill>
                    <a:srgbClr val="EAEAEA"/>
                  </a:solidFill>
                  <a:round/>
                  <a:headEnd/>
                  <a:tailEnd/>
                </a:ln>
                <a:solidFill>
                  <a:prstClr val="black"/>
                </a:solidFill>
                <a:cs typeface="2  Yekan" pitchFamily="2" charset="-78"/>
              </a:rPr>
              <a:t>ترکیب</a:t>
            </a:r>
            <a:endParaRPr lang="en-US" sz="3600" kern="10" dirty="0">
              <a:ln w="12700">
                <a:solidFill>
                  <a:srgbClr val="EAEAEA"/>
                </a:solidFill>
                <a:round/>
                <a:headEnd/>
                <a:tailEnd/>
              </a:ln>
              <a:solidFill>
                <a:prstClr val="black"/>
              </a:solidFill>
              <a:cs typeface="2  Yekan" pitchFamily="2" charset="-78"/>
            </a:endParaRPr>
          </a:p>
        </p:txBody>
      </p:sp>
      <p:sp>
        <p:nvSpPr>
          <p:cNvPr id="352269" name="WordArt 26"/>
          <p:cNvSpPr>
            <a:spLocks noChangeArrowheads="1" noChangeShapeType="1" noTextEdit="1"/>
          </p:cNvSpPr>
          <p:nvPr/>
        </p:nvSpPr>
        <p:spPr bwMode="auto">
          <a:xfrm rot="-5400000">
            <a:off x="3481388" y="709613"/>
            <a:ext cx="1152525" cy="647700"/>
          </a:xfrm>
          <a:prstGeom prst="rect">
            <a:avLst/>
          </a:prstGeom>
        </p:spPr>
        <p:txBody>
          <a:bodyPr wrap="none" fromWordArt="1">
            <a:prstTxWarp prst="textPlain">
              <a:avLst>
                <a:gd name="adj" fmla="val 50000"/>
              </a:avLst>
            </a:prstTxWarp>
          </a:bodyPr>
          <a:lstStyle/>
          <a:p>
            <a:pPr algn="ctr" rtl="1"/>
            <a:r>
              <a:rPr lang="fa-IR" sz="3600" kern="10" dirty="0">
                <a:ln w="12700">
                  <a:solidFill>
                    <a:srgbClr val="EAEAEA"/>
                  </a:solidFill>
                  <a:round/>
                  <a:headEnd/>
                  <a:tailEnd/>
                </a:ln>
                <a:solidFill>
                  <a:prstClr val="black"/>
                </a:solidFill>
                <a:cs typeface="2  Yekan" pitchFamily="2" charset="-78"/>
              </a:rPr>
              <a:t>ارزشیابی</a:t>
            </a:r>
            <a:endParaRPr lang="en-US" sz="3600" kern="10" dirty="0">
              <a:ln w="12700">
                <a:solidFill>
                  <a:srgbClr val="EAEAEA"/>
                </a:solidFill>
                <a:round/>
                <a:headEnd/>
                <a:tailEnd/>
              </a:ln>
              <a:solidFill>
                <a:prstClr val="black"/>
              </a:solidFill>
              <a:cs typeface="2  Yekan" pitchFamily="2" charset="-78"/>
            </a:endParaRPr>
          </a:p>
        </p:txBody>
      </p:sp>
      <p:pic>
        <p:nvPicPr>
          <p:cNvPr id="361474" name="Picture 2" descr="E:\ترم دوم 91-92فایل اصلاحات\آیکن\1\order.png">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762000"/>
            <a:ext cx="1962150" cy="1569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50436" y="1600200"/>
            <a:ext cx="173156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5400" dirty="0" smtClean="0">
                <a:ln/>
                <a:solidFill>
                  <a:srgbClr val="00FF00"/>
                </a:solidFill>
                <a:cs typeface="MRT_Cordoba" pitchFamily="2" charset="-78"/>
              </a:rPr>
              <a:t>متفاوت</a:t>
            </a:r>
            <a:endParaRPr lang="en-US" sz="5400" dirty="0">
              <a:ln/>
              <a:solidFill>
                <a:srgbClr val="00FF00"/>
              </a:solidFill>
              <a:cs typeface="MRT_Cordoba" pitchFamily="2" charset="-78"/>
            </a:endParaRPr>
          </a:p>
        </p:txBody>
      </p:sp>
      <p:sp>
        <p:nvSpPr>
          <p:cNvPr id="4" name="Slide Number Placeholder 3"/>
          <p:cNvSpPr>
            <a:spLocks noGrp="1"/>
          </p:cNvSpPr>
          <p:nvPr>
            <p:ph type="sldNum" sz="quarter" idx="12"/>
          </p:nvPr>
        </p:nvSpPr>
        <p:spPr/>
        <p:txBody>
          <a:bodyPr/>
          <a:lstStyle/>
          <a:p>
            <a:pPr>
              <a:defRPr/>
            </a:pPr>
            <a:fld id="{45C933F2-9DAF-4840-9BB0-EED9EC19B030}" type="slidenum">
              <a:rPr lang="en-US" smtClean="0"/>
              <a:pPr>
                <a:defRPr/>
              </a:pPr>
              <a:t>76</a:t>
            </a:fld>
            <a:endParaRPr lang="en-US"/>
          </a:p>
        </p:txBody>
      </p:sp>
    </p:spTree>
    <p:extLst>
      <p:ext uri="{BB962C8B-B14F-4D97-AF65-F5344CB8AC3E}">
        <p14:creationId xmlns:p14="http://schemas.microsoft.com/office/powerpoint/2010/main" val="38577560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1400" y="304800"/>
            <a:ext cx="1752600" cy="6553200"/>
          </a:xfrm>
        </p:spPr>
        <p:txBody>
          <a:bodyPr>
            <a:noAutofit/>
          </a:bodyPr>
          <a:lstStyle/>
          <a:p>
            <a:pPr rtl="1"/>
            <a:r>
              <a:rPr lang="fa-IR" b="1" dirty="0">
                <a:solidFill>
                  <a:schemeClr val="bg1"/>
                </a:solidFill>
                <a:effectLst>
                  <a:outerShdw blurRad="38100" dist="38100" dir="2700000" algn="tl">
                    <a:srgbClr val="000000">
                      <a:alpha val="43137"/>
                    </a:srgbClr>
                  </a:outerShdw>
                </a:effectLst>
                <a:cs typeface="MRT_Heritage Two Bold" pitchFamily="2" charset="-78"/>
              </a:rPr>
              <a:t>جدول </a:t>
            </a:r>
            <a:r>
              <a:rPr lang="fa-IR" b="1" dirty="0" smtClean="0">
                <a:solidFill>
                  <a:schemeClr val="bg1"/>
                </a:solidFill>
                <a:effectLst>
                  <a:outerShdw blurRad="38100" dist="38100" dir="2700000" algn="tl">
                    <a:srgbClr val="000000">
                      <a:alpha val="43137"/>
                    </a:srgbClr>
                  </a:outerShdw>
                </a:effectLst>
                <a:cs typeface="MRT_Heritage Two Bold" pitchFamily="2" charset="-78"/>
              </a:rPr>
              <a:t>دو</a:t>
            </a:r>
            <a:br>
              <a:rPr lang="fa-IR" b="1" dirty="0" smtClean="0">
                <a:solidFill>
                  <a:schemeClr val="bg1"/>
                </a:solidFill>
                <a:effectLst>
                  <a:outerShdw blurRad="38100" dist="38100" dir="2700000" algn="tl">
                    <a:srgbClr val="000000">
                      <a:alpha val="43137"/>
                    </a:srgbClr>
                  </a:outerShdw>
                </a:effectLst>
                <a:cs typeface="MRT_Heritage Two Bold" pitchFamily="2" charset="-78"/>
              </a:rPr>
            </a:br>
            <a:r>
              <a:rPr lang="fa-IR" b="1" dirty="0" smtClean="0">
                <a:solidFill>
                  <a:schemeClr val="bg1"/>
                </a:solidFill>
                <a:effectLst>
                  <a:outerShdw blurRad="38100" dist="38100" dir="2700000" algn="tl">
                    <a:srgbClr val="000000">
                      <a:alpha val="43137"/>
                    </a:srgbClr>
                  </a:outerShdw>
                </a:effectLst>
                <a:cs typeface="MRT_Heritage Two Bold" pitchFamily="2" charset="-78"/>
              </a:rPr>
              <a:t>بعدی</a:t>
            </a:r>
            <a:br>
              <a:rPr lang="fa-IR" b="1" dirty="0" smtClean="0">
                <a:solidFill>
                  <a:schemeClr val="bg1"/>
                </a:solidFill>
                <a:effectLst>
                  <a:outerShdw blurRad="38100" dist="38100" dir="2700000" algn="tl">
                    <a:srgbClr val="000000">
                      <a:alpha val="43137"/>
                    </a:srgbClr>
                  </a:outerShdw>
                </a:effectLst>
                <a:cs typeface="MRT_Heritage Two Bold" pitchFamily="2" charset="-78"/>
              </a:rPr>
            </a:br>
            <a:r>
              <a:rPr lang="fa-IR" b="1" dirty="0" smtClean="0">
                <a:solidFill>
                  <a:schemeClr val="bg1"/>
                </a:solidFill>
                <a:effectLst>
                  <a:outerShdw blurRad="38100" dist="38100" dir="2700000" algn="tl">
                    <a:srgbClr val="000000">
                      <a:alpha val="43137"/>
                    </a:srgbClr>
                  </a:outerShdw>
                </a:effectLst>
                <a:cs typeface="MRT_Heritage Two Bold" pitchFamily="2" charset="-78"/>
              </a:rPr>
              <a:t>شامل </a:t>
            </a:r>
            <a:br>
              <a:rPr lang="fa-IR" b="1" dirty="0" smtClean="0">
                <a:solidFill>
                  <a:schemeClr val="bg1"/>
                </a:solidFill>
                <a:effectLst>
                  <a:outerShdw blurRad="38100" dist="38100" dir="2700000" algn="tl">
                    <a:srgbClr val="000000">
                      <a:alpha val="43137"/>
                    </a:srgbClr>
                  </a:outerShdw>
                </a:effectLst>
                <a:cs typeface="MRT_Heritage Two Bold" pitchFamily="2" charset="-78"/>
              </a:rPr>
            </a:br>
            <a:r>
              <a:rPr lang="fa-IR" b="1" dirty="0" smtClean="0">
                <a:solidFill>
                  <a:schemeClr val="bg1"/>
                </a:solidFill>
                <a:effectLst>
                  <a:outerShdw blurRad="38100" dist="38100" dir="2700000" algn="tl">
                    <a:srgbClr val="000000">
                      <a:alpha val="43137"/>
                    </a:srgbClr>
                  </a:outerShdw>
                </a:effectLst>
                <a:cs typeface="MRT_Heritage Two Bold" pitchFamily="2" charset="-78"/>
              </a:rPr>
              <a:t>این </a:t>
            </a:r>
            <a:br>
              <a:rPr lang="fa-IR" b="1" dirty="0" smtClean="0">
                <a:solidFill>
                  <a:schemeClr val="bg1"/>
                </a:solidFill>
                <a:effectLst>
                  <a:outerShdw blurRad="38100" dist="38100" dir="2700000" algn="tl">
                    <a:srgbClr val="000000">
                      <a:alpha val="43137"/>
                    </a:srgbClr>
                  </a:outerShdw>
                </a:effectLst>
                <a:cs typeface="MRT_Heritage Two Bold" pitchFamily="2" charset="-78"/>
              </a:rPr>
            </a:br>
            <a:r>
              <a:rPr lang="fa-IR" b="1" dirty="0" smtClean="0">
                <a:solidFill>
                  <a:schemeClr val="bg1"/>
                </a:solidFill>
                <a:effectLst>
                  <a:outerShdw blurRad="38100" dist="38100" dir="2700000" algn="tl">
                    <a:srgbClr val="000000">
                      <a:alpha val="43137"/>
                    </a:srgbClr>
                  </a:outerShdw>
                </a:effectLst>
                <a:cs typeface="MRT_Heritage Two Bold" pitchFamily="2" charset="-78"/>
              </a:rPr>
              <a:t>موارد  </a:t>
            </a:r>
            <a:r>
              <a:rPr lang="fa-IR" b="1" dirty="0">
                <a:solidFill>
                  <a:schemeClr val="bg1"/>
                </a:solidFill>
                <a:effectLst>
                  <a:outerShdw blurRad="38100" dist="38100" dir="2700000" algn="tl">
                    <a:srgbClr val="000000">
                      <a:alpha val="43137"/>
                    </a:srgbClr>
                  </a:outerShdw>
                </a:effectLst>
                <a:cs typeface="MRT_Heritage Two Bold" pitchFamily="2" charset="-78"/>
              </a:rPr>
              <a:t>است :</a:t>
            </a:r>
            <a:br>
              <a:rPr lang="fa-IR" b="1" dirty="0">
                <a:solidFill>
                  <a:schemeClr val="bg1"/>
                </a:solidFill>
                <a:effectLst>
                  <a:outerShdw blurRad="38100" dist="38100" dir="2700000" algn="tl">
                    <a:srgbClr val="000000">
                      <a:alpha val="43137"/>
                    </a:srgbClr>
                  </a:outerShdw>
                </a:effectLst>
                <a:cs typeface="MRT_Heritage Two Bold" pitchFamily="2" charset="-78"/>
              </a:rPr>
            </a:br>
            <a:endParaRPr lang="en-US" b="1" dirty="0">
              <a:effectLst>
                <a:outerShdw blurRad="38100" dist="38100" dir="2700000" algn="tl">
                  <a:srgbClr val="000000">
                    <a:alpha val="43137"/>
                  </a:srgbClr>
                </a:outerShdw>
              </a:effectLst>
              <a:cs typeface="MRT_Heritage Two Bold" pitchFamily="2" charset="-78"/>
            </a:endParaRPr>
          </a:p>
        </p:txBody>
      </p:sp>
      <p:sp>
        <p:nvSpPr>
          <p:cNvPr id="3" name="Subtitle 2"/>
          <p:cNvSpPr>
            <a:spLocks noGrp="1"/>
          </p:cNvSpPr>
          <p:nvPr>
            <p:ph type="subTitle" idx="1"/>
          </p:nvPr>
        </p:nvSpPr>
        <p:spPr>
          <a:xfrm>
            <a:off x="381000" y="381000"/>
            <a:ext cx="6858000" cy="6019800"/>
          </a:xfrm>
        </p:spPr>
        <p:txBody>
          <a:bodyPr>
            <a:noAutofit/>
          </a:bodyPr>
          <a:lstStyle/>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1-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محتواي درس يا دروسي كه </a:t>
            </a:r>
            <a:endPar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endParaRP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قرار است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از آنها سوال داده شود </a:t>
            </a:r>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a:t>
            </a: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2- اهداف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مورد نظر با توجه به </a:t>
            </a:r>
            <a:endPar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endParaRP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موضوعات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انتخاب شده .</a:t>
            </a: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 3- تعيين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سطح اهداف مورد </a:t>
            </a:r>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نظر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با </a:t>
            </a:r>
            <a:endPar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endParaRP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توجه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به سطوح حيطه ي </a:t>
            </a:r>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شناختي .</a:t>
            </a:r>
            <a:endPar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endParaRP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 4- تعداد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سوال يا درصد </a:t>
            </a:r>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سوالات</a:t>
            </a: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از </a:t>
            </a:r>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هر سطح</a:t>
            </a:r>
          </a:p>
          <a:p>
            <a:pPr algn="ctr" rtl="1"/>
            <a:r>
              <a:rPr lang="fa-IR" sz="3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5- نوع </a:t>
            </a:r>
            <a:r>
              <a:rPr lang="fa-IR"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rPr>
              <a:t>سوال ( چند گزينه اي – تشريحي – محدود پاسخ – كامل كردني و ... )</a:t>
            </a:r>
            <a:endParaRPr lang="en-US" sz="3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MRT_Sudan Bold" pitchFamily="2" charset="-78"/>
            </a:endParaRPr>
          </a:p>
        </p:txBody>
      </p:sp>
      <p:sp>
        <p:nvSpPr>
          <p:cNvPr id="4" name="Date Placeholder 3"/>
          <p:cNvSpPr>
            <a:spLocks noGrp="1"/>
          </p:cNvSpPr>
          <p:nvPr>
            <p:ph type="dt" sz="half" idx="10"/>
          </p:nvPr>
        </p:nvSpPr>
        <p:spPr/>
        <p:txBody>
          <a:bodyPr/>
          <a:lstStyle/>
          <a:p>
            <a:r>
              <a:rPr lang="fa-IR" smtClean="0">
                <a:solidFill>
                  <a:prstClr val="black">
                    <a:tint val="75000"/>
                  </a:prstClr>
                </a:solidFill>
              </a:rPr>
              <a:t>1394/06/26</a:t>
            </a:r>
            <a:endParaRPr lang="en-US">
              <a:solidFill>
                <a:prstClr val="black">
                  <a:tint val="75000"/>
                </a:prstClr>
              </a:solidFill>
            </a:endParaRPr>
          </a:p>
        </p:txBody>
      </p:sp>
      <p:sp>
        <p:nvSpPr>
          <p:cNvPr id="5" name="Slide Number Placeholder 4"/>
          <p:cNvSpPr>
            <a:spLocks noGrp="1"/>
          </p:cNvSpPr>
          <p:nvPr>
            <p:ph type="sldNum" sz="quarter" idx="12"/>
          </p:nvPr>
        </p:nvSpPr>
        <p:spPr>
          <a:xfrm>
            <a:off x="8555296" y="6340475"/>
            <a:ext cx="512504" cy="365125"/>
          </a:xfrm>
        </p:spPr>
        <p:txBody>
          <a:bodyPr/>
          <a:lstStyle/>
          <a:p>
            <a:fld id="{CE0A31DB-E6F8-4393-811F-51BC66625EC8}" type="slidenum">
              <a:rPr lang="en-US" sz="1400" smtClean="0">
                <a:solidFill>
                  <a:schemeClr val="tx1"/>
                </a:solidFill>
              </a:rPr>
              <a:pPr/>
              <a:t>77</a:t>
            </a:fld>
            <a:endParaRPr lang="en-US" sz="1400" dirty="0">
              <a:solidFill>
                <a:schemeClr val="tx1"/>
              </a:solidFill>
            </a:endParaRPr>
          </a:p>
        </p:txBody>
      </p:sp>
    </p:spTree>
    <p:extLst>
      <p:ext uri="{BB962C8B-B14F-4D97-AF65-F5344CB8AC3E}">
        <p14:creationId xmlns:p14="http://schemas.microsoft.com/office/powerpoint/2010/main" val="2789396070"/>
      </p:ext>
    </p:extLst>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328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57757" name="Presentation" r:id="rId4" imgW="4572042" imgH="3428869" progId="PowerPoint.Show.8">
                  <p:embed/>
                </p:oleObj>
              </mc:Choice>
              <mc:Fallback>
                <p:oleObj name="Presentation" r:id="rId4" imgW="4572042" imgH="3428869"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349" name="Group 357"/>
          <p:cNvGraphicFramePr>
            <a:graphicFrameLocks noGrp="1"/>
          </p:cNvGraphicFramePr>
          <p:nvPr>
            <p:extLst>
              <p:ext uri="{D42A27DB-BD31-4B8C-83A1-F6EECF244321}">
                <p14:modId xmlns:p14="http://schemas.microsoft.com/office/powerpoint/2010/main" val="102674392"/>
              </p:ext>
            </p:extLst>
          </p:nvPr>
        </p:nvGraphicFramePr>
        <p:xfrm>
          <a:off x="0" y="0"/>
          <a:ext cx="9094788" cy="7021514"/>
        </p:xfrm>
        <a:graphic>
          <a:graphicData uri="http://schemas.openxmlformats.org/drawingml/2006/table">
            <a:tbl>
              <a:tblPr/>
              <a:tblGrid>
                <a:gridCol w="2081213">
                  <a:extLst>
                    <a:ext uri="{9D8B030D-6E8A-4147-A177-3AD203B41FA5}">
                      <a16:colId xmlns:a16="http://schemas.microsoft.com/office/drawing/2014/main" xmlns="" val="20000"/>
                    </a:ext>
                  </a:extLst>
                </a:gridCol>
                <a:gridCol w="2185987">
                  <a:extLst>
                    <a:ext uri="{9D8B030D-6E8A-4147-A177-3AD203B41FA5}">
                      <a16:colId xmlns:a16="http://schemas.microsoft.com/office/drawing/2014/main" xmlns="" val="20001"/>
                    </a:ext>
                  </a:extLst>
                </a:gridCol>
                <a:gridCol w="2236788">
                  <a:extLst>
                    <a:ext uri="{9D8B030D-6E8A-4147-A177-3AD203B41FA5}">
                      <a16:colId xmlns:a16="http://schemas.microsoft.com/office/drawing/2014/main" xmlns="" val="20002"/>
                    </a:ext>
                  </a:extLst>
                </a:gridCol>
                <a:gridCol w="19812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tblGrid>
              <a:tr h="1563403">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900" b="1" i="0" u="none" strike="noStrike" cap="none" normalizeH="0" baseline="0" dirty="0" smtClean="0">
                          <a:ln>
                            <a:noFill/>
                          </a:ln>
                          <a:solidFill>
                            <a:srgbClr val="000000"/>
                          </a:solidFill>
                          <a:effectLst/>
                          <a:latin typeface="Verdana" pitchFamily="34" charset="0"/>
                          <a:cs typeface="2  Titr" pitchFamily="2" charset="-78"/>
                        </a:rPr>
                        <a:t>فصل سوم</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1- تعریف امتحان وهدفهای آن</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2- انواع امتحان ومواردکاربرد آن</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3- طرحریزی امتحان</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4- تهیه فهرست هدف - محتوا</a:t>
                      </a:r>
                      <a:endParaRPr kumimoji="0" lang="en-US" sz="1200" b="1" i="0" u="none" strike="noStrike" cap="none" normalizeH="0" baseline="0" dirty="0" smtClean="0">
                        <a:ln>
                          <a:noFill/>
                        </a:ln>
                        <a:solidFill>
                          <a:srgbClr val="000000"/>
                        </a:solidFill>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900" b="1" i="0" u="none" strike="noStrike" cap="none" normalizeH="0" baseline="0" smtClean="0">
                          <a:ln>
                            <a:noFill/>
                          </a:ln>
                          <a:solidFill>
                            <a:srgbClr val="000000"/>
                          </a:solidFill>
                          <a:effectLst/>
                          <a:latin typeface="Verdana" pitchFamily="34" charset="0"/>
                          <a:cs typeface="2  Titr" pitchFamily="2" charset="-78"/>
                        </a:rPr>
                        <a:t>فصل دوم</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smtClean="0">
                          <a:ln>
                            <a:noFill/>
                          </a:ln>
                          <a:solidFill>
                            <a:srgbClr val="000000"/>
                          </a:solidFill>
                          <a:effectLst/>
                          <a:latin typeface="Verdana" pitchFamily="34" charset="0"/>
                          <a:cs typeface="2  Titr" pitchFamily="2" charset="-78"/>
                        </a:rPr>
                        <a:t>1- طبقه بندی هدفهای تربیتی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smtClean="0">
                          <a:ln>
                            <a:noFill/>
                          </a:ln>
                          <a:solidFill>
                            <a:srgbClr val="000000"/>
                          </a:solidFill>
                          <a:effectLst/>
                          <a:latin typeface="Verdana" pitchFamily="34" charset="0"/>
                          <a:cs typeface="2  Titr" pitchFamily="2" charset="-78"/>
                        </a:rPr>
                        <a:t>2-هدفهای تربیتی حیطه شناختی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smtClean="0">
                          <a:ln>
                            <a:noFill/>
                          </a:ln>
                          <a:solidFill>
                            <a:srgbClr val="000000"/>
                          </a:solidFill>
                          <a:effectLst/>
                          <a:latin typeface="Verdana" pitchFamily="34" charset="0"/>
                          <a:cs typeface="2  Titr" pitchFamily="2" charset="-78"/>
                        </a:rPr>
                        <a:t>3- ارزشیابی سطوح یادگیری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smtClean="0">
                          <a:ln>
                            <a:noFill/>
                          </a:ln>
                          <a:solidFill>
                            <a:srgbClr val="000000"/>
                          </a:solidFill>
                          <a:effectLst/>
                          <a:latin typeface="Verdana" pitchFamily="34" charset="0"/>
                          <a:cs typeface="2  Titr" pitchFamily="2" charset="-78"/>
                        </a:rPr>
                        <a:t>4= آزمونهای تربیتی وانواع آن</a:t>
                      </a:r>
                      <a:endParaRPr kumimoji="0" lang="en-US" sz="1200" b="1" i="0" u="none" strike="noStrike" cap="none" normalizeH="0" baseline="0" smtClean="0">
                        <a:ln>
                          <a:noFill/>
                        </a:ln>
                        <a:solidFill>
                          <a:srgbClr val="000000"/>
                        </a:solidFill>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900" b="1" i="0" u="none" strike="noStrike" cap="none" normalizeH="0" baseline="0" dirty="0" smtClean="0">
                          <a:ln>
                            <a:noFill/>
                          </a:ln>
                          <a:solidFill>
                            <a:srgbClr val="000000"/>
                          </a:solidFill>
                          <a:effectLst/>
                          <a:latin typeface="Verdana" pitchFamily="34" charset="0"/>
                          <a:cs typeface="2  Titr" pitchFamily="2" charset="-78"/>
                        </a:rPr>
                        <a:t>فصل اول</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Arial Black" pitchFamily="34" charset="0"/>
                          <a:cs typeface="2  Titr" pitchFamily="2" charset="-78"/>
                        </a:rPr>
                        <a:t> 1- فلسفه ارزشیابی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Arial Black" pitchFamily="34" charset="0"/>
                          <a:cs typeface="2  Titr" pitchFamily="2" charset="-78"/>
                        </a:rPr>
                        <a:t> 2- اهمیت ولزوم ارزشیابی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Arial Black" pitchFamily="34" charset="0"/>
                          <a:cs typeface="2  Titr" pitchFamily="2" charset="-78"/>
                        </a:rPr>
                        <a:t> 3- مفهوم اندازه گیری وارزشیابی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Arial Black" pitchFamily="34" charset="0"/>
                          <a:cs typeface="2  Titr" pitchFamily="2" charset="-78"/>
                        </a:rPr>
                        <a:t> 4- انواع ارزشیابی</a:t>
                      </a:r>
                      <a:endParaRPr kumimoji="0" lang="en-US" sz="1200" b="1" i="0" u="none" strike="noStrike" cap="none" normalizeH="0" baseline="0" dirty="0" smtClean="0">
                        <a:ln>
                          <a:noFill/>
                        </a:ln>
                        <a:solidFill>
                          <a:srgbClr val="000000"/>
                        </a:solidFill>
                        <a:effectLst/>
                        <a:latin typeface="Arial Black"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9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7588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1" i="0" u="none" strike="noStrike" cap="none" normalizeH="0" baseline="0" dirty="0" smtClean="0">
                        <a:ln>
                          <a:noFill/>
                        </a:ln>
                        <a:solidFill>
                          <a:srgbClr val="000000"/>
                        </a:solidFill>
                        <a:effectLst>
                          <a:outerShdw blurRad="38100" dist="38100" dir="2700000" algn="tl">
                            <a:srgbClr val="000000">
                              <a:alpha val="43137"/>
                            </a:srgbClr>
                          </a:outerShdw>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1" i="0" u="none" strike="noStrike" cap="none" normalizeH="0" baseline="0" smtClean="0">
                        <a:ln>
                          <a:noFill/>
                        </a:ln>
                        <a:solidFill>
                          <a:srgbClr val="000000"/>
                        </a:solidFill>
                        <a:effectLst>
                          <a:outerShdw blurRad="38100" dist="38100" dir="2700000" algn="tl">
                            <a:srgbClr val="000000">
                              <a:alpha val="43137"/>
                            </a:srgbClr>
                          </a:outerShdw>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1" i="0" u="none" strike="noStrike" cap="none" normalizeH="0" baseline="0" dirty="0" smtClean="0">
                        <a:ln>
                          <a:noFill/>
                        </a:ln>
                        <a:solidFill>
                          <a:srgbClr val="000000"/>
                        </a:solidFill>
                        <a:effectLst>
                          <a:outerShdw blurRad="38100" dist="38100" dir="2700000" algn="tl">
                            <a:srgbClr val="000000">
                              <a:alpha val="43137"/>
                            </a:srgbClr>
                          </a:outerShdw>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1- اندازه گیری وارزشیابی راتعریف نماید.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2- انواع آزمونهای تربیتی را نام ببرد.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3- ابزارهای اندازه گیری رانام برده وتعریف نماید.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4- امتحان راتعریف کرده محاسن ومعایب آن رابنویسد</a:t>
                      </a:r>
                      <a:endParaRPr kumimoji="0" lang="en-US" sz="1200" b="1" i="0" u="none" strike="noStrike" cap="none" normalizeH="0" baseline="0" dirty="0" smtClean="0">
                        <a:ln>
                          <a:noFill/>
                        </a:ln>
                        <a:solidFill>
                          <a:srgbClr val="000000"/>
                        </a:solidFill>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862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1- تفاوت اندازه گیری وارزشیابی رابا ذکرمثال بگوید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2- اصول وروشهای مشاهده رفتار راشرح دهد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3- سطوح حوزه شناختی راباذکرمثال بیان کند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4-هدفهای امتحان راشرح دهد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latin typeface="Verdana" pitchFamily="34" charset="0"/>
                          <a:cs typeface="2  Titr" pitchFamily="2" charset="-78"/>
                        </a:rPr>
                        <a:t>5-هدف رفتاری راباذکرمثال توضیح دهد</a:t>
                      </a:r>
                      <a:endParaRPr kumimoji="0" lang="en-US" sz="1200" b="1" i="0" u="none" strike="noStrike" cap="none" normalizeH="0" baseline="0" dirty="0" smtClean="0">
                        <a:ln>
                          <a:noFill/>
                        </a:ln>
                        <a:solidFill>
                          <a:srgbClr val="000000"/>
                        </a:solidFill>
                        <a:effectLst/>
                        <a:latin typeface="Verdana" pitchFamily="34" charset="0"/>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8130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FF8119"/>
                        </a:buClr>
                        <a:buSzPct val="60000"/>
                        <a:buFont typeface="Wingdings" pitchFamily="2" charset="2"/>
                        <a:buNone/>
                        <a:tabLst/>
                        <a:defRPr/>
                      </a:pPr>
                      <a:r>
                        <a:rPr kumimoji="0" lang="fa-IR" sz="12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1- ملاکهای اعتباری آزمون را بکارببرد.</a:t>
                      </a:r>
                    </a:p>
                    <a:p>
                      <a:pPr marL="0" marR="0" lvl="0" indent="0" algn="r" defTabSz="914400" rtl="0" eaLnBrk="1" fontAlgn="base" latinLnBrk="0" hangingPunct="1">
                        <a:lnSpc>
                          <a:spcPct val="100000"/>
                        </a:lnSpc>
                        <a:spcBef>
                          <a:spcPct val="20000"/>
                        </a:spcBef>
                        <a:spcAft>
                          <a:spcPct val="0"/>
                        </a:spcAft>
                        <a:buClr>
                          <a:srgbClr val="FF8119"/>
                        </a:buClr>
                        <a:buSzPct val="60000"/>
                        <a:buFont typeface="Wingdings" pitchFamily="2" charset="2"/>
                        <a:buNone/>
                        <a:tabLst/>
                        <a:defRPr/>
                      </a:pPr>
                      <a:r>
                        <a:rPr kumimoji="0" lang="fa-IR" sz="12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2-واریانس وانحراف معیار رامحاسبه نماید.</a:t>
                      </a:r>
                    </a:p>
                    <a:p>
                      <a:pPr marL="0" marR="0" lvl="0" indent="0" algn="r" defTabSz="914400" rtl="0" eaLnBrk="1" fontAlgn="base" latinLnBrk="0" hangingPunct="1">
                        <a:lnSpc>
                          <a:spcPct val="100000"/>
                        </a:lnSpc>
                        <a:spcBef>
                          <a:spcPct val="20000"/>
                        </a:spcBef>
                        <a:spcAft>
                          <a:spcPct val="0"/>
                        </a:spcAft>
                        <a:buClr>
                          <a:srgbClr val="FF8119"/>
                        </a:buClr>
                        <a:buSzPct val="60000"/>
                        <a:buFont typeface="Wingdings" pitchFamily="2" charset="2"/>
                        <a:buNone/>
                        <a:tabLst/>
                        <a:defRPr/>
                      </a:pPr>
                      <a:r>
                        <a:rPr kumimoji="0" lang="fa-IR" sz="12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3- بااستفاده ازروش ضریب آلفا پایایی آزمون رابدست آورد.</a:t>
                      </a:r>
                      <a:endParaRPr kumimoji="0" lang="en-US" sz="12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9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6902" marB="46902"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353315" name="WordArt 62"/>
          <p:cNvSpPr>
            <a:spLocks noChangeArrowheads="1" noChangeShapeType="1" noTextEdit="1"/>
          </p:cNvSpPr>
          <p:nvPr/>
        </p:nvSpPr>
        <p:spPr bwMode="auto">
          <a:xfrm rot="-3051361">
            <a:off x="6777038" y="300037"/>
            <a:ext cx="8572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محتوا</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3316" name="WordArt 64"/>
          <p:cNvSpPr>
            <a:spLocks noChangeArrowheads="1" noChangeShapeType="1" noTextEdit="1"/>
          </p:cNvSpPr>
          <p:nvPr/>
        </p:nvSpPr>
        <p:spPr bwMode="auto">
          <a:xfrm rot="-3093552">
            <a:off x="7548562" y="490538"/>
            <a:ext cx="71437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هدف</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3317" name="WordArt 66"/>
          <p:cNvSpPr>
            <a:spLocks noChangeArrowheads="1" noChangeShapeType="1" noTextEdit="1"/>
          </p:cNvSpPr>
          <p:nvPr/>
        </p:nvSpPr>
        <p:spPr bwMode="auto">
          <a:xfrm rot="-5400000">
            <a:off x="8186738" y="500062"/>
            <a:ext cx="12192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سطوح یادگیری</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3318" name="WordArt 94"/>
          <p:cNvSpPr>
            <a:spLocks noChangeArrowheads="1" noChangeShapeType="1" noTextEdit="1"/>
          </p:cNvSpPr>
          <p:nvPr/>
        </p:nvSpPr>
        <p:spPr bwMode="auto">
          <a:xfrm rot="-5400000">
            <a:off x="8443913" y="2300287"/>
            <a:ext cx="781050" cy="4476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دانش</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3319" name="WordArt 98"/>
          <p:cNvSpPr>
            <a:spLocks noChangeArrowheads="1" noChangeShapeType="1" noTextEdit="1"/>
          </p:cNvSpPr>
          <p:nvPr/>
        </p:nvSpPr>
        <p:spPr bwMode="auto">
          <a:xfrm rot="-5400000">
            <a:off x="8229600" y="3962400"/>
            <a:ext cx="12192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فراگیری</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3320" name="WordArt 109"/>
          <p:cNvSpPr>
            <a:spLocks noChangeArrowheads="1" noChangeShapeType="1" noTextEdit="1"/>
          </p:cNvSpPr>
          <p:nvPr/>
        </p:nvSpPr>
        <p:spPr bwMode="auto">
          <a:xfrm rot="-5400000">
            <a:off x="8243888" y="5786437"/>
            <a:ext cx="1123950" cy="371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کاربرد</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3321" name="Line 241"/>
          <p:cNvSpPr>
            <a:spLocks noChangeShapeType="1"/>
          </p:cNvSpPr>
          <p:nvPr/>
        </p:nvSpPr>
        <p:spPr bwMode="auto">
          <a:xfrm flipH="1">
            <a:off x="6553200" y="0"/>
            <a:ext cx="1905000" cy="15240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p:txBody>
          <a:bodyPr/>
          <a:lstStyle/>
          <a:p>
            <a:pPr>
              <a:defRPr/>
            </a:pPr>
            <a:fld id="{45C933F2-9DAF-4840-9BB0-EED9EC19B030}" type="slidenum">
              <a:rPr lang="en-US" smtClean="0"/>
              <a:pPr>
                <a:defRPr/>
              </a:pPr>
              <a:t>78</a:t>
            </a:fld>
            <a:endParaRPr lang="en-US"/>
          </a:p>
        </p:txBody>
      </p:sp>
      <p:pic>
        <p:nvPicPr>
          <p:cNvPr id="13" name="Picture 2"/>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772" y="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2768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4306" name="Object 2"/>
          <p:cNvGraphicFramePr>
            <a:graphicFrameLocks noChangeAspect="1"/>
          </p:cNvGraphicFramePr>
          <p:nvPr>
            <p:extLst>
              <p:ext uri="{D42A27DB-BD31-4B8C-83A1-F6EECF244321}">
                <p14:modId xmlns:p14="http://schemas.microsoft.com/office/powerpoint/2010/main" val="2277812126"/>
              </p:ext>
            </p:extLst>
          </p:nvPr>
        </p:nvGraphicFramePr>
        <p:xfrm>
          <a:off x="6350" y="74613"/>
          <a:ext cx="9144000" cy="6858000"/>
        </p:xfrm>
        <a:graphic>
          <a:graphicData uri="http://schemas.openxmlformats.org/presentationml/2006/ole">
            <mc:AlternateContent xmlns:mc="http://schemas.openxmlformats.org/markup-compatibility/2006">
              <mc:Choice xmlns:v="urn:schemas-microsoft-com:vml" Requires="v">
                <p:oleObj spid="_x0000_s369672" name="Presentation" r:id="rId4" imgW="4572042" imgH="3428869" progId="PowerPoint.Show.8">
                  <p:embed/>
                </p:oleObj>
              </mc:Choice>
              <mc:Fallback>
                <p:oleObj name="Presentation" r:id="rId4" imgW="4572042" imgH="3428869"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74613"/>
                        <a:ext cx="9144000" cy="6858000"/>
                      </a:xfrm>
                      <a:prstGeom prst="rect">
                        <a:avLst/>
                      </a:prstGeom>
                      <a:noFill/>
                      <a:ln w="9525">
                        <a:solidFill>
                          <a:srgbClr val="33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352" name="Group 96"/>
          <p:cNvGraphicFramePr>
            <a:graphicFrameLocks noGrp="1"/>
          </p:cNvGraphicFramePr>
          <p:nvPr>
            <p:extLst>
              <p:ext uri="{D42A27DB-BD31-4B8C-83A1-F6EECF244321}">
                <p14:modId xmlns:p14="http://schemas.microsoft.com/office/powerpoint/2010/main" val="1422120705"/>
              </p:ext>
            </p:extLst>
          </p:nvPr>
        </p:nvGraphicFramePr>
        <p:xfrm>
          <a:off x="304800" y="115889"/>
          <a:ext cx="8534400" cy="5608312"/>
        </p:xfrm>
        <a:graphic>
          <a:graphicData uri="http://schemas.openxmlformats.org/drawingml/2006/table">
            <a:tbl>
              <a:tblPr/>
              <a:tblGrid>
                <a:gridCol w="1371599">
                  <a:extLst>
                    <a:ext uri="{9D8B030D-6E8A-4147-A177-3AD203B41FA5}">
                      <a16:colId xmlns:a16="http://schemas.microsoft.com/office/drawing/2014/main" xmlns="" val="20000"/>
                    </a:ext>
                  </a:extLst>
                </a:gridCol>
                <a:gridCol w="1676400">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gridCol w="3810001">
                  <a:extLst>
                    <a:ext uri="{9D8B030D-6E8A-4147-A177-3AD203B41FA5}">
                      <a16:colId xmlns:a16="http://schemas.microsoft.com/office/drawing/2014/main" xmlns="" val="20003"/>
                    </a:ext>
                  </a:extLst>
                </a:gridCol>
              </a:tblGrid>
              <a:tr h="74231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تعداد سئوالها</a:t>
                      </a:r>
                      <a:endParaRPr kumimoji="0" lang="en-US"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endParaRPr>
                    </a:p>
                  </a:txBody>
                  <a:tcPr marT="45718" marB="45718"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نسبت ساعات</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 تدریس</a:t>
                      </a:r>
                      <a:endParaRPr kumimoji="0" lang="en-US"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endParaRPr>
                    </a:p>
                  </a:txBody>
                  <a:tcPr marT="45718" marB="45718"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ساعات تدریس</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هربخش</a:t>
                      </a:r>
                      <a:endParaRPr kumimoji="0" lang="en-US"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endParaRPr>
                    </a:p>
                  </a:txBody>
                  <a:tcPr marT="45718" marB="45718"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عنوان بخش</a:t>
                      </a:r>
                      <a:endParaRPr kumimoji="0" lang="en-US" sz="2000" b="1"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endParaRPr>
                    </a:p>
                  </a:txBody>
                  <a:tcPr marT="45718" marB="45718"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589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txBody>
                  <a:tcPr marT="0" marB="0"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txBody>
                  <a:tcPr marT="0" marB="0"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rPr>
                        <a:t>8</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rPr>
                        <a:t>14</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rPr>
                        <a:t>12</a:t>
                      </a:r>
                      <a:endParaRPr kumimoji="0" lang="en-US" sz="24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txBody>
                  <a:tcPr marT="0" marB="0"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200" b="1" i="0" u="none" strike="noStrike" kern="1200" cap="none" spc="0" normalizeH="0" baseline="0" noProof="0" dirty="0" smtClean="0">
                          <a:ln>
                            <a:noFill/>
                          </a:ln>
                          <a:solidFill>
                            <a:srgbClr val="C00000"/>
                          </a:solidFill>
                          <a:effectLst>
                            <a:outerShdw blurRad="38100" dist="38100" dir="2700000" algn="tl">
                              <a:srgbClr val="FFFFFF"/>
                            </a:outerShdw>
                          </a:effectLst>
                          <a:uLnTx/>
                          <a:uFillTx/>
                          <a:latin typeface="Arial Black" pitchFamily="34" charset="0"/>
                          <a:ea typeface="+mn-ea"/>
                          <a:cs typeface="B Jadid" pitchFamily="2" charset="-78"/>
                        </a:rPr>
                        <a:t>1</a:t>
                      </a:r>
                      <a:r>
                        <a:rPr kumimoji="0" lang="fa-IR" sz="1600" b="1" i="0" u="none" strike="noStrike" kern="1200" cap="none" spc="0" normalizeH="0" baseline="0" noProof="0" dirty="0" smtClean="0">
                          <a:ln>
                            <a:noFill/>
                          </a:ln>
                          <a:solidFill>
                            <a:srgbClr val="C00000"/>
                          </a:solidFill>
                          <a:effectLst>
                            <a:outerShdw blurRad="38100" dist="38100" dir="2700000" algn="tl">
                              <a:srgbClr val="FFFFFF"/>
                            </a:outerShdw>
                          </a:effectLst>
                          <a:uLnTx/>
                          <a:uFillTx/>
                          <a:latin typeface="Arial Black" pitchFamily="34" charset="0"/>
                          <a:ea typeface="+mn-ea"/>
                          <a:cs typeface="2  Titr" pitchFamily="2" charset="-78"/>
                        </a:rPr>
                        <a:t>- فلسفه ارزشیابی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C00000"/>
                          </a:solidFill>
                          <a:effectLst>
                            <a:outerShdw blurRad="38100" dist="38100" dir="2700000" algn="tl">
                              <a:srgbClr val="FFFFFF"/>
                            </a:outerShdw>
                          </a:effectLst>
                          <a:uLnTx/>
                          <a:uFillTx/>
                          <a:latin typeface="Arial Black" pitchFamily="34" charset="0"/>
                          <a:ea typeface="+mn-ea"/>
                          <a:cs typeface="2  Titr" pitchFamily="2" charset="-78"/>
                        </a:rPr>
                        <a:t> 2- همیت ولزوم ارزشیابی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C00000"/>
                          </a:solidFill>
                          <a:effectLst>
                            <a:outerShdw blurRad="38100" dist="38100" dir="2700000" algn="tl">
                              <a:srgbClr val="FFFFFF"/>
                            </a:outerShdw>
                          </a:effectLst>
                          <a:uLnTx/>
                          <a:uFillTx/>
                          <a:latin typeface="Arial Black" pitchFamily="34" charset="0"/>
                          <a:ea typeface="+mn-ea"/>
                          <a:cs typeface="2  Titr" pitchFamily="2" charset="-78"/>
                        </a:rPr>
                        <a:t> 3- مفهوم اندازه گیری وارزشیابی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C00000"/>
                          </a:solidFill>
                          <a:effectLst>
                            <a:outerShdw blurRad="38100" dist="38100" dir="2700000" algn="tl">
                              <a:srgbClr val="FFFFFF"/>
                            </a:outerShdw>
                          </a:effectLst>
                          <a:uLnTx/>
                          <a:uFillTx/>
                          <a:latin typeface="Arial Black" pitchFamily="34" charset="0"/>
                          <a:ea typeface="+mn-ea"/>
                          <a:cs typeface="2  Titr" pitchFamily="2" charset="-78"/>
                        </a:rPr>
                        <a:t> 4- انواع ارزشیابی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5- طبقه بندی هدفهای تربیتی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6-هدفهای تربیتی حیطه شناختی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7- ارزشیابی سطوح یادگیری</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rPr>
                        <a:t>8- آزمونهای تربیتی وانواع آن</a:t>
                      </a:r>
                      <a:endParaRPr kumimoji="0" lang="en-US" sz="16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2  Titr" pitchFamily="2" charset="-78"/>
                      </a:endParaRP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chemeClr val="bg2">
                              <a:lumMod val="60000"/>
                              <a:lumOff val="40000"/>
                            </a:schemeClr>
                          </a:solidFill>
                          <a:effectLst>
                            <a:outerShdw blurRad="38100" dist="38100" dir="2700000" algn="tl">
                              <a:srgbClr val="FFFFFF"/>
                            </a:outerShdw>
                          </a:effectLst>
                          <a:uLnTx/>
                          <a:uFillTx/>
                          <a:latin typeface="Verdana" pitchFamily="34" charset="0"/>
                          <a:ea typeface="+mn-ea"/>
                          <a:cs typeface="2  Titr" pitchFamily="2" charset="-78"/>
                        </a:rPr>
                        <a:t>9- تعریف امتحان وهدفهای آن</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chemeClr val="bg2">
                              <a:lumMod val="60000"/>
                              <a:lumOff val="40000"/>
                            </a:schemeClr>
                          </a:solidFill>
                          <a:effectLst>
                            <a:outerShdw blurRad="38100" dist="38100" dir="2700000" algn="tl">
                              <a:srgbClr val="FFFFFF"/>
                            </a:outerShdw>
                          </a:effectLst>
                          <a:uLnTx/>
                          <a:uFillTx/>
                          <a:latin typeface="Verdana" pitchFamily="34" charset="0"/>
                          <a:ea typeface="+mn-ea"/>
                          <a:cs typeface="2  Titr" pitchFamily="2" charset="-78"/>
                        </a:rPr>
                        <a:t>10- انواع امتحان ومواردکاربرد آن</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chemeClr val="bg2">
                              <a:lumMod val="60000"/>
                              <a:lumOff val="40000"/>
                            </a:schemeClr>
                          </a:solidFill>
                          <a:effectLst>
                            <a:outerShdw blurRad="38100" dist="38100" dir="2700000" algn="tl">
                              <a:srgbClr val="FFFFFF"/>
                            </a:outerShdw>
                          </a:effectLst>
                          <a:uLnTx/>
                          <a:uFillTx/>
                          <a:latin typeface="Verdana" pitchFamily="34" charset="0"/>
                          <a:ea typeface="+mn-ea"/>
                          <a:cs typeface="2  Titr" pitchFamily="2" charset="-78"/>
                        </a:rPr>
                        <a:t>11- طرحریزی امتحان</a:t>
                      </a: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r>
                        <a:rPr kumimoji="0" lang="fa-IR" sz="1600" b="1" i="0" u="none" strike="noStrike" kern="1200" cap="none" spc="0" normalizeH="0" baseline="0" noProof="0" dirty="0" smtClean="0">
                          <a:ln>
                            <a:noFill/>
                          </a:ln>
                          <a:solidFill>
                            <a:schemeClr val="bg2">
                              <a:lumMod val="60000"/>
                              <a:lumOff val="40000"/>
                            </a:schemeClr>
                          </a:solidFill>
                          <a:effectLst>
                            <a:outerShdw blurRad="38100" dist="38100" dir="2700000" algn="tl">
                              <a:srgbClr val="FFFFFF"/>
                            </a:outerShdw>
                          </a:effectLst>
                          <a:uLnTx/>
                          <a:uFillTx/>
                          <a:latin typeface="Verdana" pitchFamily="34" charset="0"/>
                          <a:ea typeface="+mn-ea"/>
                          <a:cs typeface="2  Titr" pitchFamily="2" charset="-78"/>
                        </a:rPr>
                        <a:t>12- تهیه فهرست هدف - محتوا</a:t>
                      </a:r>
                      <a:endParaRPr kumimoji="0" lang="en-US" sz="1600" b="1" i="0" u="none" strike="noStrike" kern="1200" cap="none" spc="0" normalizeH="0" baseline="0" noProof="0" dirty="0" smtClean="0">
                        <a:ln>
                          <a:noFill/>
                        </a:ln>
                        <a:solidFill>
                          <a:schemeClr val="bg2">
                            <a:lumMod val="60000"/>
                            <a:lumOff val="40000"/>
                          </a:schemeClr>
                        </a:solidFill>
                        <a:effectLst>
                          <a:outerShdw blurRad="38100" dist="38100" dir="2700000" algn="tl">
                            <a:srgbClr val="FFFFFF"/>
                          </a:outerShdw>
                        </a:effectLst>
                        <a:uLnTx/>
                        <a:uFillTx/>
                        <a:latin typeface="Verdana" pitchFamily="34" charset="0"/>
                        <a:ea typeface="+mn-ea"/>
                        <a:cs typeface="2  Titr" pitchFamily="2" charset="-78"/>
                      </a:endParaRPr>
                    </a:p>
                    <a:p>
                      <a:pPr marL="0" marR="0" lvl="0" indent="0" algn="r" defTabSz="914400" rtl="0" eaLnBrk="1" fontAlgn="base" latinLnBrk="0" hangingPunct="1">
                        <a:lnSpc>
                          <a:spcPct val="100000"/>
                        </a:lnSpc>
                        <a:spcBef>
                          <a:spcPct val="20000"/>
                        </a:spcBef>
                        <a:spcAft>
                          <a:spcPct val="0"/>
                        </a:spcAft>
                        <a:buClr>
                          <a:srgbClr val="FFFFCC"/>
                        </a:buClr>
                        <a:buSzPct val="60000"/>
                        <a:buFont typeface="Wingdings" pitchFamily="2" charset="2"/>
                        <a:buNone/>
                        <a:tabLst/>
                        <a:defRPr/>
                      </a:pPr>
                      <a:endParaRPr kumimoji="0" lang="fa-IR" sz="1600" b="1" i="0" u="none" strike="noStrike" kern="1200" cap="none" spc="0" normalizeH="0" baseline="0" noProof="0" dirty="0" smtClean="0">
                        <a:ln>
                          <a:noFill/>
                        </a:ln>
                        <a:solidFill>
                          <a:srgbClr val="000000"/>
                        </a:solidFill>
                        <a:effectLst>
                          <a:outerShdw blurRad="38100" dist="38100" dir="2700000" algn="tl">
                            <a:srgbClr val="FFFFFF"/>
                          </a:outerShdw>
                        </a:effectLst>
                        <a:uLnTx/>
                        <a:uFillTx/>
                        <a:latin typeface="Verdana" pitchFamily="34" charset="0"/>
                        <a:ea typeface="+mn-ea"/>
                        <a:cs typeface="+mj-cs"/>
                      </a:endParaRPr>
                    </a:p>
                  </a:txBody>
                  <a:tcPr marT="45718" marB="45718"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930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3200" b="1" i="0" u="none" strike="noStrike" cap="none" normalizeH="0" baseline="0" dirty="0" smtClean="0">
                          <a:ln>
                            <a:noFill/>
                          </a:ln>
                          <a:solidFill>
                            <a:srgbClr val="FF3300"/>
                          </a:solidFill>
                          <a:effectLst>
                            <a:outerShdw blurRad="38100" dist="38100" dir="2700000" algn="tl">
                              <a:srgbClr val="000000">
                                <a:alpha val="43137"/>
                              </a:srgbClr>
                            </a:outerShdw>
                          </a:effectLst>
                          <a:latin typeface="Arial" charset="0"/>
                          <a:cs typeface="MRT_Advertising Extra Bold" pitchFamily="2" charset="-78"/>
                        </a:rPr>
                        <a:t>16</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txBody>
                  <a:tcPr marT="0" marB="0" anchor="b"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txBody>
                  <a:tcPr marT="0" marB="0"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smtClean="0">
                        <a:ln>
                          <a:noFill/>
                        </a:ln>
                        <a:solidFill>
                          <a:schemeClr val="bg2"/>
                        </a:solidFill>
                        <a:effectLst>
                          <a:outerShdw blurRad="38100" dist="38100" dir="2700000" algn="tl">
                            <a:srgbClr val="000000">
                              <a:alpha val="43137"/>
                            </a:srgbClr>
                          </a:outerShdw>
                        </a:effectLst>
                        <a:latin typeface="Arial" charset="0"/>
                        <a:cs typeface="MRT_Advertising Extra Bold" pitchFamily="2" charset="-78"/>
                      </a:endParaRPr>
                    </a:p>
                  </a:txBody>
                  <a:tcPr marT="0" marB="0"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2000" b="1" i="0" u="none" strike="noStrike" cap="none" normalizeH="0" baseline="0" dirty="0" smtClean="0">
                          <a:ln>
                            <a:noFill/>
                          </a:ln>
                          <a:solidFill>
                            <a:schemeClr val="bg2"/>
                          </a:solidFill>
                          <a:effectLst>
                            <a:outerShdw blurRad="38100" dist="38100" dir="2700000" algn="tl">
                              <a:srgbClr val="000000"/>
                            </a:outerShdw>
                          </a:effectLst>
                          <a:latin typeface="Arial" charset="0"/>
                          <a:cs typeface="Arial" charset="0"/>
                        </a:rPr>
                        <a:t>جمع</a:t>
                      </a:r>
                      <a:endParaRPr kumimoji="0" lang="en-US" sz="2000" b="1" i="0" u="none" strike="noStrike" cap="none" normalizeH="0" baseline="0" dirty="0" smtClean="0">
                        <a:ln>
                          <a:noFill/>
                        </a:ln>
                        <a:solidFill>
                          <a:schemeClr val="bg2"/>
                        </a:solidFill>
                        <a:effectLst>
                          <a:outerShdw blurRad="38100" dist="38100" dir="2700000" algn="tl">
                            <a:srgbClr val="000000"/>
                          </a:outerShdw>
                        </a:effectLst>
                        <a:latin typeface="Arial" charset="0"/>
                        <a:cs typeface="Arial" charset="0"/>
                      </a:endParaRPr>
                    </a:p>
                  </a:txBody>
                  <a:tcPr marT="45718" marB="45718"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7609" name="WordArt 60"/>
          <p:cNvSpPr>
            <a:spLocks noChangeArrowheads="1" noChangeShapeType="1" noTextEdit="1"/>
          </p:cNvSpPr>
          <p:nvPr/>
        </p:nvSpPr>
        <p:spPr bwMode="auto">
          <a:xfrm>
            <a:off x="1524000" y="5810250"/>
            <a:ext cx="5686425" cy="361950"/>
          </a:xfrm>
          <a:prstGeom prst="rect">
            <a:avLst/>
          </a:prstGeom>
          <a:noFill/>
        </p:spPr>
        <p:txBody>
          <a:bodyPr wrap="none" fromWordArt="1">
            <a:prstTxWarp prst="textPlain">
              <a:avLst>
                <a:gd name="adj" fmla="val 50000"/>
              </a:avLst>
            </a:prstTxWarp>
          </a:bodyPr>
          <a:lstStyle/>
          <a:p>
            <a:pPr algn="ctr" rtl="1">
              <a:defRPr/>
            </a:pPr>
            <a:r>
              <a:rPr lang="fa-IR" sz="3600" kern="10" dirty="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rPr>
              <a:t>23/. </a:t>
            </a:r>
            <a:r>
              <a:rPr lang="fa-IR" sz="3600" kern="10" dirty="0" smtClean="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rPr>
              <a:t> =  34     8  </a:t>
            </a:r>
            <a:r>
              <a:rPr lang="fa-IR" sz="3600" kern="10" dirty="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rPr>
              <a:t>= نسبت ساعتهای تدریس بخش اول</a:t>
            </a:r>
            <a:endParaRPr lang="en-US" sz="3600" kern="10" dirty="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endParaRPr>
          </a:p>
        </p:txBody>
      </p:sp>
      <p:sp>
        <p:nvSpPr>
          <p:cNvPr id="67610" name="WordArt 61"/>
          <p:cNvSpPr>
            <a:spLocks noChangeArrowheads="1" noChangeShapeType="1" noTextEdit="1"/>
          </p:cNvSpPr>
          <p:nvPr/>
        </p:nvSpPr>
        <p:spPr bwMode="auto">
          <a:xfrm>
            <a:off x="1933575" y="6248400"/>
            <a:ext cx="5276850" cy="361950"/>
          </a:xfrm>
          <a:prstGeom prst="rect">
            <a:avLst/>
          </a:prstGeom>
        </p:spPr>
        <p:txBody>
          <a:bodyPr wrap="none" fromWordArt="1">
            <a:prstTxWarp prst="textPlain">
              <a:avLst>
                <a:gd name="adj" fmla="val 50000"/>
              </a:avLst>
            </a:prstTxWarp>
          </a:bodyPr>
          <a:lstStyle/>
          <a:p>
            <a:pPr algn="r" rtl="1">
              <a:defRPr/>
            </a:pPr>
            <a:r>
              <a:rPr lang="fa-IR" sz="2000" kern="10" dirty="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rPr>
              <a:t>3= </a:t>
            </a:r>
            <a:r>
              <a:rPr lang="fa-IR" sz="2000" kern="10" dirty="0" smtClean="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rPr>
              <a:t>16    23/. </a:t>
            </a:r>
            <a:r>
              <a:rPr lang="fa-IR" sz="2000" kern="10" dirty="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rPr>
              <a:t>= تعداد سئوالهای بخش اول</a:t>
            </a:r>
            <a:endParaRPr lang="en-US" sz="2000" kern="10" dirty="0">
              <a:ln w="1905"/>
              <a:gradFill>
                <a:gsLst>
                  <a:gs pos="0">
                    <a:srgbClr val="5CB9E7">
                      <a:shade val="20000"/>
                      <a:satMod val="200000"/>
                    </a:srgbClr>
                  </a:gs>
                  <a:gs pos="78000">
                    <a:srgbClr val="5CB9E7">
                      <a:tint val="90000"/>
                      <a:shade val="89000"/>
                      <a:satMod val="220000"/>
                    </a:srgbClr>
                  </a:gs>
                  <a:gs pos="100000">
                    <a:srgbClr val="5CB9E7">
                      <a:tint val="12000"/>
                      <a:satMod val="255000"/>
                    </a:srgbClr>
                  </a:gs>
                </a:gsLst>
                <a:lin ang="5400000"/>
              </a:gradFill>
              <a:effectLst>
                <a:innerShdw blurRad="69850" dist="43180" dir="5400000">
                  <a:srgbClr val="000000">
                    <a:alpha val="65000"/>
                  </a:srgbClr>
                </a:innerShdw>
              </a:effectLst>
              <a:cs typeface="Arial" pitchFamily="34" charset="0"/>
            </a:endParaRPr>
          </a:p>
        </p:txBody>
      </p:sp>
      <p:sp>
        <p:nvSpPr>
          <p:cNvPr id="354331" name="TextBox 1"/>
          <p:cNvSpPr txBox="1">
            <a:spLocks noChangeArrowheads="1"/>
          </p:cNvSpPr>
          <p:nvPr/>
        </p:nvSpPr>
        <p:spPr bwMode="auto">
          <a:xfrm>
            <a:off x="5181600" y="1295400"/>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400">
                <a:solidFill>
                  <a:srgbClr val="7030A0"/>
                </a:solidFill>
                <a:latin typeface="Verdana" pitchFamily="34" charset="0"/>
                <a:cs typeface="Arial" pitchFamily="34" charset="0"/>
              </a:rPr>
              <a:t>بخش</a:t>
            </a:r>
          </a:p>
          <a:p>
            <a:pPr eaLnBrk="1" hangingPunct="1"/>
            <a:r>
              <a:rPr lang="fa-IR" sz="2400">
                <a:solidFill>
                  <a:srgbClr val="7030A0"/>
                </a:solidFill>
                <a:latin typeface="Verdana" pitchFamily="34" charset="0"/>
                <a:cs typeface="Arial" pitchFamily="34" charset="0"/>
              </a:rPr>
              <a:t>اول</a:t>
            </a:r>
            <a:endParaRPr lang="en-US" sz="2400">
              <a:solidFill>
                <a:srgbClr val="7030A0"/>
              </a:solidFill>
              <a:latin typeface="Verdana" pitchFamily="34" charset="0"/>
              <a:cs typeface="Arial" pitchFamily="34" charset="0"/>
            </a:endParaRPr>
          </a:p>
        </p:txBody>
      </p:sp>
      <p:sp>
        <p:nvSpPr>
          <p:cNvPr id="354332" name="TextBox 2"/>
          <p:cNvSpPr txBox="1">
            <a:spLocks noChangeArrowheads="1"/>
          </p:cNvSpPr>
          <p:nvPr/>
        </p:nvSpPr>
        <p:spPr bwMode="auto">
          <a:xfrm>
            <a:off x="5181600" y="2362200"/>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400">
                <a:solidFill>
                  <a:srgbClr val="7030A0"/>
                </a:solidFill>
                <a:latin typeface="Verdana" pitchFamily="34" charset="0"/>
                <a:cs typeface="Arial" pitchFamily="34" charset="0"/>
              </a:rPr>
              <a:t>بخش</a:t>
            </a:r>
          </a:p>
          <a:p>
            <a:pPr eaLnBrk="1" hangingPunct="1"/>
            <a:r>
              <a:rPr lang="fa-IR" sz="2400">
                <a:solidFill>
                  <a:srgbClr val="7030A0"/>
                </a:solidFill>
                <a:latin typeface="Verdana" pitchFamily="34" charset="0"/>
                <a:cs typeface="Arial" pitchFamily="34" charset="0"/>
              </a:rPr>
              <a:t>دوم</a:t>
            </a:r>
            <a:endParaRPr lang="en-US" sz="2400">
              <a:solidFill>
                <a:srgbClr val="7030A0"/>
              </a:solidFill>
              <a:latin typeface="Verdana" pitchFamily="34" charset="0"/>
              <a:cs typeface="Arial" pitchFamily="34" charset="0"/>
            </a:endParaRPr>
          </a:p>
        </p:txBody>
      </p:sp>
      <p:sp>
        <p:nvSpPr>
          <p:cNvPr id="354333" name="TextBox 3"/>
          <p:cNvSpPr txBox="1">
            <a:spLocks noChangeArrowheads="1"/>
          </p:cNvSpPr>
          <p:nvPr/>
        </p:nvSpPr>
        <p:spPr bwMode="auto">
          <a:xfrm>
            <a:off x="5181600" y="3581400"/>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B Kamran" pitchFamily="2" charset="-78"/>
              </a:defRPr>
            </a:lvl1pPr>
            <a:lvl2pPr marL="742950" indent="-285750" eaLnBrk="0" hangingPunct="0">
              <a:defRPr b="1">
                <a:solidFill>
                  <a:schemeClr val="tx1"/>
                </a:solidFill>
                <a:latin typeface="Arial" pitchFamily="34" charset="0"/>
                <a:cs typeface="B Kamran" pitchFamily="2" charset="-78"/>
              </a:defRPr>
            </a:lvl2pPr>
            <a:lvl3pPr marL="1143000" indent="-228600" eaLnBrk="0" hangingPunct="0">
              <a:defRPr b="1">
                <a:solidFill>
                  <a:schemeClr val="tx1"/>
                </a:solidFill>
                <a:latin typeface="Arial" pitchFamily="34" charset="0"/>
                <a:cs typeface="B Kamran" pitchFamily="2" charset="-78"/>
              </a:defRPr>
            </a:lvl3pPr>
            <a:lvl4pPr marL="1600200" indent="-228600" eaLnBrk="0" hangingPunct="0">
              <a:defRPr b="1">
                <a:solidFill>
                  <a:schemeClr val="tx1"/>
                </a:solidFill>
                <a:latin typeface="Arial" pitchFamily="34" charset="0"/>
                <a:cs typeface="B Kamran" pitchFamily="2" charset="-78"/>
              </a:defRPr>
            </a:lvl4pPr>
            <a:lvl5pPr marL="2057400" indent="-228600" eaLnBrk="0" hangingPunct="0">
              <a:defRPr b="1">
                <a:solidFill>
                  <a:schemeClr val="tx1"/>
                </a:solidFill>
                <a:latin typeface="Arial" pitchFamily="34" charset="0"/>
                <a:cs typeface="B Kamran" pitchFamily="2" charset="-78"/>
              </a:defRPr>
            </a:lvl5pPr>
            <a:lvl6pPr marL="2514600" indent="-228600" eaLnBrk="0" fontAlgn="base" hangingPunct="0">
              <a:spcBef>
                <a:spcPct val="0"/>
              </a:spcBef>
              <a:spcAft>
                <a:spcPct val="0"/>
              </a:spcAft>
              <a:defRPr b="1">
                <a:solidFill>
                  <a:schemeClr val="tx1"/>
                </a:solidFill>
                <a:latin typeface="Arial" pitchFamily="34" charset="0"/>
                <a:cs typeface="B Kamran" pitchFamily="2" charset="-78"/>
              </a:defRPr>
            </a:lvl6pPr>
            <a:lvl7pPr marL="2971800" indent="-228600" eaLnBrk="0" fontAlgn="base" hangingPunct="0">
              <a:spcBef>
                <a:spcPct val="0"/>
              </a:spcBef>
              <a:spcAft>
                <a:spcPct val="0"/>
              </a:spcAft>
              <a:defRPr b="1">
                <a:solidFill>
                  <a:schemeClr val="tx1"/>
                </a:solidFill>
                <a:latin typeface="Arial" pitchFamily="34" charset="0"/>
                <a:cs typeface="B Kamran" pitchFamily="2" charset="-78"/>
              </a:defRPr>
            </a:lvl7pPr>
            <a:lvl8pPr marL="3429000" indent="-228600" eaLnBrk="0" fontAlgn="base" hangingPunct="0">
              <a:spcBef>
                <a:spcPct val="0"/>
              </a:spcBef>
              <a:spcAft>
                <a:spcPct val="0"/>
              </a:spcAft>
              <a:defRPr b="1">
                <a:solidFill>
                  <a:schemeClr val="tx1"/>
                </a:solidFill>
                <a:latin typeface="Arial" pitchFamily="34" charset="0"/>
                <a:cs typeface="B Kamran" pitchFamily="2" charset="-78"/>
              </a:defRPr>
            </a:lvl8pPr>
            <a:lvl9pPr marL="3886200" indent="-228600" eaLnBrk="0" fontAlgn="base" hangingPunct="0">
              <a:spcBef>
                <a:spcPct val="0"/>
              </a:spcBef>
              <a:spcAft>
                <a:spcPct val="0"/>
              </a:spcAft>
              <a:defRPr b="1">
                <a:solidFill>
                  <a:schemeClr val="tx1"/>
                </a:solidFill>
                <a:latin typeface="Arial" pitchFamily="34" charset="0"/>
                <a:cs typeface="B Kamran" pitchFamily="2" charset="-78"/>
              </a:defRPr>
            </a:lvl9pPr>
          </a:lstStyle>
          <a:p>
            <a:pPr eaLnBrk="1" hangingPunct="1"/>
            <a:r>
              <a:rPr lang="fa-IR" sz="2400">
                <a:solidFill>
                  <a:srgbClr val="7030A0"/>
                </a:solidFill>
                <a:latin typeface="Verdana" pitchFamily="34" charset="0"/>
                <a:cs typeface="Arial" pitchFamily="34" charset="0"/>
              </a:rPr>
              <a:t>بخش</a:t>
            </a:r>
          </a:p>
          <a:p>
            <a:pPr eaLnBrk="1" hangingPunct="1"/>
            <a:r>
              <a:rPr lang="fa-IR" sz="2400">
                <a:solidFill>
                  <a:srgbClr val="7030A0"/>
                </a:solidFill>
                <a:latin typeface="Verdana" pitchFamily="34" charset="0"/>
                <a:cs typeface="Arial" pitchFamily="34" charset="0"/>
              </a:rPr>
              <a:t>سوم</a:t>
            </a:r>
            <a:endParaRPr lang="en-US" sz="2400">
              <a:solidFill>
                <a:srgbClr val="7030A0"/>
              </a:solidFill>
              <a:latin typeface="Verdana" pitchFamily="34" charset="0"/>
              <a:cs typeface="Arial" pitchFamily="34" charset="0"/>
            </a:endParaRPr>
          </a:p>
        </p:txBody>
      </p:sp>
      <p:sp>
        <p:nvSpPr>
          <p:cNvPr id="2" name="Multiply 1"/>
          <p:cNvSpPr/>
          <p:nvPr/>
        </p:nvSpPr>
        <p:spPr>
          <a:xfrm>
            <a:off x="5943600" y="6229350"/>
            <a:ext cx="381000" cy="400050"/>
          </a:xfrm>
          <a:prstGeom prst="mathMultiply">
            <a:avLst>
              <a:gd name="adj1" fmla="val 1714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2060"/>
              </a:solidFill>
            </a:endParaRPr>
          </a:p>
        </p:txBody>
      </p:sp>
      <p:sp>
        <p:nvSpPr>
          <p:cNvPr id="3" name="Division 2"/>
          <p:cNvSpPr/>
          <p:nvPr/>
        </p:nvSpPr>
        <p:spPr>
          <a:xfrm>
            <a:off x="5524500" y="5715000"/>
            <a:ext cx="342900" cy="609600"/>
          </a:xfrm>
          <a:prstGeom prst="mathDivide">
            <a:avLst>
              <a:gd name="adj1" fmla="val 8526"/>
              <a:gd name="adj2" fmla="val 5880"/>
              <a:gd name="adj3" fmla="val 580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CF41DE4E-8F54-414C-971B-DA63C43E7493}" type="slidenum">
              <a:rPr lang="ar-SA" smtClean="0"/>
              <a:pPr>
                <a:defRPr/>
              </a:pPr>
              <a:t>79</a:t>
            </a:fld>
            <a:endParaRPr lang="en-US"/>
          </a:p>
        </p:txBody>
      </p:sp>
      <p:pic>
        <p:nvPicPr>
          <p:cNvPr id="13" name="Picture 2"/>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52400"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57400" y="1143000"/>
            <a:ext cx="10668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a-IR" sz="2800" dirty="0" smtClean="0">
                <a:solidFill>
                  <a:srgbClr val="000000"/>
                </a:solidFill>
              </a:rPr>
              <a:t>23%</a:t>
            </a:r>
            <a:endParaRPr lang="en-US" sz="2800" dirty="0">
              <a:solidFill>
                <a:srgbClr val="000000"/>
              </a:solidFill>
            </a:endParaRPr>
          </a:p>
        </p:txBody>
      </p:sp>
      <p:sp>
        <p:nvSpPr>
          <p:cNvPr id="16" name="TextBox 15"/>
          <p:cNvSpPr txBox="1"/>
          <p:nvPr/>
        </p:nvSpPr>
        <p:spPr>
          <a:xfrm>
            <a:off x="2057400" y="2524780"/>
            <a:ext cx="10668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a-IR" sz="2800" dirty="0" smtClean="0">
                <a:solidFill>
                  <a:srgbClr val="000000"/>
                </a:solidFill>
              </a:rPr>
              <a:t>41%</a:t>
            </a:r>
            <a:endParaRPr lang="en-US" sz="2800" dirty="0">
              <a:solidFill>
                <a:srgbClr val="000000"/>
              </a:solidFill>
            </a:endParaRPr>
          </a:p>
        </p:txBody>
      </p:sp>
      <p:sp>
        <p:nvSpPr>
          <p:cNvPr id="17" name="TextBox 16"/>
          <p:cNvSpPr txBox="1"/>
          <p:nvPr/>
        </p:nvSpPr>
        <p:spPr>
          <a:xfrm>
            <a:off x="2057400" y="3896380"/>
            <a:ext cx="10668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a-IR" sz="2800" dirty="0" smtClean="0">
                <a:solidFill>
                  <a:srgbClr val="000000"/>
                </a:solidFill>
              </a:rPr>
              <a:t>36%</a:t>
            </a:r>
            <a:endParaRPr lang="en-US" sz="2800" dirty="0">
              <a:solidFill>
                <a:srgbClr val="000000"/>
              </a:solidFill>
            </a:endParaRPr>
          </a:p>
        </p:txBody>
      </p:sp>
      <p:sp>
        <p:nvSpPr>
          <p:cNvPr id="19" name="TextBox 18"/>
          <p:cNvSpPr txBox="1"/>
          <p:nvPr/>
        </p:nvSpPr>
        <p:spPr>
          <a:xfrm>
            <a:off x="3810000" y="4876800"/>
            <a:ext cx="709612"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a-IR" sz="2800" dirty="0" smtClean="0">
                <a:solidFill>
                  <a:srgbClr val="000000"/>
                </a:solidFill>
              </a:rPr>
              <a:t>34</a:t>
            </a:r>
            <a:endParaRPr lang="en-US" sz="2800" dirty="0">
              <a:solidFill>
                <a:srgbClr val="000000"/>
              </a:solidFill>
            </a:endParaRPr>
          </a:p>
        </p:txBody>
      </p:sp>
      <p:sp>
        <p:nvSpPr>
          <p:cNvPr id="20" name="TextBox 19"/>
          <p:cNvSpPr txBox="1"/>
          <p:nvPr/>
        </p:nvSpPr>
        <p:spPr>
          <a:xfrm>
            <a:off x="1933575" y="4886980"/>
            <a:ext cx="119062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a-IR" sz="2800" dirty="0" smtClean="0">
                <a:solidFill>
                  <a:srgbClr val="000000"/>
                </a:solidFill>
              </a:rPr>
              <a:t>100%</a:t>
            </a:r>
            <a:endParaRPr lang="en-US" sz="2800" dirty="0">
              <a:solidFill>
                <a:srgbClr val="000000"/>
              </a:solidFill>
            </a:endParaRPr>
          </a:p>
        </p:txBody>
      </p:sp>
      <p:sp>
        <p:nvSpPr>
          <p:cNvPr id="21" name="TextBox 20"/>
          <p:cNvSpPr txBox="1"/>
          <p:nvPr/>
        </p:nvSpPr>
        <p:spPr>
          <a:xfrm>
            <a:off x="762000" y="1143000"/>
            <a:ext cx="5334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a-IR" sz="2800" dirty="0" smtClean="0">
                <a:solidFill>
                  <a:srgbClr val="000000"/>
                </a:solidFill>
              </a:rPr>
              <a:t>3</a:t>
            </a:r>
            <a:endParaRPr lang="en-US" sz="2800" dirty="0">
              <a:solidFill>
                <a:srgbClr val="000000"/>
              </a:solidFill>
            </a:endParaRPr>
          </a:p>
        </p:txBody>
      </p:sp>
      <p:sp>
        <p:nvSpPr>
          <p:cNvPr id="22" name="TextBox 21"/>
          <p:cNvSpPr txBox="1"/>
          <p:nvPr/>
        </p:nvSpPr>
        <p:spPr>
          <a:xfrm>
            <a:off x="762000" y="2514600"/>
            <a:ext cx="5334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a-IR" sz="2800" dirty="0" smtClean="0">
                <a:solidFill>
                  <a:srgbClr val="000000"/>
                </a:solidFill>
              </a:rPr>
              <a:t>7</a:t>
            </a:r>
            <a:endParaRPr lang="en-US" sz="2800" dirty="0">
              <a:solidFill>
                <a:srgbClr val="000000"/>
              </a:solidFill>
            </a:endParaRPr>
          </a:p>
        </p:txBody>
      </p:sp>
      <p:sp>
        <p:nvSpPr>
          <p:cNvPr id="23" name="TextBox 22"/>
          <p:cNvSpPr txBox="1"/>
          <p:nvPr/>
        </p:nvSpPr>
        <p:spPr>
          <a:xfrm>
            <a:off x="762000" y="3896380"/>
            <a:ext cx="5334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a-IR" sz="2800" dirty="0" smtClean="0">
                <a:solidFill>
                  <a:srgbClr val="000000"/>
                </a:solidFill>
              </a:rPr>
              <a:t>6</a:t>
            </a:r>
            <a:endParaRPr lang="en-US" sz="2800" dirty="0">
              <a:solidFill>
                <a:srgbClr val="000000"/>
              </a:solidFill>
            </a:endParaRPr>
          </a:p>
        </p:txBody>
      </p:sp>
    </p:spTree>
    <p:extLst>
      <p:ext uri="{BB962C8B-B14F-4D97-AF65-F5344CB8AC3E}">
        <p14:creationId xmlns:p14="http://schemas.microsoft.com/office/powerpoint/2010/main" val="172398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9" grpId="0" animBg="1"/>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5800" y="609600"/>
            <a:ext cx="8229600" cy="5257800"/>
          </a:xfrm>
          <a:prstGeom prst="roundRect">
            <a:avLst/>
          </a:prstGeom>
          <a:solidFill>
            <a:schemeClr val="tx1">
              <a:lumMod val="85000"/>
              <a:lumOff val="15000"/>
              <a:alpha val="50196"/>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5" name="Oval 4"/>
          <p:cNvSpPr/>
          <p:nvPr/>
        </p:nvSpPr>
        <p:spPr bwMode="auto">
          <a:xfrm>
            <a:off x="2057400" y="1790700"/>
            <a:ext cx="1752600" cy="1524000"/>
          </a:xfrm>
          <a:prstGeom prst="ellipse">
            <a:avLst/>
          </a:prstGeom>
          <a:solidFill>
            <a:srgbClr val="C00000"/>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فضای </a:t>
            </a:r>
            <a:r>
              <a:rPr lang="fa-IR" sz="2800" dirty="0" smtClean="0">
                <a:solidFill>
                  <a:prstClr val="white"/>
                </a:solidFill>
              </a:rPr>
              <a:t>آموزشی</a:t>
            </a:r>
            <a:endParaRPr lang="en-US" sz="2800" dirty="0">
              <a:solidFill>
                <a:prstClr val="white"/>
              </a:solidFill>
            </a:endParaRPr>
          </a:p>
        </p:txBody>
      </p:sp>
      <p:sp>
        <p:nvSpPr>
          <p:cNvPr id="6" name="Oval 5"/>
          <p:cNvSpPr/>
          <p:nvPr/>
        </p:nvSpPr>
        <p:spPr bwMode="auto">
          <a:xfrm>
            <a:off x="3429000" y="1447800"/>
            <a:ext cx="1676400" cy="1524000"/>
          </a:xfrm>
          <a:prstGeom prst="ellipse">
            <a:avLst/>
          </a:prstGeom>
          <a:solidFill>
            <a:srgbClr val="C00000"/>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فضای پشتیبانی</a:t>
            </a:r>
            <a:endParaRPr lang="en-US" sz="2800" dirty="0">
              <a:solidFill>
                <a:prstClr val="white"/>
              </a:solidFill>
            </a:endParaRPr>
          </a:p>
        </p:txBody>
      </p:sp>
      <p:sp>
        <p:nvSpPr>
          <p:cNvPr id="7" name="Oval 6"/>
          <p:cNvSpPr/>
          <p:nvPr/>
        </p:nvSpPr>
        <p:spPr bwMode="auto">
          <a:xfrm>
            <a:off x="3429000" y="3200400"/>
            <a:ext cx="1752600" cy="1600200"/>
          </a:xfrm>
          <a:prstGeom prst="ellipse">
            <a:avLst/>
          </a:prstGeom>
          <a:solidFill>
            <a:schemeClr val="tx2">
              <a:lumMod val="40000"/>
              <a:lumOff val="60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تیم پشتیبان</a:t>
            </a:r>
            <a:endParaRPr lang="en-US" sz="2800" dirty="0">
              <a:solidFill>
                <a:prstClr val="white"/>
              </a:solidFill>
            </a:endParaRPr>
          </a:p>
        </p:txBody>
      </p:sp>
      <p:sp>
        <p:nvSpPr>
          <p:cNvPr id="11" name="Oval 10"/>
          <p:cNvSpPr/>
          <p:nvPr/>
        </p:nvSpPr>
        <p:spPr>
          <a:xfrm>
            <a:off x="1828800" y="3276600"/>
            <a:ext cx="1676400" cy="1524000"/>
          </a:xfrm>
          <a:prstGeom prst="ellipse">
            <a:avLst/>
          </a:prstGeom>
          <a:solidFill>
            <a:schemeClr val="tx2">
              <a:lumMod val="40000"/>
              <a:lumOff val="60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تیم آموزشی</a:t>
            </a:r>
            <a:endParaRPr lang="en-US" sz="2800" dirty="0">
              <a:solidFill>
                <a:prstClr val="white"/>
              </a:solidFill>
            </a:endParaRPr>
          </a:p>
        </p:txBody>
      </p:sp>
      <p:sp>
        <p:nvSpPr>
          <p:cNvPr id="13" name="Rectangle 12"/>
          <p:cNvSpPr>
            <a:spLocks noChangeArrowheads="1"/>
          </p:cNvSpPr>
          <p:nvPr/>
        </p:nvSpPr>
        <p:spPr bwMode="auto">
          <a:xfrm rot="21318474">
            <a:off x="2301988" y="5810097"/>
            <a:ext cx="4732259" cy="584775"/>
          </a:xfrm>
          <a:prstGeom prst="rect">
            <a:avLst/>
          </a:prstGeom>
          <a:solidFill>
            <a:schemeClr val="bg2">
              <a:lumMod val="75000"/>
            </a:schemeClr>
          </a:solidFill>
          <a:ln w="9525">
            <a:solidFill>
              <a:schemeClr val="accent1"/>
            </a:solidFill>
            <a:miter lim="800000"/>
            <a:headEnd/>
            <a:tailEnd/>
          </a:ln>
          <a:effectLst>
            <a:glow rad="228600">
              <a:schemeClr val="accent2">
                <a:satMod val="175000"/>
                <a:alpha val="40000"/>
              </a:schemeClr>
            </a:glow>
          </a:effectLst>
        </p:spPr>
        <p:txBody>
          <a:bodyPr>
            <a:spAutoFit/>
          </a:bodyPr>
          <a:lstStyle/>
          <a:p>
            <a:pPr fontAlgn="auto">
              <a:spcBef>
                <a:spcPts val="0"/>
              </a:spcBef>
              <a:spcAft>
                <a:spcPts val="0"/>
              </a:spcAft>
              <a:defRPr/>
            </a:pPr>
            <a:r>
              <a:rPr lang="fa-IR" sz="3200" dirty="0">
                <a:solidFill>
                  <a:srgbClr val="FF0000"/>
                </a:solidFill>
                <a:effectLst>
                  <a:outerShdw blurRad="38100" dist="38100" dir="2700000" algn="tl">
                    <a:srgbClr val="000000">
                      <a:alpha val="43137"/>
                    </a:srgbClr>
                  </a:outerShdw>
                </a:effectLst>
                <a:latin typeface="Lucida Sans Unicode"/>
                <a:cs typeface="Arial"/>
              </a:rPr>
              <a:t>ورودی های یک سیستم آموزش</a:t>
            </a:r>
            <a:endParaRPr lang="en-US" sz="3200" dirty="0">
              <a:solidFill>
                <a:srgbClr val="FF0000"/>
              </a:solidFill>
              <a:effectLst>
                <a:outerShdw blurRad="38100" dist="38100" dir="2700000" algn="tl">
                  <a:srgbClr val="000000">
                    <a:alpha val="43137"/>
                  </a:srgbClr>
                </a:outerShdw>
              </a:effectLst>
              <a:latin typeface="Lucida Sans Unicode"/>
            </a:endParaRPr>
          </a:p>
        </p:txBody>
      </p:sp>
      <p:sp>
        <p:nvSpPr>
          <p:cNvPr id="16" name="Oval 15"/>
          <p:cNvSpPr/>
          <p:nvPr/>
        </p:nvSpPr>
        <p:spPr bwMode="auto">
          <a:xfrm>
            <a:off x="6553200" y="762000"/>
            <a:ext cx="2590800" cy="5105400"/>
          </a:xfrm>
          <a:prstGeom prst="ellipse">
            <a:avLst/>
          </a:prstGeom>
          <a:solidFill>
            <a:schemeClr val="bg1">
              <a:lumMod val="50000"/>
            </a:schemeClr>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4400" dirty="0">
                <a:solidFill>
                  <a:srgbClr val="99FF99"/>
                </a:solidFill>
                <a:effectLst>
                  <a:outerShdw blurRad="38100" dist="38100" dir="2700000" algn="tl">
                    <a:srgbClr val="000000">
                      <a:alpha val="43137"/>
                    </a:srgbClr>
                  </a:outerShdw>
                </a:effectLst>
              </a:rPr>
              <a:t>فرایند</a:t>
            </a:r>
            <a:endParaRPr lang="fa-IR" sz="3600" dirty="0">
              <a:solidFill>
                <a:srgbClr val="99FF99"/>
              </a:solidFill>
              <a:effectLst>
                <a:outerShdw blurRad="38100" dist="38100" dir="2700000" algn="tl">
                  <a:srgbClr val="000000">
                    <a:alpha val="43137"/>
                  </a:srgbClr>
                </a:outerShdw>
              </a:effectLst>
            </a:endParaRPr>
          </a:p>
          <a:p>
            <a:pPr algn="ctr" fontAlgn="auto">
              <a:spcBef>
                <a:spcPts val="0"/>
              </a:spcBef>
              <a:spcAft>
                <a:spcPts val="0"/>
              </a:spcAft>
              <a:defRPr/>
            </a:pPr>
            <a:r>
              <a:rPr lang="fa-IR" sz="2400" dirty="0" smtClean="0">
                <a:solidFill>
                  <a:srgbClr val="99FF99"/>
                </a:solidFill>
                <a:effectLst>
                  <a:outerShdw blurRad="38100" dist="38100" dir="2700000" algn="tl">
                    <a:srgbClr val="000000">
                      <a:alpha val="43137"/>
                    </a:srgbClr>
                  </a:outerShdw>
                </a:effectLst>
              </a:rPr>
              <a:t>یاددهی- یادگیری</a:t>
            </a:r>
            <a:endParaRPr lang="en-US" sz="2400" dirty="0">
              <a:solidFill>
                <a:srgbClr val="99FF99"/>
              </a:solidFill>
              <a:effectLst>
                <a:outerShdw blurRad="38100" dist="38100" dir="2700000" algn="tl">
                  <a:srgbClr val="000000">
                    <a:alpha val="43137"/>
                  </a:srgbClr>
                </a:outerShdw>
              </a:effectLst>
            </a:endParaRPr>
          </a:p>
        </p:txBody>
      </p:sp>
      <p:sp>
        <p:nvSpPr>
          <p:cNvPr id="15" name="Oval 14"/>
          <p:cNvSpPr/>
          <p:nvPr/>
        </p:nvSpPr>
        <p:spPr bwMode="auto">
          <a:xfrm>
            <a:off x="5029200" y="2971800"/>
            <a:ext cx="1676400" cy="1600200"/>
          </a:xfrm>
          <a:prstGeom prst="ellipse">
            <a:avLst/>
          </a:prstGeom>
          <a:solidFill>
            <a:schemeClr val="accent3">
              <a:lumMod val="75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امکانات آموزشی</a:t>
            </a:r>
            <a:endParaRPr lang="en-US" sz="2800" dirty="0">
              <a:solidFill>
                <a:prstClr val="white"/>
              </a:solidFill>
            </a:endParaRPr>
          </a:p>
        </p:txBody>
      </p:sp>
      <p:sp>
        <p:nvSpPr>
          <p:cNvPr id="14" name="Oval 13"/>
          <p:cNvSpPr/>
          <p:nvPr/>
        </p:nvSpPr>
        <p:spPr bwMode="auto">
          <a:xfrm>
            <a:off x="5029200" y="1371600"/>
            <a:ext cx="1676400" cy="1676400"/>
          </a:xfrm>
          <a:prstGeom prst="ellipse">
            <a:avLst/>
          </a:prstGeom>
          <a:solidFill>
            <a:schemeClr val="accent3">
              <a:lumMod val="75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امکانات پشتیبانی</a:t>
            </a:r>
            <a:endParaRPr lang="en-US" sz="2800" dirty="0">
              <a:solidFill>
                <a:prstClr val="white"/>
              </a:solidFill>
            </a:endParaRPr>
          </a:p>
        </p:txBody>
      </p:sp>
      <p:sp>
        <p:nvSpPr>
          <p:cNvPr id="12" name="Oval 11"/>
          <p:cNvSpPr/>
          <p:nvPr/>
        </p:nvSpPr>
        <p:spPr bwMode="auto">
          <a:xfrm>
            <a:off x="685800" y="1790700"/>
            <a:ext cx="1676400" cy="1676400"/>
          </a:xfrm>
          <a:prstGeom prst="ellipse">
            <a:avLst/>
          </a:prstGeom>
          <a:solidFill>
            <a:schemeClr val="accent3">
              <a:lumMod val="75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white"/>
                </a:solidFill>
              </a:rPr>
              <a:t>بودجه</a:t>
            </a:r>
            <a:endParaRPr lang="en-US" sz="2800" dirty="0">
              <a:solidFill>
                <a:prstClr val="white"/>
              </a:solidFill>
            </a:endParaRPr>
          </a:p>
        </p:txBody>
      </p:sp>
      <p:sp>
        <p:nvSpPr>
          <p:cNvPr id="17" name="Rectangle 4"/>
          <p:cNvSpPr>
            <a:spLocks noChangeArrowheads="1"/>
          </p:cNvSpPr>
          <p:nvPr/>
        </p:nvSpPr>
        <p:spPr bwMode="auto">
          <a:xfrm rot="20330084">
            <a:off x="220373" y="731033"/>
            <a:ext cx="2363787" cy="461962"/>
          </a:xfrm>
          <a:prstGeom prst="rect">
            <a:avLst/>
          </a:prstGeom>
          <a:noFill/>
          <a:ln w="38100" cap="rnd">
            <a:solidFill>
              <a:schemeClr val="bg2"/>
            </a:solidFill>
            <a:prstDash val="sysDot"/>
            <a:miter lim="800000"/>
            <a:headEnd/>
            <a:tailEnd/>
          </a:ln>
          <a:effectLst/>
        </p:spPr>
        <p:txBody>
          <a:bodyPr>
            <a:spAutoFit/>
          </a:bodyPr>
          <a:lstStyle/>
          <a:p>
            <a:pPr algn="ctr" rtl="1" fontAlgn="auto">
              <a:spcBef>
                <a:spcPts val="0"/>
              </a:spcBef>
              <a:spcAft>
                <a:spcPts val="0"/>
              </a:spcAft>
              <a:defRPr/>
            </a:pPr>
            <a:r>
              <a:rPr lang="fa-IR" sz="2400" u="sng" dirty="0">
                <a:solidFill>
                  <a:prstClr val="white"/>
                </a:solidFill>
                <a:effectLst>
                  <a:outerShdw blurRad="38100" dist="38100" dir="2700000" algn="tl">
                    <a:srgbClr val="000000">
                      <a:alpha val="43137"/>
                    </a:srgbClr>
                  </a:outerShdw>
                </a:effectLst>
                <a:latin typeface="Lucida Sans Unicode"/>
                <a:cs typeface="Arial"/>
              </a:rPr>
              <a:t>سیستم</a:t>
            </a:r>
            <a:r>
              <a:rPr lang="fa-IR" sz="2400" dirty="0">
                <a:solidFill>
                  <a:prstClr val="white"/>
                </a:solidFill>
                <a:effectLst>
                  <a:outerShdw blurRad="38100" dist="38100" dir="2700000" algn="tl">
                    <a:srgbClr val="000000">
                      <a:alpha val="43137"/>
                    </a:srgbClr>
                  </a:outerShdw>
                </a:effectLst>
                <a:latin typeface="Lucida Sans Unicode"/>
                <a:cs typeface="Arial"/>
              </a:rPr>
              <a:t> </a:t>
            </a:r>
            <a:r>
              <a:rPr lang="fa-IR" sz="2400" u="sng" dirty="0">
                <a:solidFill>
                  <a:prstClr val="white"/>
                </a:solidFill>
                <a:effectLst>
                  <a:outerShdw blurRad="38100" dist="38100" dir="2700000" algn="tl">
                    <a:srgbClr val="000000">
                      <a:alpha val="43137"/>
                    </a:srgbClr>
                  </a:outerShdw>
                </a:effectLst>
                <a:latin typeface="Lucida Sans Unicode"/>
                <a:cs typeface="Arial"/>
              </a:rPr>
              <a:t>آموزشی</a:t>
            </a:r>
          </a:p>
        </p:txBody>
      </p:sp>
      <p:sp>
        <p:nvSpPr>
          <p:cNvPr id="18" name="Oval 17"/>
          <p:cNvSpPr/>
          <p:nvPr/>
        </p:nvSpPr>
        <p:spPr bwMode="auto">
          <a:xfrm>
            <a:off x="2667000" y="4343400"/>
            <a:ext cx="1676400" cy="1524000"/>
          </a:xfrm>
          <a:prstGeom prst="ellipse">
            <a:avLst/>
          </a:prstGeom>
          <a:solidFill>
            <a:schemeClr val="accent2">
              <a:lumMod val="20000"/>
              <a:lumOff val="80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sz="2800" dirty="0">
                <a:solidFill>
                  <a:prstClr val="black"/>
                </a:solidFill>
                <a:effectLst>
                  <a:outerShdw blurRad="38100" dist="38100" dir="2700000" algn="tl">
                    <a:srgbClr val="000000">
                      <a:alpha val="43137"/>
                    </a:srgbClr>
                  </a:outerShdw>
                </a:effectLst>
              </a:rPr>
              <a:t>فراگیران</a:t>
            </a:r>
            <a:endParaRPr lang="en-US" sz="2800" dirty="0">
              <a:solidFill>
                <a:prstClr val="black"/>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5697153E-DBE7-4CCE-A9C3-2215F3865573}" type="slidenum">
              <a:rPr lang="en-US" smtClean="0">
                <a:solidFill>
                  <a:prstClr val="black"/>
                </a:solidFill>
              </a:rPr>
              <a:pPr>
                <a:defRPr/>
              </a:pPr>
              <a:t>8</a:t>
            </a:fld>
            <a:endParaRPr lang="en-US">
              <a:solidFill>
                <a:prstClr val="black"/>
              </a:solidFill>
            </a:endParaRPr>
          </a:p>
        </p:txBody>
      </p:sp>
      <p:pic>
        <p:nvPicPr>
          <p:cNvPr id="19"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72" y="762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96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2000"/>
                                        <p:tgtEl>
                                          <p:spTgt spid="13"/>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2000"/>
                                        <p:tgtEl>
                                          <p:spTgt spid="11"/>
                                        </p:tgtEl>
                                      </p:cBhvr>
                                    </p:animEffect>
                                  </p:childTnLst>
                                </p:cTn>
                              </p:par>
                            </p:childTnLst>
                          </p:cTn>
                        </p:par>
                        <p:par>
                          <p:cTn id="12" fill="hold">
                            <p:stCondLst>
                              <p:cond delay="4000"/>
                            </p:stCondLst>
                            <p:childTnLst>
                              <p:par>
                                <p:cTn id="13" presetID="18" presetClass="entr" presetSubtype="1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2000"/>
                                        <p:tgtEl>
                                          <p:spTgt spid="7"/>
                                        </p:tgtEl>
                                      </p:cBhvr>
                                    </p:animEffect>
                                  </p:childTnLst>
                                </p:cTn>
                              </p:par>
                            </p:childTnLst>
                          </p:cTn>
                        </p:par>
                        <p:par>
                          <p:cTn id="16" fill="hold">
                            <p:stCondLst>
                              <p:cond delay="6000"/>
                            </p:stCondLst>
                            <p:childTnLst>
                              <p:par>
                                <p:cTn id="17" presetID="2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par>
                          <p:cTn id="20" fill="hold">
                            <p:stCondLst>
                              <p:cond delay="8000"/>
                            </p:stCondLst>
                            <p:childTnLst>
                              <p:par>
                                <p:cTn id="21" presetID="2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edge">
                                      <p:cBhvr>
                                        <p:cTn id="23" dur="2000"/>
                                        <p:tgtEl>
                                          <p:spTgt spid="5"/>
                                        </p:tgtEl>
                                      </p:cBhvr>
                                    </p:animEffect>
                                  </p:childTnLst>
                                </p:cTn>
                              </p:par>
                            </p:childTnLst>
                          </p:cTn>
                        </p:par>
                        <p:par>
                          <p:cTn id="24" fill="hold">
                            <p:stCondLst>
                              <p:cond delay="10000"/>
                            </p:stCondLst>
                            <p:childTnLst>
                              <p:par>
                                <p:cTn id="25" presetID="8" presetClass="entr" presetSubtype="3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amond(out)">
                                      <p:cBhvr>
                                        <p:cTn id="27" dur="2000"/>
                                        <p:tgtEl>
                                          <p:spTgt spid="14"/>
                                        </p:tgtEl>
                                      </p:cBhvr>
                                    </p:animEffect>
                                  </p:childTnLst>
                                </p:cTn>
                              </p:par>
                            </p:childTnLst>
                          </p:cTn>
                        </p:par>
                        <p:par>
                          <p:cTn id="28" fill="hold">
                            <p:stCondLst>
                              <p:cond delay="12000"/>
                            </p:stCondLst>
                            <p:childTnLst>
                              <p:par>
                                <p:cTn id="29" presetID="8" presetClass="entr" presetSubtype="3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out)">
                                      <p:cBhvr>
                                        <p:cTn id="31" dur="2000"/>
                                        <p:tgtEl>
                                          <p:spTgt spid="15"/>
                                        </p:tgtEl>
                                      </p:cBhvr>
                                    </p:animEffect>
                                  </p:childTnLst>
                                </p:cTn>
                              </p:par>
                            </p:childTnLst>
                          </p:cTn>
                        </p:par>
                        <p:par>
                          <p:cTn id="32" fill="hold">
                            <p:stCondLst>
                              <p:cond delay="14000"/>
                            </p:stCondLst>
                            <p:childTnLst>
                              <p:par>
                                <p:cTn id="33" presetID="8" presetClass="entr" presetSubtype="3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amond(out)">
                                      <p:cBhvr>
                                        <p:cTn id="35" dur="2000"/>
                                        <p:tgtEl>
                                          <p:spTgt spid="12"/>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ox(in)">
                                      <p:cBhvr>
                                        <p:cTn id="38" dur="2000"/>
                                        <p:tgtEl>
                                          <p:spTgt spid="17"/>
                                        </p:tgtEl>
                                      </p:cBhvr>
                                    </p:animEffect>
                                  </p:childTnLst>
                                </p:cTn>
                              </p:par>
                            </p:childTnLst>
                          </p:cTn>
                        </p:par>
                        <p:par>
                          <p:cTn id="39" fill="hold">
                            <p:stCondLst>
                              <p:cond delay="16000"/>
                            </p:stCondLst>
                            <p:childTnLst>
                              <p:par>
                                <p:cTn id="40" presetID="2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edge">
                                      <p:cBhvr>
                                        <p:cTn id="42" dur="2000"/>
                                        <p:tgtEl>
                                          <p:spTgt spid="18"/>
                                        </p:tgtEl>
                                      </p:cBhvr>
                                    </p:animEffect>
                                  </p:childTnLst>
                                </p:cTn>
                              </p:par>
                            </p:childTnLst>
                          </p:cTn>
                        </p:par>
                        <p:par>
                          <p:cTn id="43" fill="hold">
                            <p:stCondLst>
                              <p:cond delay="18000"/>
                            </p:stCondLst>
                            <p:childTnLst>
                              <p:par>
                                <p:cTn id="44" presetID="21" presetClass="entr" presetSubtype="1"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5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0696" name="Presentation" r:id="rId4" imgW="4572042" imgH="3428869" progId="PowerPoint.Show.8">
                  <p:embed/>
                </p:oleObj>
              </mc:Choice>
              <mc:Fallback>
                <p:oleObj name="Presentation" r:id="rId4" imgW="4572042" imgH="3428869"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040" name="Group 56"/>
          <p:cNvGraphicFramePr>
            <a:graphicFrameLocks noGrp="1"/>
          </p:cNvGraphicFramePr>
          <p:nvPr>
            <p:extLst>
              <p:ext uri="{D42A27DB-BD31-4B8C-83A1-F6EECF244321}">
                <p14:modId xmlns:p14="http://schemas.microsoft.com/office/powerpoint/2010/main" val="1471539058"/>
              </p:ext>
            </p:extLst>
          </p:nvPr>
        </p:nvGraphicFramePr>
        <p:xfrm>
          <a:off x="0" y="0"/>
          <a:ext cx="9094788" cy="6907570"/>
        </p:xfrm>
        <a:graphic>
          <a:graphicData uri="http://schemas.openxmlformats.org/drawingml/2006/table">
            <a:tbl>
              <a:tblPr/>
              <a:tblGrid>
                <a:gridCol w="2081213">
                  <a:extLst>
                    <a:ext uri="{9D8B030D-6E8A-4147-A177-3AD203B41FA5}">
                      <a16:colId xmlns:a16="http://schemas.microsoft.com/office/drawing/2014/main" xmlns="" val="20000"/>
                    </a:ext>
                  </a:extLst>
                </a:gridCol>
                <a:gridCol w="2185987">
                  <a:extLst>
                    <a:ext uri="{9D8B030D-6E8A-4147-A177-3AD203B41FA5}">
                      <a16:colId xmlns:a16="http://schemas.microsoft.com/office/drawing/2014/main" xmlns="" val="20001"/>
                    </a:ext>
                  </a:extLst>
                </a:gridCol>
                <a:gridCol w="2236788">
                  <a:extLst>
                    <a:ext uri="{9D8B030D-6E8A-4147-A177-3AD203B41FA5}">
                      <a16:colId xmlns:a16="http://schemas.microsoft.com/office/drawing/2014/main" xmlns="" val="20002"/>
                    </a:ext>
                  </a:extLst>
                </a:gridCol>
                <a:gridCol w="19812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tblGrid>
              <a:tr h="1524161">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3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فصل سوم</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1- تعریف امتحان وهدفهای آن</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2- انواع امتحان ومواردکاربرد آن</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3- تهیه فهرست هدف – محتوا</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4- طرحریزی امتحان</a:t>
                      </a: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3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فصل دوم</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1- طبقه بندی هدفهای تربیتی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2-هدفهای تربیتی حیطه شناختی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3- ارزشیابی سطوح یادگیری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4= آزمونهای تربیتی وانواع آن</a:t>
                      </a: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3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فصل اول</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Arial Black" pitchFamily="34" charset="0"/>
                          <a:cs typeface="+mn-cs"/>
                        </a:rPr>
                        <a:t> 1- فلسفه ارزشیابی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Arial Black" pitchFamily="34" charset="0"/>
                          <a:cs typeface="+mn-cs"/>
                        </a:rPr>
                        <a:t> 2- همیت ولزوم ارزشیابی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Arial Black" pitchFamily="34" charset="0"/>
                          <a:cs typeface="+mn-cs"/>
                        </a:rPr>
                        <a:t> 3- مفهوم اندازه گیری وارزشیابی</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400" b="1" i="0" u="none" strike="noStrike" cap="none" normalizeH="0" baseline="0" dirty="0" smtClean="0">
                          <a:ln>
                            <a:noFill/>
                          </a:ln>
                          <a:solidFill>
                            <a:srgbClr val="000000"/>
                          </a:solidFill>
                          <a:effectLst>
                            <a:outerShdw blurRad="38100" dist="38100" dir="2700000" algn="tl">
                              <a:srgbClr val="FFFFFF"/>
                            </a:outerShdw>
                          </a:effectLst>
                          <a:latin typeface="Arial Black" pitchFamily="34" charset="0"/>
                          <a:cs typeface="+mn-cs"/>
                        </a:rPr>
                        <a:t> 4- انواع ارزشیابی</a:t>
                      </a: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Arial Black"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fa-IR" sz="2800" b="1"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714681">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Arial"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Arial"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Arial"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1- اندازه گیری وارزشیابی راتعریف نماید.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2- انواع آزمونهای تربیتی را نام ببرد.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3- ابزارهای اندازه گیری رانام برده وتعریف نماید.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4- امتحان راتعریف کرده محاسن ومعایب آن رابنویسد</a:t>
                      </a:r>
                      <a:endParaRPr kumimoji="0" lang="en-US"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83863">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Arial"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1- تفاوت اندازه گیری وارزشیابی رابا ذکرمثال بگوید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2- اصول وروشهای مشاهده رفتار راشرح دهد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3- سطوح حوزه شناختی راباذکرمثال بیان کند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4-هدفهای امتحان راشرح دهد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5-هدف رفتاری راباذکرمثال توضیح دهد</a:t>
                      </a:r>
                      <a:endParaRPr kumimoji="0" lang="en-US"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92408">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1- ملاکهای اعتباری آزمون را بکارببرد.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2-واریانس وانحراف معیار رامحاسبه نماید.</a:t>
                      </a:r>
                    </a:p>
                    <a:p>
                      <a:pPr marL="0" marR="0" lvl="0" indent="0" algn="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fa-IR"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rPr>
                        <a:t>3- بااستفاده ازروش ضریب آلفا پایایی آزمن رابدست آورد.</a:t>
                      </a:r>
                      <a:endParaRPr kumimoji="0" lang="en-US" sz="1200" b="1"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mn-cs"/>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smtClean="0">
                        <a:ln>
                          <a:noFill/>
                        </a:ln>
                        <a:solidFill>
                          <a:srgbClr val="000000"/>
                        </a:solidFill>
                        <a:effectLst>
                          <a:outerShdw blurRad="38100" dist="38100" dir="2700000" algn="tl">
                            <a:srgbClr val="FFFFFF"/>
                          </a:outerShdw>
                        </a:effectLst>
                        <a:latin typeface="Verdana" pitchFamily="34" charset="0"/>
                        <a:cs typeface="Arial" charset="0"/>
                      </a:endParaRPr>
                    </a:p>
                  </a:txBody>
                  <a:tcPr marT="45725" marB="45725" horzOverflow="overflow">
                    <a:lnL w="38100" cap="flat" cmpd="sng" algn="ctr">
                      <a:solidFill>
                        <a:srgbClr val="808080"/>
                      </a:solidFill>
                      <a:prstDash val="solid"/>
                      <a:round/>
                      <a:headEnd type="none" w="med" len="med"/>
                      <a:tailEnd type="none" w="med" len="med"/>
                    </a:lnL>
                    <a:lnR w="38100" cap="flat" cmpd="sng" algn="ctr">
                      <a:solidFill>
                        <a:srgbClr val="808080"/>
                      </a:solidFill>
                      <a:prstDash val="solid"/>
                      <a:round/>
                      <a:headEnd type="none" w="med" len="med"/>
                      <a:tailEnd type="none" w="med" len="med"/>
                    </a:lnR>
                    <a:lnT w="38100" cap="flat" cmpd="sng" algn="ctr">
                      <a:solidFill>
                        <a:srgbClr val="808080"/>
                      </a:solidFill>
                      <a:prstDash val="solid"/>
                      <a:round/>
                      <a:headEnd type="none" w="med" len="med"/>
                      <a:tailEnd type="none" w="med" len="med"/>
                    </a:lnT>
                    <a:lnB w="381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356387" name="WordArt 35"/>
          <p:cNvSpPr>
            <a:spLocks noChangeArrowheads="1" noChangeShapeType="1" noTextEdit="1"/>
          </p:cNvSpPr>
          <p:nvPr/>
        </p:nvSpPr>
        <p:spPr bwMode="auto">
          <a:xfrm rot="-3051361">
            <a:off x="6777038" y="300037"/>
            <a:ext cx="8572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محتوا</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6388" name="WordArt 36"/>
          <p:cNvSpPr>
            <a:spLocks noChangeArrowheads="1" noChangeShapeType="1" noTextEdit="1"/>
          </p:cNvSpPr>
          <p:nvPr/>
        </p:nvSpPr>
        <p:spPr bwMode="auto">
          <a:xfrm rot="-3093552">
            <a:off x="7548562" y="490538"/>
            <a:ext cx="71437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336699"/>
                </a:solidFill>
                <a:effectLst>
                  <a:outerShdw dist="45791" dir="2021404" algn="ctr" rotWithShape="0">
                    <a:srgbClr val="B2B2B2">
                      <a:alpha val="79999"/>
                    </a:srgbClr>
                  </a:outerShdw>
                </a:effectLst>
                <a:latin typeface="Times New Roman"/>
                <a:cs typeface="Times New Roman"/>
              </a:rPr>
              <a:t>هدف</a:t>
            </a:r>
            <a:endParaRPr lang="en-US" sz="36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356389" name="WordArt 37"/>
          <p:cNvSpPr>
            <a:spLocks noChangeArrowheads="1" noChangeShapeType="1" noTextEdit="1"/>
          </p:cNvSpPr>
          <p:nvPr/>
        </p:nvSpPr>
        <p:spPr bwMode="auto">
          <a:xfrm rot="-5400000">
            <a:off x="8186738" y="500062"/>
            <a:ext cx="12192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402CD4"/>
                </a:solidFill>
                <a:effectLst>
                  <a:outerShdw dist="45791" dir="2021404" algn="ctr" rotWithShape="0">
                    <a:srgbClr val="B2B2B2">
                      <a:alpha val="79999"/>
                    </a:srgbClr>
                  </a:outerShdw>
                </a:effectLst>
                <a:latin typeface="Times New Roman"/>
                <a:cs typeface="Times New Roman"/>
              </a:rPr>
              <a:t>سطوح یادگیری</a:t>
            </a:r>
            <a:endParaRPr lang="en-US" sz="3600" kern="10">
              <a:solidFill>
                <a:srgbClr val="402CD4"/>
              </a:solidFill>
              <a:effectLst>
                <a:outerShdw dist="45791" dir="2021404" algn="ctr" rotWithShape="0">
                  <a:srgbClr val="B2B2B2">
                    <a:alpha val="79999"/>
                  </a:srgbClr>
                </a:outerShdw>
              </a:effectLst>
              <a:latin typeface="Times New Roman"/>
              <a:cs typeface="Times New Roman"/>
            </a:endParaRPr>
          </a:p>
        </p:txBody>
      </p:sp>
      <p:sp>
        <p:nvSpPr>
          <p:cNvPr id="356390" name="WordArt 38"/>
          <p:cNvSpPr>
            <a:spLocks noChangeArrowheads="1" noChangeShapeType="1" noTextEdit="1"/>
          </p:cNvSpPr>
          <p:nvPr/>
        </p:nvSpPr>
        <p:spPr bwMode="auto">
          <a:xfrm rot="-5400000">
            <a:off x="8443913" y="2300287"/>
            <a:ext cx="781050" cy="4476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402CD4"/>
                </a:solidFill>
                <a:effectLst>
                  <a:outerShdw dist="45791" dir="2021404" algn="ctr" rotWithShape="0">
                    <a:srgbClr val="B2B2B2">
                      <a:alpha val="79999"/>
                    </a:srgbClr>
                  </a:outerShdw>
                </a:effectLst>
                <a:latin typeface="Times New Roman"/>
                <a:cs typeface="Times New Roman"/>
              </a:rPr>
              <a:t>دانش</a:t>
            </a:r>
            <a:endParaRPr lang="en-US" sz="3600" kern="10">
              <a:solidFill>
                <a:srgbClr val="402CD4"/>
              </a:solidFill>
              <a:effectLst>
                <a:outerShdw dist="45791" dir="2021404" algn="ctr" rotWithShape="0">
                  <a:srgbClr val="B2B2B2">
                    <a:alpha val="79999"/>
                  </a:srgbClr>
                </a:outerShdw>
              </a:effectLst>
              <a:latin typeface="Times New Roman"/>
              <a:cs typeface="Times New Roman"/>
            </a:endParaRPr>
          </a:p>
        </p:txBody>
      </p:sp>
      <p:sp>
        <p:nvSpPr>
          <p:cNvPr id="356391" name="WordArt 39"/>
          <p:cNvSpPr>
            <a:spLocks noChangeArrowheads="1" noChangeShapeType="1" noTextEdit="1"/>
          </p:cNvSpPr>
          <p:nvPr/>
        </p:nvSpPr>
        <p:spPr bwMode="auto">
          <a:xfrm rot="-5400000">
            <a:off x="8229600" y="3962400"/>
            <a:ext cx="12192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402CD4"/>
                </a:solidFill>
                <a:effectLst>
                  <a:outerShdw dist="45791" dir="2021404" algn="ctr" rotWithShape="0">
                    <a:srgbClr val="B2B2B2">
                      <a:alpha val="79999"/>
                    </a:srgbClr>
                  </a:outerShdw>
                </a:effectLst>
                <a:latin typeface="Times New Roman"/>
                <a:cs typeface="Times New Roman"/>
              </a:rPr>
              <a:t>فراگیری</a:t>
            </a:r>
            <a:endParaRPr lang="en-US" sz="3600" kern="10">
              <a:solidFill>
                <a:srgbClr val="402CD4"/>
              </a:solidFill>
              <a:effectLst>
                <a:outerShdw dist="45791" dir="2021404" algn="ctr" rotWithShape="0">
                  <a:srgbClr val="B2B2B2">
                    <a:alpha val="79999"/>
                  </a:srgbClr>
                </a:outerShdw>
              </a:effectLst>
              <a:latin typeface="Times New Roman"/>
              <a:cs typeface="Times New Roman"/>
            </a:endParaRPr>
          </a:p>
        </p:txBody>
      </p:sp>
      <p:sp>
        <p:nvSpPr>
          <p:cNvPr id="356392" name="WordArt 40"/>
          <p:cNvSpPr>
            <a:spLocks noChangeArrowheads="1" noChangeShapeType="1" noTextEdit="1"/>
          </p:cNvSpPr>
          <p:nvPr/>
        </p:nvSpPr>
        <p:spPr bwMode="auto">
          <a:xfrm rot="-5400000">
            <a:off x="8243888" y="5786437"/>
            <a:ext cx="1123950" cy="371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a:solidFill>
                  <a:srgbClr val="402CD4"/>
                </a:solidFill>
                <a:effectLst>
                  <a:outerShdw dist="45791" dir="2021404" algn="ctr" rotWithShape="0">
                    <a:srgbClr val="B2B2B2">
                      <a:alpha val="79999"/>
                    </a:srgbClr>
                  </a:outerShdw>
                </a:effectLst>
                <a:latin typeface="Times New Roman"/>
                <a:cs typeface="Times New Roman"/>
              </a:rPr>
              <a:t>کاربرد</a:t>
            </a:r>
            <a:endParaRPr lang="en-US" sz="3600" kern="10">
              <a:solidFill>
                <a:srgbClr val="402CD4"/>
              </a:solidFill>
              <a:effectLst>
                <a:outerShdw dist="45791" dir="2021404" algn="ctr" rotWithShape="0">
                  <a:srgbClr val="B2B2B2">
                    <a:alpha val="79999"/>
                  </a:srgbClr>
                </a:outerShdw>
              </a:effectLst>
              <a:latin typeface="Times New Roman"/>
              <a:cs typeface="Times New Roman"/>
            </a:endParaRPr>
          </a:p>
        </p:txBody>
      </p:sp>
      <p:sp>
        <p:nvSpPr>
          <p:cNvPr id="356393" name="Line 41"/>
          <p:cNvSpPr>
            <a:spLocks noChangeShapeType="1"/>
          </p:cNvSpPr>
          <p:nvPr/>
        </p:nvSpPr>
        <p:spPr bwMode="auto">
          <a:xfrm flipH="1">
            <a:off x="6553200" y="0"/>
            <a:ext cx="1905000" cy="15240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56394" name="WordArt 42"/>
          <p:cNvSpPr>
            <a:spLocks noChangeArrowheads="1" noChangeShapeType="1" noTextEdit="1"/>
          </p:cNvSpPr>
          <p:nvPr/>
        </p:nvSpPr>
        <p:spPr bwMode="auto">
          <a:xfrm>
            <a:off x="4343400" y="2905125"/>
            <a:ext cx="1143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1</a:t>
            </a:r>
          </a:p>
        </p:txBody>
      </p:sp>
      <p:sp>
        <p:nvSpPr>
          <p:cNvPr id="356395" name="WordArt 65"/>
          <p:cNvSpPr>
            <a:spLocks noChangeArrowheads="1" noChangeShapeType="1" noTextEdit="1"/>
          </p:cNvSpPr>
          <p:nvPr/>
        </p:nvSpPr>
        <p:spPr bwMode="auto">
          <a:xfrm>
            <a:off x="2133600" y="2819400"/>
            <a:ext cx="1524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3</a:t>
            </a:r>
          </a:p>
        </p:txBody>
      </p:sp>
      <p:sp>
        <p:nvSpPr>
          <p:cNvPr id="356396" name="WordArt 67"/>
          <p:cNvSpPr>
            <a:spLocks noChangeArrowheads="1" noChangeShapeType="1" noTextEdit="1"/>
          </p:cNvSpPr>
          <p:nvPr/>
        </p:nvSpPr>
        <p:spPr bwMode="auto">
          <a:xfrm>
            <a:off x="76200" y="2819400"/>
            <a:ext cx="228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2</a:t>
            </a:r>
          </a:p>
        </p:txBody>
      </p:sp>
      <p:sp>
        <p:nvSpPr>
          <p:cNvPr id="356397" name="WordArt 70"/>
          <p:cNvSpPr>
            <a:spLocks noChangeArrowheads="1" noChangeShapeType="1" noTextEdit="1"/>
          </p:cNvSpPr>
          <p:nvPr/>
        </p:nvSpPr>
        <p:spPr bwMode="auto">
          <a:xfrm>
            <a:off x="4343400" y="4800600"/>
            <a:ext cx="1143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1</a:t>
            </a:r>
          </a:p>
        </p:txBody>
      </p:sp>
      <p:sp>
        <p:nvSpPr>
          <p:cNvPr id="356398" name="WordArt 71"/>
          <p:cNvSpPr>
            <a:spLocks noChangeArrowheads="1" noChangeShapeType="1" noTextEdit="1"/>
          </p:cNvSpPr>
          <p:nvPr/>
        </p:nvSpPr>
        <p:spPr bwMode="auto">
          <a:xfrm>
            <a:off x="76200" y="4724400"/>
            <a:ext cx="228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2</a:t>
            </a:r>
          </a:p>
        </p:txBody>
      </p:sp>
      <p:sp>
        <p:nvSpPr>
          <p:cNvPr id="356400" name="WordArt 74"/>
          <p:cNvSpPr>
            <a:spLocks noChangeArrowheads="1" noChangeShapeType="1" noTextEdit="1"/>
          </p:cNvSpPr>
          <p:nvPr/>
        </p:nvSpPr>
        <p:spPr bwMode="auto">
          <a:xfrm>
            <a:off x="4343400" y="6477000"/>
            <a:ext cx="1143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1</a:t>
            </a:r>
          </a:p>
        </p:txBody>
      </p:sp>
      <p:sp>
        <p:nvSpPr>
          <p:cNvPr id="356401" name="WordArt 75"/>
          <p:cNvSpPr>
            <a:spLocks noChangeArrowheads="1" noChangeShapeType="1" noTextEdit="1"/>
          </p:cNvSpPr>
          <p:nvPr/>
        </p:nvSpPr>
        <p:spPr bwMode="auto">
          <a:xfrm>
            <a:off x="2112706" y="4983726"/>
            <a:ext cx="228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2</a:t>
            </a:r>
          </a:p>
        </p:txBody>
      </p:sp>
      <p:sp>
        <p:nvSpPr>
          <p:cNvPr id="356402" name="WordArt 76"/>
          <p:cNvSpPr>
            <a:spLocks noChangeArrowheads="1" noChangeShapeType="1" noTextEdit="1"/>
          </p:cNvSpPr>
          <p:nvPr/>
        </p:nvSpPr>
        <p:spPr bwMode="auto">
          <a:xfrm>
            <a:off x="2224087" y="6534150"/>
            <a:ext cx="1524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2</a:t>
            </a:r>
          </a:p>
        </p:txBody>
      </p:sp>
      <p:sp>
        <p:nvSpPr>
          <p:cNvPr id="356403" name="WordArt 77"/>
          <p:cNvSpPr>
            <a:spLocks noChangeArrowheads="1" noChangeShapeType="1" noTextEdit="1"/>
          </p:cNvSpPr>
          <p:nvPr/>
        </p:nvSpPr>
        <p:spPr bwMode="auto">
          <a:xfrm>
            <a:off x="76200" y="6477000"/>
            <a:ext cx="228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2</a:t>
            </a:r>
          </a:p>
        </p:txBody>
      </p:sp>
      <p:sp>
        <p:nvSpPr>
          <p:cNvPr id="356404" name="WordArt 78"/>
          <p:cNvSpPr>
            <a:spLocks noChangeArrowheads="1" noChangeShapeType="1" noTextEdit="1"/>
          </p:cNvSpPr>
          <p:nvPr/>
        </p:nvSpPr>
        <p:spPr bwMode="auto">
          <a:xfrm>
            <a:off x="4343400" y="76200"/>
            <a:ext cx="3048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a:cs typeface="Times New Roman"/>
              </a:rPr>
              <a:t>3</a:t>
            </a:r>
          </a:p>
        </p:txBody>
      </p:sp>
      <p:sp>
        <p:nvSpPr>
          <p:cNvPr id="356405" name="WordArt 79"/>
          <p:cNvSpPr>
            <a:spLocks noChangeArrowheads="1" noChangeShapeType="1" noTextEdit="1"/>
          </p:cNvSpPr>
          <p:nvPr/>
        </p:nvSpPr>
        <p:spPr bwMode="auto">
          <a:xfrm>
            <a:off x="2133600" y="57150"/>
            <a:ext cx="180975"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336699"/>
                </a:solidFill>
                <a:effectLst>
                  <a:outerShdw dist="45791" dir="2021404" algn="ctr" rotWithShape="0">
                    <a:srgbClr val="B2B2B2">
                      <a:alpha val="79999"/>
                    </a:srgbClr>
                  </a:outerShdw>
                </a:effectLst>
                <a:latin typeface="Times New Roman"/>
                <a:cs typeface="Times New Roman"/>
              </a:rPr>
              <a:t>7</a:t>
            </a:r>
          </a:p>
        </p:txBody>
      </p:sp>
      <p:sp>
        <p:nvSpPr>
          <p:cNvPr id="356406" name="WordArt 80"/>
          <p:cNvSpPr>
            <a:spLocks noChangeArrowheads="1" noChangeShapeType="1" noTextEdit="1"/>
          </p:cNvSpPr>
          <p:nvPr/>
        </p:nvSpPr>
        <p:spPr bwMode="auto">
          <a:xfrm>
            <a:off x="76200" y="0"/>
            <a:ext cx="152400" cy="466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kern="10">
                <a:solidFill>
                  <a:srgbClr val="336699"/>
                </a:solidFill>
                <a:effectLst>
                  <a:outerShdw dist="45791" dir="2021404" algn="ctr" rotWithShape="0">
                    <a:srgbClr val="B2B2B2">
                      <a:alpha val="79999"/>
                    </a:srgbClr>
                  </a:outerShdw>
                </a:effectLst>
                <a:latin typeface="Times New Roman"/>
                <a:cs typeface="Times New Roman"/>
              </a:rPr>
              <a:t>6</a:t>
            </a:r>
          </a:p>
        </p:txBody>
      </p:sp>
      <p:sp>
        <p:nvSpPr>
          <p:cNvPr id="3" name="Slide Number Placeholder 2"/>
          <p:cNvSpPr>
            <a:spLocks noGrp="1"/>
          </p:cNvSpPr>
          <p:nvPr>
            <p:ph type="sldNum" sz="quarter" idx="12"/>
          </p:nvPr>
        </p:nvSpPr>
        <p:spPr/>
        <p:txBody>
          <a:bodyPr/>
          <a:lstStyle/>
          <a:p>
            <a:pPr>
              <a:defRPr/>
            </a:pPr>
            <a:fld id="{45C933F2-9DAF-4840-9BB0-EED9EC19B030}" type="slidenum">
              <a:rPr lang="en-US" smtClean="0"/>
              <a:pPr>
                <a:defRPr/>
              </a:pPr>
              <a:t>80</a:t>
            </a:fld>
            <a:endParaRPr lang="en-US"/>
          </a:p>
        </p:txBody>
      </p:sp>
      <p:pic>
        <p:nvPicPr>
          <p:cNvPr id="26" name="Picture 2"/>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96837" y="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2133599"/>
            <a:ext cx="1905000" cy="523220"/>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1- ارزشیابی راتعریف کنید.</a:t>
            </a:r>
            <a:endParaRPr lang="en-US" sz="1400" dirty="0">
              <a:solidFill>
                <a:prstClr val="black"/>
              </a:solidFill>
              <a:cs typeface="+mj-cs"/>
            </a:endParaRPr>
          </a:p>
          <a:p>
            <a:pPr algn="r"/>
            <a:endParaRPr lang="en-US" sz="1400" dirty="0">
              <a:solidFill>
                <a:prstClr val="black"/>
              </a:solidFill>
              <a:cs typeface="+mj-cs"/>
            </a:endParaRPr>
          </a:p>
        </p:txBody>
      </p:sp>
      <p:sp>
        <p:nvSpPr>
          <p:cNvPr id="5" name="TextBox 4"/>
          <p:cNvSpPr txBox="1"/>
          <p:nvPr/>
        </p:nvSpPr>
        <p:spPr>
          <a:xfrm>
            <a:off x="2133600" y="1905000"/>
            <a:ext cx="2057401" cy="1815882"/>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2- انواع آزمون را نام ببرید.</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3- برای ثبت مشاهده رفتار از چه روشهایی استفاده می کنیم.</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4-انواع آزمون ازنظرموضوع اندازه گیری رانام برده وموارداستفاده ی آنها راذکرکنید.</a:t>
            </a:r>
            <a:endParaRPr lang="en-US" sz="1400" dirty="0">
              <a:solidFill>
                <a:prstClr val="black"/>
              </a:solidFill>
              <a:cs typeface="+mn-cs"/>
            </a:endParaRPr>
          </a:p>
          <a:p>
            <a:pPr algn="r"/>
            <a:endParaRPr lang="en-US" sz="1400" dirty="0">
              <a:solidFill>
                <a:prstClr val="black"/>
              </a:solidFill>
              <a:cs typeface="+mn-cs"/>
            </a:endParaRPr>
          </a:p>
        </p:txBody>
      </p:sp>
      <p:sp>
        <p:nvSpPr>
          <p:cNvPr id="6" name="TextBox 5"/>
          <p:cNvSpPr txBox="1"/>
          <p:nvPr/>
        </p:nvSpPr>
        <p:spPr>
          <a:xfrm>
            <a:off x="152400" y="2133599"/>
            <a:ext cx="1943100" cy="954107"/>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5- امتحان را تعریف کنید.</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6- ازمحاسن امتحان کتبی پنج مورد را ذکرکنید.</a:t>
            </a:r>
            <a:endParaRPr lang="en-US" sz="1400" dirty="0">
              <a:solidFill>
                <a:prstClr val="black"/>
              </a:solidFill>
              <a:cs typeface="+mn-cs"/>
            </a:endParaRPr>
          </a:p>
          <a:p>
            <a:pPr algn="r"/>
            <a:endParaRPr lang="en-US" sz="1400" dirty="0">
              <a:solidFill>
                <a:prstClr val="black"/>
              </a:solidFill>
              <a:cs typeface="+mn-cs"/>
            </a:endParaRPr>
          </a:p>
        </p:txBody>
      </p:sp>
      <p:sp>
        <p:nvSpPr>
          <p:cNvPr id="7" name="TextBox 6"/>
          <p:cNvSpPr txBox="1"/>
          <p:nvPr/>
        </p:nvSpPr>
        <p:spPr>
          <a:xfrm>
            <a:off x="4267200" y="3886200"/>
            <a:ext cx="2209800" cy="738664"/>
          </a:xfrm>
          <a:prstGeom prst="rect">
            <a:avLst/>
          </a:prstGeom>
          <a:noFill/>
        </p:spPr>
        <p:txBody>
          <a:bodyPr wrap="square" rtlCol="0">
            <a:spAutoFit/>
          </a:bodyPr>
          <a:lstStyle/>
          <a:p>
            <a:pPr algn="r"/>
            <a:r>
              <a:rPr lang="fa-IR" sz="1400" dirty="0" smtClean="0">
                <a:solidFill>
                  <a:prstClr val="black"/>
                </a:solidFill>
                <a:effectLst>
                  <a:outerShdw blurRad="38100" dist="38100" dir="2700000" algn="tl" rotWithShape="0">
                    <a:srgbClr val="FFFFFF"/>
                  </a:outerShdw>
                </a:effectLst>
                <a:cs typeface="Arial"/>
              </a:rPr>
              <a:t>7- </a:t>
            </a:r>
            <a:r>
              <a:rPr lang="fa-IR" sz="1400" dirty="0">
                <a:solidFill>
                  <a:prstClr val="black"/>
                </a:solidFill>
                <a:effectLst>
                  <a:outerShdw blurRad="38100" dist="38100" dir="2700000" algn="tl" rotWithShape="0">
                    <a:srgbClr val="FFFFFF"/>
                  </a:outerShdw>
                </a:effectLst>
                <a:cs typeface="Arial"/>
              </a:rPr>
              <a:t>تفاوت اندازه گیری وارزشیابی را با ذکریک مثال بیان کنید.</a:t>
            </a:r>
            <a:endParaRPr lang="en-US" sz="1400" dirty="0">
              <a:solidFill>
                <a:prstClr val="black"/>
              </a:solidFill>
              <a:cs typeface="+mn-cs"/>
            </a:endParaRPr>
          </a:p>
          <a:p>
            <a:pPr algn="r"/>
            <a:endParaRPr lang="en-US" sz="1400" dirty="0">
              <a:solidFill>
                <a:prstClr val="black"/>
              </a:solidFill>
              <a:cs typeface="+mn-cs"/>
            </a:endParaRPr>
          </a:p>
        </p:txBody>
      </p:sp>
      <p:sp>
        <p:nvSpPr>
          <p:cNvPr id="8" name="TextBox 7"/>
          <p:cNvSpPr txBox="1"/>
          <p:nvPr/>
        </p:nvSpPr>
        <p:spPr>
          <a:xfrm>
            <a:off x="2209800" y="3657600"/>
            <a:ext cx="1981201" cy="1600438"/>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8- توضیح دهید درمشاهده ی رفتارچه اصولی راباید رعایت کرد.</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9- طبقه بندی هدفهای تربیتی درحوزه ی شناختی را باذکر مثالی توضیح دهید.</a:t>
            </a:r>
            <a:endParaRPr lang="en-US" sz="1400" dirty="0">
              <a:solidFill>
                <a:prstClr val="black"/>
              </a:solidFill>
              <a:cs typeface="+mn-cs"/>
            </a:endParaRPr>
          </a:p>
          <a:p>
            <a:pPr algn="r"/>
            <a:endParaRPr lang="en-US" sz="1400" dirty="0">
              <a:solidFill>
                <a:prstClr val="black"/>
              </a:solidFill>
              <a:cs typeface="+mn-cs"/>
            </a:endParaRPr>
          </a:p>
        </p:txBody>
      </p:sp>
      <p:sp>
        <p:nvSpPr>
          <p:cNvPr id="9" name="TextBox 8"/>
          <p:cNvSpPr txBox="1"/>
          <p:nvPr/>
        </p:nvSpPr>
        <p:spPr>
          <a:xfrm>
            <a:off x="0" y="3886200"/>
            <a:ext cx="2095500" cy="1169551"/>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10- سه مورد از اهداف امتحانات کلاسی را شرح دهید.</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11- هدف رفتاری را باذکر مثالی توضیح دهید.</a:t>
            </a:r>
            <a:endParaRPr lang="en-US" sz="1400" dirty="0">
              <a:solidFill>
                <a:prstClr val="black"/>
              </a:solidFill>
              <a:cs typeface="+mn-cs"/>
            </a:endParaRPr>
          </a:p>
          <a:p>
            <a:pPr algn="r"/>
            <a:endParaRPr lang="en-US" sz="1200" dirty="0">
              <a:solidFill>
                <a:prstClr val="black"/>
              </a:solidFill>
              <a:cs typeface="+mn-cs"/>
            </a:endParaRPr>
          </a:p>
        </p:txBody>
      </p:sp>
      <p:sp>
        <p:nvSpPr>
          <p:cNvPr id="10" name="TextBox 9"/>
          <p:cNvSpPr txBox="1"/>
          <p:nvPr/>
        </p:nvSpPr>
        <p:spPr>
          <a:xfrm>
            <a:off x="4343400" y="5562600"/>
            <a:ext cx="2057400" cy="1169551"/>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12- داده های پیوست  مربوط به آزمون  پایانی درس فارسی است  ضریب دشواری سئوالات راتعیین نمائید.</a:t>
            </a:r>
            <a:endParaRPr lang="en-US" sz="1400" dirty="0">
              <a:solidFill>
                <a:prstClr val="black"/>
              </a:solidFill>
              <a:cs typeface="+mn-cs"/>
            </a:endParaRPr>
          </a:p>
          <a:p>
            <a:pPr algn="r"/>
            <a:endParaRPr lang="en-US" sz="1400" dirty="0">
              <a:solidFill>
                <a:prstClr val="black"/>
              </a:solidFill>
              <a:cs typeface="+mn-cs"/>
            </a:endParaRPr>
          </a:p>
        </p:txBody>
      </p:sp>
      <p:sp>
        <p:nvSpPr>
          <p:cNvPr id="11" name="TextBox 10"/>
          <p:cNvSpPr txBox="1"/>
          <p:nvPr/>
        </p:nvSpPr>
        <p:spPr>
          <a:xfrm>
            <a:off x="2095500" y="5410200"/>
            <a:ext cx="2095501" cy="1600438"/>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13- سئوالات این آزمون را که درطبقه ی فراگیری قرار دارند تعیین نمائید.</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14- مشخص کنید کدام سئوالات این آزمون در طبقه ی کاربرد قرار دارد.</a:t>
            </a:r>
            <a:endParaRPr lang="en-US" sz="1400" dirty="0">
              <a:solidFill>
                <a:prstClr val="black"/>
              </a:solidFill>
              <a:cs typeface="+mn-cs"/>
            </a:endParaRPr>
          </a:p>
          <a:p>
            <a:pPr algn="r"/>
            <a:endParaRPr lang="en-US" sz="1400" dirty="0">
              <a:solidFill>
                <a:prstClr val="black"/>
              </a:solidFill>
              <a:cs typeface="+mn-cs"/>
            </a:endParaRPr>
          </a:p>
        </p:txBody>
      </p:sp>
      <p:sp>
        <p:nvSpPr>
          <p:cNvPr id="12" name="TextBox 11"/>
          <p:cNvSpPr txBox="1"/>
          <p:nvPr/>
        </p:nvSpPr>
        <p:spPr>
          <a:xfrm>
            <a:off x="0" y="5562600"/>
            <a:ext cx="2095500" cy="1384995"/>
          </a:xfrm>
          <a:prstGeom prst="rect">
            <a:avLst/>
          </a:prstGeom>
          <a:noFill/>
        </p:spPr>
        <p:txBody>
          <a:bodyPr wrap="square" rtlCol="0">
            <a:spAutoFit/>
          </a:bodyPr>
          <a:lstStyle/>
          <a:p>
            <a:pPr algn="r"/>
            <a:r>
              <a:rPr lang="fa-IR" sz="1400" dirty="0">
                <a:solidFill>
                  <a:prstClr val="black"/>
                </a:solidFill>
                <a:effectLst>
                  <a:outerShdw blurRad="38100" dist="38100" dir="2700000" algn="tl" rotWithShape="0">
                    <a:srgbClr val="FFFFFF"/>
                  </a:outerShdw>
                </a:effectLst>
                <a:cs typeface="Arial"/>
              </a:rPr>
              <a:t>15- بااستفاده ازداده های </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پیوست واریانس وانحراف معیاررامحاسبه نمائید.</a:t>
            </a:r>
            <a:endParaRPr lang="en-US" sz="1400" dirty="0">
              <a:solidFill>
                <a:prstClr val="black"/>
              </a:solidFill>
              <a:cs typeface="+mn-cs"/>
            </a:endParaRPr>
          </a:p>
          <a:p>
            <a:pPr algn="r"/>
            <a:r>
              <a:rPr lang="fa-IR" sz="1400" dirty="0">
                <a:solidFill>
                  <a:prstClr val="black"/>
                </a:solidFill>
                <a:effectLst>
                  <a:outerShdw blurRad="38100" dist="38100" dir="2700000" algn="tl" rotWithShape="0">
                    <a:srgbClr val="FFFFFF"/>
                  </a:outerShdw>
                </a:effectLst>
                <a:cs typeface="Arial"/>
              </a:rPr>
              <a:t>16- پایایی نمرات آزمون را باروش آلفا محاسبه نمائید.</a:t>
            </a:r>
            <a:endParaRPr lang="en-US" sz="1400" dirty="0">
              <a:solidFill>
                <a:prstClr val="black"/>
              </a:solidFill>
              <a:cs typeface="+mn-cs"/>
            </a:endParaRPr>
          </a:p>
          <a:p>
            <a:pPr algn="r"/>
            <a:endParaRPr lang="en-US" sz="1400" dirty="0">
              <a:solidFill>
                <a:prstClr val="black"/>
              </a:solidFill>
              <a:cs typeface="+mn-cs"/>
            </a:endParaRPr>
          </a:p>
        </p:txBody>
      </p:sp>
    </p:spTree>
    <p:extLst>
      <p:ext uri="{BB962C8B-B14F-4D97-AF65-F5344CB8AC3E}">
        <p14:creationId xmlns:p14="http://schemas.microsoft.com/office/powerpoint/2010/main" val="217250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2040"/>
                                        </p:tgtEl>
                                        <p:attrNameLst>
                                          <p:attrName>style.visibility</p:attrName>
                                        </p:attrNameLst>
                                      </p:cBhvr>
                                      <p:to>
                                        <p:strVal val="visible"/>
                                      </p:to>
                                    </p:set>
                                    <p:animEffect transition="in" filter="checkerboard(across)">
                                      <p:cBhvr>
                                        <p:cTn id="7" dur="500"/>
                                        <p:tgtEl>
                                          <p:spTgt spid="420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6394"/>
                                        </p:tgtEl>
                                        <p:attrNameLst>
                                          <p:attrName>style.visibility</p:attrName>
                                        </p:attrNameLst>
                                      </p:cBhvr>
                                      <p:to>
                                        <p:strVal val="visible"/>
                                      </p:to>
                                    </p:set>
                                    <p:anim calcmode="lin" valueType="num">
                                      <p:cBhvr additive="base">
                                        <p:cTn id="12" dur="500" fill="hold"/>
                                        <p:tgtEl>
                                          <p:spTgt spid="356394"/>
                                        </p:tgtEl>
                                        <p:attrNameLst>
                                          <p:attrName>ppt_x</p:attrName>
                                        </p:attrNameLst>
                                      </p:cBhvr>
                                      <p:tavLst>
                                        <p:tav tm="0">
                                          <p:val>
                                            <p:strVal val="#ppt_x"/>
                                          </p:val>
                                        </p:tav>
                                        <p:tav tm="100000">
                                          <p:val>
                                            <p:strVal val="#ppt_x"/>
                                          </p:val>
                                        </p:tav>
                                      </p:tavLst>
                                    </p:anim>
                                    <p:anim calcmode="lin" valueType="num">
                                      <p:cBhvr additive="base">
                                        <p:cTn id="13" dur="500" fill="hold"/>
                                        <p:tgtEl>
                                          <p:spTgt spid="35639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56397"/>
                                        </p:tgtEl>
                                        <p:attrNameLst>
                                          <p:attrName>style.visibility</p:attrName>
                                        </p:attrNameLst>
                                      </p:cBhvr>
                                      <p:to>
                                        <p:strVal val="visible"/>
                                      </p:to>
                                    </p:set>
                                    <p:anim calcmode="lin" valueType="num">
                                      <p:cBhvr additive="base">
                                        <p:cTn id="18" dur="500" fill="hold"/>
                                        <p:tgtEl>
                                          <p:spTgt spid="356397"/>
                                        </p:tgtEl>
                                        <p:attrNameLst>
                                          <p:attrName>ppt_x</p:attrName>
                                        </p:attrNameLst>
                                      </p:cBhvr>
                                      <p:tavLst>
                                        <p:tav tm="0">
                                          <p:val>
                                            <p:strVal val="#ppt_x"/>
                                          </p:val>
                                        </p:tav>
                                        <p:tav tm="100000">
                                          <p:val>
                                            <p:strVal val="#ppt_x"/>
                                          </p:val>
                                        </p:tav>
                                      </p:tavLst>
                                    </p:anim>
                                    <p:anim calcmode="lin" valueType="num">
                                      <p:cBhvr additive="base">
                                        <p:cTn id="19" dur="500" fill="hold"/>
                                        <p:tgtEl>
                                          <p:spTgt spid="35639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56400"/>
                                        </p:tgtEl>
                                        <p:attrNameLst>
                                          <p:attrName>style.visibility</p:attrName>
                                        </p:attrNameLst>
                                      </p:cBhvr>
                                      <p:to>
                                        <p:strVal val="visible"/>
                                      </p:to>
                                    </p:set>
                                    <p:anim calcmode="lin" valueType="num">
                                      <p:cBhvr additive="base">
                                        <p:cTn id="24" dur="500" fill="hold"/>
                                        <p:tgtEl>
                                          <p:spTgt spid="356400"/>
                                        </p:tgtEl>
                                        <p:attrNameLst>
                                          <p:attrName>ppt_x</p:attrName>
                                        </p:attrNameLst>
                                      </p:cBhvr>
                                      <p:tavLst>
                                        <p:tav tm="0">
                                          <p:val>
                                            <p:strVal val="#ppt_x"/>
                                          </p:val>
                                        </p:tav>
                                        <p:tav tm="100000">
                                          <p:val>
                                            <p:strVal val="#ppt_x"/>
                                          </p:val>
                                        </p:tav>
                                      </p:tavLst>
                                    </p:anim>
                                    <p:anim calcmode="lin" valueType="num">
                                      <p:cBhvr additive="base">
                                        <p:cTn id="25" dur="500" fill="hold"/>
                                        <p:tgtEl>
                                          <p:spTgt spid="35640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56395"/>
                                        </p:tgtEl>
                                        <p:attrNameLst>
                                          <p:attrName>style.visibility</p:attrName>
                                        </p:attrNameLst>
                                      </p:cBhvr>
                                      <p:to>
                                        <p:strVal val="visible"/>
                                      </p:to>
                                    </p:set>
                                    <p:anim calcmode="lin" valueType="num">
                                      <p:cBhvr additive="base">
                                        <p:cTn id="30" dur="500" fill="hold"/>
                                        <p:tgtEl>
                                          <p:spTgt spid="356395"/>
                                        </p:tgtEl>
                                        <p:attrNameLst>
                                          <p:attrName>ppt_x</p:attrName>
                                        </p:attrNameLst>
                                      </p:cBhvr>
                                      <p:tavLst>
                                        <p:tav tm="0">
                                          <p:val>
                                            <p:strVal val="#ppt_x"/>
                                          </p:val>
                                        </p:tav>
                                        <p:tav tm="100000">
                                          <p:val>
                                            <p:strVal val="#ppt_x"/>
                                          </p:val>
                                        </p:tav>
                                      </p:tavLst>
                                    </p:anim>
                                    <p:anim calcmode="lin" valueType="num">
                                      <p:cBhvr additive="base">
                                        <p:cTn id="31" dur="500" fill="hold"/>
                                        <p:tgtEl>
                                          <p:spTgt spid="35639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56401"/>
                                        </p:tgtEl>
                                        <p:attrNameLst>
                                          <p:attrName>style.visibility</p:attrName>
                                        </p:attrNameLst>
                                      </p:cBhvr>
                                      <p:to>
                                        <p:strVal val="visible"/>
                                      </p:to>
                                    </p:set>
                                    <p:anim calcmode="lin" valueType="num">
                                      <p:cBhvr additive="base">
                                        <p:cTn id="36" dur="500" fill="hold"/>
                                        <p:tgtEl>
                                          <p:spTgt spid="356401"/>
                                        </p:tgtEl>
                                        <p:attrNameLst>
                                          <p:attrName>ppt_x</p:attrName>
                                        </p:attrNameLst>
                                      </p:cBhvr>
                                      <p:tavLst>
                                        <p:tav tm="0">
                                          <p:val>
                                            <p:strVal val="#ppt_x"/>
                                          </p:val>
                                        </p:tav>
                                        <p:tav tm="100000">
                                          <p:val>
                                            <p:strVal val="#ppt_x"/>
                                          </p:val>
                                        </p:tav>
                                      </p:tavLst>
                                    </p:anim>
                                    <p:anim calcmode="lin" valueType="num">
                                      <p:cBhvr additive="base">
                                        <p:cTn id="37" dur="500" fill="hold"/>
                                        <p:tgtEl>
                                          <p:spTgt spid="35640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6402"/>
                                        </p:tgtEl>
                                        <p:attrNameLst>
                                          <p:attrName>style.visibility</p:attrName>
                                        </p:attrNameLst>
                                      </p:cBhvr>
                                      <p:to>
                                        <p:strVal val="visible"/>
                                      </p:to>
                                    </p:set>
                                    <p:anim calcmode="lin" valueType="num">
                                      <p:cBhvr additive="base">
                                        <p:cTn id="42" dur="500" fill="hold"/>
                                        <p:tgtEl>
                                          <p:spTgt spid="356402"/>
                                        </p:tgtEl>
                                        <p:attrNameLst>
                                          <p:attrName>ppt_x</p:attrName>
                                        </p:attrNameLst>
                                      </p:cBhvr>
                                      <p:tavLst>
                                        <p:tav tm="0">
                                          <p:val>
                                            <p:strVal val="#ppt_x"/>
                                          </p:val>
                                        </p:tav>
                                        <p:tav tm="100000">
                                          <p:val>
                                            <p:strVal val="#ppt_x"/>
                                          </p:val>
                                        </p:tav>
                                      </p:tavLst>
                                    </p:anim>
                                    <p:anim calcmode="lin" valueType="num">
                                      <p:cBhvr additive="base">
                                        <p:cTn id="43" dur="500" fill="hold"/>
                                        <p:tgtEl>
                                          <p:spTgt spid="35640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56396"/>
                                        </p:tgtEl>
                                        <p:attrNameLst>
                                          <p:attrName>style.visibility</p:attrName>
                                        </p:attrNameLst>
                                      </p:cBhvr>
                                      <p:to>
                                        <p:strVal val="visible"/>
                                      </p:to>
                                    </p:set>
                                    <p:anim calcmode="lin" valueType="num">
                                      <p:cBhvr additive="base">
                                        <p:cTn id="48" dur="500" fill="hold"/>
                                        <p:tgtEl>
                                          <p:spTgt spid="356396"/>
                                        </p:tgtEl>
                                        <p:attrNameLst>
                                          <p:attrName>ppt_x</p:attrName>
                                        </p:attrNameLst>
                                      </p:cBhvr>
                                      <p:tavLst>
                                        <p:tav tm="0">
                                          <p:val>
                                            <p:strVal val="#ppt_x"/>
                                          </p:val>
                                        </p:tav>
                                        <p:tav tm="100000">
                                          <p:val>
                                            <p:strVal val="#ppt_x"/>
                                          </p:val>
                                        </p:tav>
                                      </p:tavLst>
                                    </p:anim>
                                    <p:anim calcmode="lin" valueType="num">
                                      <p:cBhvr additive="base">
                                        <p:cTn id="49" dur="500" fill="hold"/>
                                        <p:tgtEl>
                                          <p:spTgt spid="35639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56398"/>
                                        </p:tgtEl>
                                        <p:attrNameLst>
                                          <p:attrName>style.visibility</p:attrName>
                                        </p:attrNameLst>
                                      </p:cBhvr>
                                      <p:to>
                                        <p:strVal val="visible"/>
                                      </p:to>
                                    </p:set>
                                    <p:anim calcmode="lin" valueType="num">
                                      <p:cBhvr additive="base">
                                        <p:cTn id="54" dur="500" fill="hold"/>
                                        <p:tgtEl>
                                          <p:spTgt spid="356398"/>
                                        </p:tgtEl>
                                        <p:attrNameLst>
                                          <p:attrName>ppt_x</p:attrName>
                                        </p:attrNameLst>
                                      </p:cBhvr>
                                      <p:tavLst>
                                        <p:tav tm="0">
                                          <p:val>
                                            <p:strVal val="#ppt_x"/>
                                          </p:val>
                                        </p:tav>
                                        <p:tav tm="100000">
                                          <p:val>
                                            <p:strVal val="#ppt_x"/>
                                          </p:val>
                                        </p:tav>
                                      </p:tavLst>
                                    </p:anim>
                                    <p:anim calcmode="lin" valueType="num">
                                      <p:cBhvr additive="base">
                                        <p:cTn id="55" dur="500" fill="hold"/>
                                        <p:tgtEl>
                                          <p:spTgt spid="35639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56403"/>
                                        </p:tgtEl>
                                        <p:attrNameLst>
                                          <p:attrName>style.visibility</p:attrName>
                                        </p:attrNameLst>
                                      </p:cBhvr>
                                      <p:to>
                                        <p:strVal val="visible"/>
                                      </p:to>
                                    </p:set>
                                    <p:anim calcmode="lin" valueType="num">
                                      <p:cBhvr additive="base">
                                        <p:cTn id="60" dur="500" fill="hold"/>
                                        <p:tgtEl>
                                          <p:spTgt spid="356403"/>
                                        </p:tgtEl>
                                        <p:attrNameLst>
                                          <p:attrName>ppt_x</p:attrName>
                                        </p:attrNameLst>
                                      </p:cBhvr>
                                      <p:tavLst>
                                        <p:tav tm="0">
                                          <p:val>
                                            <p:strVal val="#ppt_x"/>
                                          </p:val>
                                        </p:tav>
                                        <p:tav tm="100000">
                                          <p:val>
                                            <p:strVal val="#ppt_x"/>
                                          </p:val>
                                        </p:tav>
                                      </p:tavLst>
                                    </p:anim>
                                    <p:anim calcmode="lin" valueType="num">
                                      <p:cBhvr additive="base">
                                        <p:cTn id="61" dur="500" fill="hold"/>
                                        <p:tgtEl>
                                          <p:spTgt spid="35640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ppt_x"/>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additive="base">
                                        <p:cTn id="78" dur="500" fill="hold"/>
                                        <p:tgtEl>
                                          <p:spTgt spid="6"/>
                                        </p:tgtEl>
                                        <p:attrNameLst>
                                          <p:attrName>ppt_x</p:attrName>
                                        </p:attrNameLst>
                                      </p:cBhvr>
                                      <p:tavLst>
                                        <p:tav tm="0">
                                          <p:val>
                                            <p:strVal val="#ppt_x"/>
                                          </p:val>
                                        </p:tav>
                                        <p:tav tm="100000">
                                          <p:val>
                                            <p:strVal val="#ppt_x"/>
                                          </p:val>
                                        </p:tav>
                                      </p:tavLst>
                                    </p:anim>
                                    <p:anim calcmode="lin" valueType="num">
                                      <p:cBhvr additive="base">
                                        <p:cTn id="7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500" fill="hold"/>
                                        <p:tgtEl>
                                          <p:spTgt spid="7"/>
                                        </p:tgtEl>
                                        <p:attrNameLst>
                                          <p:attrName>ppt_x</p:attrName>
                                        </p:attrNameLst>
                                      </p:cBhvr>
                                      <p:tavLst>
                                        <p:tav tm="0">
                                          <p:val>
                                            <p:strVal val="#ppt_x"/>
                                          </p:val>
                                        </p:tav>
                                        <p:tav tm="100000">
                                          <p:val>
                                            <p:strVal val="#ppt_x"/>
                                          </p:val>
                                        </p:tav>
                                      </p:tavLst>
                                    </p:anim>
                                    <p:anim calcmode="lin" valueType="num">
                                      <p:cBhvr additive="base">
                                        <p:cTn id="8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8"/>
                                        </p:tgtEl>
                                        <p:attrNameLst>
                                          <p:attrName>style.visibility</p:attrName>
                                        </p:attrNameLst>
                                      </p:cBhvr>
                                      <p:to>
                                        <p:strVal val="visible"/>
                                      </p:to>
                                    </p:set>
                                    <p:anim calcmode="lin" valueType="num">
                                      <p:cBhvr additive="base">
                                        <p:cTn id="90" dur="500" fill="hold"/>
                                        <p:tgtEl>
                                          <p:spTgt spid="8"/>
                                        </p:tgtEl>
                                        <p:attrNameLst>
                                          <p:attrName>ppt_x</p:attrName>
                                        </p:attrNameLst>
                                      </p:cBhvr>
                                      <p:tavLst>
                                        <p:tav tm="0">
                                          <p:val>
                                            <p:strVal val="#ppt_x"/>
                                          </p:val>
                                        </p:tav>
                                        <p:tav tm="100000">
                                          <p:val>
                                            <p:strVal val="#ppt_x"/>
                                          </p:val>
                                        </p:tav>
                                      </p:tavLst>
                                    </p:anim>
                                    <p:anim calcmode="lin" valueType="num">
                                      <p:cBhvr additive="base">
                                        <p:cTn id="9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additive="base">
                                        <p:cTn id="102" dur="500" fill="hold"/>
                                        <p:tgtEl>
                                          <p:spTgt spid="10"/>
                                        </p:tgtEl>
                                        <p:attrNameLst>
                                          <p:attrName>ppt_x</p:attrName>
                                        </p:attrNameLst>
                                      </p:cBhvr>
                                      <p:tavLst>
                                        <p:tav tm="0">
                                          <p:val>
                                            <p:strVal val="#ppt_x"/>
                                          </p:val>
                                        </p:tav>
                                        <p:tav tm="100000">
                                          <p:val>
                                            <p:strVal val="#ppt_x"/>
                                          </p:val>
                                        </p:tav>
                                      </p:tavLst>
                                    </p:anim>
                                    <p:anim calcmode="lin" valueType="num">
                                      <p:cBhvr additive="base">
                                        <p:cTn id="10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11"/>
                                        </p:tgtEl>
                                        <p:attrNameLst>
                                          <p:attrName>style.visibility</p:attrName>
                                        </p:attrNameLst>
                                      </p:cBhvr>
                                      <p:to>
                                        <p:strVal val="visible"/>
                                      </p:to>
                                    </p:set>
                                    <p:anim calcmode="lin" valueType="num">
                                      <p:cBhvr additive="base">
                                        <p:cTn id="108" dur="500" fill="hold"/>
                                        <p:tgtEl>
                                          <p:spTgt spid="11"/>
                                        </p:tgtEl>
                                        <p:attrNameLst>
                                          <p:attrName>ppt_x</p:attrName>
                                        </p:attrNameLst>
                                      </p:cBhvr>
                                      <p:tavLst>
                                        <p:tav tm="0">
                                          <p:val>
                                            <p:strVal val="#ppt_x"/>
                                          </p:val>
                                        </p:tav>
                                        <p:tav tm="100000">
                                          <p:val>
                                            <p:strVal val="#ppt_x"/>
                                          </p:val>
                                        </p:tav>
                                      </p:tavLst>
                                    </p:anim>
                                    <p:anim calcmode="lin" valueType="num">
                                      <p:cBhvr additive="base">
                                        <p:cTn id="10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additive="base">
                                        <p:cTn id="114" dur="500" fill="hold"/>
                                        <p:tgtEl>
                                          <p:spTgt spid="12"/>
                                        </p:tgtEl>
                                        <p:attrNameLst>
                                          <p:attrName>ppt_x</p:attrName>
                                        </p:attrNameLst>
                                      </p:cBhvr>
                                      <p:tavLst>
                                        <p:tav tm="0">
                                          <p:val>
                                            <p:strVal val="#ppt_x"/>
                                          </p:val>
                                        </p:tav>
                                        <p:tav tm="100000">
                                          <p:val>
                                            <p:strVal val="#ppt_x"/>
                                          </p:val>
                                        </p:tav>
                                      </p:tavLst>
                                    </p:anim>
                                    <p:anim calcmode="lin" valueType="num">
                                      <p:cBhvr additive="base">
                                        <p:cTn id="1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94" grpId="0"/>
      <p:bldP spid="356395" grpId="0"/>
      <p:bldP spid="356396" grpId="0"/>
      <p:bldP spid="356397" grpId="0"/>
      <p:bldP spid="356398" grpId="0"/>
      <p:bldP spid="356400" grpId="0"/>
      <p:bldP spid="356401" grpId="0"/>
      <p:bldP spid="356402" grpId="0"/>
      <p:bldP spid="356403" grpId="0"/>
      <p:bldP spid="4" grpId="0"/>
      <p:bldP spid="5" grpId="0"/>
      <p:bldP spid="6" grpId="0"/>
      <p:bldP spid="7" grpId="0"/>
      <p:bldP spid="8" grpId="0"/>
      <p:bldP spid="9" grpId="0"/>
      <p:bldP spid="10" grpId="0"/>
      <p:bldP spid="11"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304800"/>
            <a:ext cx="8458200" cy="1219200"/>
          </a:xfrm>
        </p:spPr>
        <p:txBody>
          <a:bodyPr anchor="t"/>
          <a:lstStyle/>
          <a:p>
            <a:pPr rtl="1">
              <a:lnSpc>
                <a:spcPts val="3100"/>
              </a:lnSpc>
            </a:pPr>
            <a:r>
              <a:rPr lang="fa-IR" sz="2800" dirty="0">
                <a:solidFill>
                  <a:schemeClr val="bg1"/>
                </a:solidFill>
                <a:cs typeface="MRT_Tehran" pitchFamily="2" charset="-78"/>
              </a:rPr>
              <a:t>آزمون </a:t>
            </a:r>
            <a:r>
              <a:rPr lang="fa-IR" sz="2800" dirty="0" smtClean="0">
                <a:solidFill>
                  <a:schemeClr val="bg1"/>
                </a:solidFill>
                <a:cs typeface="MRT_Tehran" pitchFamily="2" charset="-78"/>
              </a:rPr>
              <a:t>هاي </a:t>
            </a:r>
            <a:r>
              <a:rPr lang="fa-IR" sz="2800" dirty="0">
                <a:solidFill>
                  <a:schemeClr val="bg1"/>
                </a:solidFill>
                <a:cs typeface="MRT_Tehran" pitchFamily="2" charset="-78"/>
              </a:rPr>
              <a:t>استاندارد شده و آزمو ن </a:t>
            </a:r>
            <a:r>
              <a:rPr lang="fa-IR" sz="2800" dirty="0" smtClean="0">
                <a:solidFill>
                  <a:schemeClr val="bg1"/>
                </a:solidFill>
                <a:cs typeface="MRT_Tehran" pitchFamily="2" charset="-78"/>
              </a:rPr>
              <a:t>هاي </a:t>
            </a:r>
            <a:r>
              <a:rPr lang="fa-IR" sz="2800" dirty="0">
                <a:solidFill>
                  <a:schemeClr val="bg1"/>
                </a:solidFill>
                <a:cs typeface="MRT_Tehran" pitchFamily="2" charset="-78"/>
              </a:rPr>
              <a:t>معلم ساخته </a:t>
            </a:r>
            <a:r>
              <a:rPr lang="fa-IR" sz="2800" dirty="0" smtClean="0">
                <a:solidFill>
                  <a:schemeClr val="bg1"/>
                </a:solidFill>
                <a:cs typeface="MRT_Tehran" pitchFamily="2" charset="-78"/>
              </a:rPr>
              <a:t/>
            </a:r>
            <a:br>
              <a:rPr lang="fa-IR" sz="2800" dirty="0" smtClean="0">
                <a:solidFill>
                  <a:schemeClr val="bg1"/>
                </a:solidFill>
                <a:cs typeface="MRT_Tehran" pitchFamily="2" charset="-78"/>
              </a:rPr>
            </a:br>
            <a:r>
              <a:rPr lang="en-US" sz="2800" dirty="0" smtClean="0">
                <a:solidFill>
                  <a:schemeClr val="bg1"/>
                </a:solidFill>
                <a:cs typeface="MRT_Tehran" pitchFamily="2" charset="-78"/>
              </a:rPr>
              <a:t> </a:t>
            </a:r>
            <a:r>
              <a:rPr lang="fa-IR" sz="2800" dirty="0" smtClean="0">
                <a:solidFill>
                  <a:schemeClr val="bg1"/>
                </a:solidFill>
                <a:cs typeface="MRT_Tehran" pitchFamily="2" charset="-78"/>
              </a:rPr>
              <a:t>از جنبه هاي ذيل </a:t>
            </a:r>
            <a:r>
              <a:rPr lang="fa-IR" sz="2800" dirty="0">
                <a:solidFill>
                  <a:schemeClr val="bg1"/>
                </a:solidFill>
                <a:cs typeface="MRT_Tehran" pitchFamily="2" charset="-78"/>
              </a:rPr>
              <a:t>با يكديگر متفاوتند:</a:t>
            </a:r>
            <a:endParaRPr lang="en-US" sz="2800" dirty="0">
              <a:solidFill>
                <a:schemeClr val="bg1"/>
              </a:solidFill>
              <a:cs typeface="MRT_Tehran" pitchFamily="2" charset="-78"/>
            </a:endParaRPr>
          </a:p>
        </p:txBody>
      </p:sp>
      <p:sp>
        <p:nvSpPr>
          <p:cNvPr id="4099" name="Rectangle 3"/>
          <p:cNvSpPr>
            <a:spLocks noGrp="1" noChangeArrowheads="1"/>
          </p:cNvSpPr>
          <p:nvPr>
            <p:ph type="body" idx="1"/>
          </p:nvPr>
        </p:nvSpPr>
        <p:spPr>
          <a:xfrm>
            <a:off x="228600" y="1219200"/>
            <a:ext cx="8763000" cy="5334000"/>
          </a:xfrm>
        </p:spPr>
        <p:style>
          <a:lnRef idx="2">
            <a:schemeClr val="accent5"/>
          </a:lnRef>
          <a:fillRef idx="1">
            <a:schemeClr val="lt1"/>
          </a:fillRef>
          <a:effectRef idx="0">
            <a:schemeClr val="accent5"/>
          </a:effectRef>
          <a:fontRef idx="minor">
            <a:schemeClr val="dk1"/>
          </a:fontRef>
        </p:style>
        <p:txBody>
          <a:bodyPr anchor="ctr"/>
          <a:lstStyle/>
          <a:p>
            <a:pPr marL="144000" algn="ctr" rtl="1">
              <a:spcBef>
                <a:spcPts val="0"/>
              </a:spcBef>
              <a:buClr>
                <a:srgbClr val="FF0000"/>
              </a:buClr>
              <a:buSzPct val="115000"/>
              <a:buFont typeface="Wingdings" pitchFamily="2" charset="2"/>
              <a:buChar char="ü"/>
            </a:pPr>
            <a:r>
              <a:rPr lang="fa-IR" sz="3600" dirty="0">
                <a:cs typeface="MRT_Liner XL" pitchFamily="2" charset="-78"/>
              </a:rPr>
              <a:t>انتخاب آزمون به وسيله متخصصان موضوعي با </a:t>
            </a:r>
            <a:r>
              <a:rPr lang="fa-IR" sz="3600" dirty="0" smtClean="0">
                <a:cs typeface="MRT_Liner XL" pitchFamily="2" charset="-78"/>
              </a:rPr>
              <a:t>بررسيهاي گسترده برنامه </a:t>
            </a:r>
            <a:r>
              <a:rPr lang="fa-IR" sz="3600" dirty="0">
                <a:cs typeface="MRT_Liner XL" pitchFamily="2" charset="-78"/>
              </a:rPr>
              <a:t>درسي </a:t>
            </a:r>
            <a:r>
              <a:rPr lang="fa-IR" sz="3600" dirty="0" smtClean="0">
                <a:cs typeface="MRT_Liner XL" pitchFamily="2" charset="-78"/>
              </a:rPr>
              <a:t>وتهيه </a:t>
            </a:r>
            <a:r>
              <a:rPr lang="fa-IR" sz="3600" dirty="0">
                <a:cs typeface="MRT_Liner XL" pitchFamily="2" charset="-78"/>
              </a:rPr>
              <a:t>نمونه </a:t>
            </a:r>
            <a:r>
              <a:rPr lang="fa-IR" sz="3600" dirty="0" smtClean="0">
                <a:cs typeface="MRT_Liner XL" pitchFamily="2" charset="-78"/>
              </a:rPr>
              <a:t>اي معرف </a:t>
            </a:r>
          </a:p>
          <a:p>
            <a:pPr marL="144000" algn="ctr" rtl="1">
              <a:spcBef>
                <a:spcPts val="0"/>
              </a:spcBef>
              <a:buClr>
                <a:srgbClr val="FF0000"/>
              </a:buClr>
              <a:buSzPct val="115000"/>
              <a:buFont typeface="Wingdings" pitchFamily="2" charset="2"/>
              <a:buChar char="ü"/>
            </a:pPr>
            <a:r>
              <a:rPr lang="fa-IR" sz="3600" dirty="0">
                <a:cs typeface="MRT_Liner XL" pitchFamily="2" charset="-78"/>
              </a:rPr>
              <a:t>تدوين و اجراي مقدماتي نسخه اوليه آزمون بر </a:t>
            </a:r>
            <a:endParaRPr lang="fa-IR" sz="3600" dirty="0" smtClean="0">
              <a:cs typeface="MRT_Liner XL" pitchFamily="2" charset="-78"/>
            </a:endParaRPr>
          </a:p>
          <a:p>
            <a:pPr marL="0" indent="0" algn="ctr" rtl="1">
              <a:spcBef>
                <a:spcPts val="0"/>
              </a:spcBef>
              <a:buClr>
                <a:srgbClr val="FF0000"/>
              </a:buClr>
              <a:buSzPct val="115000"/>
              <a:buNone/>
            </a:pPr>
            <a:r>
              <a:rPr lang="fa-IR" sz="3600" dirty="0" smtClean="0">
                <a:cs typeface="MRT_Liner XL" pitchFamily="2" charset="-78"/>
              </a:rPr>
              <a:t>پايه </a:t>
            </a:r>
            <a:r>
              <a:rPr lang="fa-IR" sz="3600" dirty="0">
                <a:cs typeface="MRT_Liner XL" pitchFamily="2" charset="-78"/>
              </a:rPr>
              <a:t>محتواي نمونه </a:t>
            </a:r>
            <a:r>
              <a:rPr lang="fa-IR" sz="3600" dirty="0" smtClean="0">
                <a:cs typeface="MRT_Liner XL" pitchFamily="2" charset="-78"/>
              </a:rPr>
              <a:t>تهيه شده وبادرنظر گرفتن</a:t>
            </a:r>
          </a:p>
          <a:p>
            <a:pPr marL="0" indent="0" algn="ctr" rtl="1">
              <a:spcBef>
                <a:spcPts val="0"/>
              </a:spcBef>
              <a:buClr>
                <a:srgbClr val="FF0000"/>
              </a:buClr>
              <a:buSzPct val="115000"/>
              <a:buNone/>
            </a:pPr>
            <a:r>
              <a:rPr lang="fa-IR" sz="3600" dirty="0" smtClean="0">
                <a:cs typeface="MRT_Liner XL" pitchFamily="2" charset="-78"/>
              </a:rPr>
              <a:t> هد فهاي آزمون </a:t>
            </a:r>
          </a:p>
          <a:p>
            <a:pPr marL="144000" algn="ctr" rtl="1">
              <a:spcBef>
                <a:spcPts val="0"/>
              </a:spcBef>
              <a:buClr>
                <a:srgbClr val="FF0000"/>
              </a:buClr>
              <a:buSzPct val="115000"/>
              <a:buFont typeface="Wingdings" pitchFamily="2" charset="2"/>
              <a:buChar char="ü"/>
            </a:pPr>
            <a:r>
              <a:rPr lang="fa-IR" sz="3600" dirty="0">
                <a:cs typeface="MRT_Liner XL" pitchFamily="2" charset="-78"/>
              </a:rPr>
              <a:t>تدوين ويژگي </a:t>
            </a:r>
            <a:r>
              <a:rPr lang="fa-IR" sz="3600" dirty="0" smtClean="0">
                <a:cs typeface="MRT_Liner XL" pitchFamily="2" charset="-78"/>
              </a:rPr>
              <a:t>هاي </a:t>
            </a:r>
            <a:r>
              <a:rPr lang="fa-IR" sz="3600" dirty="0">
                <a:cs typeface="MRT_Liner XL" pitchFamily="2" charset="-78"/>
              </a:rPr>
              <a:t>فنی آزمون </a:t>
            </a:r>
            <a:r>
              <a:rPr lang="fa-IR" sz="3600" dirty="0" smtClean="0">
                <a:cs typeface="MRT_Liner XL" pitchFamily="2" charset="-78"/>
              </a:rPr>
              <a:t>همزمان </a:t>
            </a:r>
            <a:r>
              <a:rPr lang="fa-IR" sz="3600" dirty="0">
                <a:cs typeface="MRT_Liner XL" pitchFamily="2" charset="-78"/>
              </a:rPr>
              <a:t>با </a:t>
            </a:r>
            <a:endParaRPr lang="fa-IR" sz="3600" dirty="0" smtClean="0">
              <a:cs typeface="MRT_Liner XL" pitchFamily="2" charset="-78"/>
            </a:endParaRPr>
          </a:p>
          <a:p>
            <a:pPr marL="0" indent="0" algn="ctr" rtl="1">
              <a:spcBef>
                <a:spcPts val="0"/>
              </a:spcBef>
              <a:buClr>
                <a:srgbClr val="FF0000"/>
              </a:buClr>
              <a:buSzPct val="115000"/>
              <a:buNone/>
            </a:pPr>
            <a:r>
              <a:rPr lang="fa-IR" sz="3600" dirty="0" smtClean="0">
                <a:cs typeface="MRT_Liner XL" pitchFamily="2" charset="-78"/>
              </a:rPr>
              <a:t>تهيه </a:t>
            </a:r>
            <a:r>
              <a:rPr lang="fa-IR" sz="3600" dirty="0">
                <a:cs typeface="MRT_Liner XL" pitchFamily="2" charset="-78"/>
              </a:rPr>
              <a:t>نسخه </a:t>
            </a:r>
            <a:r>
              <a:rPr lang="fa-IR" sz="3600" dirty="0" smtClean="0">
                <a:cs typeface="MRT_Liner XL" pitchFamily="2" charset="-78"/>
              </a:rPr>
              <a:t>نهايی.</a:t>
            </a:r>
          </a:p>
          <a:p>
            <a:pPr marL="144000" algn="ctr" rtl="1">
              <a:spcBef>
                <a:spcPts val="0"/>
              </a:spcBef>
              <a:buClr>
                <a:srgbClr val="FF0000"/>
              </a:buClr>
              <a:buSzPct val="115000"/>
              <a:buFont typeface="Wingdings" pitchFamily="2" charset="2"/>
              <a:buChar char="ü"/>
            </a:pPr>
            <a:r>
              <a:rPr lang="fa-IR" sz="3600" dirty="0" smtClean="0">
                <a:cs typeface="MRT_Liner XL" pitchFamily="2" charset="-78"/>
              </a:rPr>
              <a:t> </a:t>
            </a:r>
            <a:r>
              <a:rPr lang="fa-IR" sz="3600" dirty="0">
                <a:cs typeface="MRT_Liner XL" pitchFamily="2" charset="-78"/>
              </a:rPr>
              <a:t>دستورالعمل استاندارد شده براي اجرا </a:t>
            </a:r>
            <a:r>
              <a:rPr lang="fa-IR" sz="3600" dirty="0" smtClean="0">
                <a:cs typeface="MRT_Liner XL" pitchFamily="2" charset="-78"/>
              </a:rPr>
              <a:t>و</a:t>
            </a:r>
          </a:p>
          <a:p>
            <a:pPr marL="0" indent="0" algn="ctr" rtl="1">
              <a:spcBef>
                <a:spcPts val="0"/>
              </a:spcBef>
              <a:buClr>
                <a:srgbClr val="FF0000"/>
              </a:buClr>
              <a:buSzPct val="115000"/>
              <a:buNone/>
            </a:pPr>
            <a:r>
              <a:rPr lang="fa-IR" sz="3600" dirty="0" smtClean="0">
                <a:cs typeface="MRT_Liner XL" pitchFamily="2" charset="-78"/>
              </a:rPr>
              <a:t> </a:t>
            </a:r>
            <a:r>
              <a:rPr lang="fa-IR" sz="3600" dirty="0">
                <a:cs typeface="MRT_Liner XL" pitchFamily="2" charset="-78"/>
              </a:rPr>
              <a:t>نمره گذاري آزمون.</a:t>
            </a:r>
            <a:endParaRPr lang="en-US" sz="3600" dirty="0">
              <a:cs typeface="MRT_Liner XL" pitchFamily="2" charset="-78"/>
            </a:endParaRPr>
          </a:p>
        </p:txBody>
      </p:sp>
      <p:sp>
        <p:nvSpPr>
          <p:cNvPr id="3" name="Slide Number Placeholder 2"/>
          <p:cNvSpPr>
            <a:spLocks noGrp="1"/>
          </p:cNvSpPr>
          <p:nvPr>
            <p:ph type="sldNum" sz="quarter" idx="12"/>
          </p:nvPr>
        </p:nvSpPr>
        <p:spPr/>
        <p:txBody>
          <a:bodyPr/>
          <a:lstStyle/>
          <a:p>
            <a:fld id="{D6C26ED2-1303-4D81-8B3F-1E3D7CC9534F}" type="slidenum">
              <a:rPr lang="en-US" smtClean="0">
                <a:solidFill>
                  <a:srgbClr val="000000"/>
                </a:solidFill>
              </a:rPr>
              <a:pPr/>
              <a:t>81</a:t>
            </a:fld>
            <a:endParaRPr lang="en-US">
              <a:solidFill>
                <a:srgbClr val="000000"/>
              </a:solidFill>
            </a:endParaRPr>
          </a:p>
        </p:txBody>
      </p:sp>
    </p:spTree>
    <p:extLst>
      <p:ext uri="{BB962C8B-B14F-4D97-AF65-F5344CB8AC3E}">
        <p14:creationId xmlns:p14="http://schemas.microsoft.com/office/powerpoint/2010/main" val="40840331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990599"/>
          </a:xfrm>
        </p:spPr>
        <p:txBody>
          <a:bodyPr>
            <a:normAutofit/>
          </a:bodyPr>
          <a:lstStyle/>
          <a:p>
            <a:r>
              <a:rPr lang="fa-IR" sz="5400" b="1" dirty="0" smtClean="0">
                <a:solidFill>
                  <a:schemeClr val="bg1"/>
                </a:solidFill>
                <a:effectLst>
                  <a:outerShdw blurRad="38100" dist="38100" dir="2700000" algn="tl">
                    <a:srgbClr val="000000">
                      <a:alpha val="43137"/>
                    </a:srgbClr>
                  </a:outerShdw>
                </a:effectLst>
                <a:cs typeface="+mn-cs"/>
              </a:rPr>
              <a:t>آزمون استاندارد</a:t>
            </a:r>
            <a:endParaRPr lang="en-US" sz="5400" b="1" dirty="0">
              <a:solidFill>
                <a:schemeClr val="bg1"/>
              </a:solidFill>
              <a:effectLst>
                <a:outerShdw blurRad="38100" dist="38100" dir="2700000" algn="tl">
                  <a:srgbClr val="000000">
                    <a:alpha val="43137"/>
                  </a:srgbClr>
                </a:outerShdw>
              </a:effectLst>
              <a:cs typeface="+mn-cs"/>
            </a:endParaRPr>
          </a:p>
        </p:txBody>
      </p:sp>
      <p:sp>
        <p:nvSpPr>
          <p:cNvPr id="3" name="Subtitle 2"/>
          <p:cNvSpPr>
            <a:spLocks noGrp="1"/>
          </p:cNvSpPr>
          <p:nvPr>
            <p:ph type="subTitle" idx="1"/>
          </p:nvPr>
        </p:nvSpPr>
        <p:spPr>
          <a:xfrm>
            <a:off x="0" y="914400"/>
            <a:ext cx="9144000" cy="4572000"/>
          </a:xfrm>
        </p:spPr>
        <p:txBody>
          <a:bodyPr>
            <a:noAutofit/>
          </a:bodyPr>
          <a:lstStyle/>
          <a:p>
            <a:pPr marL="457200" indent="-457200" algn="r" rtl="1">
              <a:spcBef>
                <a:spcPts val="0"/>
              </a:spcBef>
              <a:buFont typeface="Wingdings" pitchFamily="2" charset="2"/>
              <a:buChar char="ü"/>
            </a:pPr>
            <a:r>
              <a:rPr lang="fa-IR" b="1" dirty="0" smtClean="0">
                <a:solidFill>
                  <a:srgbClr val="FFFF00"/>
                </a:solidFill>
              </a:rPr>
              <a:t>تعيين هدفهاي آموزشي .</a:t>
            </a:r>
          </a:p>
          <a:p>
            <a:pPr marL="457200" indent="-457200" algn="r" rtl="1">
              <a:spcBef>
                <a:spcPts val="0"/>
              </a:spcBef>
              <a:buFont typeface="Wingdings" pitchFamily="2" charset="2"/>
              <a:buChar char="ü"/>
            </a:pPr>
            <a:r>
              <a:rPr lang="fa-IR" b="1" dirty="0" smtClean="0">
                <a:solidFill>
                  <a:srgbClr val="00FF00"/>
                </a:solidFill>
              </a:rPr>
              <a:t>تهيه فرم محتواي آزمون(تعدادسوال- بررسي توسط متخصصان موضوعي وروانسنجي – انتخاب گروه نمونه-اجراء ).</a:t>
            </a:r>
          </a:p>
          <a:p>
            <a:pPr marL="457200" indent="-457200" algn="r" rtl="1">
              <a:spcBef>
                <a:spcPts val="0"/>
              </a:spcBef>
              <a:buFont typeface="Wingdings" pitchFamily="2" charset="2"/>
              <a:buChar char="ü"/>
            </a:pPr>
            <a:r>
              <a:rPr lang="fa-IR" b="1" dirty="0" smtClean="0">
                <a:solidFill>
                  <a:schemeClr val="bg1"/>
                </a:solidFill>
              </a:rPr>
              <a:t>تجزيه وتحليل سئوالها (ضريب دشواري وتميز- ضرايب همبستگي- حذف سئوالهاي نامناسب – پايايي – ميانگين – انحراف معيار- تنظيم سئوالات – اجراء مجدد) .</a:t>
            </a:r>
          </a:p>
          <a:p>
            <a:pPr algn="r" rtl="1">
              <a:spcBef>
                <a:spcPts val="0"/>
              </a:spcBef>
              <a:buFont typeface="Wingdings" pitchFamily="2" charset="2"/>
              <a:buChar char="ü"/>
            </a:pPr>
            <a:r>
              <a:rPr lang="fa-IR" b="1" dirty="0" smtClean="0">
                <a:solidFill>
                  <a:srgbClr val="FFC000"/>
                </a:solidFill>
              </a:rPr>
              <a:t>فرم نهايي آزمون (تجزيه وتحليل مجدد، حذف، تنظيم سئوالات) .</a:t>
            </a:r>
          </a:p>
          <a:p>
            <a:pPr marL="457200" indent="-457200" algn="r" rtl="1">
              <a:spcBef>
                <a:spcPts val="0"/>
              </a:spcBef>
              <a:buFont typeface="Wingdings" pitchFamily="2" charset="2"/>
              <a:buChar char="ü"/>
            </a:pPr>
            <a:r>
              <a:rPr lang="fa-IR" b="1" dirty="0" smtClean="0">
                <a:solidFill>
                  <a:srgbClr val="C00000"/>
                </a:solidFill>
                <a:effectLst>
                  <a:outerShdw blurRad="38100" dist="38100" dir="2700000" algn="tl">
                    <a:srgbClr val="000000">
                      <a:alpha val="43137"/>
                    </a:srgbClr>
                  </a:outerShdw>
                </a:effectLst>
              </a:rPr>
              <a:t>تهيه وتنظيم جداول نرم آزمون .</a:t>
            </a:r>
            <a:endParaRPr lang="en-US" b="1" dirty="0">
              <a:solidFill>
                <a:srgbClr val="C0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a:xfrm>
            <a:off x="6934200" y="6492875"/>
            <a:ext cx="2133600" cy="365125"/>
          </a:xfrm>
        </p:spPr>
        <p:txBody>
          <a:bodyPr/>
          <a:lstStyle/>
          <a:p>
            <a:fld id="{2A631BCC-E3B1-4B11-9F83-AE696567D5EB}" type="slidenum">
              <a:rPr lang="en-US" sz="1800" smtClean="0">
                <a:solidFill>
                  <a:schemeClr val="bg1"/>
                </a:solidFill>
              </a:rPr>
              <a:pPr/>
              <a:t>82</a:t>
            </a:fld>
            <a:endParaRPr lang="en-US" sz="1800">
              <a:solidFill>
                <a:schemeClr val="bg1"/>
              </a:solidFill>
            </a:endParaRPr>
          </a:p>
        </p:txBody>
      </p:sp>
      <p:pic>
        <p:nvPicPr>
          <p:cNvPr id="6"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72" y="152400"/>
            <a:ext cx="6651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49265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4"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WordArt 5"/>
          <p:cNvSpPr>
            <a:spLocks noChangeArrowheads="1" noChangeShapeType="1" noTextEdit="1"/>
          </p:cNvSpPr>
          <p:nvPr/>
        </p:nvSpPr>
        <p:spPr bwMode="auto">
          <a:xfrm>
            <a:off x="6324600" y="2362200"/>
            <a:ext cx="2590800" cy="1524000"/>
          </a:xfrm>
          <a:prstGeom prst="rect">
            <a:avLst/>
          </a:prstGeom>
        </p:spPr>
        <p:txBody>
          <a:bodyPr wrap="none" fromWordArt="1">
            <a:prstTxWarp prst="textWave1">
              <a:avLst>
                <a:gd name="adj1" fmla="val 13005"/>
                <a:gd name="adj2" fmla="val 0"/>
              </a:avLst>
            </a:prstTxWarp>
          </a:bodyPr>
          <a:lstStyle/>
          <a:p>
            <a:pPr algn="ctr" rtl="1"/>
            <a:r>
              <a:rPr lang="fa-IR" sz="2800" kern="10">
                <a:ln w="9525">
                  <a:solidFill>
                    <a:srgbClr val="FF3300"/>
                  </a:solidFill>
                  <a:round/>
                  <a:headEnd/>
                  <a:tailEnd/>
                </a:ln>
                <a:solidFill>
                  <a:srgbClr val="996633"/>
                </a:solidFill>
                <a:effectLst>
                  <a:outerShdw dist="53882" dir="2700000" algn="ctr" rotWithShape="0">
                    <a:srgbClr val="C0C0C0">
                      <a:alpha val="79999"/>
                    </a:srgbClr>
                  </a:outerShdw>
                </a:effectLst>
                <a:latin typeface="Times New Roman"/>
                <a:cs typeface="Times New Roman"/>
              </a:rPr>
              <a:t>انواع آزمونهای کتبی پیشرفت تحصیلی</a:t>
            </a:r>
            <a:endParaRPr lang="en-US" sz="2800" kern="10">
              <a:ln w="9525">
                <a:solidFill>
                  <a:srgbClr val="FF3300"/>
                </a:solidFill>
                <a:round/>
                <a:headEnd/>
                <a:tailEnd/>
              </a:ln>
              <a:solidFill>
                <a:srgbClr val="996633"/>
              </a:solidFill>
              <a:effectLst>
                <a:outerShdw dist="53882" dir="2700000" algn="ctr" rotWithShape="0">
                  <a:srgbClr val="C0C0C0">
                    <a:alpha val="79999"/>
                  </a:srgbClr>
                </a:outerShdw>
              </a:effectLst>
              <a:latin typeface="Times New Roman"/>
              <a:cs typeface="Times New Roman"/>
            </a:endParaRPr>
          </a:p>
        </p:txBody>
      </p:sp>
      <p:sp>
        <p:nvSpPr>
          <p:cNvPr id="357380" name="WordArt 6"/>
          <p:cNvSpPr>
            <a:spLocks noChangeArrowheads="1" noChangeShapeType="1" noTextEdit="1"/>
          </p:cNvSpPr>
          <p:nvPr/>
        </p:nvSpPr>
        <p:spPr bwMode="auto">
          <a:xfrm>
            <a:off x="3657600" y="1143000"/>
            <a:ext cx="2314575" cy="571500"/>
          </a:xfrm>
          <a:prstGeom prst="rect">
            <a:avLst/>
          </a:prstGeom>
        </p:spPr>
        <p:txBody>
          <a:bodyPr spcFirstLastPara="1" wrap="none" fromWordArt="1">
            <a:prstTxWarp prst="textArchUp">
              <a:avLst>
                <a:gd name="adj" fmla="val 10800000"/>
              </a:avLst>
            </a:prstTxWarp>
          </a:bodyPr>
          <a:lstStyle/>
          <a:p>
            <a:pPr algn="ctr" rtl="1"/>
            <a:r>
              <a:rPr lang="fa-IR" sz="3200" kern="10">
                <a:ln w="9525">
                  <a:solidFill>
                    <a:srgbClr val="000000"/>
                  </a:solidFill>
                  <a:round/>
                  <a:headEnd/>
                  <a:tailEnd/>
                </a:ln>
                <a:solidFill>
                  <a:srgbClr val="000000"/>
                </a:solidFill>
                <a:cs typeface="B Kamran"/>
              </a:rPr>
              <a:t>عینی یابسته پاسخ</a:t>
            </a:r>
            <a:endParaRPr lang="en-US" sz="3200" kern="10">
              <a:ln w="9525">
                <a:solidFill>
                  <a:srgbClr val="000000"/>
                </a:solidFill>
                <a:round/>
                <a:headEnd/>
                <a:tailEnd/>
              </a:ln>
              <a:solidFill>
                <a:srgbClr val="000000"/>
              </a:solidFill>
              <a:cs typeface="B Kamran"/>
            </a:endParaRPr>
          </a:p>
        </p:txBody>
      </p:sp>
      <p:sp>
        <p:nvSpPr>
          <p:cNvPr id="357381" name="WordArt 7"/>
          <p:cNvSpPr>
            <a:spLocks noChangeArrowheads="1" noChangeShapeType="1" noTextEdit="1"/>
          </p:cNvSpPr>
          <p:nvPr/>
        </p:nvSpPr>
        <p:spPr bwMode="auto">
          <a:xfrm>
            <a:off x="3505200" y="3200400"/>
            <a:ext cx="2438400" cy="571500"/>
          </a:xfrm>
          <a:prstGeom prst="rect">
            <a:avLst/>
          </a:prstGeom>
        </p:spPr>
        <p:txBody>
          <a:bodyPr spcFirstLastPara="1" wrap="none" fromWordArt="1">
            <a:prstTxWarp prst="textArchUp">
              <a:avLst>
                <a:gd name="adj" fmla="val 10800000"/>
              </a:avLst>
            </a:prstTxWarp>
          </a:bodyPr>
          <a:lstStyle/>
          <a:p>
            <a:pPr algn="ctr" rtl="1"/>
            <a:r>
              <a:rPr lang="fa-IR" sz="3200" kern="10">
                <a:ln w="9525">
                  <a:solidFill>
                    <a:srgbClr val="000000"/>
                  </a:solidFill>
                  <a:round/>
                  <a:headEnd/>
                  <a:tailEnd/>
                </a:ln>
                <a:solidFill>
                  <a:srgbClr val="000000"/>
                </a:solidFill>
                <a:cs typeface="B Kamran"/>
              </a:rPr>
              <a:t>تشریحی یابازپاسخ</a:t>
            </a:r>
            <a:endParaRPr lang="en-US" sz="3200" kern="10">
              <a:ln w="9525">
                <a:solidFill>
                  <a:srgbClr val="000000"/>
                </a:solidFill>
                <a:round/>
                <a:headEnd/>
                <a:tailEnd/>
              </a:ln>
              <a:solidFill>
                <a:srgbClr val="000000"/>
              </a:solidFill>
              <a:cs typeface="B Kamran"/>
            </a:endParaRPr>
          </a:p>
        </p:txBody>
      </p:sp>
      <p:sp>
        <p:nvSpPr>
          <p:cNvPr id="357382" name="WordArt 8"/>
          <p:cNvSpPr>
            <a:spLocks noChangeArrowheads="1" noChangeShapeType="1" noTextEdit="1"/>
          </p:cNvSpPr>
          <p:nvPr/>
        </p:nvSpPr>
        <p:spPr bwMode="auto">
          <a:xfrm>
            <a:off x="3786188" y="4800600"/>
            <a:ext cx="1571625" cy="647700"/>
          </a:xfrm>
          <a:prstGeom prst="rect">
            <a:avLst/>
          </a:prstGeom>
        </p:spPr>
        <p:txBody>
          <a:bodyPr spcFirstLastPara="1" wrap="none" fromWordArt="1">
            <a:prstTxWarp prst="textArchUp">
              <a:avLst>
                <a:gd name="adj" fmla="val 10800000"/>
              </a:avLst>
            </a:prstTxWarp>
          </a:bodyPr>
          <a:lstStyle/>
          <a:p>
            <a:pPr algn="ctr" rtl="1"/>
            <a:r>
              <a:rPr lang="fa-IR" sz="3600" kern="10">
                <a:ln w="9525">
                  <a:solidFill>
                    <a:srgbClr val="000000"/>
                  </a:solidFill>
                  <a:round/>
                  <a:headEnd/>
                  <a:tailEnd/>
                </a:ln>
                <a:solidFill>
                  <a:srgbClr val="000000"/>
                </a:solidFill>
                <a:cs typeface="B Kamran"/>
              </a:rPr>
              <a:t>کوته پاسخ</a:t>
            </a:r>
            <a:endParaRPr lang="en-US" sz="3600" kern="10">
              <a:ln w="9525">
                <a:solidFill>
                  <a:srgbClr val="000000"/>
                </a:solidFill>
                <a:round/>
                <a:headEnd/>
                <a:tailEnd/>
              </a:ln>
              <a:solidFill>
                <a:srgbClr val="000000"/>
              </a:solidFill>
              <a:cs typeface="B Kamran"/>
            </a:endParaRPr>
          </a:p>
        </p:txBody>
      </p:sp>
      <p:sp>
        <p:nvSpPr>
          <p:cNvPr id="357383" name="WordArt 9"/>
          <p:cNvSpPr>
            <a:spLocks noChangeArrowheads="1" noChangeShapeType="1" noTextEdit="1"/>
          </p:cNvSpPr>
          <p:nvPr/>
        </p:nvSpPr>
        <p:spPr bwMode="auto">
          <a:xfrm>
            <a:off x="647700" y="381000"/>
            <a:ext cx="1409700" cy="495300"/>
          </a:xfrm>
          <a:prstGeom prst="rect">
            <a:avLst/>
          </a:prstGeom>
        </p:spPr>
        <p:txBody>
          <a:bodyPr wrap="none" fromWordArt="1">
            <a:prstTxWarp prst="textPlain">
              <a:avLst>
                <a:gd name="adj" fmla="val 50000"/>
              </a:avLst>
            </a:prstTxWarp>
          </a:bodyPr>
          <a:lstStyle/>
          <a:p>
            <a:pPr algn="ctr" rtl="1"/>
            <a:r>
              <a:rPr lang="fa-IR" sz="2800" i="1" kern="10">
                <a:ln w="9525">
                  <a:solidFill>
                    <a:srgbClr val="000000"/>
                  </a:solidFill>
                  <a:round/>
                  <a:headEnd/>
                  <a:tailEnd/>
                </a:ln>
                <a:solidFill>
                  <a:srgbClr val="FF0000"/>
                </a:solidFill>
                <a:effectLst>
                  <a:outerShdw dist="35921" dir="2700000" algn="ctr" rotWithShape="0">
                    <a:srgbClr val="808080">
                      <a:alpha val="79999"/>
                    </a:srgbClr>
                  </a:outerShdw>
                </a:effectLst>
                <a:cs typeface="B Kamran"/>
              </a:rPr>
              <a:t>چندگزینه ای</a:t>
            </a:r>
            <a:endParaRPr lang="en-US" sz="2800" i="1" kern="10">
              <a:ln w="9525">
                <a:solidFill>
                  <a:srgbClr val="000000"/>
                </a:solidFill>
                <a:round/>
                <a:headEnd/>
                <a:tailEnd/>
              </a:ln>
              <a:solidFill>
                <a:srgbClr val="FF0000"/>
              </a:solidFill>
              <a:effectLst>
                <a:outerShdw dist="35921" dir="2700000" algn="ctr" rotWithShape="0">
                  <a:srgbClr val="808080">
                    <a:alpha val="79999"/>
                  </a:srgbClr>
                </a:outerShdw>
              </a:effectLst>
              <a:cs typeface="B Kamran"/>
            </a:endParaRPr>
          </a:p>
        </p:txBody>
      </p:sp>
      <p:sp>
        <p:nvSpPr>
          <p:cNvPr id="357384" name="WordArt 10"/>
          <p:cNvSpPr>
            <a:spLocks noChangeArrowheads="1" noChangeShapeType="1" noTextEdit="1"/>
          </p:cNvSpPr>
          <p:nvPr/>
        </p:nvSpPr>
        <p:spPr bwMode="auto">
          <a:xfrm>
            <a:off x="838200" y="952500"/>
            <a:ext cx="1190625" cy="495300"/>
          </a:xfrm>
          <a:prstGeom prst="rect">
            <a:avLst/>
          </a:prstGeom>
        </p:spPr>
        <p:txBody>
          <a:bodyPr wrap="none" fromWordArt="1">
            <a:prstTxWarp prst="textPlain">
              <a:avLst>
                <a:gd name="adj" fmla="val 50000"/>
              </a:avLst>
            </a:prstTxWarp>
          </a:bodyPr>
          <a:lstStyle/>
          <a:p>
            <a:pPr algn="ctr" rtl="1"/>
            <a:r>
              <a:rPr lang="fa-IR" sz="2800" i="1" kern="10">
                <a:ln w="9525">
                  <a:solidFill>
                    <a:srgbClr val="000000"/>
                  </a:solidFill>
                  <a:round/>
                  <a:headEnd/>
                  <a:tailEnd/>
                </a:ln>
                <a:solidFill>
                  <a:srgbClr val="FF0000"/>
                </a:solidFill>
                <a:effectLst>
                  <a:outerShdw dist="35921" dir="2700000" algn="ctr" rotWithShape="0">
                    <a:srgbClr val="808080">
                      <a:alpha val="79999"/>
                    </a:srgbClr>
                  </a:outerShdw>
                </a:effectLst>
                <a:cs typeface="B Kamran"/>
              </a:rPr>
              <a:t>جورکردنی</a:t>
            </a:r>
            <a:endParaRPr lang="en-US" sz="2800" i="1" kern="10">
              <a:ln w="9525">
                <a:solidFill>
                  <a:srgbClr val="000000"/>
                </a:solidFill>
                <a:round/>
                <a:headEnd/>
                <a:tailEnd/>
              </a:ln>
              <a:solidFill>
                <a:srgbClr val="FF0000"/>
              </a:solidFill>
              <a:effectLst>
                <a:outerShdw dist="35921" dir="2700000" algn="ctr" rotWithShape="0">
                  <a:srgbClr val="808080">
                    <a:alpha val="79999"/>
                  </a:srgbClr>
                </a:outerShdw>
              </a:effectLst>
              <a:cs typeface="B Kamran"/>
            </a:endParaRPr>
          </a:p>
        </p:txBody>
      </p:sp>
      <p:sp>
        <p:nvSpPr>
          <p:cNvPr id="357385" name="WordArt 11"/>
          <p:cNvSpPr>
            <a:spLocks noChangeArrowheads="1" noChangeShapeType="1" noTextEdit="1"/>
          </p:cNvSpPr>
          <p:nvPr/>
        </p:nvSpPr>
        <p:spPr bwMode="auto">
          <a:xfrm>
            <a:off x="657225" y="1600200"/>
            <a:ext cx="1323975" cy="495300"/>
          </a:xfrm>
          <a:prstGeom prst="rect">
            <a:avLst/>
          </a:prstGeom>
        </p:spPr>
        <p:txBody>
          <a:bodyPr wrap="none" fromWordArt="1">
            <a:prstTxWarp prst="textPlain">
              <a:avLst>
                <a:gd name="adj" fmla="val 50000"/>
              </a:avLst>
            </a:prstTxWarp>
          </a:bodyPr>
          <a:lstStyle/>
          <a:p>
            <a:pPr algn="ctr" rtl="1"/>
            <a:r>
              <a:rPr lang="fa-IR" sz="2800" i="1" kern="10">
                <a:ln w="9525">
                  <a:solidFill>
                    <a:srgbClr val="000000"/>
                  </a:solidFill>
                  <a:round/>
                  <a:headEnd/>
                  <a:tailEnd/>
                </a:ln>
                <a:solidFill>
                  <a:srgbClr val="FF0000"/>
                </a:solidFill>
                <a:effectLst>
                  <a:outerShdw dist="35921" dir="2700000" algn="ctr" rotWithShape="0">
                    <a:srgbClr val="808080">
                      <a:alpha val="79999"/>
                    </a:srgbClr>
                  </a:outerShdw>
                </a:effectLst>
                <a:cs typeface="B Kamran"/>
              </a:rPr>
              <a:t>صحیح-غلط</a:t>
            </a:r>
            <a:endParaRPr lang="en-US" sz="2800" i="1" kern="10">
              <a:ln w="9525">
                <a:solidFill>
                  <a:srgbClr val="000000"/>
                </a:solidFill>
                <a:round/>
                <a:headEnd/>
                <a:tailEnd/>
              </a:ln>
              <a:solidFill>
                <a:srgbClr val="FF0000"/>
              </a:solidFill>
              <a:effectLst>
                <a:outerShdw dist="35921" dir="2700000" algn="ctr" rotWithShape="0">
                  <a:srgbClr val="808080">
                    <a:alpha val="79999"/>
                  </a:srgbClr>
                </a:outerShdw>
              </a:effectLst>
              <a:cs typeface="B Kamran"/>
            </a:endParaRPr>
          </a:p>
        </p:txBody>
      </p:sp>
      <p:sp>
        <p:nvSpPr>
          <p:cNvPr id="357386" name="WordArt 12"/>
          <p:cNvSpPr>
            <a:spLocks noChangeArrowheads="1" noChangeShapeType="1" noTextEdit="1"/>
          </p:cNvSpPr>
          <p:nvPr/>
        </p:nvSpPr>
        <p:spPr bwMode="auto">
          <a:xfrm>
            <a:off x="228600" y="2514600"/>
            <a:ext cx="2571750" cy="495300"/>
          </a:xfrm>
          <a:prstGeom prst="rect">
            <a:avLst/>
          </a:prstGeom>
        </p:spPr>
        <p:txBody>
          <a:bodyPr wrap="none" fromWordArt="1">
            <a:prstTxWarp prst="textPlain">
              <a:avLst>
                <a:gd name="adj" fmla="val 50000"/>
              </a:avLst>
            </a:prstTxWarp>
          </a:bodyPr>
          <a:lstStyle/>
          <a:p>
            <a:pPr algn="ctr" rtl="1"/>
            <a:r>
              <a:rPr lang="fa-IR" sz="2800" i="1" kern="10">
                <a:ln w="9525">
                  <a:solidFill>
                    <a:srgbClr val="000000"/>
                  </a:solidFill>
                  <a:round/>
                  <a:headEnd/>
                  <a:tailEnd/>
                </a:ln>
                <a:solidFill>
                  <a:srgbClr val="66FF66"/>
                </a:solidFill>
                <a:effectLst>
                  <a:outerShdw dist="35921" dir="2700000" algn="ctr" rotWithShape="0">
                    <a:srgbClr val="808080">
                      <a:alpha val="79999"/>
                    </a:srgbClr>
                  </a:outerShdw>
                </a:effectLst>
                <a:cs typeface="B Kamran"/>
              </a:rPr>
              <a:t>تشریحی گسترده پاسخ</a:t>
            </a:r>
            <a:endParaRPr lang="en-US" sz="2800" i="1" kern="10">
              <a:ln w="9525">
                <a:solidFill>
                  <a:srgbClr val="000000"/>
                </a:solidFill>
                <a:round/>
                <a:headEnd/>
                <a:tailEnd/>
              </a:ln>
              <a:solidFill>
                <a:srgbClr val="66FF66"/>
              </a:solidFill>
              <a:effectLst>
                <a:outerShdw dist="35921" dir="2700000" algn="ctr" rotWithShape="0">
                  <a:srgbClr val="808080">
                    <a:alpha val="79999"/>
                  </a:srgbClr>
                </a:outerShdw>
              </a:effectLst>
              <a:cs typeface="B Kamran"/>
            </a:endParaRPr>
          </a:p>
        </p:txBody>
      </p:sp>
      <p:sp>
        <p:nvSpPr>
          <p:cNvPr id="357387" name="WordArt 13"/>
          <p:cNvSpPr>
            <a:spLocks noChangeArrowheads="1" noChangeShapeType="1" noTextEdit="1"/>
          </p:cNvSpPr>
          <p:nvPr/>
        </p:nvSpPr>
        <p:spPr bwMode="auto">
          <a:xfrm>
            <a:off x="381000" y="3619500"/>
            <a:ext cx="2371725" cy="495300"/>
          </a:xfrm>
          <a:prstGeom prst="rect">
            <a:avLst/>
          </a:prstGeom>
        </p:spPr>
        <p:txBody>
          <a:bodyPr wrap="none" fromWordArt="1">
            <a:prstTxWarp prst="textPlain">
              <a:avLst>
                <a:gd name="adj" fmla="val 50000"/>
              </a:avLst>
            </a:prstTxWarp>
          </a:bodyPr>
          <a:lstStyle/>
          <a:p>
            <a:pPr algn="ctr" rtl="1"/>
            <a:r>
              <a:rPr lang="fa-IR" sz="2800" i="1" kern="10">
                <a:ln w="9525">
                  <a:solidFill>
                    <a:srgbClr val="000000"/>
                  </a:solidFill>
                  <a:round/>
                  <a:headEnd/>
                  <a:tailEnd/>
                </a:ln>
                <a:solidFill>
                  <a:srgbClr val="66FF66"/>
                </a:solidFill>
                <a:effectLst>
                  <a:outerShdw dist="35921" dir="2700000" algn="ctr" rotWithShape="0">
                    <a:srgbClr val="808080">
                      <a:alpha val="79999"/>
                    </a:srgbClr>
                  </a:outerShdw>
                </a:effectLst>
                <a:cs typeface="B Kamran"/>
              </a:rPr>
              <a:t>تشریحی محدودپاسخ</a:t>
            </a:r>
            <a:endParaRPr lang="en-US" sz="2800" i="1" kern="10">
              <a:ln w="9525">
                <a:solidFill>
                  <a:srgbClr val="000000"/>
                </a:solidFill>
                <a:round/>
                <a:headEnd/>
                <a:tailEnd/>
              </a:ln>
              <a:solidFill>
                <a:srgbClr val="66FF66"/>
              </a:solidFill>
              <a:effectLst>
                <a:outerShdw dist="35921" dir="2700000" algn="ctr" rotWithShape="0">
                  <a:srgbClr val="808080">
                    <a:alpha val="79999"/>
                  </a:srgbClr>
                </a:outerShdw>
              </a:effectLst>
              <a:cs typeface="B Kamran"/>
            </a:endParaRPr>
          </a:p>
        </p:txBody>
      </p:sp>
      <p:sp>
        <p:nvSpPr>
          <p:cNvPr id="357388" name="WordArt 14"/>
          <p:cNvSpPr>
            <a:spLocks noChangeArrowheads="1" noChangeShapeType="1" noTextEdit="1"/>
          </p:cNvSpPr>
          <p:nvPr/>
        </p:nvSpPr>
        <p:spPr bwMode="auto">
          <a:xfrm>
            <a:off x="1847850" y="6019800"/>
            <a:ext cx="5448300" cy="762000"/>
          </a:xfrm>
          <a:prstGeom prst="rect">
            <a:avLst/>
          </a:prstGeom>
        </p:spPr>
        <p:txBody>
          <a:bodyPr wrap="none" fromWordArt="1">
            <a:prstTxWarp prst="textDeflate">
              <a:avLst>
                <a:gd name="adj" fmla="val 26227"/>
              </a:avLst>
            </a:prstTxWarp>
          </a:bodyPr>
          <a:lstStyle/>
          <a:p>
            <a:pPr algn="ctr" rtl="1"/>
            <a:r>
              <a:rPr lang="fa-IR" sz="3600" kern="10">
                <a:ln w="9525">
                  <a:solidFill>
                    <a:srgbClr val="000000"/>
                  </a:solidFill>
                  <a:round/>
                  <a:headEnd/>
                  <a:tailEnd/>
                </a:ln>
                <a:solidFill>
                  <a:schemeClr val="bg1"/>
                </a:solidFill>
                <a:cs typeface="B Kamran"/>
              </a:rPr>
              <a:t>انواع آزمونهای کتبی یامدادی کاغذی</a:t>
            </a:r>
            <a:endParaRPr lang="en-US" sz="3600" kern="10">
              <a:ln w="9525">
                <a:solidFill>
                  <a:srgbClr val="000000"/>
                </a:solidFill>
                <a:round/>
                <a:headEnd/>
                <a:tailEnd/>
              </a:ln>
              <a:solidFill>
                <a:schemeClr val="bg1"/>
              </a:solidFill>
              <a:cs typeface="B Kamran"/>
            </a:endParaRPr>
          </a:p>
        </p:txBody>
      </p:sp>
      <p:sp>
        <p:nvSpPr>
          <p:cNvPr id="3" name="Slide Number Placeholder 2"/>
          <p:cNvSpPr>
            <a:spLocks noGrp="1"/>
          </p:cNvSpPr>
          <p:nvPr>
            <p:ph type="sldNum" sz="quarter" idx="12"/>
          </p:nvPr>
        </p:nvSpPr>
        <p:spPr/>
        <p:txBody>
          <a:bodyPr/>
          <a:lstStyle/>
          <a:p>
            <a:pPr>
              <a:defRPr/>
            </a:pPr>
            <a:fld id="{45C933F2-9DAF-4840-9BB0-EED9EC19B030}" type="slidenum">
              <a:rPr lang="en-US" smtClean="0"/>
              <a:pPr>
                <a:defRPr/>
              </a:pPr>
              <a:t>83</a:t>
            </a:fld>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676400"/>
            <a:ext cx="8915400" cy="4572000"/>
          </a:xfrm>
        </p:spPr>
        <p:style>
          <a:lnRef idx="0">
            <a:schemeClr val="accent1"/>
          </a:lnRef>
          <a:fillRef idx="3">
            <a:schemeClr val="accent1"/>
          </a:fillRef>
          <a:effectRef idx="3">
            <a:schemeClr val="accent1"/>
          </a:effectRef>
          <a:fontRef idx="minor">
            <a:schemeClr val="lt1"/>
          </a:fontRef>
        </p:style>
        <p:txBody>
          <a:bodyPr/>
          <a:lstStyle/>
          <a:p>
            <a:pPr algn="ctr"/>
            <a:r>
              <a:rPr lang="fa-IR" sz="3600" dirty="0" smtClean="0">
                <a:effectLst/>
              </a:rPr>
              <a:t>استاندارد، يك فهرست يا توصيفي ازكيفيتها يا ويژگيهايي است كه يك شيء يا فعاليت بايد داشته باشد. </a:t>
            </a:r>
            <a:br>
              <a:rPr lang="fa-IR" sz="3600" dirty="0" smtClean="0">
                <a:effectLst/>
              </a:rPr>
            </a:br>
            <a:r>
              <a:rPr lang="fa-IR" sz="3600" dirty="0" smtClean="0">
                <a:effectLst/>
              </a:rPr>
              <a:t>استاندارد محتوايي سئوال :</a:t>
            </a:r>
            <a:br>
              <a:rPr lang="fa-IR" sz="3600" dirty="0" smtClean="0">
                <a:effectLst/>
              </a:rPr>
            </a:br>
            <a:r>
              <a:rPr lang="fa-IR" sz="3600" dirty="0" smtClean="0">
                <a:effectLst/>
              </a:rPr>
              <a:t>1- رعايت اصول طراحي سئوال</a:t>
            </a:r>
            <a:br>
              <a:rPr lang="fa-IR" sz="3600" dirty="0" smtClean="0">
                <a:effectLst/>
              </a:rPr>
            </a:br>
            <a:r>
              <a:rPr lang="fa-IR" sz="3600" dirty="0" smtClean="0">
                <a:effectLst/>
              </a:rPr>
              <a:t>2- روا بودن</a:t>
            </a:r>
            <a:br>
              <a:rPr lang="fa-IR" sz="3600" dirty="0" smtClean="0">
                <a:effectLst/>
              </a:rPr>
            </a:br>
            <a:r>
              <a:rPr lang="fa-IR" sz="3600" dirty="0" smtClean="0">
                <a:effectLst/>
              </a:rPr>
              <a:t>3- درجه دشواري ( بااستفاده ازشواهد تجربي)</a:t>
            </a:r>
            <a:br>
              <a:rPr lang="fa-IR" sz="3600" dirty="0" smtClean="0">
                <a:effectLst/>
              </a:rPr>
            </a:br>
            <a:r>
              <a:rPr lang="fa-IR" sz="3600" dirty="0" smtClean="0">
                <a:effectLst/>
              </a:rPr>
              <a:t>4- دشواري وتميز ( درصورت استفاده ازبانك سوال)</a:t>
            </a:r>
            <a:endParaRPr lang="en-US" sz="3600" dirty="0">
              <a:effectLst/>
            </a:endParaRPr>
          </a:p>
        </p:txBody>
      </p:sp>
      <p:sp>
        <p:nvSpPr>
          <p:cNvPr id="3" name="Text Placeholder 2"/>
          <p:cNvSpPr>
            <a:spLocks noGrp="1"/>
          </p:cNvSpPr>
          <p:nvPr>
            <p:ph type="body" idx="1"/>
          </p:nvPr>
        </p:nvSpPr>
        <p:spPr>
          <a:xfrm>
            <a:off x="609600" y="533401"/>
            <a:ext cx="7772400" cy="685799"/>
          </a:xfrm>
        </p:spPr>
        <p:txBody>
          <a:bodyPr/>
          <a:lstStyle/>
          <a:p>
            <a:pPr algn="ctr"/>
            <a:r>
              <a:rPr lang="fa-IR" sz="4000" b="1" dirty="0" smtClean="0">
                <a:effectLst>
                  <a:outerShdw blurRad="38100" dist="38100" dir="2700000" algn="tl">
                    <a:srgbClr val="000000">
                      <a:alpha val="43137"/>
                    </a:srgbClr>
                  </a:outerShdw>
                </a:effectLst>
              </a:rPr>
              <a:t>استاندارد چيست ؟</a:t>
            </a:r>
            <a:endParaRPr lang="en-US" sz="4000" b="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2A631BCC-E3B1-4B11-9F83-AE696567D5EB}" type="slidenum">
              <a:rPr lang="en-US" smtClean="0">
                <a:solidFill>
                  <a:srgbClr val="003300"/>
                </a:solidFill>
              </a:rPr>
              <a:pPr/>
              <a:t>84</a:t>
            </a:fld>
            <a:endParaRPr lang="en-US">
              <a:solidFill>
                <a:srgbClr val="003300"/>
              </a:solidFill>
            </a:endParaRPr>
          </a:p>
        </p:txBody>
      </p:sp>
    </p:spTree>
    <p:extLst>
      <p:ext uri="{BB962C8B-B14F-4D97-AF65-F5344CB8AC3E}">
        <p14:creationId xmlns:p14="http://schemas.microsoft.com/office/powerpoint/2010/main" val="289015551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4"/>
          <p:cNvSpPr>
            <a:spLocks noGrp="1" noChangeArrowheads="1"/>
          </p:cNvSpPr>
          <p:nvPr>
            <p:ph type="title"/>
          </p:nvPr>
        </p:nvSpPr>
        <p:spPr>
          <a:xfrm>
            <a:off x="0" y="457200"/>
            <a:ext cx="9144000" cy="762000"/>
          </a:xfrm>
        </p:spPr>
        <p:txBody>
          <a:bodyPr tIns="0" anchor="t"/>
          <a:lstStyle/>
          <a:p>
            <a:pPr algn="ctr" eaLnBrk="1" hangingPunct="1"/>
            <a:r>
              <a:rPr lang="fa-IR" sz="3600" b="1" dirty="0" smtClean="0">
                <a:ln w="17780" cmpd="sng">
                  <a:solidFill>
                    <a:srgbClr val="FFFFFF"/>
                  </a:solidFill>
                  <a:prstDash val="solid"/>
                  <a:miter lim="800000"/>
                </a:ln>
                <a:solidFill>
                  <a:srgbClr val="FFC000"/>
                </a:solidFill>
                <a:effectLst>
                  <a:outerShdw blurRad="50800" algn="tl" rotWithShape="0">
                    <a:srgbClr val="000000"/>
                  </a:outerShdw>
                </a:effectLst>
              </a:rPr>
              <a:t>انواع سوالهای چندگزینه ای</a:t>
            </a:r>
            <a:endParaRPr lang="en-US" sz="3600" b="1" dirty="0" smtClean="0">
              <a:ln w="17780" cmpd="sng">
                <a:solidFill>
                  <a:srgbClr val="FFFFFF"/>
                </a:solidFill>
                <a:prstDash val="solid"/>
                <a:miter lim="800000"/>
              </a:ln>
              <a:solidFill>
                <a:srgbClr val="FFC000"/>
              </a:solidFill>
              <a:effectLst>
                <a:outerShdw blurRad="50800" algn="tl" rotWithShape="0">
                  <a:srgbClr val="000000"/>
                </a:outerShdw>
              </a:effectLst>
            </a:endParaRPr>
          </a:p>
        </p:txBody>
      </p:sp>
      <p:sp>
        <p:nvSpPr>
          <p:cNvPr id="44034" name="Rectangle 3"/>
          <p:cNvSpPr>
            <a:spLocks noGrp="1" noChangeArrowheads="1"/>
          </p:cNvSpPr>
          <p:nvPr>
            <p:ph type="subTitle" idx="4294967295"/>
          </p:nvPr>
        </p:nvSpPr>
        <p:spPr>
          <a:xfrm>
            <a:off x="0" y="685800"/>
            <a:ext cx="9144000" cy="5943600"/>
          </a:xfrm>
        </p:spPr>
        <p:txBody>
          <a:bodyPr anchor="ctr"/>
          <a:lstStyle/>
          <a:p>
            <a:pPr marL="0" indent="0" algn="ctr" eaLnBrk="1" hangingPunct="1">
              <a:lnSpc>
                <a:spcPts val="3300"/>
              </a:lnSpc>
              <a:spcBef>
                <a:spcPts val="0"/>
              </a:spcBef>
              <a:buFont typeface="Wingdings" pitchFamily="2" charset="2"/>
              <a:buNone/>
            </a:pPr>
            <a:r>
              <a:rPr lang="fa-IR" sz="3200" dirty="0" smtClean="0">
                <a:solidFill>
                  <a:srgbClr val="000000"/>
                </a:solidFill>
                <a:effectLst>
                  <a:outerShdw blurRad="38100" dist="38100" dir="2700000" algn="tl">
                    <a:srgbClr val="000000">
                      <a:alpha val="43137"/>
                    </a:srgbClr>
                  </a:outerShdw>
                </a:effectLst>
                <a:latin typeface="Arial" pitchFamily="34" charset="0"/>
                <a:cs typeface="2  Davat" pitchFamily="2" charset="-78"/>
              </a:rPr>
              <a:t>اولین گام درتهیه طرح آزمونهای پیشرفت تحصیلی چیست؟</a:t>
            </a:r>
          </a:p>
          <a:p>
            <a:pPr marL="0" indent="0" algn="ctr" eaLnBrk="1" hangingPunct="1">
              <a:lnSpc>
                <a:spcPts val="3300"/>
              </a:lnSpc>
              <a:spcBef>
                <a:spcPts val="0"/>
              </a:spcBef>
              <a:buFont typeface="Wingdings" pitchFamily="2" charset="2"/>
              <a:buNone/>
            </a:pPr>
            <a:r>
              <a:rPr lang="fa-IR" sz="3200" dirty="0" smtClean="0">
                <a:solidFill>
                  <a:srgbClr val="000000"/>
                </a:solidFill>
                <a:effectLst>
                  <a:outerShdw blurRad="38100" dist="38100" dir="2700000" algn="tl">
                    <a:srgbClr val="000000">
                      <a:alpha val="43137"/>
                    </a:srgbClr>
                  </a:outerShdw>
                </a:effectLst>
                <a:latin typeface="Arial" pitchFamily="34" charset="0"/>
                <a:cs typeface="2  Davat" pitchFamily="2" charset="-78"/>
              </a:rPr>
              <a:t>الف- تهیه جدول مشخصات آزمون   ج- مشخص کردن ابزار اندازه گیری</a:t>
            </a:r>
          </a:p>
          <a:p>
            <a:pPr marL="0" indent="0" algn="ctr" eaLnBrk="1" hangingPunct="1">
              <a:lnSpc>
                <a:spcPts val="3300"/>
              </a:lnSpc>
              <a:spcBef>
                <a:spcPts val="0"/>
              </a:spcBef>
              <a:buFont typeface="Wingdings" pitchFamily="2" charset="2"/>
              <a:buNone/>
            </a:pPr>
            <a:r>
              <a:rPr lang="fa-IR" sz="3200" dirty="0" smtClean="0">
                <a:solidFill>
                  <a:srgbClr val="000000"/>
                </a:solidFill>
                <a:effectLst>
                  <a:outerShdw blurRad="38100" dist="38100" dir="2700000" algn="tl">
                    <a:srgbClr val="000000">
                      <a:alpha val="43137"/>
                    </a:srgbClr>
                  </a:outerShdw>
                </a:effectLst>
                <a:latin typeface="Arial" pitchFamily="34" charset="0"/>
                <a:cs typeface="2  Davat" pitchFamily="2" charset="-78"/>
              </a:rPr>
              <a:t>ب- تعیین نوع سوالات آزمون         د- تعیین درصد سوالات هر بخش</a:t>
            </a:r>
          </a:p>
          <a:p>
            <a:pPr marL="0" indent="0" algn="ctr" eaLnBrk="1" hangingPunct="1">
              <a:lnSpc>
                <a:spcPts val="3300"/>
              </a:lnSpc>
              <a:spcBef>
                <a:spcPts val="0"/>
              </a:spcBef>
              <a:buFont typeface="Wingdings" pitchFamily="2" charset="2"/>
              <a:buNone/>
            </a:pPr>
            <a:endParaRPr lang="fa-IR" sz="3200" dirty="0" smtClean="0">
              <a:solidFill>
                <a:srgbClr val="000000"/>
              </a:solidFill>
              <a:effectLst>
                <a:outerShdw blurRad="38100" dist="38100" dir="2700000" algn="tl">
                  <a:srgbClr val="000000">
                    <a:alpha val="43137"/>
                  </a:srgbClr>
                </a:outerShdw>
              </a:effectLst>
              <a:latin typeface="Arial" pitchFamily="34" charset="0"/>
              <a:cs typeface="2  Davat" pitchFamily="2" charset="-78"/>
            </a:endParaRPr>
          </a:p>
          <a:p>
            <a:pPr marL="0" indent="0" algn="ctr" eaLnBrk="1" hangingPunct="1">
              <a:lnSpc>
                <a:spcPts val="3300"/>
              </a:lnSpc>
              <a:spcBef>
                <a:spcPts val="0"/>
              </a:spcBef>
              <a:buFont typeface="Wingdings" pitchFamily="2" charset="2"/>
              <a:buNone/>
            </a:pPr>
            <a:r>
              <a:rPr lang="fa-IR" sz="3200" dirty="0" smtClean="0">
                <a:solidFill>
                  <a:srgbClr val="FF0000"/>
                </a:solidFill>
                <a:latin typeface="Arial" pitchFamily="34" charset="0"/>
                <a:cs typeface="2  Davat" pitchFamily="2" charset="-78"/>
              </a:rPr>
              <a:t>مسلمانان تحت تاثیر آن به تفکر وآموختن علم اهمیت می دهند.</a:t>
            </a:r>
          </a:p>
          <a:p>
            <a:pPr marL="0" indent="0" algn="ctr" eaLnBrk="1" hangingPunct="1">
              <a:lnSpc>
                <a:spcPts val="3300"/>
              </a:lnSpc>
              <a:spcBef>
                <a:spcPts val="0"/>
              </a:spcBef>
              <a:buFont typeface="Wingdings" pitchFamily="2" charset="2"/>
              <a:buNone/>
            </a:pPr>
            <a:r>
              <a:rPr lang="fa-IR" sz="3200" dirty="0" smtClean="0">
                <a:solidFill>
                  <a:srgbClr val="FF0000"/>
                </a:solidFill>
                <a:latin typeface="Arial" pitchFamily="34" charset="0"/>
                <a:cs typeface="2  Davat" pitchFamily="2" charset="-78"/>
              </a:rPr>
              <a:t>الف – مفاهیم قرآن    ب – سخنان پیامبر </a:t>
            </a:r>
          </a:p>
          <a:p>
            <a:pPr marL="0" indent="0" algn="ctr" eaLnBrk="1" hangingPunct="1">
              <a:lnSpc>
                <a:spcPts val="3300"/>
              </a:lnSpc>
              <a:spcBef>
                <a:spcPts val="0"/>
              </a:spcBef>
              <a:buFont typeface="Wingdings" pitchFamily="2" charset="2"/>
              <a:buNone/>
            </a:pPr>
            <a:r>
              <a:rPr lang="fa-IR" sz="3200" dirty="0" smtClean="0">
                <a:solidFill>
                  <a:srgbClr val="FF0000"/>
                </a:solidFill>
                <a:latin typeface="Arial" pitchFamily="34" charset="0"/>
                <a:cs typeface="2  Davat" pitchFamily="2" charset="-78"/>
              </a:rPr>
              <a:t>  ج – توصیه امامان   د – تعالیم دینی </a:t>
            </a:r>
          </a:p>
          <a:p>
            <a:pPr marL="0" indent="0" algn="ctr" eaLnBrk="1" hangingPunct="1">
              <a:lnSpc>
                <a:spcPts val="3300"/>
              </a:lnSpc>
              <a:spcBef>
                <a:spcPts val="0"/>
              </a:spcBef>
              <a:buFont typeface="Wingdings" pitchFamily="2" charset="2"/>
              <a:buNone/>
            </a:pPr>
            <a:endParaRPr lang="fa-IR" sz="3200" dirty="0" smtClean="0">
              <a:solidFill>
                <a:srgbClr val="FF0000"/>
              </a:solidFill>
              <a:latin typeface="Arial" pitchFamily="34" charset="0"/>
              <a:cs typeface="2  Davat" pitchFamily="2" charset="-78"/>
            </a:endParaRPr>
          </a:p>
          <a:p>
            <a:pPr marL="0" indent="0" algn="ctr" eaLnBrk="1" hangingPunct="1">
              <a:lnSpc>
                <a:spcPts val="3300"/>
              </a:lnSpc>
              <a:spcBef>
                <a:spcPts val="0"/>
              </a:spcBef>
              <a:buFont typeface="Wingdings" pitchFamily="2" charset="2"/>
              <a:buNone/>
            </a:pPr>
            <a:r>
              <a:rPr lang="fa-IR" sz="3200" dirty="0" smtClean="0">
                <a:solidFill>
                  <a:srgbClr val="C00000"/>
                </a:solidFill>
                <a:effectLst>
                  <a:outerShdw blurRad="38100" dist="38100" dir="2700000" algn="tl">
                    <a:srgbClr val="000000">
                      <a:alpha val="43137"/>
                    </a:srgbClr>
                  </a:outerShdw>
                </a:effectLst>
                <a:latin typeface="Arial" pitchFamily="34" charset="0"/>
                <a:cs typeface="2  Davat" pitchFamily="2" charset="-78"/>
              </a:rPr>
              <a:t>کدامیک ازعبارتهای زیر در مورد هدفهای رفتاری درست نیست؟</a:t>
            </a:r>
          </a:p>
          <a:p>
            <a:pPr marL="0" indent="0" algn="ctr" eaLnBrk="1" hangingPunct="1">
              <a:lnSpc>
                <a:spcPts val="3300"/>
              </a:lnSpc>
              <a:spcBef>
                <a:spcPts val="0"/>
              </a:spcBef>
              <a:buFont typeface="Wingdings" pitchFamily="2" charset="2"/>
              <a:buNone/>
            </a:pPr>
            <a:r>
              <a:rPr lang="fa-IR" sz="3200" spc="-150" dirty="0" smtClean="0">
                <a:solidFill>
                  <a:srgbClr val="C00000"/>
                </a:solidFill>
                <a:effectLst>
                  <a:outerShdw blurRad="38100" dist="38100" dir="2700000" algn="tl">
                    <a:srgbClr val="000000">
                      <a:alpha val="43137"/>
                    </a:srgbClr>
                  </a:outerShdw>
                </a:effectLst>
                <a:latin typeface="Arial" pitchFamily="34" charset="0"/>
                <a:cs typeface="2  Davat" pitchFamily="2" charset="-78"/>
              </a:rPr>
              <a:t>          الف – بطور روشن وصریح بیان شود.         ج - از ملاک عملکرد برخوردار باشد.</a:t>
            </a:r>
          </a:p>
          <a:p>
            <a:pPr marL="0" indent="0" algn="ctr" eaLnBrk="1" hangingPunct="1">
              <a:lnSpc>
                <a:spcPts val="3300"/>
              </a:lnSpc>
              <a:spcBef>
                <a:spcPts val="0"/>
              </a:spcBef>
              <a:buFont typeface="Wingdings" pitchFamily="2" charset="2"/>
              <a:buNone/>
            </a:pPr>
            <a:r>
              <a:rPr lang="fa-IR" sz="3200" spc="-150" dirty="0" smtClean="0">
                <a:solidFill>
                  <a:srgbClr val="C00000"/>
                </a:solidFill>
                <a:effectLst>
                  <a:outerShdw blurRad="38100" dist="38100" dir="2700000" algn="tl">
                    <a:srgbClr val="000000">
                      <a:alpha val="43137"/>
                    </a:srgbClr>
                  </a:outerShdw>
                </a:effectLst>
                <a:latin typeface="Arial" pitchFamily="34" charset="0"/>
                <a:cs typeface="2  Davat" pitchFamily="2" charset="-78"/>
              </a:rPr>
              <a:t>ب – برای یادگیرنده محدودیت قائل شود.       د – به سهولت قابل دستیابی </a:t>
            </a:r>
            <a:r>
              <a:rPr lang="fa-IR" sz="3200" dirty="0" smtClean="0">
                <a:solidFill>
                  <a:srgbClr val="C00000"/>
                </a:solidFill>
                <a:effectLst>
                  <a:outerShdw blurRad="38100" dist="38100" dir="2700000" algn="tl">
                    <a:srgbClr val="000000">
                      <a:alpha val="43137"/>
                    </a:srgbClr>
                  </a:outerShdw>
                </a:effectLst>
                <a:latin typeface="Arial" pitchFamily="34" charset="0"/>
                <a:cs typeface="2  Davat" pitchFamily="2" charset="-78"/>
              </a:rPr>
              <a:t>باشد.</a:t>
            </a:r>
            <a:endParaRPr lang="en-US" sz="3200" dirty="0" smtClean="0">
              <a:solidFill>
                <a:srgbClr val="C00000"/>
              </a:solidFill>
              <a:effectLst>
                <a:outerShdw blurRad="38100" dist="38100" dir="2700000" algn="tl">
                  <a:srgbClr val="000000">
                    <a:alpha val="43137"/>
                  </a:srgbClr>
                </a:outerShdw>
              </a:effectLst>
              <a:latin typeface="Arial" pitchFamily="34" charset="0"/>
              <a:cs typeface="2  Davat" pitchFamily="2" charset="-78"/>
            </a:endParaRPr>
          </a:p>
        </p:txBody>
      </p:sp>
      <p:sp>
        <p:nvSpPr>
          <p:cNvPr id="3" name="Slide Number Placeholder 2"/>
          <p:cNvSpPr>
            <a:spLocks noGrp="1"/>
          </p:cNvSpPr>
          <p:nvPr>
            <p:ph type="sldNum" sz="quarter" idx="12"/>
          </p:nvPr>
        </p:nvSpPr>
        <p:spPr>
          <a:xfrm>
            <a:off x="7010400" y="6629400"/>
            <a:ext cx="2133600" cy="136525"/>
          </a:xfrm>
        </p:spPr>
        <p:txBody>
          <a:bodyPr/>
          <a:lstStyle/>
          <a:p>
            <a:pPr>
              <a:defRPr/>
            </a:pPr>
            <a:fld id="{F87A7DEF-F724-4DF9-B35B-99028D15E54E}" type="slidenum">
              <a:rPr lang="ar-SA" sz="1100" b="1" smtClean="0">
                <a:solidFill>
                  <a:schemeClr val="bg1"/>
                </a:solidFill>
              </a:rPr>
              <a:pPr>
                <a:defRPr/>
              </a:pPr>
              <a:t>85</a:t>
            </a:fld>
            <a:endParaRPr lang="en-US" sz="11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dissolve">
                                      <p:cBhvr>
                                        <p:cTn id="7" dur="500"/>
                                        <p:tgtEl>
                                          <p:spTgt spid="44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4">
                                            <p:txEl>
                                              <p:pRg st="0" end="0"/>
                                            </p:txEl>
                                          </p:spTgt>
                                        </p:tgtEl>
                                        <p:attrNameLst>
                                          <p:attrName>style.visibility</p:attrName>
                                        </p:attrNameLst>
                                      </p:cBhvr>
                                      <p:to>
                                        <p:strVal val="visible"/>
                                      </p:to>
                                    </p:set>
                                    <p:animEffect transition="in" filter="dissolve">
                                      <p:cBhvr>
                                        <p:cTn id="12" dur="500"/>
                                        <p:tgtEl>
                                          <p:spTgt spid="440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4">
                                            <p:txEl>
                                              <p:pRg st="1" end="1"/>
                                            </p:txEl>
                                          </p:spTgt>
                                        </p:tgtEl>
                                        <p:attrNameLst>
                                          <p:attrName>style.visibility</p:attrName>
                                        </p:attrNameLst>
                                      </p:cBhvr>
                                      <p:to>
                                        <p:strVal val="visible"/>
                                      </p:to>
                                    </p:set>
                                    <p:animEffect transition="in" filter="dissolve">
                                      <p:cBhvr>
                                        <p:cTn id="17" dur="500"/>
                                        <p:tgtEl>
                                          <p:spTgt spid="440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34">
                                            <p:txEl>
                                              <p:pRg st="2" end="2"/>
                                            </p:txEl>
                                          </p:spTgt>
                                        </p:tgtEl>
                                        <p:attrNameLst>
                                          <p:attrName>style.visibility</p:attrName>
                                        </p:attrNameLst>
                                      </p:cBhvr>
                                      <p:to>
                                        <p:strVal val="visible"/>
                                      </p:to>
                                    </p:set>
                                    <p:animEffect transition="in" filter="dissolve">
                                      <p:cBhvr>
                                        <p:cTn id="22" dur="500"/>
                                        <p:tgtEl>
                                          <p:spTgt spid="440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34">
                                            <p:txEl>
                                              <p:pRg st="4" end="4"/>
                                            </p:txEl>
                                          </p:spTgt>
                                        </p:tgtEl>
                                        <p:attrNameLst>
                                          <p:attrName>style.visibility</p:attrName>
                                        </p:attrNameLst>
                                      </p:cBhvr>
                                      <p:to>
                                        <p:strVal val="visible"/>
                                      </p:to>
                                    </p:set>
                                    <p:animEffect transition="in" filter="dissolve">
                                      <p:cBhvr>
                                        <p:cTn id="27" dur="500"/>
                                        <p:tgtEl>
                                          <p:spTgt spid="440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034">
                                            <p:txEl>
                                              <p:pRg st="5" end="5"/>
                                            </p:txEl>
                                          </p:spTgt>
                                        </p:tgtEl>
                                        <p:attrNameLst>
                                          <p:attrName>style.visibility</p:attrName>
                                        </p:attrNameLst>
                                      </p:cBhvr>
                                      <p:to>
                                        <p:strVal val="visible"/>
                                      </p:to>
                                    </p:set>
                                    <p:animEffect transition="in" filter="dissolve">
                                      <p:cBhvr>
                                        <p:cTn id="32" dur="500"/>
                                        <p:tgtEl>
                                          <p:spTgt spid="440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4034">
                                            <p:txEl>
                                              <p:pRg st="6" end="6"/>
                                            </p:txEl>
                                          </p:spTgt>
                                        </p:tgtEl>
                                        <p:attrNameLst>
                                          <p:attrName>style.visibility</p:attrName>
                                        </p:attrNameLst>
                                      </p:cBhvr>
                                      <p:to>
                                        <p:strVal val="visible"/>
                                      </p:to>
                                    </p:set>
                                    <p:animEffect transition="in" filter="dissolve">
                                      <p:cBhvr>
                                        <p:cTn id="37" dur="500"/>
                                        <p:tgtEl>
                                          <p:spTgt spid="4403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034">
                                            <p:txEl>
                                              <p:pRg st="8" end="8"/>
                                            </p:txEl>
                                          </p:spTgt>
                                        </p:tgtEl>
                                        <p:attrNameLst>
                                          <p:attrName>style.visibility</p:attrName>
                                        </p:attrNameLst>
                                      </p:cBhvr>
                                      <p:to>
                                        <p:strVal val="visible"/>
                                      </p:to>
                                    </p:set>
                                    <p:animEffect transition="in" filter="dissolve">
                                      <p:cBhvr>
                                        <p:cTn id="42" dur="500"/>
                                        <p:tgtEl>
                                          <p:spTgt spid="44034">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4034">
                                            <p:txEl>
                                              <p:pRg st="9" end="9"/>
                                            </p:txEl>
                                          </p:spTgt>
                                        </p:tgtEl>
                                        <p:attrNameLst>
                                          <p:attrName>style.visibility</p:attrName>
                                        </p:attrNameLst>
                                      </p:cBhvr>
                                      <p:to>
                                        <p:strVal val="visible"/>
                                      </p:to>
                                    </p:set>
                                    <p:animEffect transition="in" filter="dissolve">
                                      <p:cBhvr>
                                        <p:cTn id="47" dur="500"/>
                                        <p:tgtEl>
                                          <p:spTgt spid="44034">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4034">
                                            <p:txEl>
                                              <p:pRg st="10" end="10"/>
                                            </p:txEl>
                                          </p:spTgt>
                                        </p:tgtEl>
                                        <p:attrNameLst>
                                          <p:attrName>style.visibility</p:attrName>
                                        </p:attrNameLst>
                                      </p:cBhvr>
                                      <p:to>
                                        <p:strVal val="visible"/>
                                      </p:to>
                                    </p:set>
                                    <p:animEffect transition="in" filter="dissolve">
                                      <p:cBhvr>
                                        <p:cTn id="52" dur="500"/>
                                        <p:tgtEl>
                                          <p:spTgt spid="440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4"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76200"/>
            <a:ext cx="9144000" cy="914400"/>
          </a:xfrm>
          <a:ln w="28575">
            <a:solidFill>
              <a:schemeClr val="folHlink"/>
            </a:solidFill>
            <a:miter lim="800000"/>
            <a:headEnd/>
            <a:tailEnd/>
          </a:ln>
        </p:spPr>
        <p:txBody>
          <a:bodyPr/>
          <a:lstStyle/>
          <a:p>
            <a:pPr eaLnBrk="1" hangingPunct="1"/>
            <a:r>
              <a:rPr lang="fa-IR" sz="2000" b="1" dirty="0" smtClean="0">
                <a:solidFill>
                  <a:srgbClr val="FF0000"/>
                </a:solidFill>
                <a:latin typeface="Arial" pitchFamily="34" charset="0"/>
              </a:rPr>
              <a:t>راهنمایی : </a:t>
            </a:r>
            <a:r>
              <a:rPr lang="fa-IR" sz="2000" b="1" dirty="0" err="1" smtClean="0">
                <a:solidFill>
                  <a:srgbClr val="FF0000"/>
                </a:solidFill>
                <a:latin typeface="Arial" pitchFamily="34" charset="0"/>
              </a:rPr>
              <a:t>شمادرباره</a:t>
            </a:r>
            <a:r>
              <a:rPr lang="fa-IR" sz="2000" b="1" dirty="0" smtClean="0">
                <a:solidFill>
                  <a:srgbClr val="FF0000"/>
                </a:solidFill>
                <a:latin typeface="Arial" pitchFamily="34" charset="0"/>
              </a:rPr>
              <a:t> زمین </a:t>
            </a:r>
            <a:r>
              <a:rPr lang="fa-IR" sz="2000" b="1" dirty="0" err="1" smtClean="0">
                <a:solidFill>
                  <a:srgbClr val="FF0000"/>
                </a:solidFill>
                <a:latin typeface="Arial" pitchFamily="34" charset="0"/>
              </a:rPr>
              <a:t>وحرکات</a:t>
            </a:r>
            <a:r>
              <a:rPr lang="fa-IR" sz="2000" b="1" dirty="0" smtClean="0">
                <a:solidFill>
                  <a:srgbClr val="FF0000"/>
                </a:solidFill>
                <a:latin typeface="Arial" pitchFamily="34" charset="0"/>
              </a:rPr>
              <a:t> آن ،آنگونه که </a:t>
            </a:r>
            <a:r>
              <a:rPr lang="fa-IR" sz="2000" b="1" dirty="0" err="1" smtClean="0">
                <a:solidFill>
                  <a:srgbClr val="FF0000"/>
                </a:solidFill>
                <a:latin typeface="Arial" pitchFamily="34" charset="0"/>
              </a:rPr>
              <a:t>واقعاوجوددارداطلاعاتی</a:t>
            </a:r>
            <a:r>
              <a:rPr lang="fa-IR" sz="2000" b="1" dirty="0" smtClean="0">
                <a:solidFill>
                  <a:srgbClr val="FF0000"/>
                </a:solidFill>
                <a:latin typeface="Arial" pitchFamily="34" charset="0"/>
              </a:rPr>
              <a:t> کسب کرده </a:t>
            </a:r>
            <a:r>
              <a:rPr lang="fa-IR" sz="2000" b="1" dirty="0" err="1" smtClean="0">
                <a:solidFill>
                  <a:srgbClr val="FF0000"/>
                </a:solidFill>
                <a:latin typeface="Arial" pitchFamily="34" charset="0"/>
              </a:rPr>
              <a:t>اید.دراین</a:t>
            </a:r>
            <a:r>
              <a:rPr lang="fa-IR" sz="2000" b="1" dirty="0" smtClean="0">
                <a:solidFill>
                  <a:srgbClr val="FF0000"/>
                </a:solidFill>
                <a:latin typeface="Arial" pitchFamily="34" charset="0"/>
              </a:rPr>
              <a:t> سوال </a:t>
            </a:r>
            <a:r>
              <a:rPr lang="fa-IR" sz="2000" b="1" dirty="0" err="1" smtClean="0">
                <a:solidFill>
                  <a:srgbClr val="FF0000"/>
                </a:solidFill>
                <a:latin typeface="Arial" pitchFamily="34" charset="0"/>
              </a:rPr>
              <a:t>بایدآثارشرایطی</a:t>
            </a:r>
            <a:r>
              <a:rPr lang="fa-IR" sz="2000" b="1" dirty="0" smtClean="0">
                <a:solidFill>
                  <a:srgbClr val="FF0000"/>
                </a:solidFill>
                <a:latin typeface="Arial" pitchFamily="34" charset="0"/>
              </a:rPr>
              <a:t> کاملا فرضی </a:t>
            </a:r>
            <a:r>
              <a:rPr lang="fa-IR" sz="2000" b="1" dirty="0" err="1" smtClean="0">
                <a:solidFill>
                  <a:srgbClr val="FF0000"/>
                </a:solidFill>
                <a:latin typeface="Arial" pitchFamily="34" charset="0"/>
              </a:rPr>
              <a:t>راشناسایی</a:t>
            </a:r>
            <a:r>
              <a:rPr lang="fa-IR" sz="2000" b="1" dirty="0" smtClean="0">
                <a:solidFill>
                  <a:srgbClr val="FF0000"/>
                </a:solidFill>
                <a:latin typeface="Arial" pitchFamily="34" charset="0"/>
              </a:rPr>
              <a:t> کنید. </a:t>
            </a:r>
            <a:r>
              <a:rPr lang="fa-IR" sz="2000" b="1" dirty="0" err="1" smtClean="0">
                <a:solidFill>
                  <a:srgbClr val="FF0000"/>
                </a:solidFill>
                <a:latin typeface="Arial" pitchFamily="34" charset="0"/>
              </a:rPr>
              <a:t>درمقابل</a:t>
            </a:r>
            <a:r>
              <a:rPr lang="fa-IR" sz="2000" b="1" dirty="0" smtClean="0">
                <a:solidFill>
                  <a:srgbClr val="FF0000"/>
                </a:solidFill>
                <a:latin typeface="Arial" pitchFamily="34" charset="0"/>
              </a:rPr>
              <a:t> شماره </a:t>
            </a:r>
            <a:r>
              <a:rPr lang="fa-IR" sz="2000" b="1" dirty="0" err="1" smtClean="0">
                <a:solidFill>
                  <a:srgbClr val="FF0000"/>
                </a:solidFill>
                <a:latin typeface="Arial" pitchFamily="34" charset="0"/>
              </a:rPr>
              <a:t>هرسوال</a:t>
            </a:r>
            <a:r>
              <a:rPr lang="fa-IR" sz="2000" b="1" dirty="0" smtClean="0">
                <a:solidFill>
                  <a:srgbClr val="FF0000"/>
                </a:solidFill>
                <a:latin typeface="Arial" pitchFamily="34" charset="0"/>
              </a:rPr>
              <a:t> </a:t>
            </a:r>
            <a:r>
              <a:rPr lang="fa-IR" sz="2000" b="1" dirty="0" err="1" smtClean="0">
                <a:solidFill>
                  <a:srgbClr val="FF0000"/>
                </a:solidFill>
                <a:latin typeface="Arial" pitchFamily="34" charset="0"/>
              </a:rPr>
              <a:t>درپاسخنامه</a:t>
            </a:r>
            <a:r>
              <a:rPr lang="fa-IR" sz="2000" b="1" dirty="0" smtClean="0">
                <a:solidFill>
                  <a:srgbClr val="FF0000"/>
                </a:solidFill>
                <a:latin typeface="Arial" pitchFamily="34" charset="0"/>
              </a:rPr>
              <a:t> برحسب </a:t>
            </a:r>
            <a:r>
              <a:rPr lang="fa-IR" sz="2000" b="1" dirty="0" err="1" smtClean="0">
                <a:solidFill>
                  <a:srgbClr val="FF0000"/>
                </a:solidFill>
                <a:latin typeface="Arial" pitchFamily="34" charset="0"/>
              </a:rPr>
              <a:t>مواردزیرعلامت</a:t>
            </a:r>
            <a:r>
              <a:rPr lang="fa-IR" sz="2000" b="1" dirty="0" smtClean="0">
                <a:solidFill>
                  <a:srgbClr val="FF0000"/>
                </a:solidFill>
                <a:latin typeface="Arial" pitchFamily="34" charset="0"/>
              </a:rPr>
              <a:t> بزنید.</a:t>
            </a:r>
            <a:endParaRPr lang="en-US" sz="2000" b="1" dirty="0" smtClean="0">
              <a:solidFill>
                <a:srgbClr val="FF0000"/>
              </a:solidFill>
              <a:latin typeface="Arial" pitchFamily="34" charset="0"/>
            </a:endParaRPr>
          </a:p>
        </p:txBody>
      </p:sp>
      <p:sp>
        <p:nvSpPr>
          <p:cNvPr id="359427" name="Rectangle 3"/>
          <p:cNvSpPr>
            <a:spLocks noGrp="1" noChangeArrowheads="1"/>
          </p:cNvSpPr>
          <p:nvPr>
            <p:ph idx="1"/>
          </p:nvPr>
        </p:nvSpPr>
        <p:spPr>
          <a:xfrm>
            <a:off x="381000" y="990600"/>
            <a:ext cx="8534400" cy="5410200"/>
          </a:xfrm>
        </p:spPr>
        <p:txBody>
          <a:bodyPr/>
          <a:lstStyle/>
          <a:p>
            <a:pPr eaLnBrk="1" hangingPunct="1">
              <a:buFont typeface="Wingdings" pitchFamily="2" charset="2"/>
              <a:buNone/>
            </a:pPr>
            <a:r>
              <a:rPr lang="fa-IR" sz="2000" dirty="0" smtClean="0">
                <a:solidFill>
                  <a:srgbClr val="150022"/>
                </a:solidFill>
                <a:latin typeface="Arial" pitchFamily="34" charset="0"/>
              </a:rPr>
              <a:t>الف- درصورتیکه زمین نسبت به </a:t>
            </a:r>
            <a:r>
              <a:rPr lang="fa-IR" sz="2000" dirty="0" err="1" smtClean="0">
                <a:solidFill>
                  <a:srgbClr val="150022"/>
                </a:solidFill>
                <a:latin typeface="Arial" pitchFamily="34" charset="0"/>
              </a:rPr>
              <a:t>مدارخودمایل</a:t>
            </a:r>
            <a:r>
              <a:rPr lang="fa-IR" sz="2000" dirty="0" smtClean="0">
                <a:solidFill>
                  <a:srgbClr val="150022"/>
                </a:solidFill>
                <a:latin typeface="Arial" pitchFamily="34" charset="0"/>
              </a:rPr>
              <a:t> نبود سوال درست بود.</a:t>
            </a:r>
          </a:p>
          <a:p>
            <a:pPr eaLnBrk="1" hangingPunct="1">
              <a:buFont typeface="Wingdings" pitchFamily="2" charset="2"/>
              <a:buNone/>
            </a:pPr>
            <a:r>
              <a:rPr lang="fa-IR" sz="2000" dirty="0" smtClean="0">
                <a:solidFill>
                  <a:srgbClr val="150022"/>
                </a:solidFill>
                <a:latin typeface="Arial" pitchFamily="34" charset="0"/>
              </a:rPr>
              <a:t>ب- درصورتیکه </a:t>
            </a:r>
            <a:r>
              <a:rPr lang="fa-IR" sz="2000" dirty="0" err="1" smtClean="0">
                <a:solidFill>
                  <a:srgbClr val="150022"/>
                </a:solidFill>
                <a:latin typeface="Arial" pitchFamily="34" charset="0"/>
              </a:rPr>
              <a:t>مدارزمین</a:t>
            </a:r>
            <a:r>
              <a:rPr lang="fa-IR" sz="2000" dirty="0" smtClean="0">
                <a:solidFill>
                  <a:srgbClr val="150022"/>
                </a:solidFill>
                <a:latin typeface="Arial" pitchFamily="34" charset="0"/>
              </a:rPr>
              <a:t> بجای بیضی دایره بود سوال درست بود.</a:t>
            </a:r>
          </a:p>
          <a:p>
            <a:pPr eaLnBrk="1" hangingPunct="1">
              <a:buFont typeface="Wingdings" pitchFamily="2" charset="2"/>
              <a:buNone/>
            </a:pPr>
            <a:r>
              <a:rPr lang="fa-IR" sz="2000" dirty="0" smtClean="0">
                <a:solidFill>
                  <a:srgbClr val="150022"/>
                </a:solidFill>
                <a:latin typeface="Arial" pitchFamily="34" charset="0"/>
              </a:rPr>
              <a:t>ج- درصورتیکه زمین  بجای شرق </a:t>
            </a:r>
            <a:r>
              <a:rPr lang="fa-IR" sz="2000" dirty="0" err="1" smtClean="0">
                <a:solidFill>
                  <a:srgbClr val="150022"/>
                </a:solidFill>
                <a:latin typeface="Arial" pitchFamily="34" charset="0"/>
              </a:rPr>
              <a:t>بطرف</a:t>
            </a:r>
            <a:r>
              <a:rPr lang="fa-IR" sz="2000" dirty="0" smtClean="0">
                <a:solidFill>
                  <a:srgbClr val="150022"/>
                </a:solidFill>
                <a:latin typeface="Arial" pitchFamily="34" charset="0"/>
              </a:rPr>
              <a:t> غرب می چرخید سوال درست بود.</a:t>
            </a:r>
          </a:p>
          <a:p>
            <a:pPr eaLnBrk="1" hangingPunct="1">
              <a:buFont typeface="Wingdings" pitchFamily="2" charset="2"/>
              <a:buNone/>
            </a:pPr>
            <a:r>
              <a:rPr lang="fa-IR" sz="2000" dirty="0" smtClean="0">
                <a:solidFill>
                  <a:srgbClr val="150022"/>
                </a:solidFill>
                <a:latin typeface="Arial" pitchFamily="34" charset="0"/>
              </a:rPr>
              <a:t>د- درصورتیکه زمین </a:t>
            </a:r>
            <a:r>
              <a:rPr lang="fa-IR" sz="2000" dirty="0" err="1" smtClean="0">
                <a:solidFill>
                  <a:srgbClr val="150022"/>
                </a:solidFill>
                <a:latin typeface="Arial" pitchFamily="34" charset="0"/>
              </a:rPr>
              <a:t>باهمین</a:t>
            </a:r>
            <a:r>
              <a:rPr lang="fa-IR" sz="2000" dirty="0" smtClean="0">
                <a:solidFill>
                  <a:srgbClr val="150022"/>
                </a:solidFill>
                <a:latin typeface="Arial" pitchFamily="34" charset="0"/>
              </a:rPr>
              <a:t> جرم نصف </a:t>
            </a:r>
            <a:r>
              <a:rPr lang="fa-IR" sz="2000" dirty="0" err="1" smtClean="0">
                <a:solidFill>
                  <a:srgbClr val="150022"/>
                </a:solidFill>
                <a:latin typeface="Arial" pitchFamily="34" charset="0"/>
              </a:rPr>
              <a:t>قطرفعلی</a:t>
            </a:r>
            <a:r>
              <a:rPr lang="fa-IR" sz="2000" dirty="0" smtClean="0">
                <a:solidFill>
                  <a:srgbClr val="150022"/>
                </a:solidFill>
                <a:latin typeface="Arial" pitchFamily="34" charset="0"/>
              </a:rPr>
              <a:t> </a:t>
            </a:r>
            <a:r>
              <a:rPr lang="fa-IR" sz="2000" dirty="0" err="1" smtClean="0">
                <a:solidFill>
                  <a:srgbClr val="150022"/>
                </a:solidFill>
                <a:latin typeface="Arial" pitchFamily="34" charset="0"/>
              </a:rPr>
              <a:t>اش</a:t>
            </a:r>
            <a:r>
              <a:rPr lang="fa-IR" sz="2000" dirty="0" smtClean="0">
                <a:solidFill>
                  <a:srgbClr val="150022"/>
                </a:solidFill>
                <a:latin typeface="Arial" pitchFamily="34" charset="0"/>
              </a:rPr>
              <a:t> </a:t>
            </a:r>
            <a:r>
              <a:rPr lang="fa-IR" sz="2000" dirty="0" err="1" smtClean="0">
                <a:solidFill>
                  <a:srgbClr val="150022"/>
                </a:solidFill>
                <a:latin typeface="Arial" pitchFamily="34" charset="0"/>
              </a:rPr>
              <a:t>راداشت</a:t>
            </a:r>
            <a:r>
              <a:rPr lang="fa-IR" sz="2000" dirty="0" smtClean="0">
                <a:solidFill>
                  <a:srgbClr val="150022"/>
                </a:solidFill>
                <a:latin typeface="Arial" pitchFamily="34" charset="0"/>
              </a:rPr>
              <a:t> سوال درست بود.</a:t>
            </a:r>
          </a:p>
          <a:p>
            <a:pPr eaLnBrk="1" hangingPunct="1">
              <a:buFont typeface="Wingdings" pitchFamily="2" charset="2"/>
              <a:buNone/>
            </a:pPr>
            <a:r>
              <a:rPr lang="fa-IR" sz="2000" dirty="0" smtClean="0">
                <a:solidFill>
                  <a:srgbClr val="150022"/>
                </a:solidFill>
                <a:latin typeface="Arial" pitchFamily="34" charset="0"/>
              </a:rPr>
              <a:t>ه- درصورتیکه زمین ماه نداشت سوال درست بود.</a:t>
            </a:r>
          </a:p>
          <a:p>
            <a:pPr eaLnBrk="1" hangingPunct="1">
              <a:buFont typeface="Wingdings" pitchFamily="2" charset="2"/>
              <a:buNone/>
            </a:pPr>
            <a:endParaRPr lang="fa-IR" sz="2000" dirty="0" smtClean="0">
              <a:solidFill>
                <a:srgbClr val="150022"/>
              </a:solidFill>
              <a:latin typeface="Arial" pitchFamily="34" charset="0"/>
            </a:endParaRPr>
          </a:p>
          <a:p>
            <a:pPr eaLnBrk="1" hangingPunct="1">
              <a:buFont typeface="Wingdings" pitchFamily="2" charset="2"/>
              <a:buNone/>
            </a:pPr>
            <a:r>
              <a:rPr lang="fa-IR" sz="2000" dirty="0" smtClean="0">
                <a:solidFill>
                  <a:srgbClr val="150022"/>
                </a:solidFill>
                <a:latin typeface="Arial" pitchFamily="34" charset="0"/>
              </a:rPr>
              <a:t>1- طول همه ی روزهای شمسی مساوی  می بودند.</a:t>
            </a:r>
          </a:p>
          <a:p>
            <a:pPr eaLnBrk="1" hangingPunct="1">
              <a:buFont typeface="Wingdings" pitchFamily="2" charset="2"/>
              <a:buNone/>
            </a:pPr>
            <a:r>
              <a:rPr lang="fa-IR" sz="2000" dirty="0" smtClean="0">
                <a:solidFill>
                  <a:srgbClr val="150022"/>
                </a:solidFill>
                <a:latin typeface="Arial" pitchFamily="34" charset="0"/>
              </a:rPr>
              <a:t>2- اشیای روی زمین چهار برابر وزن فعلی </a:t>
            </a:r>
            <a:r>
              <a:rPr lang="fa-IR" sz="2000" dirty="0" err="1" smtClean="0">
                <a:solidFill>
                  <a:srgbClr val="150022"/>
                </a:solidFill>
                <a:latin typeface="Arial" pitchFamily="34" charset="0"/>
              </a:rPr>
              <a:t>خودرا</a:t>
            </a:r>
            <a:r>
              <a:rPr lang="fa-IR" sz="2000" dirty="0" smtClean="0">
                <a:solidFill>
                  <a:srgbClr val="150022"/>
                </a:solidFill>
                <a:latin typeface="Arial" pitchFamily="34" charset="0"/>
              </a:rPr>
              <a:t> داشتند.</a:t>
            </a:r>
          </a:p>
          <a:p>
            <a:pPr eaLnBrk="1" hangingPunct="1">
              <a:buFont typeface="Wingdings" pitchFamily="2" charset="2"/>
              <a:buNone/>
            </a:pPr>
            <a:r>
              <a:rPr lang="fa-IR" sz="2000" dirty="0" smtClean="0">
                <a:solidFill>
                  <a:srgbClr val="150022"/>
                </a:solidFill>
                <a:latin typeface="Arial" pitchFamily="34" charset="0"/>
              </a:rPr>
              <a:t>3- خط استوای کره ی آسمانی </a:t>
            </a:r>
            <a:r>
              <a:rPr lang="fa-IR" sz="2000" dirty="0" err="1" smtClean="0">
                <a:solidFill>
                  <a:srgbClr val="150022"/>
                </a:solidFill>
                <a:latin typeface="Arial" pitchFamily="34" charset="0"/>
              </a:rPr>
              <a:t>ومدار</a:t>
            </a:r>
            <a:r>
              <a:rPr lang="fa-IR" sz="2000" dirty="0" smtClean="0">
                <a:solidFill>
                  <a:srgbClr val="150022"/>
                </a:solidFill>
                <a:latin typeface="Arial" pitchFamily="34" charset="0"/>
              </a:rPr>
              <a:t> خورشید یکی بود.</a:t>
            </a:r>
          </a:p>
          <a:p>
            <a:pPr eaLnBrk="1" hangingPunct="1">
              <a:buFont typeface="Wingdings" pitchFamily="2" charset="2"/>
              <a:buNone/>
            </a:pPr>
            <a:r>
              <a:rPr lang="fa-IR" sz="2000" dirty="0" smtClean="0">
                <a:solidFill>
                  <a:srgbClr val="150022"/>
                </a:solidFill>
                <a:latin typeface="Arial" pitchFamily="34" charset="0"/>
              </a:rPr>
              <a:t>4- خورشید از شرق غروب می کرد.</a:t>
            </a:r>
          </a:p>
          <a:p>
            <a:pPr eaLnBrk="1" hangingPunct="1">
              <a:buFont typeface="Wingdings" pitchFamily="2" charset="2"/>
              <a:buNone/>
            </a:pPr>
            <a:r>
              <a:rPr lang="fa-IR" sz="2000" dirty="0" smtClean="0">
                <a:solidFill>
                  <a:srgbClr val="150022"/>
                </a:solidFill>
                <a:latin typeface="Arial" pitchFamily="34" charset="0"/>
              </a:rPr>
              <a:t>5- ستاره ی شمالی دیگری انتخاب می شد.</a:t>
            </a:r>
          </a:p>
          <a:p>
            <a:pPr eaLnBrk="1" hangingPunct="1">
              <a:buFont typeface="Wingdings" pitchFamily="2" charset="2"/>
              <a:buNone/>
            </a:pPr>
            <a:r>
              <a:rPr lang="fa-IR" sz="2000" dirty="0" smtClean="0">
                <a:solidFill>
                  <a:srgbClr val="150022"/>
                </a:solidFill>
                <a:latin typeface="Arial" pitchFamily="34" charset="0"/>
              </a:rPr>
              <a:t>6- نیروی جاذبه چهار برابر بیشتر </a:t>
            </a:r>
            <a:r>
              <a:rPr lang="fa-IR" sz="2000" dirty="0" err="1" smtClean="0">
                <a:solidFill>
                  <a:srgbClr val="150022"/>
                </a:solidFill>
                <a:latin typeface="Arial" pitchFamily="34" charset="0"/>
              </a:rPr>
              <a:t>ازحالا</a:t>
            </a:r>
            <a:r>
              <a:rPr lang="fa-IR" sz="2000" dirty="0" smtClean="0">
                <a:solidFill>
                  <a:srgbClr val="150022"/>
                </a:solidFill>
                <a:latin typeface="Arial" pitchFamily="34" charset="0"/>
              </a:rPr>
              <a:t> بود.</a:t>
            </a:r>
          </a:p>
          <a:p>
            <a:pPr eaLnBrk="1" hangingPunct="1">
              <a:buFont typeface="Wingdings" pitchFamily="2" charset="2"/>
              <a:buNone/>
            </a:pPr>
            <a:r>
              <a:rPr lang="fa-IR" sz="2000" dirty="0" smtClean="0">
                <a:solidFill>
                  <a:srgbClr val="150022"/>
                </a:solidFill>
                <a:latin typeface="Arial" pitchFamily="34" charset="0"/>
              </a:rPr>
              <a:t>7- سرعت حرکت زمین بر روی </a:t>
            </a:r>
            <a:r>
              <a:rPr lang="fa-IR" sz="2000" dirty="0" err="1" smtClean="0">
                <a:solidFill>
                  <a:srgbClr val="150022"/>
                </a:solidFill>
                <a:latin typeface="Arial" pitchFamily="34" charset="0"/>
              </a:rPr>
              <a:t>مدارش</a:t>
            </a:r>
            <a:r>
              <a:rPr lang="fa-IR" sz="2000" dirty="0" smtClean="0">
                <a:solidFill>
                  <a:srgbClr val="150022"/>
                </a:solidFill>
                <a:latin typeface="Arial" pitchFamily="34" charset="0"/>
              </a:rPr>
              <a:t> </a:t>
            </a:r>
            <a:r>
              <a:rPr lang="fa-IR" sz="2000" dirty="0" err="1" smtClean="0">
                <a:solidFill>
                  <a:srgbClr val="150022"/>
                </a:solidFill>
                <a:latin typeface="Arial" pitchFamily="34" charset="0"/>
              </a:rPr>
              <a:t>درضمن</a:t>
            </a:r>
            <a:r>
              <a:rPr lang="fa-IR" sz="2000" dirty="0" smtClean="0">
                <a:solidFill>
                  <a:srgbClr val="150022"/>
                </a:solidFill>
                <a:latin typeface="Arial" pitchFamily="34" charset="0"/>
              </a:rPr>
              <a:t> سال تغییر </a:t>
            </a:r>
            <a:r>
              <a:rPr lang="fa-IR" sz="2000" dirty="0" err="1" smtClean="0">
                <a:solidFill>
                  <a:srgbClr val="150022"/>
                </a:solidFill>
                <a:latin typeface="Arial" pitchFamily="34" charset="0"/>
              </a:rPr>
              <a:t>نمی</a:t>
            </a:r>
            <a:r>
              <a:rPr lang="fa-IR" sz="2000" dirty="0" smtClean="0">
                <a:solidFill>
                  <a:srgbClr val="150022"/>
                </a:solidFill>
                <a:latin typeface="Arial" pitchFamily="34" charset="0"/>
              </a:rPr>
              <a:t> کرد.</a:t>
            </a:r>
          </a:p>
          <a:p>
            <a:pPr eaLnBrk="1" hangingPunct="1">
              <a:buFont typeface="Wingdings" pitchFamily="2" charset="2"/>
              <a:buNone/>
            </a:pPr>
            <a:r>
              <a:rPr lang="fa-IR" sz="2000" dirty="0" smtClean="0">
                <a:solidFill>
                  <a:srgbClr val="150022"/>
                </a:solidFill>
                <a:latin typeface="Arial" pitchFamily="34" charset="0"/>
              </a:rPr>
              <a:t>8- ما خیلی کمتر </a:t>
            </a:r>
            <a:r>
              <a:rPr lang="fa-IR" sz="2000" dirty="0" err="1" smtClean="0">
                <a:solidFill>
                  <a:srgbClr val="150022"/>
                </a:solidFill>
                <a:latin typeface="Arial" pitchFamily="34" charset="0"/>
              </a:rPr>
              <a:t>ازحالا</a:t>
            </a:r>
            <a:r>
              <a:rPr lang="fa-IR" sz="2000" dirty="0" smtClean="0">
                <a:solidFill>
                  <a:srgbClr val="150022"/>
                </a:solidFill>
                <a:latin typeface="Arial" pitchFamily="34" charset="0"/>
              </a:rPr>
              <a:t> درباره ی ماهیت خورشید اطلاع می داشتیم .</a:t>
            </a:r>
          </a:p>
          <a:p>
            <a:pPr eaLnBrk="1" hangingPunct="1">
              <a:buFont typeface="Wingdings" pitchFamily="2" charset="2"/>
              <a:buNone/>
            </a:pPr>
            <a:r>
              <a:rPr lang="fa-IR" sz="2400" dirty="0" smtClean="0">
                <a:solidFill>
                  <a:srgbClr val="150022"/>
                </a:solidFill>
                <a:latin typeface="Arial" pitchFamily="34" charset="0"/>
              </a:rPr>
              <a:t>9- طول روز </a:t>
            </a:r>
            <a:r>
              <a:rPr lang="fa-IR" sz="2400" dirty="0" err="1" smtClean="0">
                <a:solidFill>
                  <a:srgbClr val="150022"/>
                </a:solidFill>
                <a:latin typeface="Arial" pitchFamily="34" charset="0"/>
              </a:rPr>
              <a:t>وشب</a:t>
            </a:r>
            <a:r>
              <a:rPr lang="fa-IR" sz="2400" dirty="0" smtClean="0">
                <a:solidFill>
                  <a:srgbClr val="150022"/>
                </a:solidFill>
                <a:latin typeface="Arial" pitchFamily="34" charset="0"/>
              </a:rPr>
              <a:t> </a:t>
            </a:r>
            <a:r>
              <a:rPr lang="fa-IR" sz="2400" dirty="0" err="1" smtClean="0">
                <a:solidFill>
                  <a:srgbClr val="150022"/>
                </a:solidFill>
                <a:latin typeface="Arial" pitchFamily="34" charset="0"/>
              </a:rPr>
              <a:t>درتمام</a:t>
            </a:r>
            <a:r>
              <a:rPr lang="fa-IR" sz="2400" dirty="0" smtClean="0">
                <a:solidFill>
                  <a:srgbClr val="150022"/>
                </a:solidFill>
                <a:latin typeface="Arial" pitchFamily="34" charset="0"/>
              </a:rPr>
              <a:t> طول سال در همه </a:t>
            </a:r>
            <a:r>
              <a:rPr lang="fa-IR" sz="2400" dirty="0" err="1" smtClean="0">
                <a:solidFill>
                  <a:srgbClr val="150022"/>
                </a:solidFill>
                <a:latin typeface="Arial" pitchFamily="34" charset="0"/>
              </a:rPr>
              <a:t>عرضهای</a:t>
            </a:r>
            <a:r>
              <a:rPr lang="fa-IR" sz="2400" dirty="0" smtClean="0">
                <a:solidFill>
                  <a:srgbClr val="150022"/>
                </a:solidFill>
                <a:latin typeface="Arial" pitchFamily="34" charset="0"/>
              </a:rPr>
              <a:t> جغرافیایی برابر بود.</a:t>
            </a:r>
            <a:endParaRPr lang="en-US" sz="2400" dirty="0" smtClean="0">
              <a:solidFill>
                <a:srgbClr val="150022"/>
              </a:solidFill>
              <a:latin typeface="Arial" pitchFamily="34" charset="0"/>
            </a:endParaRPr>
          </a:p>
        </p:txBody>
      </p:sp>
      <p:sp>
        <p:nvSpPr>
          <p:cNvPr id="3" name="Slide Number Placeholder 2"/>
          <p:cNvSpPr>
            <a:spLocks noGrp="1"/>
          </p:cNvSpPr>
          <p:nvPr>
            <p:ph type="sldNum" sz="quarter" idx="12"/>
          </p:nvPr>
        </p:nvSpPr>
        <p:spPr>
          <a:xfrm>
            <a:off x="7010400" y="6629400"/>
            <a:ext cx="2133600" cy="136525"/>
          </a:xfrm>
        </p:spPr>
        <p:txBody>
          <a:bodyPr/>
          <a:lstStyle/>
          <a:p>
            <a:pPr>
              <a:defRPr/>
            </a:pPr>
            <a:fld id="{15283D18-95F1-4332-A0AA-6B602AB20B59}" type="slidenum">
              <a:rPr lang="ar-SA" sz="1200" b="1" smtClean="0">
                <a:solidFill>
                  <a:srgbClr val="FFFFFF"/>
                </a:solidFill>
              </a:rPr>
              <a:pPr>
                <a:defRPr/>
              </a:pPr>
              <a:t>86</a:t>
            </a:fld>
            <a:endParaRPr lang="en-US" sz="1200" b="1" dirty="0">
              <a:solidFill>
                <a:srgbClr val="FFFFFF"/>
              </a:solidFill>
            </a:endParaRPr>
          </a:p>
        </p:txBody>
      </p:sp>
    </p:spTree>
    <p:extLst>
      <p:ext uri="{BB962C8B-B14F-4D97-AF65-F5344CB8AC3E}">
        <p14:creationId xmlns:p14="http://schemas.microsoft.com/office/powerpoint/2010/main" val="391810030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12976"/>
            <a:ext cx="8534400" cy="2376264"/>
          </a:xfrm>
        </p:spPr>
        <p:txBody>
          <a:bodyPr/>
          <a:lstStyle/>
          <a:p>
            <a:pPr marL="342900" lvl="0" indent="-342900" algn="r" eaLnBrk="1" hangingPunct="1">
              <a:spcBef>
                <a:spcPct val="20000"/>
              </a:spcBef>
              <a:defRPr/>
            </a:pPr>
            <a:r>
              <a:rPr lang="fa-IR" sz="3200" b="1" dirty="0">
                <a:solidFill>
                  <a:srgbClr val="000000"/>
                </a:solidFill>
                <a:effectLst>
                  <a:outerShdw blurRad="38100" dist="38100" dir="2700000" algn="tl">
                    <a:srgbClr val="000000">
                      <a:alpha val="43137"/>
                    </a:srgbClr>
                  </a:outerShdw>
                </a:effectLst>
                <a:latin typeface="Tahoma"/>
                <a:ea typeface="+mn-ea"/>
              </a:rPr>
              <a:t> </a:t>
            </a:r>
            <a:r>
              <a:rPr lang="fa-IR" sz="3200" b="1" dirty="0" smtClean="0">
                <a:solidFill>
                  <a:srgbClr val="000000"/>
                </a:solidFill>
                <a:effectLst>
                  <a:outerShdw blurRad="38100" dist="38100" dir="2700000" algn="tl">
                    <a:srgbClr val="000000">
                      <a:alpha val="43137"/>
                    </a:srgbClr>
                  </a:outerShdw>
                </a:effectLst>
                <a:latin typeface="Tahoma"/>
                <a:ea typeface="+mn-ea"/>
              </a:rPr>
              <a:t> </a:t>
            </a:r>
            <a:r>
              <a:rPr lang="fa-IR" sz="3200" b="1" cap="none" dirty="0" smtClean="0">
                <a:solidFill>
                  <a:srgbClr val="000000"/>
                </a:solidFill>
                <a:effectLst>
                  <a:outerShdw blurRad="38100" dist="38100" dir="2700000" algn="tl">
                    <a:srgbClr val="000000">
                      <a:alpha val="43137"/>
                    </a:srgbClr>
                  </a:outerShdw>
                </a:effectLst>
                <a:latin typeface="Tahoma"/>
                <a:ea typeface="+mn-ea"/>
              </a:rPr>
              <a:t>1- </a:t>
            </a:r>
            <a:r>
              <a:rPr lang="fa-IR" sz="3200" b="1" cap="none" dirty="0">
                <a:solidFill>
                  <a:srgbClr val="000000"/>
                </a:solidFill>
                <a:effectLst>
                  <a:outerShdw blurRad="38100" dist="38100" dir="2700000" algn="tl">
                    <a:srgbClr val="000000">
                      <a:alpha val="43137"/>
                    </a:srgbClr>
                  </a:outerShdw>
                </a:effectLst>
                <a:latin typeface="Tahoma"/>
                <a:ea typeface="+mn-ea"/>
              </a:rPr>
              <a:t>کدامیک ازعبارات زیردربرگیرنده ی تعریف آزمون است ؟</a:t>
            </a:r>
            <a:br>
              <a:rPr lang="fa-IR" sz="3200" b="1" cap="none" dirty="0">
                <a:solidFill>
                  <a:srgbClr val="000000"/>
                </a:solidFill>
                <a:effectLst>
                  <a:outerShdw blurRad="38100" dist="38100" dir="2700000" algn="tl">
                    <a:srgbClr val="000000">
                      <a:alpha val="43137"/>
                    </a:srgbClr>
                  </a:outerShdw>
                </a:effectLst>
                <a:latin typeface="Tahoma"/>
                <a:ea typeface="+mn-ea"/>
              </a:rPr>
            </a:br>
            <a:r>
              <a:rPr lang="fa-IR" sz="3200" b="1" cap="none" dirty="0">
                <a:solidFill>
                  <a:srgbClr val="000000"/>
                </a:solidFill>
                <a:effectLst>
                  <a:outerShdw blurRad="38100" dist="38100" dir="2700000" algn="tl">
                    <a:srgbClr val="000000">
                      <a:alpha val="43137"/>
                    </a:srgbClr>
                  </a:outerShdw>
                </a:effectLst>
                <a:latin typeface="Tahoma"/>
                <a:ea typeface="+mn-ea"/>
              </a:rPr>
              <a:t>الف - وسیله عینی برای اندازه گیری نمونه ای از رفتار.</a:t>
            </a:r>
            <a:br>
              <a:rPr lang="fa-IR" sz="3200" b="1" cap="none" dirty="0">
                <a:solidFill>
                  <a:srgbClr val="000000"/>
                </a:solidFill>
                <a:effectLst>
                  <a:outerShdw blurRad="38100" dist="38100" dir="2700000" algn="tl">
                    <a:srgbClr val="000000">
                      <a:alpha val="43137"/>
                    </a:srgbClr>
                  </a:outerShdw>
                </a:effectLst>
                <a:latin typeface="Tahoma"/>
                <a:ea typeface="+mn-ea"/>
              </a:rPr>
            </a:br>
            <a:r>
              <a:rPr lang="fa-IR" sz="3200" b="1" cap="none" dirty="0">
                <a:solidFill>
                  <a:srgbClr val="000000"/>
                </a:solidFill>
                <a:effectLst>
                  <a:outerShdw blurRad="38100" dist="38100" dir="2700000" algn="tl">
                    <a:srgbClr val="000000">
                      <a:alpha val="43137"/>
                    </a:srgbClr>
                  </a:outerShdw>
                </a:effectLst>
                <a:latin typeface="Tahoma"/>
                <a:ea typeface="+mn-ea"/>
              </a:rPr>
              <a:t>ب- روشی برای کمی کردن صفات افراد.</a:t>
            </a:r>
            <a:br>
              <a:rPr lang="fa-IR" sz="3200" b="1" cap="none" dirty="0">
                <a:solidFill>
                  <a:srgbClr val="000000"/>
                </a:solidFill>
                <a:effectLst>
                  <a:outerShdw blurRad="38100" dist="38100" dir="2700000" algn="tl">
                    <a:srgbClr val="000000">
                      <a:alpha val="43137"/>
                    </a:srgbClr>
                  </a:outerShdw>
                </a:effectLst>
                <a:latin typeface="Tahoma"/>
                <a:ea typeface="+mn-ea"/>
              </a:rPr>
            </a:br>
            <a:r>
              <a:rPr lang="fa-IR" sz="3200" b="1" cap="none" dirty="0">
                <a:solidFill>
                  <a:srgbClr val="000000"/>
                </a:solidFill>
                <a:effectLst>
                  <a:outerShdw blurRad="38100" dist="38100" dir="2700000" algn="tl">
                    <a:srgbClr val="000000">
                      <a:alpha val="43137"/>
                    </a:srgbClr>
                  </a:outerShdw>
                </a:effectLst>
                <a:latin typeface="Tahoma"/>
                <a:ea typeface="+mn-ea"/>
              </a:rPr>
              <a:t>ج- وسیله ی دقیق برای مشاهده ی رفتار.</a:t>
            </a:r>
            <a:br>
              <a:rPr lang="fa-IR" sz="3200" b="1" cap="none" dirty="0">
                <a:solidFill>
                  <a:srgbClr val="000000"/>
                </a:solidFill>
                <a:effectLst>
                  <a:outerShdw blurRad="38100" dist="38100" dir="2700000" algn="tl">
                    <a:srgbClr val="000000">
                      <a:alpha val="43137"/>
                    </a:srgbClr>
                  </a:outerShdw>
                </a:effectLst>
                <a:latin typeface="Tahoma"/>
                <a:ea typeface="+mn-ea"/>
              </a:rPr>
            </a:br>
            <a:r>
              <a:rPr lang="fa-IR" sz="3200" b="1" cap="none" dirty="0">
                <a:solidFill>
                  <a:srgbClr val="000000"/>
                </a:solidFill>
                <a:effectLst>
                  <a:outerShdw blurRad="38100" dist="38100" dir="2700000" algn="tl">
                    <a:srgbClr val="000000">
                      <a:alpha val="43137"/>
                    </a:srgbClr>
                  </a:outerShdw>
                </a:effectLst>
                <a:latin typeface="Tahoma"/>
                <a:ea typeface="+mn-ea"/>
              </a:rPr>
              <a:t>د- روشی محاسبه شده برای قضاوت بین افراد.</a:t>
            </a:r>
          </a:p>
        </p:txBody>
      </p:sp>
      <p:sp>
        <p:nvSpPr>
          <p:cNvPr id="3" name="Text Placeholder 2"/>
          <p:cNvSpPr>
            <a:spLocks noGrp="1"/>
          </p:cNvSpPr>
          <p:nvPr>
            <p:ph type="subTitle" idx="1"/>
          </p:nvPr>
        </p:nvSpPr>
        <p:spPr>
          <a:xfrm>
            <a:off x="395536" y="908720"/>
            <a:ext cx="8496944" cy="2016224"/>
          </a:xfrm>
        </p:spPr>
        <p:txBody>
          <a:bodyPr/>
          <a:lstStyle/>
          <a:p>
            <a:r>
              <a:rPr lang="fa-IR" sz="2900" dirty="0">
                <a:solidFill>
                  <a:srgbClr val="000000"/>
                </a:solidFill>
                <a:effectLst>
                  <a:outerShdw blurRad="38100" dist="38100" dir="2700000" algn="tl">
                    <a:srgbClr val="000000">
                      <a:alpha val="43137"/>
                    </a:srgbClr>
                  </a:outerShdw>
                </a:effectLst>
                <a:latin typeface="Arial" pitchFamily="34" charset="0"/>
                <a:ea typeface="+mj-ea"/>
              </a:rPr>
              <a:t>1- این تعریف ازچه کسی است (( آزمون یک وسیله ی عینی ومحاسبه شده ای است برای اندازه گیری نمونه ای از رفتار)).</a:t>
            </a:r>
            <a:br>
              <a:rPr lang="fa-IR" sz="2900" dirty="0">
                <a:solidFill>
                  <a:srgbClr val="000000"/>
                </a:solidFill>
                <a:effectLst>
                  <a:outerShdw blurRad="38100" dist="38100" dir="2700000" algn="tl">
                    <a:srgbClr val="000000">
                      <a:alpha val="43137"/>
                    </a:srgbClr>
                  </a:outerShdw>
                </a:effectLst>
                <a:latin typeface="Arial" pitchFamily="34" charset="0"/>
                <a:ea typeface="+mj-ea"/>
              </a:rPr>
            </a:br>
            <a:r>
              <a:rPr lang="fa-IR" sz="2900" dirty="0">
                <a:solidFill>
                  <a:srgbClr val="000000"/>
                </a:solidFill>
                <a:effectLst>
                  <a:outerShdw blurRad="38100" dist="38100" dir="2700000" algn="tl">
                    <a:srgbClr val="000000">
                      <a:alpha val="43137"/>
                    </a:srgbClr>
                  </a:outerShdw>
                </a:effectLst>
                <a:latin typeface="Arial" pitchFamily="34" charset="0"/>
                <a:ea typeface="+mj-ea"/>
              </a:rPr>
              <a:t/>
            </a:r>
            <a:br>
              <a:rPr lang="fa-IR" sz="2900" dirty="0">
                <a:solidFill>
                  <a:srgbClr val="000000"/>
                </a:solidFill>
                <a:effectLst>
                  <a:outerShdw blurRad="38100" dist="38100" dir="2700000" algn="tl">
                    <a:srgbClr val="000000">
                      <a:alpha val="43137"/>
                    </a:srgbClr>
                  </a:outerShdw>
                </a:effectLst>
                <a:latin typeface="Arial" pitchFamily="34" charset="0"/>
                <a:ea typeface="+mj-ea"/>
              </a:rPr>
            </a:br>
            <a:r>
              <a:rPr lang="fa-IR" sz="2800" dirty="0">
                <a:solidFill>
                  <a:srgbClr val="000000"/>
                </a:solidFill>
                <a:effectLst>
                  <a:outerShdw blurRad="38100" dist="38100" dir="2700000" algn="tl">
                    <a:srgbClr val="000000">
                      <a:alpha val="43137"/>
                    </a:srgbClr>
                  </a:outerShdw>
                </a:effectLst>
                <a:ea typeface="+mj-ea"/>
              </a:rPr>
              <a:t>الف- آناستازی      ب- کرانباخ       ج- بینه       د- نیتکو</a:t>
            </a:r>
            <a:endParaRPr lang="fa-IR" sz="2800"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pPr>
              <a:defRPr/>
            </a:pPr>
            <a:fld id="{DEF87840-9008-44BA-B1FF-6D0630F80802}" type="slidenum">
              <a:rPr lang="ar-SA" sz="1200" b="1" smtClean="0">
                <a:solidFill>
                  <a:srgbClr val="FFFFFF"/>
                </a:solidFill>
              </a:rPr>
              <a:pPr>
                <a:defRPr/>
              </a:pPr>
              <a:t>87</a:t>
            </a:fld>
            <a:endParaRPr lang="en-US" sz="1200" b="1" dirty="0">
              <a:solidFill>
                <a:srgbClr val="FFFFFF"/>
              </a:solidFill>
            </a:endParaRPr>
          </a:p>
        </p:txBody>
      </p:sp>
    </p:spTree>
    <p:extLst>
      <p:ext uri="{BB962C8B-B14F-4D97-AF65-F5344CB8AC3E}">
        <p14:creationId xmlns:p14="http://schemas.microsoft.com/office/powerpoint/2010/main" val="414829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816" y="548681"/>
            <a:ext cx="8856984" cy="2448271"/>
          </a:xfrm>
        </p:spPr>
        <p:txBody>
          <a:bodyPr>
            <a:noAutofit/>
          </a:bodyPr>
          <a:lstStyle/>
          <a:p>
            <a:r>
              <a:rPr lang="fa-IR" sz="2800" b="1" spc="-150" dirty="0">
                <a:solidFill>
                  <a:srgbClr val="000000"/>
                </a:solidFill>
                <a:latin typeface="Arial" pitchFamily="34" charset="0"/>
              </a:rPr>
              <a:t>2- دریک آزمونی 30نفراز افراد گروه بالا به یک سوال پاسخ درست داده اند</a:t>
            </a:r>
            <a:br>
              <a:rPr lang="fa-IR" sz="2800" b="1" spc="-150" dirty="0">
                <a:solidFill>
                  <a:srgbClr val="000000"/>
                </a:solidFill>
                <a:latin typeface="Arial" pitchFamily="34" charset="0"/>
              </a:rPr>
            </a:br>
            <a:r>
              <a:rPr lang="fa-IR" sz="2800" b="1" spc="-150" dirty="0">
                <a:solidFill>
                  <a:srgbClr val="000000"/>
                </a:solidFill>
                <a:latin typeface="Arial" pitchFamily="34" charset="0"/>
              </a:rPr>
              <a:t>و18 نفراز افرادگروه پایین به همان سوال پاسخ درست داده اند . با توجه به اینکه تعداد افراد هرگروه 40 نفر می باشد ضریب دشواری وتمیز به ترتیب عبارت است از:</a:t>
            </a:r>
            <a:br>
              <a:rPr lang="fa-IR" sz="2800" b="1" spc="-150" dirty="0">
                <a:solidFill>
                  <a:srgbClr val="000000"/>
                </a:solidFill>
                <a:latin typeface="Arial" pitchFamily="34" charset="0"/>
              </a:rPr>
            </a:br>
            <a:r>
              <a:rPr lang="fa-IR" sz="2800" b="1" spc="-150" dirty="0">
                <a:solidFill>
                  <a:srgbClr val="000000"/>
                </a:solidFill>
                <a:latin typeface="Arial" pitchFamily="34" charset="0"/>
              </a:rPr>
              <a:t/>
            </a:r>
            <a:br>
              <a:rPr lang="fa-IR" sz="2800" b="1" spc="-150" dirty="0">
                <a:solidFill>
                  <a:srgbClr val="000000"/>
                </a:solidFill>
                <a:latin typeface="Arial" pitchFamily="34" charset="0"/>
              </a:rPr>
            </a:br>
            <a:r>
              <a:rPr lang="fa-IR" sz="2800" b="1" spc="-150" dirty="0">
                <a:solidFill>
                  <a:srgbClr val="000000"/>
                </a:solidFill>
                <a:latin typeface="Arial" pitchFamily="34" charset="0"/>
              </a:rPr>
              <a:t>الف – 60و30        ب- 60و25        ج- 40و70       د- 75و55</a:t>
            </a:r>
            <a:endParaRPr lang="fa-IR" sz="4800" spc="-150" dirty="0">
              <a:cs typeface="+mn-cs"/>
            </a:endParaRPr>
          </a:p>
        </p:txBody>
      </p:sp>
      <p:sp>
        <p:nvSpPr>
          <p:cNvPr id="3" name="Subtitle 2"/>
          <p:cNvSpPr>
            <a:spLocks noGrp="1"/>
          </p:cNvSpPr>
          <p:nvPr>
            <p:ph type="subTitle" idx="1"/>
          </p:nvPr>
        </p:nvSpPr>
        <p:spPr>
          <a:xfrm>
            <a:off x="-57472" y="3429000"/>
            <a:ext cx="8820472" cy="2808312"/>
          </a:xfrm>
        </p:spPr>
        <p:txBody>
          <a:bodyPr>
            <a:noAutofit/>
          </a:bodyPr>
          <a:lstStyle/>
          <a:p>
            <a:r>
              <a:rPr lang="fa-IR" spc="-150" dirty="0">
                <a:solidFill>
                  <a:srgbClr val="000000"/>
                </a:solidFill>
                <a:latin typeface="Arial" pitchFamily="34" charset="0"/>
                <a:ea typeface="+mj-ea"/>
              </a:rPr>
              <a:t> 2- دریک آزمونی 30نفرازافراد گروه بالا به یک سوال پاسخ درست داده اند</a:t>
            </a:r>
            <a:br>
              <a:rPr lang="fa-IR" spc="-150" dirty="0">
                <a:solidFill>
                  <a:srgbClr val="000000"/>
                </a:solidFill>
                <a:latin typeface="Arial" pitchFamily="34" charset="0"/>
                <a:ea typeface="+mj-ea"/>
              </a:rPr>
            </a:br>
            <a:r>
              <a:rPr lang="fa-IR" spc="-150" dirty="0">
                <a:solidFill>
                  <a:srgbClr val="000000"/>
                </a:solidFill>
                <a:latin typeface="Arial" pitchFamily="34" charset="0"/>
                <a:ea typeface="+mj-ea"/>
              </a:rPr>
              <a:t>و18 نفراز افرادگروه پایین به همان سوال پاسخ درست داده اند . با توجه </a:t>
            </a:r>
            <a:r>
              <a:rPr lang="fa-IR" spc="-150" dirty="0" smtClean="0">
                <a:solidFill>
                  <a:srgbClr val="000000"/>
                </a:solidFill>
                <a:latin typeface="Arial" pitchFamily="34" charset="0"/>
                <a:ea typeface="+mj-ea"/>
              </a:rPr>
              <a:t>به اینکه </a:t>
            </a:r>
          </a:p>
          <a:p>
            <a:r>
              <a:rPr lang="fa-IR" spc="-150" dirty="0" smtClean="0">
                <a:solidFill>
                  <a:srgbClr val="000000"/>
                </a:solidFill>
                <a:latin typeface="Arial" pitchFamily="34" charset="0"/>
                <a:ea typeface="+mj-ea"/>
              </a:rPr>
              <a:t>تعداد </a:t>
            </a:r>
            <a:r>
              <a:rPr lang="fa-IR" spc="-150" dirty="0">
                <a:solidFill>
                  <a:srgbClr val="000000"/>
                </a:solidFill>
                <a:latin typeface="Arial" pitchFamily="34" charset="0"/>
                <a:ea typeface="+mj-ea"/>
              </a:rPr>
              <a:t>افراد هرگروه 40 نفر می باشد ضریب دشواری عبارت است از:</a:t>
            </a:r>
            <a:br>
              <a:rPr lang="fa-IR" spc="-150" dirty="0">
                <a:solidFill>
                  <a:srgbClr val="000000"/>
                </a:solidFill>
                <a:latin typeface="Arial" pitchFamily="34" charset="0"/>
                <a:ea typeface="+mj-ea"/>
              </a:rPr>
            </a:br>
            <a:r>
              <a:rPr lang="fa-IR" i="1" spc="-150" dirty="0">
                <a:solidFill>
                  <a:srgbClr val="000000"/>
                </a:solidFill>
                <a:latin typeface="Arial" pitchFamily="34" charset="0"/>
                <a:ea typeface="+mj-ea"/>
              </a:rPr>
              <a:t/>
            </a:r>
            <a:br>
              <a:rPr lang="fa-IR" i="1" spc="-150" dirty="0">
                <a:solidFill>
                  <a:srgbClr val="000000"/>
                </a:solidFill>
                <a:latin typeface="Arial" pitchFamily="34" charset="0"/>
                <a:ea typeface="+mj-ea"/>
              </a:rPr>
            </a:br>
            <a:r>
              <a:rPr lang="fa-IR" i="1" spc="-150" dirty="0">
                <a:solidFill>
                  <a:srgbClr val="000000"/>
                </a:solidFill>
                <a:latin typeface="Arial" pitchFamily="34" charset="0"/>
                <a:ea typeface="+mj-ea"/>
              </a:rPr>
              <a:t>الف – 55          ب- 60          ج- 65          د- 70</a:t>
            </a:r>
            <a:r>
              <a:rPr lang="fa-IR" sz="3200" b="1" i="1" spc="-150" dirty="0" smtClean="0">
                <a:noFill/>
              </a:rPr>
              <a:t>ا</a:t>
            </a:r>
            <a:endParaRPr lang="fa-IR" sz="3200" i="1" spc="-150" dirty="0"/>
          </a:p>
        </p:txBody>
      </p:sp>
      <p:sp>
        <p:nvSpPr>
          <p:cNvPr id="5" name="Slide Number Placeholder 4"/>
          <p:cNvSpPr>
            <a:spLocks noGrp="1"/>
          </p:cNvSpPr>
          <p:nvPr>
            <p:ph type="sldNum" sz="quarter" idx="4"/>
          </p:nvPr>
        </p:nvSpPr>
        <p:spPr>
          <a:xfrm>
            <a:off x="7010400" y="6629400"/>
            <a:ext cx="2133600" cy="168275"/>
          </a:xfrm>
        </p:spPr>
        <p:txBody>
          <a:bodyPr/>
          <a:lstStyle/>
          <a:p>
            <a:fld id="{2F2F3261-AB7B-455B-A72A-E12C2170CF59}" type="slidenum">
              <a:rPr lang="fa-IR" sz="1400" smtClean="0">
                <a:solidFill>
                  <a:schemeClr val="bg1"/>
                </a:solidFill>
              </a:rPr>
              <a:pPr/>
              <a:t>88</a:t>
            </a:fld>
            <a:endParaRPr lang="fa-IR" sz="1400">
              <a:solidFill>
                <a:schemeClr val="bg1"/>
              </a:solidFill>
            </a:endParaRPr>
          </a:p>
        </p:txBody>
      </p:sp>
    </p:spTree>
    <p:extLst>
      <p:ext uri="{BB962C8B-B14F-4D97-AF65-F5344CB8AC3E}">
        <p14:creationId xmlns:p14="http://schemas.microsoft.com/office/powerpoint/2010/main" val="84218168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548681"/>
            <a:ext cx="8856984" cy="2448271"/>
          </a:xfrm>
        </p:spPr>
        <p:txBody>
          <a:bodyPr>
            <a:noAutofit/>
          </a:bodyPr>
          <a:lstStyle/>
          <a:p>
            <a:r>
              <a:rPr lang="fa-IR" sz="2800" b="1" dirty="0">
                <a:solidFill>
                  <a:srgbClr val="000000"/>
                </a:solidFill>
                <a:latin typeface="Arial" pitchFamily="34" charset="0"/>
              </a:rPr>
              <a:t> 3 - درآزمونهای عینی اصطلاح عینی :</a:t>
            </a:r>
            <a:br>
              <a:rPr lang="fa-IR" sz="2800" b="1" dirty="0">
                <a:solidFill>
                  <a:srgbClr val="000000"/>
                </a:solidFill>
                <a:latin typeface="Arial" pitchFamily="34" charset="0"/>
              </a:rPr>
            </a:br>
            <a:r>
              <a:rPr lang="fa-IR" sz="2800" b="1" dirty="0" smtClean="0">
                <a:solidFill>
                  <a:srgbClr val="000000"/>
                </a:solidFill>
                <a:latin typeface="Arial" pitchFamily="34" charset="0"/>
              </a:rPr>
              <a:t>الف </a:t>
            </a:r>
            <a:r>
              <a:rPr lang="fa-IR" sz="2800" b="1" dirty="0">
                <a:solidFill>
                  <a:srgbClr val="000000"/>
                </a:solidFill>
                <a:latin typeface="Arial" pitchFamily="34" charset="0"/>
              </a:rPr>
              <a:t>- به روش مشخص کردن نتایج یادگیری مربوط است .</a:t>
            </a:r>
            <a:br>
              <a:rPr lang="fa-IR" sz="2800" b="1" dirty="0">
                <a:solidFill>
                  <a:srgbClr val="000000"/>
                </a:solidFill>
                <a:latin typeface="Arial" pitchFamily="34" charset="0"/>
              </a:rPr>
            </a:br>
            <a:r>
              <a:rPr lang="fa-IR" sz="2800" b="1" dirty="0">
                <a:solidFill>
                  <a:srgbClr val="000000"/>
                </a:solidFill>
                <a:latin typeface="Arial" pitchFamily="34" charset="0"/>
              </a:rPr>
              <a:t>   ب - به روش انتخاب محتوای آزمون مربوط است.</a:t>
            </a:r>
            <a:br>
              <a:rPr lang="fa-IR" sz="2800" b="1" dirty="0">
                <a:solidFill>
                  <a:srgbClr val="000000"/>
                </a:solidFill>
                <a:latin typeface="Arial" pitchFamily="34" charset="0"/>
              </a:rPr>
            </a:br>
            <a:r>
              <a:rPr lang="fa-IR" sz="2800" b="1" dirty="0">
                <a:solidFill>
                  <a:srgbClr val="000000"/>
                </a:solidFill>
                <a:latin typeface="Arial" pitchFamily="34" charset="0"/>
              </a:rPr>
              <a:t>    ج - به روش تصحیح جوابها مربوط است.</a:t>
            </a:r>
            <a:br>
              <a:rPr lang="fa-IR" sz="2800" b="1" dirty="0">
                <a:solidFill>
                  <a:srgbClr val="000000"/>
                </a:solidFill>
                <a:latin typeface="Arial" pitchFamily="34" charset="0"/>
              </a:rPr>
            </a:br>
            <a:r>
              <a:rPr lang="fa-IR" sz="2800" b="1" dirty="0">
                <a:solidFill>
                  <a:srgbClr val="000000"/>
                </a:solidFill>
                <a:latin typeface="Arial" pitchFamily="34" charset="0"/>
              </a:rPr>
              <a:t>      د - به روش ارائه ی مطالب مربوط است.</a:t>
            </a:r>
            <a:endParaRPr lang="fa-IR" sz="4800" spc="-150" dirty="0">
              <a:cs typeface="+mn-cs"/>
            </a:endParaRPr>
          </a:p>
        </p:txBody>
      </p:sp>
      <p:sp>
        <p:nvSpPr>
          <p:cNvPr id="3" name="Subtitle 2"/>
          <p:cNvSpPr>
            <a:spLocks noGrp="1"/>
          </p:cNvSpPr>
          <p:nvPr>
            <p:ph type="subTitle" idx="1"/>
          </p:nvPr>
        </p:nvSpPr>
        <p:spPr>
          <a:xfrm>
            <a:off x="0" y="3429000"/>
            <a:ext cx="8820472" cy="2279104"/>
          </a:xfrm>
        </p:spPr>
        <p:txBody>
          <a:bodyPr>
            <a:noAutofit/>
          </a:bodyPr>
          <a:lstStyle/>
          <a:p>
            <a:r>
              <a:rPr lang="fa-IR" dirty="0">
                <a:solidFill>
                  <a:srgbClr val="000000"/>
                </a:solidFill>
                <a:latin typeface="Arial" pitchFamily="34" charset="0"/>
                <a:ea typeface="+mj-ea"/>
              </a:rPr>
              <a:t>3- درآزمونهای عینی اصطلاح عینی به روش ............. مربوط است.</a:t>
            </a:r>
            <a:br>
              <a:rPr lang="fa-IR" dirty="0">
                <a:solidFill>
                  <a:srgbClr val="000000"/>
                </a:solidFill>
                <a:latin typeface="Arial" pitchFamily="34" charset="0"/>
                <a:ea typeface="+mj-ea"/>
              </a:rPr>
            </a:br>
            <a:r>
              <a:rPr lang="fa-IR" dirty="0">
                <a:solidFill>
                  <a:srgbClr val="000000"/>
                </a:solidFill>
                <a:latin typeface="Arial" pitchFamily="34" charset="0"/>
                <a:ea typeface="+mj-ea"/>
              </a:rPr>
              <a:t>       الف - مشخص کردن نتایج یادگیری  </a:t>
            </a:r>
            <a:br>
              <a:rPr lang="fa-IR" dirty="0">
                <a:solidFill>
                  <a:srgbClr val="000000"/>
                </a:solidFill>
                <a:latin typeface="Arial" pitchFamily="34" charset="0"/>
                <a:ea typeface="+mj-ea"/>
              </a:rPr>
            </a:br>
            <a:r>
              <a:rPr lang="fa-IR" dirty="0">
                <a:solidFill>
                  <a:srgbClr val="000000"/>
                </a:solidFill>
                <a:latin typeface="Arial" pitchFamily="34" charset="0"/>
                <a:ea typeface="+mj-ea"/>
              </a:rPr>
              <a:t>          ب - انتخاب محتوای آزمون  </a:t>
            </a:r>
            <a:br>
              <a:rPr lang="fa-IR" dirty="0">
                <a:solidFill>
                  <a:srgbClr val="000000"/>
                </a:solidFill>
                <a:latin typeface="Arial" pitchFamily="34" charset="0"/>
                <a:ea typeface="+mj-ea"/>
              </a:rPr>
            </a:br>
            <a:r>
              <a:rPr lang="fa-IR" dirty="0">
                <a:solidFill>
                  <a:srgbClr val="000000"/>
                </a:solidFill>
                <a:latin typeface="Arial" pitchFamily="34" charset="0"/>
                <a:ea typeface="+mj-ea"/>
              </a:rPr>
              <a:t>           ج - تصحیح جوابها </a:t>
            </a:r>
            <a:br>
              <a:rPr lang="fa-IR" dirty="0">
                <a:solidFill>
                  <a:srgbClr val="000000"/>
                </a:solidFill>
                <a:latin typeface="Arial" pitchFamily="34" charset="0"/>
                <a:ea typeface="+mj-ea"/>
              </a:rPr>
            </a:br>
            <a:r>
              <a:rPr lang="fa-IR" dirty="0">
                <a:solidFill>
                  <a:srgbClr val="000000"/>
                </a:solidFill>
                <a:latin typeface="Arial" pitchFamily="34" charset="0"/>
                <a:ea typeface="+mj-ea"/>
              </a:rPr>
              <a:t>             د - ارئه ی مطالب </a:t>
            </a:r>
            <a:r>
              <a:rPr lang="fa-IR" sz="3200" b="1" dirty="0" smtClean="0">
                <a:noFill/>
              </a:rPr>
              <a:t>ا</a:t>
            </a:r>
            <a:endParaRPr lang="fa-IR" sz="3200" dirty="0"/>
          </a:p>
        </p:txBody>
      </p:sp>
      <p:sp>
        <p:nvSpPr>
          <p:cNvPr id="5" name="Slide Number Placeholder 4"/>
          <p:cNvSpPr>
            <a:spLocks noGrp="1"/>
          </p:cNvSpPr>
          <p:nvPr>
            <p:ph type="sldNum" sz="quarter" idx="4"/>
          </p:nvPr>
        </p:nvSpPr>
        <p:spPr>
          <a:xfrm>
            <a:off x="7010400" y="6629400"/>
            <a:ext cx="2133600" cy="168275"/>
          </a:xfrm>
        </p:spPr>
        <p:txBody>
          <a:bodyPr/>
          <a:lstStyle/>
          <a:p>
            <a:fld id="{2F2F3261-AB7B-455B-A72A-E12C2170CF59}" type="slidenum">
              <a:rPr lang="fa-IR" sz="1400" smtClean="0">
                <a:solidFill>
                  <a:srgbClr val="FFFFFF"/>
                </a:solidFill>
              </a:rPr>
              <a:pPr/>
              <a:t>89</a:t>
            </a:fld>
            <a:endParaRPr lang="fa-IR" sz="1400" dirty="0">
              <a:solidFill>
                <a:srgbClr val="FFFFFF"/>
              </a:solidFill>
            </a:endParaRPr>
          </a:p>
        </p:txBody>
      </p:sp>
    </p:spTree>
    <p:extLst>
      <p:ext uri="{BB962C8B-B14F-4D97-AF65-F5344CB8AC3E}">
        <p14:creationId xmlns:p14="http://schemas.microsoft.com/office/powerpoint/2010/main" val="16514550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rId3" action="ppaction://hlinkpres?slideindex=1&amp;slidetitle="/>
          </p:cNvPr>
          <p:cNvSpPr>
            <a:spLocks noGrp="1"/>
          </p:cNvSpPr>
          <p:nvPr>
            <p:ph type="title" idx="4294967295"/>
          </p:nvPr>
        </p:nvSpPr>
        <p:spPr>
          <a:xfrm>
            <a:off x="822960" y="762000"/>
            <a:ext cx="7520940" cy="762000"/>
          </a:xfrm>
        </p:spPr>
        <p:txBody>
          <a:bodyPr/>
          <a:lstStyle/>
          <a:p>
            <a:pPr marL="54864" indent="0" algn="ctr" eaLnBrk="1" fontAlgn="auto" hangingPunct="1">
              <a:spcAft>
                <a:spcPts val="0"/>
              </a:spcAft>
              <a:defRPr/>
            </a:pPr>
            <a:r>
              <a:rPr lang="fa-IR" sz="4000" b="1" i="1" dirty="0" smtClean="0">
                <a:solidFill>
                  <a:schemeClr val="tx2">
                    <a:tint val="100000"/>
                    <a:shade val="90000"/>
                    <a:satMod val="250000"/>
                    <a:alpha val="100000"/>
                  </a:schemeClr>
                </a:solidFill>
                <a:effectLst>
                  <a:outerShdw blurRad="38100" dist="38100" dir="2700000" algn="tl">
                    <a:srgbClr val="000000">
                      <a:alpha val="43137"/>
                    </a:srgbClr>
                  </a:outerShdw>
                </a:effectLst>
                <a:cs typeface="+mn-cs"/>
              </a:rPr>
              <a:t>عناصر عمده </a:t>
            </a:r>
            <a:r>
              <a:rPr lang="fa-IR" sz="4000" b="1" i="1" u="sng" dirty="0" smtClean="0">
                <a:solidFill>
                  <a:schemeClr val="tx2">
                    <a:tint val="100000"/>
                    <a:shade val="90000"/>
                    <a:satMod val="250000"/>
                    <a:alpha val="100000"/>
                  </a:schemeClr>
                </a:solidFill>
                <a:effectLst>
                  <a:outerShdw blurRad="38100" dist="38100" dir="2700000" algn="tl">
                    <a:srgbClr val="000000">
                      <a:alpha val="43137"/>
                    </a:srgbClr>
                  </a:outerShdw>
                </a:effectLst>
                <a:cs typeface="+mn-cs"/>
                <a:hlinkClick r:id="rId4" action="ppaction://hlinkpres?slideindex=1&amp;slidetitle="/>
              </a:rPr>
              <a:t>فرايند</a:t>
            </a:r>
            <a:r>
              <a:rPr lang="fa-IR" sz="4000" b="1" i="1" dirty="0" smtClean="0">
                <a:solidFill>
                  <a:schemeClr val="tx2">
                    <a:tint val="100000"/>
                    <a:shade val="90000"/>
                    <a:satMod val="250000"/>
                    <a:alpha val="100000"/>
                  </a:schemeClr>
                </a:solidFill>
                <a:effectLst>
                  <a:outerShdw blurRad="38100" dist="38100" dir="2700000" algn="tl">
                    <a:srgbClr val="000000">
                      <a:alpha val="43137"/>
                    </a:srgbClr>
                  </a:outerShdw>
                </a:effectLst>
                <a:cs typeface="+mn-cs"/>
              </a:rPr>
              <a:t> ياددهي - يادگيري</a:t>
            </a:r>
            <a:endParaRPr lang="en-US" sz="4000" b="1" i="1" dirty="0">
              <a:solidFill>
                <a:schemeClr val="tx2">
                  <a:tint val="100000"/>
                  <a:shade val="90000"/>
                  <a:satMod val="250000"/>
                  <a:alpha val="100000"/>
                </a:schemeClr>
              </a:solidFill>
              <a:effectLst>
                <a:outerShdw blurRad="38100" dist="38100" dir="2700000" algn="tl">
                  <a:srgbClr val="000000">
                    <a:alpha val="43137"/>
                  </a:srgbClr>
                </a:outerShdw>
              </a:effectLst>
              <a:cs typeface="+mn-cs"/>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279938755"/>
              </p:ext>
            </p:extLst>
          </p:nvPr>
        </p:nvGraphicFramePr>
        <p:xfrm>
          <a:off x="685800" y="2209800"/>
          <a:ext cx="7521575"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2564" y="2059379"/>
            <a:ext cx="7924800" cy="4267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Slide Number Placeholder 4"/>
          <p:cNvSpPr>
            <a:spLocks noGrp="1"/>
          </p:cNvSpPr>
          <p:nvPr>
            <p:ph type="sldNum" sz="quarter" idx="11"/>
          </p:nvPr>
        </p:nvSpPr>
        <p:spPr/>
        <p:txBody>
          <a:bodyPr/>
          <a:lstStyle/>
          <a:p>
            <a:pPr>
              <a:defRPr/>
            </a:pPr>
            <a:fld id="{7A49B74D-09C5-47D7-8856-E62F1F839B02}" type="slidenum">
              <a:rPr lang="en-US" smtClean="0"/>
              <a:pPr>
                <a:defRPr/>
              </a:pPr>
              <a:t>9</a:t>
            </a:fld>
            <a:endParaRPr lang="en-US"/>
          </a:p>
        </p:txBody>
      </p:sp>
    </p:spTree>
    <p:extLst>
      <p:ext uri="{BB962C8B-B14F-4D97-AF65-F5344CB8AC3E}">
        <p14:creationId xmlns:p14="http://schemas.microsoft.com/office/powerpoint/2010/main" val="3712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548681"/>
            <a:ext cx="8856984" cy="2448271"/>
          </a:xfrm>
        </p:spPr>
        <p:txBody>
          <a:bodyPr>
            <a:noAutofit/>
          </a:bodyPr>
          <a:lstStyle/>
          <a:p>
            <a: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t>4- هدفها :</a:t>
            </a:r>
            <a:b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br>
            <a: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t>الف – کارطرح واجرای آموزش را برای معلم آسان می کنند.</a:t>
            </a:r>
            <a:b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br>
            <a: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t>ب – درخصوص روش تدریس معلم بازخورد مناسبی فراهم می کنند.</a:t>
            </a:r>
            <a:b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br>
            <a: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t>ج – قصد ومنظور معلم را ازآموزش بیان می کنند.</a:t>
            </a:r>
            <a:b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br>
            <a:r>
              <a:rPr kumimoji="0" lang="fa-IR" sz="3200" b="1" i="0" u="none" strike="noStrike" kern="0" cap="none" spc="-150" normalizeH="0" baseline="0" noProof="0" dirty="0" smtClean="0">
                <a:ln>
                  <a:noFill/>
                </a:ln>
                <a:solidFill>
                  <a:srgbClr val="000000"/>
                </a:solidFill>
                <a:effectLst/>
                <a:uLnTx/>
                <a:uFillTx/>
                <a:latin typeface="Arial" pitchFamily="34" charset="0"/>
                <a:cs typeface="+mn-cs"/>
              </a:rPr>
              <a:t>د – میزان دستیابی به اهداف آموزشی را تعیین می کنند.</a:t>
            </a:r>
            <a:endParaRPr lang="fa-IR" sz="4800" spc="-150" dirty="0">
              <a:cs typeface="+mn-cs"/>
            </a:endParaRPr>
          </a:p>
        </p:txBody>
      </p:sp>
      <p:sp>
        <p:nvSpPr>
          <p:cNvPr id="3" name="Subtitle 2"/>
          <p:cNvSpPr>
            <a:spLocks noGrp="1"/>
          </p:cNvSpPr>
          <p:nvPr>
            <p:ph type="subTitle" idx="1"/>
          </p:nvPr>
        </p:nvSpPr>
        <p:spPr>
          <a:xfrm>
            <a:off x="0" y="3573016"/>
            <a:ext cx="8820472" cy="2279104"/>
          </a:xfrm>
        </p:spPr>
        <p:txBody>
          <a:bodyPr>
            <a:noAutofit/>
          </a:bodyPr>
          <a:lstStyle/>
          <a:p>
            <a:r>
              <a:rPr lang="fa-IR" sz="3200" b="1" dirty="0">
                <a:noFill/>
              </a:rPr>
              <a:t>اس</a:t>
            </a:r>
            <a:r>
              <a:rPr lang="fa-IR" sz="3200" b="1" dirty="0">
                <a:solidFill>
                  <a:srgbClr val="000000"/>
                </a:solidFill>
              </a:rPr>
              <a:t>4- از </a:t>
            </a:r>
            <a:r>
              <a:rPr lang="fa-IR" sz="3200" b="1" dirty="0" smtClean="0">
                <a:solidFill>
                  <a:srgbClr val="000000"/>
                </a:solidFill>
              </a:rPr>
              <a:t>جمله فواید استفاده </a:t>
            </a:r>
            <a:r>
              <a:rPr lang="fa-IR" sz="3200" b="1" dirty="0">
                <a:solidFill>
                  <a:srgbClr val="000000"/>
                </a:solidFill>
              </a:rPr>
              <a:t>ازهدفهای رفتاری است .</a:t>
            </a:r>
            <a:br>
              <a:rPr lang="fa-IR" sz="3200" b="1" dirty="0">
                <a:solidFill>
                  <a:srgbClr val="000000"/>
                </a:solidFill>
              </a:rPr>
            </a:br>
            <a:r>
              <a:rPr lang="fa-IR" sz="3200" b="1" dirty="0">
                <a:solidFill>
                  <a:srgbClr val="000000"/>
                </a:solidFill>
              </a:rPr>
              <a:t>الف – تسهیل درطرح واجرای آموزش </a:t>
            </a:r>
            <a:br>
              <a:rPr lang="fa-IR" sz="3200" b="1" dirty="0">
                <a:solidFill>
                  <a:srgbClr val="000000"/>
                </a:solidFill>
              </a:rPr>
            </a:br>
            <a:r>
              <a:rPr lang="fa-IR" sz="3200" b="1" dirty="0">
                <a:solidFill>
                  <a:srgbClr val="000000"/>
                </a:solidFill>
              </a:rPr>
              <a:t>ب – ارائه بازخورد پیرامون روش تدریس معلم</a:t>
            </a:r>
            <a:br>
              <a:rPr lang="fa-IR" sz="3200" b="1" dirty="0">
                <a:solidFill>
                  <a:srgbClr val="000000"/>
                </a:solidFill>
              </a:rPr>
            </a:br>
            <a:r>
              <a:rPr lang="fa-IR" sz="3200" b="1" dirty="0">
                <a:solidFill>
                  <a:srgbClr val="000000"/>
                </a:solidFill>
              </a:rPr>
              <a:t>ج – آسان سازی تهیه جدول دوبعدی </a:t>
            </a:r>
            <a:br>
              <a:rPr lang="fa-IR" sz="3200" b="1" dirty="0">
                <a:solidFill>
                  <a:srgbClr val="000000"/>
                </a:solidFill>
              </a:rPr>
            </a:br>
            <a:r>
              <a:rPr lang="fa-IR" sz="3200" b="1" dirty="0">
                <a:solidFill>
                  <a:srgbClr val="000000"/>
                </a:solidFill>
              </a:rPr>
              <a:t>د - تعیین میزان دستیابی به اهداف آموزشی</a:t>
            </a:r>
            <a:endParaRPr lang="fa-IR" sz="3200" dirty="0"/>
          </a:p>
        </p:txBody>
      </p:sp>
      <p:sp>
        <p:nvSpPr>
          <p:cNvPr id="5" name="Slide Number Placeholder 4"/>
          <p:cNvSpPr>
            <a:spLocks noGrp="1"/>
          </p:cNvSpPr>
          <p:nvPr>
            <p:ph type="sldNum" sz="quarter" idx="4"/>
          </p:nvPr>
        </p:nvSpPr>
        <p:spPr>
          <a:xfrm>
            <a:off x="7010400" y="6629400"/>
            <a:ext cx="2133600" cy="168275"/>
          </a:xfrm>
        </p:spPr>
        <p:txBody>
          <a:bodyPr/>
          <a:lstStyle/>
          <a:p>
            <a:fld id="{2F2F3261-AB7B-455B-A72A-E12C2170CF59}" type="slidenum">
              <a:rPr lang="fa-IR" sz="1400" smtClean="0">
                <a:solidFill>
                  <a:srgbClr val="FFFFFF"/>
                </a:solidFill>
              </a:rPr>
              <a:pPr/>
              <a:t>90</a:t>
            </a:fld>
            <a:endParaRPr lang="fa-IR" sz="1400" dirty="0">
              <a:solidFill>
                <a:srgbClr val="FFFFFF"/>
              </a:solidFill>
            </a:endParaRPr>
          </a:p>
        </p:txBody>
      </p:sp>
    </p:spTree>
    <p:extLst>
      <p:ext uri="{BB962C8B-B14F-4D97-AF65-F5344CB8AC3E}">
        <p14:creationId xmlns:p14="http://schemas.microsoft.com/office/powerpoint/2010/main" val="413634844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4"/>
          <p:cNvSpPr>
            <a:spLocks noGrp="1" noChangeArrowheads="1"/>
          </p:cNvSpPr>
          <p:nvPr>
            <p:ph type="ctrTitle"/>
          </p:nvPr>
        </p:nvSpPr>
        <p:spPr>
          <a:xfrm>
            <a:off x="0" y="3573016"/>
            <a:ext cx="9144000" cy="2304256"/>
          </a:xfrm>
        </p:spPr>
        <p:txBody>
          <a:bodyPr/>
          <a:lstStyle/>
          <a:p>
            <a:pPr eaLnBrk="1" hangingPunct="1"/>
            <a:r>
              <a:rPr lang="fa-IR" sz="3200" b="1" spc="-150" dirty="0" smtClean="0">
                <a:solidFill>
                  <a:srgbClr val="000000"/>
                </a:solidFill>
                <a:latin typeface="Arial" pitchFamily="34" charset="0"/>
              </a:rPr>
              <a:t>  5 - بزرگترین صادرکننده نفت درکدام منطقه جغرافيايي قرار دارد؟</a:t>
            </a:r>
            <a:br>
              <a:rPr lang="fa-IR" sz="3200" b="1" spc="-150" dirty="0" smtClean="0">
                <a:solidFill>
                  <a:srgbClr val="000000"/>
                </a:solidFill>
                <a:latin typeface="Arial" pitchFamily="34" charset="0"/>
              </a:rPr>
            </a:br>
            <a:r>
              <a:rPr lang="fa-IR" sz="3200" b="1" spc="-150" dirty="0" smtClean="0">
                <a:solidFill>
                  <a:srgbClr val="000000"/>
                </a:solidFill>
                <a:latin typeface="Arial" pitchFamily="34" charset="0"/>
              </a:rPr>
              <a:t/>
            </a:r>
            <a:br>
              <a:rPr lang="fa-IR" sz="3200" b="1" spc="-150" dirty="0" smtClean="0">
                <a:solidFill>
                  <a:srgbClr val="000000"/>
                </a:solidFill>
                <a:latin typeface="Arial" pitchFamily="34" charset="0"/>
              </a:rPr>
            </a:br>
            <a:r>
              <a:rPr lang="fa-IR" sz="3200" b="1" spc="-150" dirty="0" smtClean="0">
                <a:solidFill>
                  <a:srgbClr val="000000"/>
                </a:solidFill>
                <a:latin typeface="Arial" pitchFamily="34" charset="0"/>
              </a:rPr>
              <a:t>     الف - اروپا        ب - آفریقا        ج - آمریکا       د - آسیا</a:t>
            </a:r>
            <a:endParaRPr lang="en-US" sz="3200" b="1" spc="-150" dirty="0" smtClean="0">
              <a:solidFill>
                <a:srgbClr val="000000"/>
              </a:solidFill>
              <a:latin typeface="Arial" pitchFamily="34" charset="0"/>
            </a:endParaRPr>
          </a:p>
        </p:txBody>
      </p:sp>
      <p:sp>
        <p:nvSpPr>
          <p:cNvPr id="3" name="Text Placeholder 2"/>
          <p:cNvSpPr>
            <a:spLocks noGrp="1"/>
          </p:cNvSpPr>
          <p:nvPr>
            <p:ph type="subTitle" idx="1"/>
          </p:nvPr>
        </p:nvSpPr>
        <p:spPr>
          <a:xfrm>
            <a:off x="0" y="764704"/>
            <a:ext cx="9144000" cy="2160240"/>
          </a:xfrm>
        </p:spPr>
        <p:txBody>
          <a:bodyPr>
            <a:noAutofit/>
          </a:bodyPr>
          <a:lstStyle/>
          <a:p>
            <a:r>
              <a:rPr lang="fa-IR" sz="3200" cap="all" spc="-150" dirty="0">
                <a:solidFill>
                  <a:srgbClr val="000000"/>
                </a:solidFill>
                <a:latin typeface="Arial" pitchFamily="34" charset="0"/>
                <a:ea typeface="+mj-ea"/>
              </a:rPr>
              <a:t> 5- بزرگترین صادرکننده نفت درکدام منطقه جغرافيايي قرار دارد؟</a:t>
            </a:r>
            <a:br>
              <a:rPr lang="fa-IR" sz="3200" cap="all" spc="-150" dirty="0">
                <a:solidFill>
                  <a:srgbClr val="000000"/>
                </a:solidFill>
                <a:latin typeface="Arial" pitchFamily="34" charset="0"/>
                <a:ea typeface="+mj-ea"/>
              </a:rPr>
            </a:br>
            <a:r>
              <a:rPr lang="fa-IR" sz="3200" cap="all" spc="-150" dirty="0">
                <a:solidFill>
                  <a:srgbClr val="000000"/>
                </a:solidFill>
                <a:latin typeface="Arial" pitchFamily="34" charset="0"/>
                <a:ea typeface="+mj-ea"/>
              </a:rPr>
              <a:t/>
            </a:r>
            <a:br>
              <a:rPr lang="fa-IR" sz="3200" cap="all" spc="-150" dirty="0">
                <a:solidFill>
                  <a:srgbClr val="000000"/>
                </a:solidFill>
                <a:latin typeface="Arial" pitchFamily="34" charset="0"/>
                <a:ea typeface="+mj-ea"/>
              </a:rPr>
            </a:br>
            <a:r>
              <a:rPr lang="fa-IR" sz="3200" cap="all" spc="-150" dirty="0" smtClean="0">
                <a:solidFill>
                  <a:srgbClr val="000000"/>
                </a:solidFill>
                <a:latin typeface="Arial" pitchFamily="34" charset="0"/>
                <a:ea typeface="+mj-ea"/>
              </a:rPr>
              <a:t>الف-</a:t>
            </a:r>
            <a:r>
              <a:rPr lang="fa-IR" sz="3200" cap="all" dirty="0" smtClean="0">
                <a:solidFill>
                  <a:srgbClr val="000000"/>
                </a:solidFill>
                <a:latin typeface="Arial" pitchFamily="34" charset="0"/>
                <a:ea typeface="+mj-ea"/>
              </a:rPr>
              <a:t>خاوردور ب-خاورمیانه </a:t>
            </a:r>
            <a:r>
              <a:rPr lang="fa-IR" sz="3200" cap="all" spc="-150" dirty="0" smtClean="0">
                <a:solidFill>
                  <a:srgbClr val="000000"/>
                </a:solidFill>
                <a:latin typeface="Arial" pitchFamily="34" charset="0"/>
                <a:ea typeface="+mj-ea"/>
              </a:rPr>
              <a:t>ج–حوزه خلیج فارس د– حوزه دریای خزر</a:t>
            </a:r>
            <a:endParaRPr lang="fa-IR" spc="-150" dirty="0"/>
          </a:p>
        </p:txBody>
      </p:sp>
      <p:sp>
        <p:nvSpPr>
          <p:cNvPr id="4" name="Slide Number Placeholder 3"/>
          <p:cNvSpPr>
            <a:spLocks noGrp="1"/>
          </p:cNvSpPr>
          <p:nvPr>
            <p:ph type="sldNum" sz="quarter" idx="12"/>
          </p:nvPr>
        </p:nvSpPr>
        <p:spPr/>
        <p:txBody>
          <a:bodyPr/>
          <a:lstStyle/>
          <a:p>
            <a:pPr>
              <a:defRPr/>
            </a:pPr>
            <a:fld id="{DEF87840-9008-44BA-B1FF-6D0630F80802}" type="slidenum">
              <a:rPr lang="ar-SA" sz="1200" b="1" smtClean="0">
                <a:solidFill>
                  <a:srgbClr val="FFFFFF"/>
                </a:solidFill>
              </a:rPr>
              <a:pPr>
                <a:defRPr/>
              </a:pPr>
              <a:t>91</a:t>
            </a:fld>
            <a:endParaRPr lang="en-US" sz="1200" b="1" dirty="0">
              <a:solidFill>
                <a:srgbClr val="FFFFFF"/>
              </a:solidFill>
            </a:endParaRPr>
          </a:p>
        </p:txBody>
      </p:sp>
    </p:spTree>
    <p:extLst>
      <p:ext uri="{BB962C8B-B14F-4D97-AF65-F5344CB8AC3E}">
        <p14:creationId xmlns:p14="http://schemas.microsoft.com/office/powerpoint/2010/main" val="1194248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4546"/>
                                        </p:tgtEl>
                                        <p:attrNameLst>
                                          <p:attrName>style.visibility</p:attrName>
                                        </p:attrNameLst>
                                      </p:cBhvr>
                                      <p:to>
                                        <p:strVal val="visible"/>
                                      </p:to>
                                    </p:set>
                                    <p:anim calcmode="lin" valueType="num">
                                      <p:cBhvr additive="base">
                                        <p:cTn id="13" dur="500" fill="hold"/>
                                        <p:tgtEl>
                                          <p:spTgt spid="364546"/>
                                        </p:tgtEl>
                                        <p:attrNameLst>
                                          <p:attrName>ppt_x</p:attrName>
                                        </p:attrNameLst>
                                      </p:cBhvr>
                                      <p:tavLst>
                                        <p:tav tm="0">
                                          <p:val>
                                            <p:strVal val="#ppt_x"/>
                                          </p:val>
                                        </p:tav>
                                        <p:tav tm="100000">
                                          <p:val>
                                            <p:strVal val="#ppt_x"/>
                                          </p:val>
                                        </p:tav>
                                      </p:tavLst>
                                    </p:anim>
                                    <p:anim calcmode="lin" valueType="num">
                                      <p:cBhvr additive="base">
                                        <p:cTn id="14" dur="500" fill="hold"/>
                                        <p:tgtEl>
                                          <p:spTgt spid="364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0" y="533400"/>
            <a:ext cx="8610600" cy="2133600"/>
          </a:xfrm>
        </p:spPr>
        <p:txBody>
          <a:bodyPr/>
          <a:lstStyle/>
          <a:p>
            <a:pPr eaLnBrk="1" hangingPunct="1"/>
            <a:r>
              <a:rPr lang="fa-IR" sz="3200" b="1" dirty="0" smtClean="0">
                <a:latin typeface="Arial" pitchFamily="34" charset="0"/>
              </a:rPr>
              <a:t>6 – امیر کبیر صدراعظم کدام یک از حاکمان زیر بود؟</a:t>
            </a:r>
            <a:br>
              <a:rPr lang="fa-IR" sz="3200" b="1" dirty="0" smtClean="0">
                <a:latin typeface="Arial" pitchFamily="34" charset="0"/>
              </a:rPr>
            </a:br>
            <a:r>
              <a:rPr lang="fa-IR" sz="3200" b="1" dirty="0" smtClean="0">
                <a:latin typeface="Arial" pitchFamily="34" charset="0"/>
              </a:rPr>
              <a:t>الف – یزدگرد سوم                       ج – ناصرالدین شاه</a:t>
            </a:r>
            <a:br>
              <a:rPr lang="fa-IR" sz="3200" b="1" dirty="0" smtClean="0">
                <a:latin typeface="Arial" pitchFamily="34" charset="0"/>
              </a:rPr>
            </a:br>
            <a:r>
              <a:rPr lang="fa-IR" sz="3200" b="1" dirty="0" smtClean="0">
                <a:latin typeface="Arial" pitchFamily="34" charset="0"/>
              </a:rPr>
              <a:t>ب – سلطان محمود                       د – نادر شاه </a:t>
            </a:r>
            <a:endParaRPr lang="en-US" sz="3200" b="1" dirty="0" smtClean="0">
              <a:latin typeface="Arial" pitchFamily="34" charset="0"/>
            </a:endParaRPr>
          </a:p>
        </p:txBody>
      </p:sp>
      <p:sp>
        <p:nvSpPr>
          <p:cNvPr id="365571" name="Rectangle 3"/>
          <p:cNvSpPr>
            <a:spLocks noGrp="1" noChangeArrowheads="1"/>
          </p:cNvSpPr>
          <p:nvPr>
            <p:ph idx="1"/>
          </p:nvPr>
        </p:nvSpPr>
        <p:spPr>
          <a:xfrm>
            <a:off x="762000" y="3581400"/>
            <a:ext cx="7467600" cy="2819400"/>
          </a:xfrm>
        </p:spPr>
        <p:txBody>
          <a:bodyPr/>
          <a:lstStyle/>
          <a:p>
            <a:pPr eaLnBrk="1" hangingPunct="1">
              <a:buFont typeface="Wingdings" pitchFamily="2" charset="2"/>
              <a:buNone/>
            </a:pPr>
            <a:r>
              <a:rPr lang="fa-IR" sz="3200" smtClean="0">
                <a:latin typeface="Arial" pitchFamily="34" charset="0"/>
              </a:rPr>
              <a:t>6 – امیر کبیر صدراعظم کدام یک از شاهان زیر بود؟</a:t>
            </a:r>
            <a:br>
              <a:rPr lang="fa-IR" sz="3200" smtClean="0">
                <a:latin typeface="Arial" pitchFamily="34" charset="0"/>
              </a:rPr>
            </a:br>
            <a:r>
              <a:rPr lang="fa-IR" sz="3200" smtClean="0">
                <a:latin typeface="Arial" pitchFamily="34" charset="0"/>
              </a:rPr>
              <a:t>الف – مظفرالدین شاه           ج – ناصرالدین شاه</a:t>
            </a:r>
            <a:br>
              <a:rPr lang="fa-IR" sz="3200" smtClean="0">
                <a:latin typeface="Arial" pitchFamily="34" charset="0"/>
              </a:rPr>
            </a:br>
            <a:r>
              <a:rPr lang="fa-IR" sz="3200" smtClean="0">
                <a:latin typeface="Arial" pitchFamily="34" charset="0"/>
              </a:rPr>
              <a:t>ب – فتحعلی شاه                   د – احمد شاه</a:t>
            </a:r>
            <a:endParaRPr lang="en-US" sz="3200" smtClean="0">
              <a:latin typeface="Arial" pitchFamily="34" charset="0"/>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92</a:t>
            </a:fld>
            <a:endParaRPr lang="en-US" sz="1400" b="1">
              <a:solidFill>
                <a:srgbClr val="FFFFFF"/>
              </a:solidFill>
            </a:endParaRPr>
          </a:p>
        </p:txBody>
      </p:sp>
    </p:spTree>
    <p:extLst>
      <p:ext uri="{BB962C8B-B14F-4D97-AF65-F5344CB8AC3E}">
        <p14:creationId xmlns:p14="http://schemas.microsoft.com/office/powerpoint/2010/main" val="170535848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0" y="381000"/>
            <a:ext cx="9144000" cy="2667000"/>
          </a:xfrm>
        </p:spPr>
        <p:txBody>
          <a:bodyPr/>
          <a:lstStyle/>
          <a:p>
            <a:pPr eaLnBrk="1" hangingPunct="1"/>
            <a:r>
              <a:rPr lang="fa-IR" sz="3200" b="1" smtClean="0">
                <a:latin typeface="Arial" pitchFamily="34" charset="0"/>
                <a:cs typeface="2  Mah" pitchFamily="2" charset="-78"/>
              </a:rPr>
              <a:t>      7 - یک آزمون خوب آزمونی است که :</a:t>
            </a:r>
            <a:br>
              <a:rPr lang="fa-IR" sz="3200" b="1" smtClean="0">
                <a:latin typeface="Arial" pitchFamily="34" charset="0"/>
                <a:cs typeface="2  Mah" pitchFamily="2" charset="-78"/>
              </a:rPr>
            </a:br>
            <a:r>
              <a:rPr lang="fa-IR" sz="3200" b="1" smtClean="0">
                <a:latin typeface="Arial" pitchFamily="34" charset="0"/>
                <a:cs typeface="2  Mah" pitchFamily="2" charset="-78"/>
              </a:rPr>
              <a:t>            الف – شامل هدفهای رفتاری کامل باشد.</a:t>
            </a:r>
            <a:br>
              <a:rPr lang="fa-IR" sz="3200" b="1" smtClean="0">
                <a:latin typeface="Arial" pitchFamily="34" charset="0"/>
                <a:cs typeface="2  Mah" pitchFamily="2" charset="-78"/>
              </a:rPr>
            </a:br>
            <a:r>
              <a:rPr lang="fa-IR" sz="3200" b="1" smtClean="0">
                <a:latin typeface="Arial" pitchFamily="34" charset="0"/>
                <a:cs typeface="2  Mah" pitchFamily="2" charset="-78"/>
              </a:rPr>
              <a:t>                 ب – شامل سوالات عینی وتشریحی باشد.</a:t>
            </a:r>
            <a:br>
              <a:rPr lang="fa-IR" sz="3200" b="1" smtClean="0">
                <a:latin typeface="Arial" pitchFamily="34" charset="0"/>
                <a:cs typeface="2  Mah" pitchFamily="2" charset="-78"/>
              </a:rPr>
            </a:br>
            <a:r>
              <a:rPr lang="fa-IR" sz="3200" b="1" smtClean="0">
                <a:latin typeface="Arial" pitchFamily="34" charset="0"/>
                <a:cs typeface="2  Mah" pitchFamily="2" charset="-78"/>
              </a:rPr>
              <a:t>                   ج – هدفها ومحتوای درس مهم هستند.</a:t>
            </a:r>
            <a:br>
              <a:rPr lang="fa-IR" sz="3200" b="1" smtClean="0">
                <a:latin typeface="Arial" pitchFamily="34" charset="0"/>
                <a:cs typeface="2  Mah" pitchFamily="2" charset="-78"/>
              </a:rPr>
            </a:br>
            <a:r>
              <a:rPr lang="fa-IR" sz="3200" b="1" smtClean="0">
                <a:latin typeface="Arial" pitchFamily="34" charset="0"/>
                <a:cs typeface="2  Mah" pitchFamily="2" charset="-78"/>
              </a:rPr>
              <a:t>                        د – تهیه جدول دوبعدی شرط مهم آزمونسازی است .</a:t>
            </a:r>
            <a:endParaRPr lang="en-US" sz="3200" b="1" smtClean="0">
              <a:latin typeface="Arial" pitchFamily="34" charset="0"/>
              <a:cs typeface="2  Mah" pitchFamily="2" charset="-78"/>
            </a:endParaRPr>
          </a:p>
        </p:txBody>
      </p:sp>
      <p:sp>
        <p:nvSpPr>
          <p:cNvPr id="366595" name="Rectangle 3"/>
          <p:cNvSpPr>
            <a:spLocks noGrp="1" noChangeArrowheads="1"/>
          </p:cNvSpPr>
          <p:nvPr>
            <p:ph idx="1"/>
          </p:nvPr>
        </p:nvSpPr>
        <p:spPr>
          <a:xfrm>
            <a:off x="1066800" y="3733800"/>
            <a:ext cx="7848600" cy="2667000"/>
          </a:xfrm>
        </p:spPr>
        <p:txBody>
          <a:bodyPr/>
          <a:lstStyle/>
          <a:p>
            <a:pPr eaLnBrk="1" hangingPunct="1">
              <a:buFont typeface="Wingdings" pitchFamily="2" charset="2"/>
              <a:buNone/>
            </a:pPr>
            <a:r>
              <a:rPr lang="fa-IR" sz="3200" dirty="0" smtClean="0">
                <a:latin typeface="Arial" pitchFamily="34" charset="0"/>
                <a:cs typeface="2  Mah" pitchFamily="2" charset="-78"/>
              </a:rPr>
              <a:t>       7 - یک آزمون خوب آزمونی است که :</a:t>
            </a:r>
            <a:br>
              <a:rPr lang="fa-IR" sz="3200" dirty="0" smtClean="0">
                <a:latin typeface="Arial" pitchFamily="34" charset="0"/>
                <a:cs typeface="2  Mah" pitchFamily="2" charset="-78"/>
              </a:rPr>
            </a:br>
            <a:r>
              <a:rPr lang="fa-IR" sz="3200" dirty="0" smtClean="0">
                <a:latin typeface="Arial" pitchFamily="34" charset="0"/>
                <a:cs typeface="2  Mah" pitchFamily="2" charset="-78"/>
              </a:rPr>
              <a:t>            الف – شامل هدفهای رفتاری کامل باشد.</a:t>
            </a:r>
            <a:br>
              <a:rPr lang="fa-IR" sz="3200" dirty="0" smtClean="0">
                <a:latin typeface="Arial" pitchFamily="34" charset="0"/>
                <a:cs typeface="2  Mah" pitchFamily="2" charset="-78"/>
              </a:rPr>
            </a:br>
            <a:r>
              <a:rPr lang="fa-IR" sz="3200" dirty="0" smtClean="0">
                <a:latin typeface="Arial" pitchFamily="34" charset="0"/>
                <a:cs typeface="2  Mah" pitchFamily="2" charset="-78"/>
              </a:rPr>
              <a:t>                 ب – شامل سوالات عینی وتشریحی باشد.</a:t>
            </a:r>
            <a:br>
              <a:rPr lang="fa-IR" sz="3200" dirty="0" smtClean="0">
                <a:latin typeface="Arial" pitchFamily="34" charset="0"/>
                <a:cs typeface="2  Mah" pitchFamily="2" charset="-78"/>
              </a:rPr>
            </a:br>
            <a:r>
              <a:rPr lang="fa-IR" sz="3200" dirty="0" smtClean="0">
                <a:latin typeface="Arial" pitchFamily="34" charset="0"/>
                <a:cs typeface="2  Mah" pitchFamily="2" charset="-78"/>
              </a:rPr>
              <a:t>                   ج – هدفها ومحتوای کمتری رادربرگیرد.</a:t>
            </a:r>
            <a:br>
              <a:rPr lang="fa-IR" sz="3200" dirty="0" smtClean="0">
                <a:latin typeface="Arial" pitchFamily="34" charset="0"/>
                <a:cs typeface="2  Mah" pitchFamily="2" charset="-78"/>
              </a:rPr>
            </a:br>
            <a:r>
              <a:rPr lang="fa-IR" sz="3200" dirty="0" smtClean="0">
                <a:latin typeface="Arial" pitchFamily="34" charset="0"/>
                <a:cs typeface="2  Mah" pitchFamily="2" charset="-78"/>
              </a:rPr>
              <a:t>                        د – مطابق جدول دوبعدی تهیه شده باشد.</a:t>
            </a:r>
            <a:endParaRPr lang="en-US" sz="2000" b="0" dirty="0" smtClean="0">
              <a:latin typeface="Arial" pitchFamily="34" charset="0"/>
              <a:cs typeface="2  Mah" pitchFamily="2" charset="-78"/>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93</a:t>
            </a:fld>
            <a:endParaRPr lang="en-US" sz="1400" b="1" dirty="0">
              <a:solidFill>
                <a:srgbClr val="FFFFFF"/>
              </a:solidFill>
            </a:endParaRPr>
          </a:p>
        </p:txBody>
      </p:sp>
    </p:spTree>
    <p:extLst>
      <p:ext uri="{BB962C8B-B14F-4D97-AF65-F5344CB8AC3E}">
        <p14:creationId xmlns:p14="http://schemas.microsoft.com/office/powerpoint/2010/main" val="64149146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0" y="76200"/>
            <a:ext cx="8534400" cy="2895600"/>
          </a:xfrm>
        </p:spPr>
        <p:txBody>
          <a:bodyPr/>
          <a:lstStyle/>
          <a:p>
            <a:pPr eaLnBrk="1" hangingPunct="1">
              <a:defRPr/>
            </a:pPr>
            <a:r>
              <a:rPr lang="fa-IR" sz="2800" b="1" dirty="0" smtClean="0">
                <a:effectLst>
                  <a:outerShdw blurRad="38100" dist="38100" dir="2700000" algn="tl">
                    <a:srgbClr val="000000">
                      <a:alpha val="43137"/>
                    </a:srgbClr>
                  </a:outerShdw>
                </a:effectLst>
                <a:latin typeface="Arial" pitchFamily="34" charset="0"/>
              </a:rPr>
              <a:t>8 – اسناد مالکیت مردم درکجا ثبت می شوند؟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الف – اداره کل ثبت اسناد واملاک   ج – وزارت اموراقتصادی ودارایی</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ب – اداره کل ثبت احوال              د – شهرداری مرکزاستان</a:t>
            </a:r>
            <a:endParaRPr lang="en-US" sz="2800" b="1" dirty="0" smtClean="0">
              <a:effectLst>
                <a:outerShdw blurRad="38100" dist="38100" dir="2700000" algn="tl">
                  <a:srgbClr val="000000">
                    <a:alpha val="43137"/>
                  </a:srgbClr>
                </a:outerShdw>
              </a:effectLst>
              <a:latin typeface="Arial" pitchFamily="34" charset="0"/>
            </a:endParaRPr>
          </a:p>
        </p:txBody>
      </p:sp>
      <p:sp>
        <p:nvSpPr>
          <p:cNvPr id="416771" name="Rectangle 3"/>
          <p:cNvSpPr>
            <a:spLocks noGrp="1" noChangeArrowheads="1"/>
          </p:cNvSpPr>
          <p:nvPr>
            <p:ph idx="1"/>
          </p:nvPr>
        </p:nvSpPr>
        <p:spPr>
          <a:xfrm>
            <a:off x="0" y="3886200"/>
            <a:ext cx="8458200" cy="2514600"/>
          </a:xfrm>
        </p:spPr>
        <p:txBody>
          <a:bodyPr/>
          <a:lstStyle/>
          <a:p>
            <a:pPr marL="0" indent="0" eaLnBrk="1" hangingPunct="1">
              <a:buNone/>
              <a:defRPr/>
            </a:pPr>
            <a:r>
              <a:rPr lang="fa-IR" dirty="0">
                <a:solidFill>
                  <a:srgbClr val="003D7A"/>
                </a:solidFill>
                <a:effectLst>
                  <a:outerShdw blurRad="38100" dist="38100" dir="2700000" algn="tl">
                    <a:srgbClr val="000000">
                      <a:alpha val="43137"/>
                    </a:srgbClr>
                  </a:outerShdw>
                </a:effectLst>
                <a:latin typeface="Arial" pitchFamily="34" charset="0"/>
                <a:ea typeface="+mj-ea"/>
              </a:rPr>
              <a:t>8 – </a:t>
            </a:r>
            <a:r>
              <a:rPr lang="fa-IR" dirty="0" smtClean="0">
                <a:solidFill>
                  <a:srgbClr val="003D7A"/>
                </a:solidFill>
                <a:effectLst>
                  <a:outerShdw blurRad="38100" dist="38100" dir="2700000" algn="tl">
                    <a:srgbClr val="000000">
                      <a:alpha val="43137"/>
                    </a:srgbClr>
                  </a:outerShdw>
                </a:effectLst>
                <a:latin typeface="Arial" pitchFamily="34" charset="0"/>
                <a:ea typeface="+mj-ea"/>
              </a:rPr>
              <a:t>سوابق اموال غیرمنقول مردم درآنجا نگهداری می شود</a:t>
            </a:r>
            <a:r>
              <a:rPr lang="fa-IR" dirty="0">
                <a:solidFill>
                  <a:srgbClr val="003D7A"/>
                </a:solidFill>
                <a:effectLst>
                  <a:outerShdw blurRad="38100" dist="38100" dir="2700000" algn="tl">
                    <a:srgbClr val="000000">
                      <a:alpha val="43137"/>
                    </a:srgbClr>
                  </a:outerShdw>
                </a:effectLst>
                <a:latin typeface="Arial" pitchFamily="34" charset="0"/>
                <a:ea typeface="+mj-ea"/>
              </a:rPr>
              <a:t>؟</a:t>
            </a:r>
            <a:br>
              <a:rPr lang="fa-IR" dirty="0">
                <a:solidFill>
                  <a:srgbClr val="003D7A"/>
                </a:solidFill>
                <a:effectLst>
                  <a:outerShdw blurRad="38100" dist="38100" dir="2700000" algn="tl">
                    <a:srgbClr val="000000">
                      <a:alpha val="43137"/>
                    </a:srgbClr>
                  </a:outerShdw>
                </a:effectLst>
                <a:latin typeface="Arial" pitchFamily="34" charset="0"/>
                <a:ea typeface="+mj-ea"/>
              </a:rPr>
            </a:br>
            <a:r>
              <a:rPr lang="fa-IR" dirty="0">
                <a:solidFill>
                  <a:srgbClr val="003D7A"/>
                </a:solidFill>
                <a:effectLst>
                  <a:outerShdw blurRad="38100" dist="38100" dir="2700000" algn="tl">
                    <a:srgbClr val="000000">
                      <a:alpha val="43137"/>
                    </a:srgbClr>
                  </a:outerShdw>
                </a:effectLst>
                <a:latin typeface="Arial" pitchFamily="34" charset="0"/>
                <a:ea typeface="+mj-ea"/>
              </a:rPr>
              <a:t/>
            </a:r>
            <a:br>
              <a:rPr lang="fa-IR" dirty="0">
                <a:solidFill>
                  <a:srgbClr val="003D7A"/>
                </a:solidFill>
                <a:effectLst>
                  <a:outerShdw blurRad="38100" dist="38100" dir="2700000" algn="tl">
                    <a:srgbClr val="000000">
                      <a:alpha val="43137"/>
                    </a:srgbClr>
                  </a:outerShdw>
                </a:effectLst>
                <a:latin typeface="Arial" pitchFamily="34" charset="0"/>
                <a:ea typeface="+mj-ea"/>
              </a:rPr>
            </a:br>
            <a:r>
              <a:rPr lang="fa-IR" dirty="0">
                <a:solidFill>
                  <a:srgbClr val="003D7A"/>
                </a:solidFill>
                <a:effectLst>
                  <a:outerShdw blurRad="38100" dist="38100" dir="2700000" algn="tl">
                    <a:srgbClr val="000000">
                      <a:alpha val="43137"/>
                    </a:srgbClr>
                  </a:outerShdw>
                </a:effectLst>
                <a:latin typeface="Arial" pitchFamily="34" charset="0"/>
                <a:ea typeface="+mj-ea"/>
              </a:rPr>
              <a:t>الف – اداره کل ثبت اسناد واملاک   ج – وزارت اموراقتصادی ودارایی</a:t>
            </a:r>
            <a:br>
              <a:rPr lang="fa-IR" dirty="0">
                <a:solidFill>
                  <a:srgbClr val="003D7A"/>
                </a:solidFill>
                <a:effectLst>
                  <a:outerShdw blurRad="38100" dist="38100" dir="2700000" algn="tl">
                    <a:srgbClr val="000000">
                      <a:alpha val="43137"/>
                    </a:srgbClr>
                  </a:outerShdw>
                </a:effectLst>
                <a:latin typeface="Arial" pitchFamily="34" charset="0"/>
                <a:ea typeface="+mj-ea"/>
              </a:rPr>
            </a:br>
            <a:r>
              <a:rPr lang="fa-IR" dirty="0">
                <a:solidFill>
                  <a:srgbClr val="003D7A"/>
                </a:solidFill>
                <a:effectLst>
                  <a:outerShdw blurRad="38100" dist="38100" dir="2700000" algn="tl">
                    <a:srgbClr val="000000">
                      <a:alpha val="43137"/>
                    </a:srgbClr>
                  </a:outerShdw>
                </a:effectLst>
                <a:latin typeface="Arial" pitchFamily="34" charset="0"/>
                <a:ea typeface="+mj-ea"/>
              </a:rPr>
              <a:t>ب – اداره کل ثبت احوال              د – شهرداری مرکزاستان</a:t>
            </a:r>
            <a:endParaRPr lang="en-US" dirty="0" smtClean="0">
              <a:effectLst>
                <a:outerShdw blurRad="38100" dist="38100" dir="2700000" algn="tl">
                  <a:srgbClr val="000000">
                    <a:alpha val="43137"/>
                  </a:srgbClr>
                </a:outerShdw>
              </a:effectLst>
              <a:latin typeface="Arial" pitchFamily="34" charset="0"/>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94</a:t>
            </a:fld>
            <a:endParaRPr lang="en-US" sz="1400" b="1" dirty="0">
              <a:solidFill>
                <a:srgbClr val="FFFFFF"/>
              </a:solidFill>
            </a:endParaRPr>
          </a:p>
        </p:txBody>
      </p:sp>
    </p:spTree>
    <p:extLst>
      <p:ext uri="{BB962C8B-B14F-4D97-AF65-F5344CB8AC3E}">
        <p14:creationId xmlns:p14="http://schemas.microsoft.com/office/powerpoint/2010/main" val="367736032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685800" y="76200"/>
            <a:ext cx="8153400" cy="3276600"/>
          </a:xfrm>
        </p:spPr>
        <p:txBody>
          <a:bodyPr/>
          <a:lstStyle/>
          <a:p>
            <a:pPr eaLnBrk="1" hangingPunct="1">
              <a:defRPr/>
            </a:pPr>
            <a:r>
              <a:rPr lang="fa-IR" sz="2800" b="1" dirty="0" smtClean="0">
                <a:latin typeface="Arial" pitchFamily="34" charset="0"/>
                <a:cs typeface="2  Nikoo" pitchFamily="2" charset="-78"/>
              </a:rPr>
              <a:t>9 - کدامیک ازافعال زیررا نمی توان بعنوان هدف رفتاری بکار برد؟</a:t>
            </a:r>
            <a:br>
              <a:rPr lang="fa-IR" sz="2800" b="1" dirty="0" smtClean="0">
                <a:latin typeface="Arial" pitchFamily="34" charset="0"/>
                <a:cs typeface="2  Nikoo" pitchFamily="2" charset="-78"/>
              </a:rPr>
            </a:br>
            <a:r>
              <a:rPr lang="fa-IR" sz="2800" b="1" dirty="0" smtClean="0">
                <a:latin typeface="Arial" pitchFamily="34" charset="0"/>
                <a:cs typeface="2  Nikoo" pitchFamily="2" charset="-78"/>
              </a:rPr>
              <a:t/>
            </a:r>
            <a:br>
              <a:rPr lang="fa-IR" sz="2800" b="1" dirty="0" smtClean="0">
                <a:latin typeface="Arial" pitchFamily="34" charset="0"/>
                <a:cs typeface="2  Nikoo" pitchFamily="2" charset="-78"/>
              </a:rPr>
            </a:br>
            <a:r>
              <a:rPr lang="fa-IR" sz="2800" b="1" dirty="0" smtClean="0">
                <a:latin typeface="Arial" pitchFamily="34" charset="0"/>
                <a:cs typeface="2  Nikoo" pitchFamily="2" charset="-78"/>
              </a:rPr>
              <a:t>الف - بیان کند       ب - بدود       ج - بفهمد       د - بکاربندد</a:t>
            </a:r>
            <a:endParaRPr lang="en-US" sz="2800" b="1" dirty="0" smtClean="0">
              <a:latin typeface="Arial" pitchFamily="34" charset="0"/>
              <a:cs typeface="2  Nikoo" pitchFamily="2" charset="-78"/>
            </a:endParaRPr>
          </a:p>
        </p:txBody>
      </p:sp>
      <p:sp>
        <p:nvSpPr>
          <p:cNvPr id="417795" name="Rectangle 3"/>
          <p:cNvSpPr>
            <a:spLocks noGrp="1" noChangeArrowheads="1"/>
          </p:cNvSpPr>
          <p:nvPr>
            <p:ph idx="1"/>
          </p:nvPr>
        </p:nvSpPr>
        <p:spPr>
          <a:xfrm>
            <a:off x="609600" y="3733800"/>
            <a:ext cx="7848600" cy="2667000"/>
          </a:xfrm>
          <a:extLst>
            <a:ext uri="{91240B29-F687-4F45-9708-019B960494DF}">
              <a14:hiddenLine xmlns:a14="http://schemas.microsoft.com/office/drawing/2010/main" w="3175" cmpd="sng">
                <a:solidFill>
                  <a:schemeClr val="tx1"/>
                </a:solidFill>
                <a:miter lim="800000"/>
                <a:headEnd/>
                <a:tailEnd/>
              </a14:hiddenLine>
            </a:ext>
          </a:extLst>
        </p:spPr>
        <p:txBody>
          <a:bodyPr/>
          <a:lstStyle/>
          <a:p>
            <a:pPr eaLnBrk="1" hangingPunct="1">
              <a:buFont typeface="Wingdings" pitchFamily="2" charset="2"/>
              <a:buNone/>
              <a:defRPr/>
            </a:pPr>
            <a:r>
              <a:rPr lang="fa-IR" dirty="0" smtClean="0">
                <a:latin typeface="Arial" pitchFamily="34" charset="0"/>
                <a:cs typeface="2  Nikoo" pitchFamily="2" charset="-78"/>
              </a:rPr>
              <a:t>9-کدامیک ازافعال زیررا </a:t>
            </a:r>
            <a:r>
              <a:rPr lang="fa-IR" sz="2400" dirty="0" smtClean="0">
                <a:latin typeface="Arial" pitchFamily="34" charset="0"/>
                <a:cs typeface="2  Nikoo" pitchFamily="2" charset="-78"/>
              </a:rPr>
              <a:t>نمی توان</a:t>
            </a:r>
            <a:r>
              <a:rPr lang="fa-IR" dirty="0" smtClean="0">
                <a:latin typeface="Arial" pitchFamily="34" charset="0"/>
                <a:cs typeface="2  Nikoo" pitchFamily="2" charset="-78"/>
              </a:rPr>
              <a:t> بعنوان هدف رفتاری بکار برد؟</a:t>
            </a:r>
            <a:br>
              <a:rPr lang="fa-IR" dirty="0" smtClean="0">
                <a:latin typeface="Arial" pitchFamily="34" charset="0"/>
                <a:cs typeface="2  Nikoo" pitchFamily="2" charset="-78"/>
              </a:rPr>
            </a:br>
            <a:r>
              <a:rPr lang="fa-IR" dirty="0" smtClean="0">
                <a:latin typeface="Arial" pitchFamily="34" charset="0"/>
                <a:cs typeface="2  Nikoo" pitchFamily="2" charset="-78"/>
              </a:rPr>
              <a:t/>
            </a:r>
            <a:br>
              <a:rPr lang="fa-IR" dirty="0" smtClean="0">
                <a:latin typeface="Arial" pitchFamily="34" charset="0"/>
                <a:cs typeface="2  Nikoo" pitchFamily="2" charset="-78"/>
              </a:rPr>
            </a:br>
            <a:r>
              <a:rPr lang="fa-IR" dirty="0" smtClean="0">
                <a:latin typeface="Arial" pitchFamily="34" charset="0"/>
                <a:cs typeface="2  Nikoo" pitchFamily="2" charset="-78"/>
              </a:rPr>
              <a:t>الف - بیان کند      ب - بدود      ج - بفهمد      د - بکاربندد</a:t>
            </a:r>
            <a:endParaRPr lang="en-US" dirty="0" smtClean="0">
              <a:latin typeface="Arial" pitchFamily="34" charset="0"/>
              <a:cs typeface="2  Nikoo" pitchFamily="2" charset="-78"/>
            </a:endParaRPr>
          </a:p>
        </p:txBody>
      </p:sp>
      <p:cxnSp>
        <p:nvCxnSpPr>
          <p:cNvPr id="3" name="Straight Connector 2"/>
          <p:cNvCxnSpPr/>
          <p:nvPr/>
        </p:nvCxnSpPr>
        <p:spPr>
          <a:xfrm>
            <a:off x="4495800" y="4267200"/>
            <a:ext cx="990600" cy="0"/>
          </a:xfrm>
          <a:prstGeom prst="line">
            <a:avLst/>
          </a:prstGeom>
        </p:spPr>
        <p:style>
          <a:lnRef idx="3">
            <a:schemeClr val="accent2"/>
          </a:lnRef>
          <a:fillRef idx="0">
            <a:schemeClr val="accent2"/>
          </a:fillRef>
          <a:effectRef idx="2">
            <a:schemeClr val="accent2"/>
          </a:effectRef>
          <a:fontRef idx="minor">
            <a:schemeClr val="tx1"/>
          </a:fontRef>
        </p:style>
      </p:cxnSp>
      <p:sp>
        <p:nvSpPr>
          <p:cNvPr id="4" name="Slide Number Placeholder 3"/>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95</a:t>
            </a:fld>
            <a:endParaRPr lang="en-US" sz="1400" b="1" dirty="0">
              <a:solidFill>
                <a:srgbClr val="FFFFFF"/>
              </a:solidFill>
            </a:endParaRPr>
          </a:p>
        </p:txBody>
      </p:sp>
    </p:spTree>
    <p:extLst>
      <p:ext uri="{BB962C8B-B14F-4D97-AF65-F5344CB8AC3E}">
        <p14:creationId xmlns:p14="http://schemas.microsoft.com/office/powerpoint/2010/main" val="411267426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457200" y="457200"/>
            <a:ext cx="8382000" cy="2286000"/>
          </a:xfrm>
        </p:spPr>
        <p:txBody>
          <a:bodyPr/>
          <a:lstStyle/>
          <a:p>
            <a:pPr eaLnBrk="1" hangingPunct="1">
              <a:defRPr/>
            </a:pPr>
            <a:r>
              <a:rPr lang="fa-IR" sz="2800" b="1" dirty="0" smtClean="0">
                <a:latin typeface="Arial" pitchFamily="34" charset="0"/>
              </a:rPr>
              <a:t>10 - کدام یک از مطالب زیر درست است ؟</a:t>
            </a:r>
            <a:br>
              <a:rPr lang="fa-IR" sz="2800" b="1" dirty="0" smtClean="0">
                <a:latin typeface="Arial" pitchFamily="34" charset="0"/>
              </a:rPr>
            </a:br>
            <a:r>
              <a:rPr lang="fa-IR" sz="2800" b="1" dirty="0" smtClean="0">
                <a:latin typeface="Arial" pitchFamily="34" charset="0"/>
              </a:rPr>
              <a:t>الف- سوالهای انشایی برای ارزشیابی هدفهای طبقه ترکیب مناسبترند.</a:t>
            </a:r>
            <a:br>
              <a:rPr lang="fa-IR" sz="2800" b="1" dirty="0" smtClean="0">
                <a:latin typeface="Arial" pitchFamily="34" charset="0"/>
              </a:rPr>
            </a:br>
            <a:r>
              <a:rPr lang="fa-IR" sz="2800" b="1" dirty="0" smtClean="0">
                <a:latin typeface="Arial" pitchFamily="34" charset="0"/>
              </a:rPr>
              <a:t>ب- تهیه جدول مشخصات برای آزمونهای انشایی مفید نیست .</a:t>
            </a:r>
            <a:br>
              <a:rPr lang="fa-IR" sz="2800" b="1" dirty="0" smtClean="0">
                <a:latin typeface="Arial" pitchFamily="34" charset="0"/>
              </a:rPr>
            </a:br>
            <a:r>
              <a:rPr lang="fa-IR" sz="2800" b="1" dirty="0" smtClean="0">
                <a:latin typeface="Arial" pitchFamily="34" charset="0"/>
              </a:rPr>
              <a:t>ج- طبقه دانش شامل بازخوانی وبازشناسی امور است.</a:t>
            </a:r>
            <a:br>
              <a:rPr lang="fa-IR" sz="2800" b="1" dirty="0" smtClean="0">
                <a:latin typeface="Arial" pitchFamily="34" charset="0"/>
              </a:rPr>
            </a:br>
            <a:r>
              <a:rPr lang="fa-IR" sz="2800" b="1" dirty="0" smtClean="0">
                <a:latin typeface="Arial" pitchFamily="34" charset="0"/>
              </a:rPr>
              <a:t>د- هدفهای رفتاری از دیرباز مورد استفاده معلمان قرار داشته است.</a:t>
            </a:r>
            <a:endParaRPr lang="en-US" sz="2800" b="1" dirty="0" smtClean="0">
              <a:latin typeface="Arial" pitchFamily="34" charset="0"/>
            </a:endParaRPr>
          </a:p>
        </p:txBody>
      </p:sp>
      <p:sp>
        <p:nvSpPr>
          <p:cNvPr id="418819" name="Rectangle 3"/>
          <p:cNvSpPr>
            <a:spLocks noGrp="1" noChangeArrowheads="1"/>
          </p:cNvSpPr>
          <p:nvPr>
            <p:ph idx="1"/>
          </p:nvPr>
        </p:nvSpPr>
        <p:spPr>
          <a:xfrm>
            <a:off x="0" y="3733800"/>
            <a:ext cx="8458200" cy="2667000"/>
          </a:xfrm>
        </p:spPr>
        <p:txBody>
          <a:bodyPr/>
          <a:lstStyle/>
          <a:p>
            <a:pPr eaLnBrk="1" hangingPunct="1">
              <a:buFont typeface="Wingdings" pitchFamily="2" charset="2"/>
              <a:buNone/>
              <a:defRPr/>
            </a:pPr>
            <a:r>
              <a:rPr lang="fa-IR" dirty="0" smtClean="0">
                <a:latin typeface="Arial" pitchFamily="34" charset="0"/>
              </a:rPr>
              <a:t>10 - کدام یک از مطالب زیر درست است ؟</a:t>
            </a:r>
            <a:br>
              <a:rPr lang="fa-IR" dirty="0" smtClean="0">
                <a:latin typeface="Arial" pitchFamily="34" charset="0"/>
              </a:rPr>
            </a:br>
            <a:r>
              <a:rPr lang="fa-IR" dirty="0" smtClean="0">
                <a:latin typeface="Arial" pitchFamily="34" charset="0"/>
              </a:rPr>
              <a:t>الف- سوالات انشایی برای ارزشیابی هدفهای طبقه ترکیب مناسبترند.</a:t>
            </a:r>
            <a:br>
              <a:rPr lang="fa-IR" dirty="0" smtClean="0">
                <a:latin typeface="Arial" pitchFamily="34" charset="0"/>
              </a:rPr>
            </a:br>
            <a:r>
              <a:rPr lang="fa-IR" dirty="0" smtClean="0">
                <a:latin typeface="Arial" pitchFamily="34" charset="0"/>
              </a:rPr>
              <a:t>ب- بااستفاده ازسوالات انشایی می توان دریک زمان محدود هدفهای زیادی را اندازه گرفت .</a:t>
            </a:r>
            <a:br>
              <a:rPr lang="fa-IR" dirty="0" smtClean="0">
                <a:latin typeface="Arial" pitchFamily="34" charset="0"/>
              </a:rPr>
            </a:br>
            <a:r>
              <a:rPr lang="fa-IR" dirty="0" smtClean="0">
                <a:latin typeface="Arial" pitchFamily="34" charset="0"/>
              </a:rPr>
              <a:t>ج- سوالهای عینی را تنها درکلاسهای دانشگاه می توان اجرا کرد.</a:t>
            </a:r>
            <a:br>
              <a:rPr lang="fa-IR" dirty="0" smtClean="0">
                <a:latin typeface="Arial" pitchFamily="34" charset="0"/>
              </a:rPr>
            </a:br>
            <a:r>
              <a:rPr lang="fa-IR" dirty="0" smtClean="0">
                <a:latin typeface="Arial" pitchFamily="34" charset="0"/>
              </a:rPr>
              <a:t>د- نمره گذاری سوالات عینی متاثرازحالات روحی مصحح است.</a:t>
            </a:r>
            <a:endParaRPr lang="en-US" dirty="0" smtClean="0">
              <a:latin typeface="Arial" pitchFamily="34" charset="0"/>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96</a:t>
            </a:fld>
            <a:endParaRPr lang="en-US" sz="1400" b="1" dirty="0">
              <a:solidFill>
                <a:srgbClr val="FFFFFF"/>
              </a:solidFill>
            </a:endParaRPr>
          </a:p>
        </p:txBody>
      </p:sp>
    </p:spTree>
    <p:extLst>
      <p:ext uri="{BB962C8B-B14F-4D97-AF65-F5344CB8AC3E}">
        <p14:creationId xmlns:p14="http://schemas.microsoft.com/office/powerpoint/2010/main" val="268495285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914400"/>
            <a:ext cx="8534400" cy="2438400"/>
          </a:xfrm>
        </p:spPr>
        <p:txBody>
          <a:bodyPr/>
          <a:lstStyle/>
          <a:p>
            <a:pPr eaLnBrk="1" hangingPunct="1">
              <a:defRPr/>
            </a:pPr>
            <a:r>
              <a:rPr lang="en-US" sz="2800" b="1" dirty="0" smtClean="0">
                <a:effectLst>
                  <a:outerShdw blurRad="38100" dist="38100" dir="2700000" algn="tl">
                    <a:srgbClr val="000000">
                      <a:alpha val="43137"/>
                    </a:srgbClr>
                  </a:outerShdw>
                </a:effectLst>
                <a:latin typeface="Arial" pitchFamily="34" charset="0"/>
              </a:rPr>
              <a:t> </a:t>
            </a:r>
            <a:r>
              <a:rPr lang="fa-IR" sz="2800" b="1" dirty="0" smtClean="0">
                <a:effectLst>
                  <a:outerShdw blurRad="38100" dist="38100" dir="2700000" algn="tl">
                    <a:srgbClr val="000000">
                      <a:alpha val="43137"/>
                    </a:srgbClr>
                  </a:outerShdw>
                </a:effectLst>
                <a:latin typeface="Arial" pitchFamily="34" charset="0"/>
              </a:rPr>
              <a:t>11- تفاوت اساسی سوالهای عینی وانشایی این است که:</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الف - سوالهای انشایی هدفهای مهم رااندازه گیری می کنند.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ب - سوالهای انشایی هدفهای غیرمهم رااندازه گیری می کنند.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ج – تعداد سوال در امتحان انشایی بیشتر است.</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د – نوشتن واجرای سوالهای عینی آسانتر است. </a:t>
            </a:r>
            <a:endParaRPr lang="en-US" sz="2800" b="1" dirty="0" smtClean="0">
              <a:effectLst>
                <a:outerShdw blurRad="38100" dist="38100" dir="2700000" algn="tl">
                  <a:srgbClr val="000000">
                    <a:alpha val="43137"/>
                  </a:srgbClr>
                </a:outerShdw>
              </a:effectLst>
              <a:latin typeface="Arial" pitchFamily="34" charset="0"/>
            </a:endParaRPr>
          </a:p>
        </p:txBody>
      </p:sp>
      <p:sp>
        <p:nvSpPr>
          <p:cNvPr id="419843" name="Rectangle 3"/>
          <p:cNvSpPr>
            <a:spLocks noGrp="1" noChangeArrowheads="1"/>
          </p:cNvSpPr>
          <p:nvPr>
            <p:ph idx="1"/>
          </p:nvPr>
        </p:nvSpPr>
        <p:spPr>
          <a:xfrm>
            <a:off x="609600" y="3810000"/>
            <a:ext cx="7543800" cy="2590800"/>
          </a:xfrm>
        </p:spPr>
        <p:txBody>
          <a:bodyPr/>
          <a:lstStyle/>
          <a:p>
            <a:pPr eaLnBrk="1" hangingPunct="1">
              <a:buFont typeface="Wingdings" pitchFamily="2" charset="2"/>
              <a:buNone/>
              <a:defRPr/>
            </a:pPr>
            <a:r>
              <a:rPr lang="fa-IR" dirty="0" smtClean="0">
                <a:effectLst>
                  <a:outerShdw blurRad="38100" dist="38100" dir="2700000" algn="tl">
                    <a:srgbClr val="000000">
                      <a:alpha val="43137"/>
                    </a:srgbClr>
                  </a:outerShdw>
                </a:effectLst>
                <a:latin typeface="Arial" pitchFamily="34" charset="0"/>
              </a:rPr>
              <a:t>11- تفاوت اساسی سوالهای عینی وانشایی این است که:</a:t>
            </a:r>
            <a:br>
              <a:rPr lang="fa-IR" dirty="0" smtClean="0">
                <a:effectLst>
                  <a:outerShdw blurRad="38100" dist="38100" dir="2700000" algn="tl">
                    <a:srgbClr val="000000">
                      <a:alpha val="43137"/>
                    </a:srgbClr>
                  </a:outerShdw>
                </a:effectLst>
                <a:latin typeface="Arial" pitchFamily="34" charset="0"/>
              </a:rPr>
            </a:br>
            <a:r>
              <a:rPr lang="fa-IR" dirty="0" smtClean="0">
                <a:effectLst>
                  <a:outerShdw blurRad="38100" dist="38100" dir="2700000" algn="tl">
                    <a:srgbClr val="000000">
                      <a:alpha val="43137"/>
                    </a:srgbClr>
                  </a:outerShdw>
                </a:effectLst>
                <a:latin typeface="Arial" pitchFamily="34" charset="0"/>
              </a:rPr>
              <a:t>الف - سوالهای انشایی توانایی انتخاب پاسخها رامی سنجند.</a:t>
            </a:r>
            <a:br>
              <a:rPr lang="fa-IR" dirty="0" smtClean="0">
                <a:effectLst>
                  <a:outerShdw blurRad="38100" dist="38100" dir="2700000" algn="tl">
                    <a:srgbClr val="000000">
                      <a:alpha val="43137"/>
                    </a:srgbClr>
                  </a:outerShdw>
                </a:effectLst>
                <a:latin typeface="Arial" pitchFamily="34" charset="0"/>
              </a:rPr>
            </a:br>
            <a:r>
              <a:rPr lang="fa-IR" dirty="0" smtClean="0">
                <a:effectLst>
                  <a:outerShdw blurRad="38100" dist="38100" dir="2700000" algn="tl">
                    <a:srgbClr val="000000">
                      <a:alpha val="43137"/>
                    </a:srgbClr>
                  </a:outerShdw>
                </a:effectLst>
                <a:latin typeface="Arial" pitchFamily="34" charset="0"/>
              </a:rPr>
              <a:t>ب-سوالهای انشایی هدفهای مهم رااندازه گیری می کنند.</a:t>
            </a:r>
            <a:br>
              <a:rPr lang="fa-IR" dirty="0" smtClean="0">
                <a:effectLst>
                  <a:outerShdw blurRad="38100" dist="38100" dir="2700000" algn="tl">
                    <a:srgbClr val="000000">
                      <a:alpha val="43137"/>
                    </a:srgbClr>
                  </a:outerShdw>
                </a:effectLst>
                <a:latin typeface="Arial" pitchFamily="34" charset="0"/>
              </a:rPr>
            </a:br>
            <a:r>
              <a:rPr lang="fa-IR" dirty="0" smtClean="0">
                <a:effectLst>
                  <a:outerShdw blurRad="38100" dist="38100" dir="2700000" algn="tl">
                    <a:srgbClr val="000000">
                      <a:alpha val="43137"/>
                    </a:srgbClr>
                  </a:outerShdw>
                </a:effectLst>
                <a:latin typeface="Arial" pitchFamily="34" charset="0"/>
              </a:rPr>
              <a:t>ج – تعداد سوال در امتحان عینی کمتر است.</a:t>
            </a:r>
            <a:br>
              <a:rPr lang="fa-IR" dirty="0" smtClean="0">
                <a:effectLst>
                  <a:outerShdw blurRad="38100" dist="38100" dir="2700000" algn="tl">
                    <a:srgbClr val="000000">
                      <a:alpha val="43137"/>
                    </a:srgbClr>
                  </a:outerShdw>
                </a:effectLst>
                <a:latin typeface="Arial" pitchFamily="34" charset="0"/>
              </a:rPr>
            </a:br>
            <a:r>
              <a:rPr lang="fa-IR" dirty="0" smtClean="0">
                <a:effectLst>
                  <a:outerShdw blurRad="38100" dist="38100" dir="2700000" algn="tl">
                    <a:srgbClr val="000000">
                      <a:alpha val="43137"/>
                    </a:srgbClr>
                  </a:outerShdw>
                </a:effectLst>
                <a:latin typeface="Arial" pitchFamily="34" charset="0"/>
              </a:rPr>
              <a:t>د – نوشتن واجرای سوالهای عینی آسانتر است. </a:t>
            </a:r>
            <a:endParaRPr lang="en-US" dirty="0" smtClean="0">
              <a:effectLst>
                <a:outerShdw blurRad="38100" dist="38100" dir="2700000" algn="tl">
                  <a:srgbClr val="000000">
                    <a:alpha val="43137"/>
                  </a:srgbClr>
                </a:outerShdw>
              </a:effectLst>
              <a:latin typeface="Arial" pitchFamily="34" charset="0"/>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97</a:t>
            </a:fld>
            <a:endParaRPr lang="en-US" sz="1400" b="1">
              <a:solidFill>
                <a:srgbClr val="FFFFFF"/>
              </a:solidFill>
            </a:endParaRPr>
          </a:p>
        </p:txBody>
      </p:sp>
      <p:sp>
        <p:nvSpPr>
          <p:cNvPr id="4" name="TextBox 3"/>
          <p:cNvSpPr txBox="1"/>
          <p:nvPr/>
        </p:nvSpPr>
        <p:spPr>
          <a:xfrm>
            <a:off x="762000" y="838200"/>
            <a:ext cx="7924800" cy="2485787"/>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rtl="1"/>
            <a:r>
              <a:rPr lang="fa-IR" sz="2800" kern="0" dirty="0">
                <a:solidFill>
                  <a:srgbClr val="003D7A"/>
                </a:solidFill>
                <a:effectLst>
                  <a:outerShdw blurRad="38100" dist="38100" dir="2700000" algn="tl">
                    <a:srgbClr val="000000">
                      <a:alpha val="43137"/>
                    </a:srgbClr>
                  </a:outerShdw>
                </a:effectLst>
                <a:ea typeface="+mj-ea"/>
                <a:cs typeface="Arial"/>
              </a:rPr>
              <a:t>11- تفاوت اساسی سوالهای عینی وانشایی این است که:</a:t>
            </a:r>
            <a:br>
              <a:rPr lang="fa-IR" sz="2800" kern="0" dirty="0">
                <a:solidFill>
                  <a:srgbClr val="003D7A"/>
                </a:solidFill>
                <a:effectLst>
                  <a:outerShdw blurRad="38100" dist="38100" dir="2700000" algn="tl">
                    <a:srgbClr val="000000">
                      <a:alpha val="43137"/>
                    </a:srgbClr>
                  </a:outerShdw>
                </a:effectLst>
                <a:ea typeface="+mj-ea"/>
                <a:cs typeface="Arial"/>
              </a:rPr>
            </a:br>
            <a:r>
              <a:rPr lang="fa-IR" sz="2800" kern="0" dirty="0">
                <a:solidFill>
                  <a:srgbClr val="003D7A"/>
                </a:solidFill>
                <a:effectLst>
                  <a:outerShdw blurRad="38100" dist="38100" dir="2700000" algn="tl">
                    <a:srgbClr val="000000">
                      <a:alpha val="43137"/>
                    </a:srgbClr>
                  </a:outerShdw>
                </a:effectLst>
                <a:ea typeface="+mj-ea"/>
                <a:cs typeface="Arial"/>
              </a:rPr>
              <a:t>الف - سوالهای انشایی هدفهای مهم رااندازه گیری می کنند.</a:t>
            </a:r>
            <a:br>
              <a:rPr lang="fa-IR" sz="2800" kern="0" dirty="0">
                <a:solidFill>
                  <a:srgbClr val="003D7A"/>
                </a:solidFill>
                <a:effectLst>
                  <a:outerShdw blurRad="38100" dist="38100" dir="2700000" algn="tl">
                    <a:srgbClr val="000000">
                      <a:alpha val="43137"/>
                    </a:srgbClr>
                  </a:outerShdw>
                </a:effectLst>
                <a:ea typeface="+mj-ea"/>
                <a:cs typeface="Arial"/>
              </a:rPr>
            </a:br>
            <a:r>
              <a:rPr lang="fa-IR" sz="2800" kern="0" dirty="0">
                <a:solidFill>
                  <a:srgbClr val="003D7A"/>
                </a:solidFill>
                <a:effectLst>
                  <a:outerShdw blurRad="38100" dist="38100" dir="2700000" algn="tl">
                    <a:srgbClr val="000000">
                      <a:alpha val="43137"/>
                    </a:srgbClr>
                  </a:outerShdw>
                </a:effectLst>
                <a:ea typeface="+mj-ea"/>
                <a:cs typeface="Arial"/>
              </a:rPr>
              <a:t>ب - سوالهای انشایی هدفهای غیرمهم رااندازه گیری می کنند.</a:t>
            </a:r>
            <a:br>
              <a:rPr lang="fa-IR" sz="2800" kern="0" dirty="0">
                <a:solidFill>
                  <a:srgbClr val="003D7A"/>
                </a:solidFill>
                <a:effectLst>
                  <a:outerShdw blurRad="38100" dist="38100" dir="2700000" algn="tl">
                    <a:srgbClr val="000000">
                      <a:alpha val="43137"/>
                    </a:srgbClr>
                  </a:outerShdw>
                </a:effectLst>
                <a:ea typeface="+mj-ea"/>
                <a:cs typeface="Arial"/>
              </a:rPr>
            </a:br>
            <a:r>
              <a:rPr lang="fa-IR" sz="2800" kern="0" dirty="0">
                <a:solidFill>
                  <a:srgbClr val="003D7A"/>
                </a:solidFill>
                <a:effectLst>
                  <a:outerShdw blurRad="38100" dist="38100" dir="2700000" algn="tl">
                    <a:srgbClr val="000000">
                      <a:alpha val="43137"/>
                    </a:srgbClr>
                  </a:outerShdw>
                </a:effectLst>
                <a:ea typeface="+mj-ea"/>
                <a:cs typeface="Arial"/>
              </a:rPr>
              <a:t>ج – تعداد سوال در امتحان </a:t>
            </a:r>
            <a:r>
              <a:rPr lang="fa-IR" sz="2800" kern="0" dirty="0" smtClean="0">
                <a:solidFill>
                  <a:srgbClr val="003D7A"/>
                </a:solidFill>
                <a:effectLst>
                  <a:outerShdw blurRad="38100" dist="38100" dir="2700000" algn="tl">
                    <a:srgbClr val="000000">
                      <a:alpha val="43137"/>
                    </a:srgbClr>
                  </a:outerShdw>
                </a:effectLst>
                <a:ea typeface="+mj-ea"/>
                <a:cs typeface="Arial"/>
              </a:rPr>
              <a:t>انشایی بیشتراست</a:t>
            </a:r>
            <a:r>
              <a:rPr lang="fa-IR" sz="2800" kern="0" dirty="0">
                <a:solidFill>
                  <a:srgbClr val="003D7A"/>
                </a:solidFill>
                <a:effectLst>
                  <a:outerShdw blurRad="38100" dist="38100" dir="2700000" algn="tl">
                    <a:srgbClr val="000000">
                      <a:alpha val="43137"/>
                    </a:srgbClr>
                  </a:outerShdw>
                </a:effectLst>
                <a:ea typeface="+mj-ea"/>
                <a:cs typeface="Arial"/>
              </a:rPr>
              <a:t>.</a:t>
            </a:r>
            <a:br>
              <a:rPr lang="fa-IR" sz="2800" kern="0" dirty="0">
                <a:solidFill>
                  <a:srgbClr val="003D7A"/>
                </a:solidFill>
                <a:effectLst>
                  <a:outerShdw blurRad="38100" dist="38100" dir="2700000" algn="tl">
                    <a:srgbClr val="000000">
                      <a:alpha val="43137"/>
                    </a:srgbClr>
                  </a:outerShdw>
                </a:effectLst>
                <a:ea typeface="+mj-ea"/>
                <a:cs typeface="Arial"/>
              </a:rPr>
            </a:br>
            <a:r>
              <a:rPr lang="fa-IR" sz="2800" kern="0" dirty="0">
                <a:solidFill>
                  <a:srgbClr val="003D7A"/>
                </a:solidFill>
                <a:effectLst>
                  <a:outerShdw blurRad="38100" dist="38100" dir="2700000" algn="tl">
                    <a:srgbClr val="000000">
                      <a:alpha val="43137"/>
                    </a:srgbClr>
                  </a:outerShdw>
                </a:effectLst>
                <a:ea typeface="+mj-ea"/>
                <a:cs typeface="Arial"/>
              </a:rPr>
              <a:t>د – </a:t>
            </a:r>
            <a:r>
              <a:rPr lang="fa-IR" sz="2800" kern="0" dirty="0">
                <a:solidFill>
                  <a:srgbClr val="003D7A"/>
                </a:solidFill>
                <a:effectLst>
                  <a:outerShdw blurRad="38100" dist="38100" dir="2700000" algn="tl">
                    <a:srgbClr val="000000">
                      <a:alpha val="43137"/>
                    </a:srgbClr>
                  </a:outerShdw>
                </a:effectLst>
              </a:rPr>
              <a:t>تعداد سوال در امتحان </a:t>
            </a:r>
            <a:r>
              <a:rPr lang="fa-IR" sz="2800" kern="0" dirty="0" smtClean="0">
                <a:solidFill>
                  <a:srgbClr val="003D7A"/>
                </a:solidFill>
                <a:effectLst>
                  <a:outerShdw blurRad="38100" dist="38100" dir="2700000" algn="tl">
                    <a:srgbClr val="000000">
                      <a:alpha val="43137"/>
                    </a:srgbClr>
                  </a:outerShdw>
                </a:effectLst>
              </a:rPr>
              <a:t>عینی کمتراست</a:t>
            </a:r>
            <a:r>
              <a:rPr lang="fa-IR" sz="2800" kern="0" dirty="0" smtClean="0">
                <a:solidFill>
                  <a:srgbClr val="003D7A"/>
                </a:solidFill>
                <a:effectLst>
                  <a:outerShdw blurRad="38100" dist="38100" dir="2700000" algn="tl">
                    <a:srgbClr val="000000">
                      <a:alpha val="43137"/>
                    </a:srgbClr>
                  </a:outerShdw>
                </a:effectLst>
                <a:ea typeface="+mj-ea"/>
                <a:cs typeface="Arial"/>
              </a:rPr>
              <a:t>. </a:t>
            </a:r>
            <a:endParaRPr lang="fa-IR" dirty="0"/>
          </a:p>
        </p:txBody>
      </p:sp>
    </p:spTree>
    <p:extLst>
      <p:ext uri="{BB962C8B-B14F-4D97-AF65-F5344CB8AC3E}">
        <p14:creationId xmlns:p14="http://schemas.microsoft.com/office/powerpoint/2010/main" val="541483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0" y="685800"/>
            <a:ext cx="8991600" cy="2362200"/>
          </a:xfrm>
        </p:spPr>
        <p:txBody>
          <a:bodyPr/>
          <a:lstStyle/>
          <a:p>
            <a:pPr eaLnBrk="1" hangingPunct="1">
              <a:defRPr/>
            </a:pPr>
            <a:r>
              <a:rPr lang="fa-IR" sz="2800" b="1" dirty="0" smtClean="0">
                <a:effectLst>
                  <a:outerShdw blurRad="38100" dist="38100" dir="2700000" algn="tl">
                    <a:srgbClr val="000000">
                      <a:alpha val="43137"/>
                    </a:srgbClr>
                  </a:outerShdw>
                </a:effectLst>
                <a:latin typeface="Arial" pitchFamily="34" charset="0"/>
              </a:rPr>
              <a:t>12- ......... عبارت است ازاستفاده اعداد جهت تعیین کمی صفات افراد.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الف – آزمون      ب - سنجش      ج - اندازه گیری      د - ارزشیابی</a:t>
            </a:r>
            <a:endParaRPr lang="en-US" sz="2800" b="1" dirty="0" smtClean="0">
              <a:effectLst>
                <a:outerShdw blurRad="38100" dist="38100" dir="2700000" algn="tl">
                  <a:srgbClr val="000000">
                    <a:alpha val="43137"/>
                  </a:srgbClr>
                </a:outerShdw>
              </a:effectLst>
              <a:latin typeface="Arial" pitchFamily="34" charset="0"/>
            </a:endParaRPr>
          </a:p>
        </p:txBody>
      </p:sp>
      <p:sp>
        <p:nvSpPr>
          <p:cNvPr id="420867" name="Rectangle 3"/>
          <p:cNvSpPr>
            <a:spLocks noGrp="1" noChangeArrowheads="1"/>
          </p:cNvSpPr>
          <p:nvPr>
            <p:ph idx="1"/>
          </p:nvPr>
        </p:nvSpPr>
        <p:spPr>
          <a:xfrm>
            <a:off x="0" y="3962400"/>
            <a:ext cx="8382000" cy="2438400"/>
          </a:xfrm>
        </p:spPr>
        <p:txBody>
          <a:bodyPr/>
          <a:lstStyle/>
          <a:p>
            <a:pPr eaLnBrk="1" hangingPunct="1">
              <a:buFont typeface="Wingdings" pitchFamily="2" charset="2"/>
              <a:buNone/>
              <a:defRPr/>
            </a:pPr>
            <a:r>
              <a:rPr lang="fa-IR" i="1" dirty="0" smtClean="0">
                <a:effectLst>
                  <a:outerShdw blurRad="38100" dist="38100" dir="2700000" algn="tl">
                    <a:srgbClr val="000000">
                      <a:alpha val="43137"/>
                    </a:srgbClr>
                  </a:outerShdw>
                </a:effectLst>
                <a:latin typeface="Arial" pitchFamily="34" charset="0"/>
              </a:rPr>
              <a:t>12-استفاده ازاعداد جهت تعیین کمی صفات افراد را.......... می نامند.</a:t>
            </a:r>
          </a:p>
          <a:p>
            <a:pPr eaLnBrk="1" hangingPunct="1">
              <a:buFont typeface="Wingdings" pitchFamily="2" charset="2"/>
              <a:buNone/>
              <a:defRPr/>
            </a:pPr>
            <a:endParaRPr lang="fa-IR" i="1" dirty="0" smtClean="0">
              <a:effectLst>
                <a:outerShdw blurRad="38100" dist="38100" dir="2700000" algn="tl">
                  <a:srgbClr val="000000">
                    <a:alpha val="43137"/>
                  </a:srgbClr>
                </a:outerShdw>
              </a:effectLst>
              <a:latin typeface="Arial" pitchFamily="34" charset="0"/>
            </a:endParaRPr>
          </a:p>
          <a:p>
            <a:pPr eaLnBrk="1" hangingPunct="1">
              <a:buFont typeface="Wingdings" pitchFamily="2" charset="2"/>
              <a:buNone/>
              <a:defRPr/>
            </a:pPr>
            <a:r>
              <a:rPr lang="fa-IR" i="1" dirty="0" smtClean="0">
                <a:effectLst>
                  <a:outerShdw blurRad="38100" dist="38100" dir="2700000" algn="tl">
                    <a:srgbClr val="000000">
                      <a:alpha val="43137"/>
                    </a:srgbClr>
                  </a:outerShdw>
                </a:effectLst>
                <a:latin typeface="Arial" pitchFamily="34" charset="0"/>
              </a:rPr>
              <a:t>الف – آزمون      ب - سنجش      ج - اندازه گیری      د - ارزشیابی</a:t>
            </a:r>
          </a:p>
          <a:p>
            <a:pPr eaLnBrk="1" hangingPunct="1">
              <a:buFont typeface="Wingdings" pitchFamily="2" charset="2"/>
              <a:buNone/>
              <a:defRPr/>
            </a:pPr>
            <a:endParaRPr lang="en-US" i="1" dirty="0" smtClean="0">
              <a:effectLst>
                <a:outerShdw blurRad="38100" dist="38100" dir="2700000" algn="tl">
                  <a:srgbClr val="000000">
                    <a:alpha val="43137"/>
                  </a:srgbClr>
                </a:outerShdw>
              </a:effectLst>
              <a:latin typeface="Arial" pitchFamily="34" charset="0"/>
            </a:endParaRPr>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98</a:t>
            </a:fld>
            <a:endParaRPr lang="en-US" sz="1400" b="1" dirty="0">
              <a:solidFill>
                <a:srgbClr val="FFFFFF"/>
              </a:solidFill>
            </a:endParaRPr>
          </a:p>
        </p:txBody>
      </p:sp>
    </p:spTree>
    <p:extLst>
      <p:ext uri="{BB962C8B-B14F-4D97-AF65-F5344CB8AC3E}">
        <p14:creationId xmlns:p14="http://schemas.microsoft.com/office/powerpoint/2010/main" val="373392513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0" y="228600"/>
            <a:ext cx="9067800" cy="3276600"/>
          </a:xfrm>
        </p:spPr>
        <p:txBody>
          <a:bodyPr/>
          <a:lstStyle/>
          <a:p>
            <a:pPr eaLnBrk="1" hangingPunct="1">
              <a:defRPr/>
            </a:pPr>
            <a:r>
              <a:rPr lang="fa-IR" sz="2800" b="1" dirty="0" smtClean="0">
                <a:effectLst>
                  <a:outerShdw blurRad="38100" dist="38100" dir="2700000" algn="tl">
                    <a:srgbClr val="000000">
                      <a:alpha val="43137"/>
                    </a:srgbClr>
                  </a:outerShdw>
                </a:effectLst>
                <a:latin typeface="Arial" pitchFamily="34" charset="0"/>
              </a:rPr>
              <a:t>13- دررابطه بااستفاده ازسوالهای انشایی درارزشیابی هدفهای آموزشی نمی توان گفت که:</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الف- سوالات انشایی برای ارزشیابی هدفهای طبقات ترکیب وارزشیابی بهترین نوع نیستند.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ب-سوالات انشایی برای ارزشیابی همه طبقات حوزه شناختی مناسبتر نیستند.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ج- سوالات انشایی همیشه کارآمدی بیشتری ندارند.</a:t>
            </a:r>
            <a:br>
              <a:rPr lang="fa-IR" sz="2800" b="1" dirty="0" smtClean="0">
                <a:effectLst>
                  <a:outerShdw blurRad="38100" dist="38100" dir="2700000" algn="tl">
                    <a:srgbClr val="000000">
                      <a:alpha val="43137"/>
                    </a:srgbClr>
                  </a:outerShdw>
                </a:effectLst>
                <a:latin typeface="Arial" pitchFamily="34" charset="0"/>
              </a:rPr>
            </a:br>
            <a:r>
              <a:rPr lang="fa-IR" sz="2800" b="1" dirty="0" smtClean="0">
                <a:effectLst>
                  <a:outerShdw blurRad="38100" dist="38100" dir="2700000" algn="tl">
                    <a:srgbClr val="000000">
                      <a:alpha val="43137"/>
                    </a:srgbClr>
                  </a:outerShdw>
                </a:effectLst>
                <a:latin typeface="Arial" pitchFamily="34" charset="0"/>
              </a:rPr>
              <a:t>د- سوالات انشایی غالبا از عینیت بالایی برخوردار نیستند.</a:t>
            </a:r>
            <a:endParaRPr lang="en-US" sz="2800" b="1" dirty="0" smtClean="0">
              <a:effectLst>
                <a:outerShdw blurRad="38100" dist="38100" dir="2700000" algn="tl">
                  <a:srgbClr val="000000">
                    <a:alpha val="43137"/>
                  </a:srgbClr>
                </a:outerShdw>
              </a:effectLst>
              <a:latin typeface="Arial" pitchFamily="34" charset="0"/>
            </a:endParaRPr>
          </a:p>
        </p:txBody>
      </p:sp>
      <p:sp>
        <p:nvSpPr>
          <p:cNvPr id="421891" name="Rectangle 3"/>
          <p:cNvSpPr>
            <a:spLocks noGrp="1" noChangeArrowheads="1"/>
          </p:cNvSpPr>
          <p:nvPr>
            <p:ph idx="1"/>
          </p:nvPr>
        </p:nvSpPr>
        <p:spPr>
          <a:xfrm>
            <a:off x="0" y="3505200"/>
            <a:ext cx="9448800" cy="3352800"/>
          </a:xfrm>
        </p:spPr>
        <p:txBody>
          <a:bodyPr/>
          <a:lstStyle/>
          <a:p>
            <a:pPr eaLnBrk="1" hangingPunct="1">
              <a:buFont typeface="Wingdings" pitchFamily="2" charset="2"/>
              <a:buNone/>
              <a:defRPr/>
            </a:pPr>
            <a:r>
              <a:rPr lang="fa-IR" dirty="0" smtClean="0">
                <a:solidFill>
                  <a:srgbClr val="000000"/>
                </a:solidFill>
                <a:effectLst>
                  <a:outerShdw blurRad="38100" dist="38100" dir="2700000" algn="tl">
                    <a:srgbClr val="000000">
                      <a:alpha val="43137"/>
                    </a:srgbClr>
                  </a:outerShdw>
                </a:effectLst>
                <a:latin typeface="Arial" pitchFamily="34" charset="0"/>
              </a:rPr>
              <a:t>    13- دررابطه بااستفاده ازسوالهای انشایی درارزشیابی هدفهای آموزشی </a:t>
            </a:r>
          </a:p>
          <a:p>
            <a:pPr eaLnBrk="1" hangingPunct="1">
              <a:buFont typeface="Wingdings" pitchFamily="2" charset="2"/>
              <a:buNone/>
              <a:defRPr/>
            </a:pPr>
            <a:r>
              <a:rPr lang="fa-IR" dirty="0">
                <a:solidFill>
                  <a:srgbClr val="000000"/>
                </a:solidFill>
                <a:effectLst>
                  <a:outerShdw blurRad="38100" dist="38100" dir="2700000" algn="tl">
                    <a:srgbClr val="000000">
                      <a:alpha val="43137"/>
                    </a:srgbClr>
                  </a:outerShdw>
                </a:effectLst>
                <a:latin typeface="Arial" pitchFamily="34" charset="0"/>
              </a:rPr>
              <a:t> </a:t>
            </a:r>
            <a:r>
              <a:rPr lang="fa-IR" dirty="0" smtClean="0">
                <a:solidFill>
                  <a:srgbClr val="000000"/>
                </a:solidFill>
                <a:effectLst>
                  <a:outerShdw blurRad="38100" dist="38100" dir="2700000" algn="tl">
                    <a:srgbClr val="000000">
                      <a:alpha val="43137"/>
                    </a:srgbClr>
                  </a:outerShdw>
                </a:effectLst>
                <a:latin typeface="Arial" pitchFamily="34" charset="0"/>
              </a:rPr>
              <a:t>     می توان گفت که:</a:t>
            </a:r>
            <a:br>
              <a:rPr lang="fa-IR" dirty="0" smtClean="0">
                <a:solidFill>
                  <a:srgbClr val="000000"/>
                </a:solidFill>
                <a:effectLst>
                  <a:outerShdw blurRad="38100" dist="38100" dir="2700000" algn="tl">
                    <a:srgbClr val="000000">
                      <a:alpha val="43137"/>
                    </a:srgbClr>
                  </a:outerShdw>
                </a:effectLst>
                <a:latin typeface="Arial" pitchFamily="34" charset="0"/>
              </a:rPr>
            </a:br>
            <a:r>
              <a:rPr lang="fa-IR" dirty="0" smtClean="0">
                <a:solidFill>
                  <a:srgbClr val="000000"/>
                </a:solidFill>
                <a:effectLst>
                  <a:outerShdw blurRad="38100" dist="38100" dir="2700000" algn="tl">
                    <a:srgbClr val="000000">
                      <a:alpha val="43137"/>
                    </a:srgbClr>
                  </a:outerShdw>
                </a:effectLst>
                <a:latin typeface="Arial" pitchFamily="34" charset="0"/>
              </a:rPr>
              <a:t>الف- سوالات انشایی برای ارزشیابی هدفهای طبقات ترکیب وارزشیابی     بهترین نوع هستند.</a:t>
            </a:r>
            <a:br>
              <a:rPr lang="fa-IR" dirty="0" smtClean="0">
                <a:solidFill>
                  <a:srgbClr val="000000"/>
                </a:solidFill>
                <a:effectLst>
                  <a:outerShdw blurRad="38100" dist="38100" dir="2700000" algn="tl">
                    <a:srgbClr val="000000">
                      <a:alpha val="43137"/>
                    </a:srgbClr>
                  </a:outerShdw>
                </a:effectLst>
                <a:latin typeface="Arial" pitchFamily="34" charset="0"/>
              </a:rPr>
            </a:br>
            <a:r>
              <a:rPr lang="fa-IR" dirty="0" smtClean="0">
                <a:solidFill>
                  <a:srgbClr val="000000"/>
                </a:solidFill>
                <a:effectLst>
                  <a:outerShdw blurRad="38100" dist="38100" dir="2700000" algn="tl">
                    <a:srgbClr val="000000">
                      <a:alpha val="43137"/>
                    </a:srgbClr>
                  </a:outerShdw>
                </a:effectLst>
                <a:latin typeface="Arial" pitchFamily="34" charset="0"/>
              </a:rPr>
              <a:t> ب-سوالات انشایی برای ارزشیابی همه طبقات حوزه شناختی مناسبترهستند.</a:t>
            </a:r>
            <a:br>
              <a:rPr lang="fa-IR" dirty="0" smtClean="0">
                <a:solidFill>
                  <a:srgbClr val="000000"/>
                </a:solidFill>
                <a:effectLst>
                  <a:outerShdw blurRad="38100" dist="38100" dir="2700000" algn="tl">
                    <a:srgbClr val="000000">
                      <a:alpha val="43137"/>
                    </a:srgbClr>
                  </a:outerShdw>
                </a:effectLst>
                <a:latin typeface="Arial" pitchFamily="34" charset="0"/>
              </a:rPr>
            </a:br>
            <a:r>
              <a:rPr lang="fa-IR" dirty="0" smtClean="0">
                <a:solidFill>
                  <a:srgbClr val="000000"/>
                </a:solidFill>
                <a:effectLst>
                  <a:outerShdw blurRad="38100" dist="38100" dir="2700000" algn="tl">
                    <a:srgbClr val="000000">
                      <a:alpha val="43137"/>
                    </a:srgbClr>
                  </a:outerShdw>
                </a:effectLst>
                <a:latin typeface="Arial" pitchFamily="34" charset="0"/>
              </a:rPr>
              <a:t>ج- سوالات انشایی همیشه کارآمدی بیشتری دارند.</a:t>
            </a:r>
            <a:br>
              <a:rPr lang="fa-IR" dirty="0" smtClean="0">
                <a:solidFill>
                  <a:srgbClr val="000000"/>
                </a:solidFill>
                <a:effectLst>
                  <a:outerShdw blurRad="38100" dist="38100" dir="2700000" algn="tl">
                    <a:srgbClr val="000000">
                      <a:alpha val="43137"/>
                    </a:srgbClr>
                  </a:outerShdw>
                </a:effectLst>
                <a:latin typeface="Arial" pitchFamily="34" charset="0"/>
              </a:rPr>
            </a:br>
            <a:r>
              <a:rPr lang="fa-IR" dirty="0" smtClean="0">
                <a:solidFill>
                  <a:srgbClr val="000000"/>
                </a:solidFill>
                <a:effectLst>
                  <a:outerShdw blurRad="38100" dist="38100" dir="2700000" algn="tl">
                    <a:srgbClr val="000000">
                      <a:alpha val="43137"/>
                    </a:srgbClr>
                  </a:outerShdw>
                </a:effectLst>
                <a:latin typeface="Arial" pitchFamily="34" charset="0"/>
              </a:rPr>
              <a:t>د- سوالات انشایی غالبا ازعینیت بالایی برخوردار هستند.</a:t>
            </a:r>
            <a:endParaRPr lang="en-US" dirty="0" smtClean="0">
              <a:solidFill>
                <a:srgbClr val="000000"/>
              </a:solidFill>
              <a:effectLst>
                <a:outerShdw blurRad="38100" dist="38100" dir="2700000" algn="tl">
                  <a:srgbClr val="000000">
                    <a:alpha val="43137"/>
                  </a:srgbClr>
                </a:outerShdw>
              </a:effectLst>
              <a:latin typeface="Arial" pitchFamily="34" charset="0"/>
            </a:endParaRPr>
          </a:p>
        </p:txBody>
      </p:sp>
      <p:sp>
        <p:nvSpPr>
          <p:cNvPr id="2" name="Date Placeholder 1"/>
          <p:cNvSpPr>
            <a:spLocks noGrp="1"/>
          </p:cNvSpPr>
          <p:nvPr>
            <p:ph type="dt" sz="half" idx="10"/>
          </p:nvPr>
        </p:nvSpPr>
        <p:spPr/>
        <p:txBody>
          <a:bodyPr/>
          <a:lstStyle/>
          <a:p>
            <a:pPr>
              <a:defRPr/>
            </a:pPr>
            <a:r>
              <a:rPr lang="fa-IR" smtClean="0"/>
              <a:t>1394/06/26</a:t>
            </a:r>
            <a:endParaRPr lang="en-US"/>
          </a:p>
        </p:txBody>
      </p:sp>
      <p:sp>
        <p:nvSpPr>
          <p:cNvPr id="3" name="Slide Number Placeholder 2"/>
          <p:cNvSpPr>
            <a:spLocks noGrp="1"/>
          </p:cNvSpPr>
          <p:nvPr>
            <p:ph type="sldNum" sz="quarter" idx="12"/>
          </p:nvPr>
        </p:nvSpPr>
        <p:spPr>
          <a:xfrm>
            <a:off x="7010400" y="6553200"/>
            <a:ext cx="2133600" cy="136525"/>
          </a:xfrm>
        </p:spPr>
        <p:txBody>
          <a:bodyPr/>
          <a:lstStyle/>
          <a:p>
            <a:pPr>
              <a:defRPr/>
            </a:pPr>
            <a:fld id="{15283D18-95F1-4332-A0AA-6B602AB20B59}" type="slidenum">
              <a:rPr lang="ar-SA" sz="1400" b="1" smtClean="0">
                <a:solidFill>
                  <a:srgbClr val="FFFFFF"/>
                </a:solidFill>
              </a:rPr>
              <a:pPr>
                <a:defRPr/>
              </a:pPr>
              <a:t>99</a:t>
            </a:fld>
            <a:endParaRPr lang="en-US" sz="1400" b="1">
              <a:solidFill>
                <a:srgbClr val="FFFFFF"/>
              </a:solidFill>
            </a:endParaRPr>
          </a:p>
        </p:txBody>
      </p:sp>
    </p:spTree>
    <p:extLst>
      <p:ext uri="{BB962C8B-B14F-4D97-AF65-F5344CB8AC3E}">
        <p14:creationId xmlns:p14="http://schemas.microsoft.com/office/powerpoint/2010/main" val="3840223233"/>
      </p:ext>
    </p:extLst>
  </p:cSld>
  <p:clrMapOvr>
    <a:masterClrMapping/>
  </p:clrMapOvr>
  <p:transition/>
  <p:timing>
    <p:tnLst>
      <p:par>
        <p:cTn id="1" dur="indefinite" restart="never" nodeType="tmRoot"/>
      </p:par>
    </p:tnLst>
  </p:timing>
</p:sld>
</file>

<file path=ppt/theme/_rels/theme20.xml.rels><?xml version="1.0" encoding="UTF-8" standalone="yes"?>
<Relationships xmlns="http://schemas.openxmlformats.org/package/2006/relationships"><Relationship Id="rId1" Type="http://schemas.openxmlformats.org/officeDocument/2006/relationships/image" Target="../media/image7.jpeg"/></Relationships>
</file>

<file path=ppt/theme/_rels/theme22.xml.rels><?xml version="1.0" encoding="UTF-8" standalone="yes"?>
<Relationships xmlns="http://schemas.openxmlformats.org/package/2006/relationships"><Relationship Id="rId1" Type="http://schemas.openxmlformats.org/officeDocument/2006/relationships/image" Target="../media/image18.jpeg"/></Relationships>
</file>

<file path=ppt/theme/_rels/theme23.xml.rels><?xml version="1.0" encoding="UTF-8" standalone="yes"?>
<Relationships xmlns="http://schemas.openxmlformats.org/package/2006/relationships"><Relationship Id="rId1" Type="http://schemas.openxmlformats.org/officeDocument/2006/relationships/image" Target="../media/image7.jpeg"/></Relationships>
</file>

<file path=ppt/theme/_rels/theme29.xml.rels><?xml version="1.0" encoding="UTF-8" standalone="yes"?>
<Relationships xmlns="http://schemas.openxmlformats.org/package/2006/relationships"><Relationship Id="rId1" Type="http://schemas.openxmlformats.org/officeDocument/2006/relationships/image" Target="../media/image28.jpeg"/></Relationships>
</file>

<file path=ppt/theme/_rels/theme31.xml.rels><?xml version="1.0" encoding="UTF-8" standalone="yes"?>
<Relationships xmlns="http://schemas.openxmlformats.org/package/2006/relationships"><Relationship Id="rId1" Type="http://schemas.openxmlformats.org/officeDocument/2006/relationships/image" Target="../media/image29.jpeg"/></Relationships>
</file>

<file path=ppt/theme/_rels/theme35.xml.rels><?xml version="1.0" encoding="UTF-8" standalone="yes"?>
<Relationships xmlns="http://schemas.openxmlformats.org/package/2006/relationships"><Relationship Id="rId1" Type="http://schemas.openxmlformats.org/officeDocument/2006/relationships/image" Target="../media/image34.jpeg"/></Relationships>
</file>

<file path=ppt/theme/_rels/theme39.xml.rels><?xml version="1.0" encoding="UTF-8" standalone="yes"?>
<Relationships xmlns="http://schemas.openxmlformats.org/package/2006/relationships"><Relationship Id="rId1" Type="http://schemas.openxmlformats.org/officeDocument/2006/relationships/image" Target="../media/image37.jpeg"/></Relationships>
</file>

<file path=ppt/theme/_rels/theme40.xml.rels><?xml version="1.0" encoding="UTF-8" standalone="yes"?>
<Relationships xmlns="http://schemas.openxmlformats.org/package/2006/relationships"><Relationship Id="rId1" Type="http://schemas.openxmlformats.org/officeDocument/2006/relationships/image" Target="../media/image40.jpeg"/></Relationships>
</file>

<file path=ppt/theme/_rels/theme48.xml.rels><?xml version="1.0" encoding="UTF-8" standalone="yes"?>
<Relationships xmlns="http://schemas.openxmlformats.org/package/2006/relationships"><Relationship Id="rId1" Type="http://schemas.openxmlformats.org/officeDocument/2006/relationships/image" Target="../media/image50.jpeg"/></Relationships>
</file>

<file path=ppt/theme/_rels/theme53.xml.rels><?xml version="1.0" encoding="UTF-8" standalone="yes"?>
<Relationships xmlns="http://schemas.openxmlformats.org/package/2006/relationships"><Relationship Id="rId1" Type="http://schemas.openxmlformats.org/officeDocument/2006/relationships/image" Target="../media/image37.jpeg"/></Relationships>
</file>

<file path=ppt/theme/_rels/theme55.xml.rels><?xml version="1.0" encoding="UTF-8" standalone="yes"?>
<Relationships xmlns="http://schemas.openxmlformats.org/package/2006/relationships"><Relationship Id="rId1" Type="http://schemas.openxmlformats.org/officeDocument/2006/relationships/image" Target="../media/image51.jpeg"/></Relationships>
</file>

<file path=ppt/theme/_rels/theme57.xml.rels><?xml version="1.0" encoding="UTF-8" standalone="yes"?>
<Relationships xmlns="http://schemas.openxmlformats.org/package/2006/relationships"><Relationship Id="rId1" Type="http://schemas.openxmlformats.org/officeDocument/2006/relationships/image" Target="../media/image52.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eme7">
  <a:themeElements>
    <a:clrScheme name="Meadow design templa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design templat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 design templa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design templa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design templa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heme13">
  <a:themeElements>
    <a:clrScheme name="Seashore design template 1">
      <a:dk1>
        <a:srgbClr val="336699"/>
      </a:dk1>
      <a:lt1>
        <a:srgbClr val="CCCCFF"/>
      </a:lt1>
      <a:dk2>
        <a:srgbClr val="DDDDDD"/>
      </a:dk2>
      <a:lt2>
        <a:srgbClr val="9999FF"/>
      </a:lt2>
      <a:accent1>
        <a:srgbClr val="CCCC00"/>
      </a:accent1>
      <a:accent2>
        <a:srgbClr val="999933"/>
      </a:accent2>
      <a:accent3>
        <a:srgbClr val="E2E2FF"/>
      </a:accent3>
      <a:accent4>
        <a:srgbClr val="2A5682"/>
      </a:accent4>
      <a:accent5>
        <a:srgbClr val="E2E2AA"/>
      </a:accent5>
      <a:accent6>
        <a:srgbClr val="8A8A2D"/>
      </a:accent6>
      <a:hlink>
        <a:srgbClr val="CBCBCB"/>
      </a:hlink>
      <a:folHlink>
        <a:srgbClr val="0099CC"/>
      </a:folHlink>
    </a:clrScheme>
    <a:fontScheme name="Seashore design template">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Seashore design template 1">
        <a:dk1>
          <a:srgbClr val="336699"/>
        </a:dk1>
        <a:lt1>
          <a:srgbClr val="CCCCFF"/>
        </a:lt1>
        <a:dk2>
          <a:srgbClr val="DDDDDD"/>
        </a:dk2>
        <a:lt2>
          <a:srgbClr val="9999FF"/>
        </a:lt2>
        <a:accent1>
          <a:srgbClr val="CCCC00"/>
        </a:accent1>
        <a:accent2>
          <a:srgbClr val="999933"/>
        </a:accent2>
        <a:accent3>
          <a:srgbClr val="E2E2FF"/>
        </a:accent3>
        <a:accent4>
          <a:srgbClr val="2A5682"/>
        </a:accent4>
        <a:accent5>
          <a:srgbClr val="E2E2AA"/>
        </a:accent5>
        <a:accent6>
          <a:srgbClr val="8A8A2D"/>
        </a:accent6>
        <a:hlink>
          <a:srgbClr val="CBCBCB"/>
        </a:hlink>
        <a:folHlink>
          <a:srgbClr val="0099CC"/>
        </a:folHlink>
      </a:clrScheme>
      <a:clrMap bg1="lt1" tx1="dk1" bg2="lt2" tx2="dk2" accent1="accent1" accent2="accent2" accent3="accent3" accent4="accent4" accent5="accent5" accent6="accent6" hlink="hlink" folHlink="folHlink"/>
    </a:extraClrScheme>
    <a:extraClrScheme>
      <a:clrScheme name="Seashore design template 2">
        <a:dk1>
          <a:srgbClr val="336699"/>
        </a:dk1>
        <a:lt1>
          <a:srgbClr val="CCCCFF"/>
        </a:lt1>
        <a:dk2>
          <a:srgbClr val="000000"/>
        </a:dk2>
        <a:lt2>
          <a:srgbClr val="9999FF"/>
        </a:lt2>
        <a:accent1>
          <a:srgbClr val="CCCC00"/>
        </a:accent1>
        <a:accent2>
          <a:srgbClr val="999933"/>
        </a:accent2>
        <a:accent3>
          <a:srgbClr val="E2E2FF"/>
        </a:accent3>
        <a:accent4>
          <a:srgbClr val="2A5682"/>
        </a:accent4>
        <a:accent5>
          <a:srgbClr val="E2E2AA"/>
        </a:accent5>
        <a:accent6>
          <a:srgbClr val="8A8A2D"/>
        </a:accent6>
        <a:hlink>
          <a:srgbClr val="CBCBCB"/>
        </a:hlink>
        <a:folHlink>
          <a:srgbClr val="0099CC"/>
        </a:folHlink>
      </a:clrScheme>
      <a:clrMap bg1="lt1" tx1="dk1" bg2="lt2" tx2="dk2" accent1="accent1" accent2="accent2" accent3="accent3" accent4="accent4" accent5="accent5" accent6="accent6" hlink="hlink" folHlink="folHlink"/>
    </a:extraClrScheme>
    <a:extraClrScheme>
      <a:clrScheme name="Seashore design templa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EAEAEA"/>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Theme15">
  <a:themeElements>
    <a:clrScheme name="Essence of time design template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fontScheme name="Essence of time design template">
      <a:majorFont>
        <a:latin typeface="Impact"/>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Essence of time design template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ence of time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ence of time design templat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ence of time design templat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ence of time design templat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ence of time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ence of time design templat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ence of time design templat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ence of time design templat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ence of time design templat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ence of time design templat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ence of time design template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heme16">
  <a:themeElements>
    <a:clrScheme name="Green apples design template [1] 1">
      <a:dk1>
        <a:srgbClr val="003300"/>
      </a:dk1>
      <a:lt1>
        <a:srgbClr val="226822"/>
      </a:lt1>
      <a:dk2>
        <a:srgbClr val="FFFFFF"/>
      </a:dk2>
      <a:lt2>
        <a:srgbClr val="220011"/>
      </a:lt2>
      <a:accent1>
        <a:srgbClr val="81CA6A"/>
      </a:accent1>
      <a:accent2>
        <a:srgbClr val="83ABC1"/>
      </a:accent2>
      <a:accent3>
        <a:srgbClr val="ABB9AB"/>
      </a:accent3>
      <a:accent4>
        <a:srgbClr val="002A00"/>
      </a:accent4>
      <a:accent5>
        <a:srgbClr val="C1E1B9"/>
      </a:accent5>
      <a:accent6>
        <a:srgbClr val="769BAF"/>
      </a:accent6>
      <a:hlink>
        <a:srgbClr val="A58779"/>
      </a:hlink>
      <a:folHlink>
        <a:srgbClr val="7E83B6"/>
      </a:folHlink>
    </a:clrScheme>
    <a:fontScheme name="Green apples design template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reen apples design template [1] 1">
        <a:dk1>
          <a:srgbClr val="003300"/>
        </a:dk1>
        <a:lt1>
          <a:srgbClr val="226822"/>
        </a:lt1>
        <a:dk2>
          <a:srgbClr val="FFFFFF"/>
        </a:dk2>
        <a:lt2>
          <a:srgbClr val="220011"/>
        </a:lt2>
        <a:accent1>
          <a:srgbClr val="81CA6A"/>
        </a:accent1>
        <a:accent2>
          <a:srgbClr val="83ABC1"/>
        </a:accent2>
        <a:accent3>
          <a:srgbClr val="ABB9AB"/>
        </a:accent3>
        <a:accent4>
          <a:srgbClr val="002A00"/>
        </a:accent4>
        <a:accent5>
          <a:srgbClr val="C1E1B9"/>
        </a:accent5>
        <a:accent6>
          <a:srgbClr val="769BAF"/>
        </a:accent6>
        <a:hlink>
          <a:srgbClr val="A58779"/>
        </a:hlink>
        <a:folHlink>
          <a:srgbClr val="7E83B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ntiqued_glass">
  <a:themeElements>
    <a:clrScheme name="damage_contro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mage_control">
      <a:majorFont>
        <a:latin typeface="Eurostile"/>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amage_contro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mage_contro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mage_contro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mage_contro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mage_contro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mage_contro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mage_contro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mage_contro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mage_contro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mage_contro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mage_contro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mage_contro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heme1">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7.xml><?xml version="1.0" encoding="utf-8"?>
<a:theme xmlns:a="http://schemas.openxmlformats.org/drawingml/2006/main" name="cyclone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risp_cardboard">
  <a:themeElements>
    <a:clrScheme name="crisp_cardbo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isp_cardboa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isp_cardbo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isp_cardbo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isp_cardbo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isp_cardbo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isp_cardbo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isp_cardbo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isp_cardbo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isp_cardbo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isp_cardbo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isp_cardbo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isp_cardbo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isp_cardbo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ry2">
  <a:themeElements>
    <a:clrScheme name="mary2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fontScheme name="mary2">
      <a:majorFont>
        <a:latin typeface="Impact"/>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y2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y2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y2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y2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y2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y2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y2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y2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y2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y2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y2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ary2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4.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2_Mountain Top">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cream_red">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9.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17.jp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1.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3.xml><?xml version="1.0" encoding="utf-8"?>
<a:theme xmlns:a="http://schemas.openxmlformats.org/drawingml/2006/main" name="مزرعه3">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onvex_concav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6.xml><?xml version="1.0" encoding="utf-8"?>
<a:theme xmlns:a="http://schemas.openxmlformats.org/drawingml/2006/main" name="Theme18">
  <a:themeElements>
    <a:clrScheme name="Seashore design template 1">
      <a:dk1>
        <a:srgbClr val="336699"/>
      </a:dk1>
      <a:lt1>
        <a:srgbClr val="CCCCFF"/>
      </a:lt1>
      <a:dk2>
        <a:srgbClr val="DDDDDD"/>
      </a:dk2>
      <a:lt2>
        <a:srgbClr val="9999FF"/>
      </a:lt2>
      <a:accent1>
        <a:srgbClr val="CCCC00"/>
      </a:accent1>
      <a:accent2>
        <a:srgbClr val="999933"/>
      </a:accent2>
      <a:accent3>
        <a:srgbClr val="E2E2FF"/>
      </a:accent3>
      <a:accent4>
        <a:srgbClr val="2A5682"/>
      </a:accent4>
      <a:accent5>
        <a:srgbClr val="E2E2AA"/>
      </a:accent5>
      <a:accent6>
        <a:srgbClr val="8A8A2D"/>
      </a:accent6>
      <a:hlink>
        <a:srgbClr val="CBCBCB"/>
      </a:hlink>
      <a:folHlink>
        <a:srgbClr val="0099CC"/>
      </a:folHlink>
    </a:clrScheme>
    <a:fontScheme name="Seashore design template">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ashore design template 1">
        <a:dk1>
          <a:srgbClr val="336699"/>
        </a:dk1>
        <a:lt1>
          <a:srgbClr val="CCCCFF"/>
        </a:lt1>
        <a:dk2>
          <a:srgbClr val="DDDDDD"/>
        </a:dk2>
        <a:lt2>
          <a:srgbClr val="9999FF"/>
        </a:lt2>
        <a:accent1>
          <a:srgbClr val="CCCC00"/>
        </a:accent1>
        <a:accent2>
          <a:srgbClr val="999933"/>
        </a:accent2>
        <a:accent3>
          <a:srgbClr val="E2E2FF"/>
        </a:accent3>
        <a:accent4>
          <a:srgbClr val="2A5682"/>
        </a:accent4>
        <a:accent5>
          <a:srgbClr val="E2E2AA"/>
        </a:accent5>
        <a:accent6>
          <a:srgbClr val="8A8A2D"/>
        </a:accent6>
        <a:hlink>
          <a:srgbClr val="CBCBCB"/>
        </a:hlink>
        <a:folHlink>
          <a:srgbClr val="0099CC"/>
        </a:folHlink>
      </a:clrScheme>
      <a:clrMap bg1="lt1" tx1="dk1" bg2="lt2" tx2="dk2" accent1="accent1" accent2="accent2" accent3="accent3" accent4="accent4" accent5="accent5" accent6="accent6" hlink="hlink" folHlink="folHlink"/>
    </a:extraClrScheme>
    <a:extraClrScheme>
      <a:clrScheme name="Seashore design template 2">
        <a:dk1>
          <a:srgbClr val="336699"/>
        </a:dk1>
        <a:lt1>
          <a:srgbClr val="CCCCFF"/>
        </a:lt1>
        <a:dk2>
          <a:srgbClr val="000000"/>
        </a:dk2>
        <a:lt2>
          <a:srgbClr val="9999FF"/>
        </a:lt2>
        <a:accent1>
          <a:srgbClr val="CCCC00"/>
        </a:accent1>
        <a:accent2>
          <a:srgbClr val="999933"/>
        </a:accent2>
        <a:accent3>
          <a:srgbClr val="E2E2FF"/>
        </a:accent3>
        <a:accent4>
          <a:srgbClr val="2A5682"/>
        </a:accent4>
        <a:accent5>
          <a:srgbClr val="E2E2AA"/>
        </a:accent5>
        <a:accent6>
          <a:srgbClr val="8A8A2D"/>
        </a:accent6>
        <a:hlink>
          <a:srgbClr val="CBCBCB"/>
        </a:hlink>
        <a:folHlink>
          <a:srgbClr val="0099CC"/>
        </a:folHlink>
      </a:clrScheme>
      <a:clrMap bg1="lt1" tx1="dk1" bg2="lt2" tx2="dk2" accent1="accent1" accent2="accent2" accent3="accent3" accent4="accent4" accent5="accent5" accent6="accent6" hlink="hlink" folHlink="folHlink"/>
    </a:extraClrScheme>
    <a:extraClrScheme>
      <a:clrScheme name="Seashore design templa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EAEAEA"/>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گل و بوته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Theme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4.xml><?xml version="1.0" encoding="utf-8"?>
<a:theme xmlns:a="http://schemas.openxmlformats.org/drawingml/2006/main" name="1_17.jp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1.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lack_and_whi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ubble_wrap">
  <a:themeElements>
    <a:clrScheme name="bubble_wr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bble_wr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ubble_wr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bble_wr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bble_wr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bble_wr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bble_wr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bble_wr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bble_wr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bble_wr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bble_wr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bble_wr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bble_wr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bble_wr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geo_swirl">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AF_ScribblePa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ribble_pad">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cribble_p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ribble_p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ribble_p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ribble_p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ribble_p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ribble_p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ribble_p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ribble_p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ribble_p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ribble_p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ribble_p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ribble_p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AF_ScribblePa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cribble_pad">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cribble_p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ribble_p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ribble_p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ribble_p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ribble_p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ribble_p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ribble_p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ribble_p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ribble_p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ribble_p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ribble_p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ribble_p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
      <a:dk1>
        <a:srgbClr val="504D80"/>
      </a:dk1>
      <a:lt1>
        <a:srgbClr val="F8F8F8"/>
      </a:lt1>
      <a:dk2>
        <a:srgbClr val="F8F8F8"/>
      </a:dk2>
      <a:lt2>
        <a:srgbClr val="342F61"/>
      </a:lt2>
      <a:accent1>
        <a:srgbClr val="9791CA"/>
      </a:accent1>
      <a:accent2>
        <a:srgbClr val="504D80"/>
      </a:accent2>
      <a:accent3>
        <a:srgbClr val="FBFBFB"/>
      </a:accent3>
      <a:accent4>
        <a:srgbClr val="43406C"/>
      </a:accent4>
      <a:accent5>
        <a:srgbClr val="C9C7E1"/>
      </a:accent5>
      <a:accent6>
        <a:srgbClr val="484573"/>
      </a:accent6>
      <a:hlink>
        <a:srgbClr val="766FB9"/>
      </a:hlink>
      <a:folHlink>
        <a:srgbClr val="9691C9"/>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8E8AB4"/>
        </a:dk1>
        <a:lt1>
          <a:srgbClr val="F8F8F8"/>
        </a:lt1>
        <a:dk2>
          <a:srgbClr val="5D5888"/>
        </a:dk2>
        <a:lt2>
          <a:srgbClr val="FFFFFF"/>
        </a:lt2>
        <a:accent1>
          <a:srgbClr val="191077"/>
        </a:accent1>
        <a:accent2>
          <a:srgbClr val="BC0606"/>
        </a:accent2>
        <a:accent3>
          <a:srgbClr val="B6B4C3"/>
        </a:accent3>
        <a:accent4>
          <a:srgbClr val="D4D4D4"/>
        </a:accent4>
        <a:accent5>
          <a:srgbClr val="ABAABD"/>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
      <a:clrScheme name="1_Default Design 14">
        <a:dk1>
          <a:srgbClr val="8E8AB4"/>
        </a:dk1>
        <a:lt1>
          <a:srgbClr val="F8F8F8"/>
        </a:lt1>
        <a:dk2>
          <a:srgbClr val="5D5888"/>
        </a:dk2>
        <a:lt2>
          <a:srgbClr val="FFFFFF"/>
        </a:lt2>
        <a:accent1>
          <a:srgbClr val="FFFFFF"/>
        </a:accent1>
        <a:accent2>
          <a:srgbClr val="BC0606"/>
        </a:accent2>
        <a:accent3>
          <a:srgbClr val="B6B4C3"/>
        </a:accent3>
        <a:accent4>
          <a:srgbClr val="D4D4D4"/>
        </a:accent4>
        <a:accent5>
          <a:srgbClr val="FFFFFF"/>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
      <a:clrScheme name="1_Default Design 15">
        <a:dk1>
          <a:srgbClr val="8E8AB4"/>
        </a:dk1>
        <a:lt1>
          <a:srgbClr val="F8F8F8"/>
        </a:lt1>
        <a:dk2>
          <a:srgbClr val="5D5888"/>
        </a:dk2>
        <a:lt2>
          <a:srgbClr val="FFFFFF"/>
        </a:lt2>
        <a:accent1>
          <a:srgbClr val="5D5888"/>
        </a:accent1>
        <a:accent2>
          <a:srgbClr val="BC0606"/>
        </a:accent2>
        <a:accent3>
          <a:srgbClr val="B6B4C3"/>
        </a:accent3>
        <a:accent4>
          <a:srgbClr val="D4D4D4"/>
        </a:accent4>
        <a:accent5>
          <a:srgbClr val="B6B4C3"/>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
      <a:clrScheme name="1_Default Design 16">
        <a:dk1>
          <a:srgbClr val="8E8AB4"/>
        </a:dk1>
        <a:lt1>
          <a:srgbClr val="F8F8F8"/>
        </a:lt1>
        <a:dk2>
          <a:srgbClr val="5D5888"/>
        </a:dk2>
        <a:lt2>
          <a:srgbClr val="463F83"/>
        </a:lt2>
        <a:accent1>
          <a:srgbClr val="5D5888"/>
        </a:accent1>
        <a:accent2>
          <a:srgbClr val="BC0606"/>
        </a:accent2>
        <a:accent3>
          <a:srgbClr val="B6B4C3"/>
        </a:accent3>
        <a:accent4>
          <a:srgbClr val="D4D4D4"/>
        </a:accent4>
        <a:accent5>
          <a:srgbClr val="B6B4C3"/>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4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17.jp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Arabic Generic (Standard)">
  <a:themeElements>
    <a:clrScheme name="Arabic Generic (Standard).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Arabic Generic (Standard).pot">
      <a:majorFont>
        <a:latin typeface="Mitra"/>
        <a:ea typeface=""/>
        <a:cs typeface="Times New Roman (Arabic)"/>
      </a:majorFont>
      <a:minorFont>
        <a:latin typeface="Mitra"/>
        <a:ea typeface=""/>
        <a:cs typeface="Times New Roman (Arab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2075" tIns="46038" rIns="92075" bIns="46038" numCol="1" anchor="ctr"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1" lang="en-US" sz="3600" b="0" i="0" u="none" strike="noStrike" cap="none" normalizeH="0" baseline="0" smtClean="0">
            <a:ln>
              <a:noFill/>
            </a:ln>
            <a:solidFill>
              <a:srgbClr val="663300"/>
            </a:solidFill>
            <a:effectLst/>
            <a:latin typeface="Mitra" pitchFamily="2" charset="-78"/>
            <a:cs typeface="Mitra" pitchFamily="2" charset="-7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2075" tIns="46038" rIns="92075" bIns="46038" numCol="1" anchor="ctr"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1" lang="en-US" sz="3600" b="0" i="0" u="none" strike="noStrike" cap="none" normalizeH="0" baseline="0" smtClean="0">
            <a:ln>
              <a:noFill/>
            </a:ln>
            <a:solidFill>
              <a:srgbClr val="663300"/>
            </a:solidFill>
            <a:effectLst/>
            <a:latin typeface="Mitra" pitchFamily="2" charset="-78"/>
            <a:cs typeface="Mitra" pitchFamily="2" charset="-78"/>
          </a:defRPr>
        </a:defPPr>
      </a:lstStyle>
    </a:lnDef>
  </a:objectDefaults>
  <a:extraClrSchemeLst>
    <a:extraClrScheme>
      <a:clrScheme name="Arabic Generic (Standard).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Arabic Generic (Standard).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Arabic Generic (Standard).pot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Theme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2_mary2">
  <a:themeElements>
    <a:clrScheme name="mary2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fontScheme name="mary2">
      <a:majorFont>
        <a:latin typeface="Impact"/>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y2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y2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y2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y2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y2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y2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y2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y2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y2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y2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y2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ary2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54.xml><?xml version="1.0" encoding="utf-8"?>
<a:theme xmlns:a="http://schemas.openxmlformats.org/drawingml/2006/main" name="2_black_and_whi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8.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1">
  <a:themeElements>
    <a:clrScheme name="Green apples design template [1] 1">
      <a:dk1>
        <a:srgbClr val="003300"/>
      </a:dk1>
      <a:lt1>
        <a:srgbClr val="226822"/>
      </a:lt1>
      <a:dk2>
        <a:srgbClr val="FFFFFF"/>
      </a:dk2>
      <a:lt2>
        <a:srgbClr val="220011"/>
      </a:lt2>
      <a:accent1>
        <a:srgbClr val="81CA6A"/>
      </a:accent1>
      <a:accent2>
        <a:srgbClr val="83ABC1"/>
      </a:accent2>
      <a:accent3>
        <a:srgbClr val="ABB9AB"/>
      </a:accent3>
      <a:accent4>
        <a:srgbClr val="002A00"/>
      </a:accent4>
      <a:accent5>
        <a:srgbClr val="C1E1B9"/>
      </a:accent5>
      <a:accent6>
        <a:srgbClr val="769BAF"/>
      </a:accent6>
      <a:hlink>
        <a:srgbClr val="A58779"/>
      </a:hlink>
      <a:folHlink>
        <a:srgbClr val="7E83B6"/>
      </a:folHlink>
    </a:clrScheme>
    <a:fontScheme name="Green apples design template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reen apples design template [1] 1">
        <a:dk1>
          <a:srgbClr val="003300"/>
        </a:dk1>
        <a:lt1>
          <a:srgbClr val="226822"/>
        </a:lt1>
        <a:dk2>
          <a:srgbClr val="FFFFFF"/>
        </a:dk2>
        <a:lt2>
          <a:srgbClr val="220011"/>
        </a:lt2>
        <a:accent1>
          <a:srgbClr val="81CA6A"/>
        </a:accent1>
        <a:accent2>
          <a:srgbClr val="83ABC1"/>
        </a:accent2>
        <a:accent3>
          <a:srgbClr val="ABB9AB"/>
        </a:accent3>
        <a:accent4>
          <a:srgbClr val="002A00"/>
        </a:accent4>
        <a:accent5>
          <a:srgbClr val="C1E1B9"/>
        </a:accent5>
        <a:accent6>
          <a:srgbClr val="769BAF"/>
        </a:accent6>
        <a:hlink>
          <a:srgbClr val="A58779"/>
        </a:hlink>
        <a:folHlink>
          <a:srgbClr val="7E83B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1_Theme7">
  <a:themeElements>
    <a:clrScheme name="Meadow design templa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design templat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 design templa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design templa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design templa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eme2">
  <a:themeElements>
    <a:clrScheme name="Green apples design template [1] 1">
      <a:dk1>
        <a:srgbClr val="003300"/>
      </a:dk1>
      <a:lt1>
        <a:srgbClr val="226822"/>
      </a:lt1>
      <a:dk2>
        <a:srgbClr val="FFFFFF"/>
      </a:dk2>
      <a:lt2>
        <a:srgbClr val="220011"/>
      </a:lt2>
      <a:accent1>
        <a:srgbClr val="81CA6A"/>
      </a:accent1>
      <a:accent2>
        <a:srgbClr val="83ABC1"/>
      </a:accent2>
      <a:accent3>
        <a:srgbClr val="ABB9AB"/>
      </a:accent3>
      <a:accent4>
        <a:srgbClr val="002A00"/>
      </a:accent4>
      <a:accent5>
        <a:srgbClr val="C1E1B9"/>
      </a:accent5>
      <a:accent6>
        <a:srgbClr val="769BAF"/>
      </a:accent6>
      <a:hlink>
        <a:srgbClr val="A58779"/>
      </a:hlink>
      <a:folHlink>
        <a:srgbClr val="7E83B6"/>
      </a:folHlink>
    </a:clrScheme>
    <a:fontScheme name="Green apples design template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reen apples design template [1] 1">
        <a:dk1>
          <a:srgbClr val="003300"/>
        </a:dk1>
        <a:lt1>
          <a:srgbClr val="226822"/>
        </a:lt1>
        <a:dk2>
          <a:srgbClr val="FFFFFF"/>
        </a:dk2>
        <a:lt2>
          <a:srgbClr val="220011"/>
        </a:lt2>
        <a:accent1>
          <a:srgbClr val="81CA6A"/>
        </a:accent1>
        <a:accent2>
          <a:srgbClr val="83ABC1"/>
        </a:accent2>
        <a:accent3>
          <a:srgbClr val="ABB9AB"/>
        </a:accent3>
        <a:accent4>
          <a:srgbClr val="002A00"/>
        </a:accent4>
        <a:accent5>
          <a:srgbClr val="C1E1B9"/>
        </a:accent5>
        <a:accent6>
          <a:srgbClr val="769BAF"/>
        </a:accent6>
        <a:hlink>
          <a:srgbClr val="A58779"/>
        </a:hlink>
        <a:folHlink>
          <a:srgbClr val="7E83B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0.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3.xml><?xml version="1.0" encoding="utf-8"?>
<a:themeOverride xmlns:a="http://schemas.openxmlformats.org/drawingml/2006/main">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1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8.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9.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Slit</Template>
  <TotalTime>10188</TotalTime>
  <Words>22166</Words>
  <Application>Microsoft Office PowerPoint</Application>
  <PresentationFormat>On-screen Show (4:3)</PresentationFormat>
  <Paragraphs>2825</Paragraphs>
  <Slides>142</Slides>
  <Notes>59</Notes>
  <HiddenSlides>0</HiddenSlides>
  <MMClips>0</MMClips>
  <ScaleCrop>false</ScaleCrop>
  <HeadingPairs>
    <vt:vector size="8" baseType="variant">
      <vt:variant>
        <vt:lpstr>Theme</vt:lpstr>
      </vt:variant>
      <vt:variant>
        <vt:i4>58</vt:i4>
      </vt:variant>
      <vt:variant>
        <vt:lpstr>Embedded OLE Servers</vt:lpstr>
      </vt:variant>
      <vt:variant>
        <vt:i4>2</vt:i4>
      </vt:variant>
      <vt:variant>
        <vt:lpstr>Slide Titles</vt:lpstr>
      </vt:variant>
      <vt:variant>
        <vt:i4>142</vt:i4>
      </vt:variant>
      <vt:variant>
        <vt:lpstr>Custom Shows</vt:lpstr>
      </vt:variant>
      <vt:variant>
        <vt:i4>1</vt:i4>
      </vt:variant>
    </vt:vector>
  </HeadingPairs>
  <TitlesOfParts>
    <vt:vector size="203" baseType="lpstr">
      <vt:lpstr>Ocean</vt:lpstr>
      <vt:lpstr>mary2</vt:lpstr>
      <vt:lpstr>17.jpg</vt:lpstr>
      <vt:lpstr>1_17.jpg</vt:lpstr>
      <vt:lpstr>2_17.jpg</vt:lpstr>
      <vt:lpstr>Theme1</vt:lpstr>
      <vt:lpstr>Concourse</vt:lpstr>
      <vt:lpstr>1_Theme7</vt:lpstr>
      <vt:lpstr>Theme2</vt:lpstr>
      <vt:lpstr>Theme7</vt:lpstr>
      <vt:lpstr>Theme69</vt:lpstr>
      <vt:lpstr>Theme13</vt:lpstr>
      <vt:lpstr>2_Theme15</vt:lpstr>
      <vt:lpstr>Theme16</vt:lpstr>
      <vt:lpstr>antiqued_glass</vt:lpstr>
      <vt:lpstr>1_Theme1</vt:lpstr>
      <vt:lpstr>cyclones</vt:lpstr>
      <vt:lpstr>crisp_cardboard</vt:lpstr>
      <vt:lpstr>Default Design</vt:lpstr>
      <vt:lpstr>1_Concourse</vt:lpstr>
      <vt:lpstr>Office Theme</vt:lpstr>
      <vt:lpstr>Foundry</vt:lpstr>
      <vt:lpstr>2_Concourse</vt:lpstr>
      <vt:lpstr>2_Mountain Top</vt:lpstr>
      <vt:lpstr>1_Globe</vt:lpstr>
      <vt:lpstr>scream_red</vt:lpstr>
      <vt:lpstr>Kimono</vt:lpstr>
      <vt:lpstr>Horizon</vt:lpstr>
      <vt:lpstr>Module</vt:lpstr>
      <vt:lpstr>1_Horizon</vt:lpstr>
      <vt:lpstr>1_Solstice</vt:lpstr>
      <vt:lpstr>Slipstream</vt:lpstr>
      <vt:lpstr>مزرعه3</vt:lpstr>
      <vt:lpstr>convex_concave</vt:lpstr>
      <vt:lpstr>2_Waveform</vt:lpstr>
      <vt:lpstr>Theme18</vt:lpstr>
      <vt:lpstr>گل و بوته8</vt:lpstr>
      <vt:lpstr>Theme19</vt:lpstr>
      <vt:lpstr>1_Couture</vt:lpstr>
      <vt:lpstr>Oriel</vt:lpstr>
      <vt:lpstr>5_Globe</vt:lpstr>
      <vt:lpstr>black_and_white</vt:lpstr>
      <vt:lpstr>bubble_wrap</vt:lpstr>
      <vt:lpstr>geo_swirl</vt:lpstr>
      <vt:lpstr>1_AF_ScribblePad</vt:lpstr>
      <vt:lpstr>AF_ScribblePad</vt:lpstr>
      <vt:lpstr>1_Default Design</vt:lpstr>
      <vt:lpstr>Grid</vt:lpstr>
      <vt:lpstr>Slit</vt:lpstr>
      <vt:lpstr>Arabic Generic (Standard)</vt:lpstr>
      <vt:lpstr>Theme14</vt:lpstr>
      <vt:lpstr>2_mary2</vt:lpstr>
      <vt:lpstr>Couture</vt:lpstr>
      <vt:lpstr>2_black_and_white</vt:lpstr>
      <vt:lpstr>Adjacency</vt:lpstr>
      <vt:lpstr>2_Default Design</vt:lpstr>
      <vt:lpstr>1_Flow</vt:lpstr>
      <vt:lpstr>2_Globe</vt:lpstr>
      <vt:lpstr>Chart</vt:lpstr>
      <vt:lpstr>Presentation</vt:lpstr>
      <vt:lpstr>PowerPoint Presentation</vt:lpstr>
      <vt:lpstr>PowerPoint Presentation</vt:lpstr>
      <vt:lpstr>ارزشیابی ازیادگیری</vt:lpstr>
      <vt:lpstr>PowerPoint Presentation</vt:lpstr>
      <vt:lpstr>تاریخچه ارزشیابی  </vt:lpstr>
      <vt:lpstr>تاریخچه امتحانات کتبی</vt:lpstr>
      <vt:lpstr>اجزاي نظام آموزشي</vt:lpstr>
      <vt:lpstr>PowerPoint Presentation</vt:lpstr>
      <vt:lpstr>عناصر عمده فرايند ياددهي - يادگيري</vt:lpstr>
      <vt:lpstr>تعاریف اندازه گیری /آزمون/آزمودن/سنجش/ارزشیابی</vt:lpstr>
      <vt:lpstr>هریک از عبارات زیر به کدام مفهوم اشاره دارد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 – در زمینه دانش آموز</vt:lpstr>
      <vt:lpstr>ب – در زمینه معلم</vt:lpstr>
      <vt:lpstr>ج – در زمینه برنامه</vt:lpstr>
      <vt:lpstr>PowerPoint Presentation</vt:lpstr>
      <vt:lpstr>اهداف ارزشیابی </vt:lpstr>
      <vt:lpstr>PowerPoint Presentation</vt:lpstr>
      <vt:lpstr>PowerPoint Presentation</vt:lpstr>
      <vt:lpstr>PowerPoint Presentation</vt:lpstr>
      <vt:lpstr>PowerPoint Presentation</vt:lpstr>
      <vt:lpstr>تفاوت در توزیع فراوانی نمرات حاصل از اجرای آن</vt:lpstr>
      <vt:lpstr>PowerPoint Presentation</vt:lpstr>
      <vt:lpstr>PowerPoint Presentation</vt:lpstr>
      <vt:lpstr>بایدها و نبایدهای ارزش یابی مستمر </vt:lpstr>
      <vt:lpstr>خطا هاي رايج در اجراي ارزشيابي مستمر</vt:lpstr>
      <vt:lpstr>شیوه های عملی اجرای ارزشیابی تکوینی یامستمر</vt:lpstr>
      <vt:lpstr>PowerPoint Presentation</vt:lpstr>
      <vt:lpstr>ارزشیابی تشخیصی</vt:lpstr>
      <vt:lpstr>PowerPoint Presentation</vt:lpstr>
      <vt:lpstr>PowerPoint Presentation</vt:lpstr>
      <vt:lpstr>مقايسه ارزشيابي پاياني ومستمر</vt:lpstr>
      <vt:lpstr>PowerPoint Presentation</vt:lpstr>
      <vt:lpstr>اصول حاكم بر ارزشيابي پيشرفت تحصيلي </vt:lpstr>
      <vt:lpstr>اصول حاكم بر ارزشيابي پيشرفت تحصيلي </vt:lpstr>
      <vt:lpstr>مراحل ارزشيابي آموزشي</vt:lpstr>
      <vt:lpstr>مرحله طراحي</vt:lpstr>
      <vt:lpstr>مرحله فرآيندي يا اجرايي</vt:lpstr>
      <vt:lpstr>مرحله فراورده اي</vt:lpstr>
      <vt:lpstr>تعريف ارزشيابي پیشرفت تحصیلی         </vt:lpstr>
      <vt:lpstr>روش تهیه هدفهای آموزشی</vt:lpstr>
      <vt:lpstr>انواع هدفهای آموزشی</vt:lpstr>
      <vt:lpstr>PowerPoint Presentation</vt:lpstr>
      <vt:lpstr>(دانش آموز درپایان درس تاریخ )  حقایق تاریخی رامی داند.( هدف مرحله ای )</vt:lpstr>
      <vt:lpstr>فواید استفاده از هدفهای رفتاری</vt:lpstr>
      <vt:lpstr> 1- نیاز جامعه به قانون را توضیح دهد.  2- ویژگیهای حکومت الهی یا حکومت خدا بر مردم را بداند. 3- چگونگی نظارت رهبر برکار قوای سه گانه را بفهمد. 4- زمینه لازم برای مهارتهای اجتماعی درجامعه و سیعترراپیداکند.  5- وظیفه ی کمیسیون را توضیح داده و مثالی بزند. 6- چگونگی عزل وزیران توسط مجلس را یاد بگیرد. 7- سازمانهایی راکه برای تامین نیازمردم فعالیت می کنند بشناسد. 9- ضرورت بوجود آمدن موسسات اجتماعی مختلف را درک کند. 10- گروه نخستسن ودومین را با یکدیگر مقایسه کند.  11-اصل 44 قانون اساسی را شرح دهد.  </vt:lpstr>
      <vt:lpstr>اهداف آموزشی باید واضح و مشخص باشد. هدف آموزشی، باید رفتاری باشد. تنها یک رفتار در هر هدف آموزشی آمده باشد. هدف آموزشی باید واقع بینانه و متناسب با رشدذهنی شاگرد باشد. هدف آموزشی باید زمان مند باشد.  هدف آموزشی باید شرایط لازم عملکرد را بیان کند. هدف آموزشی باید معیارها و استانداردهای عملکرد را بیان کند.  </vt:lpstr>
      <vt:lpstr>طبقه بندی هدف های آموزشی ازدیدگاه بلوم </vt:lpstr>
      <vt:lpstr>PowerPoint Presentation</vt:lpstr>
      <vt:lpstr>PowerPoint Presentation</vt:lpstr>
      <vt:lpstr> حوزه شناختی</vt:lpstr>
      <vt:lpstr>طبقات  حیطه شناختی</vt:lpstr>
      <vt:lpstr>شامل بازشناسی ویادآوری اموراست</vt:lpstr>
      <vt:lpstr>دانش</vt:lpstr>
      <vt:lpstr>PowerPoint Presentation</vt:lpstr>
      <vt:lpstr>توانایی درک منظور یا مقصود یک مطلب</vt:lpstr>
      <vt:lpstr>درک و فهم</vt:lpstr>
      <vt:lpstr>- یک متن انگلیسی رابه فارسی ترجمه کند. - علت طبقه بندی هدفهای رفتاری رابطورخلاصه بیان کند. - قطعه شعر داده شده رابه فارسی روان برگرداند. - عددهای درهم ریخته رامرتب کند. - منابع انرژی رانام برده وبرای هرکدام مثالی بزند. - متن ارائه شده را روانخوانی کند. - داستان دهقان فداکاررامطالعه ونتیجه گیری نماید. - ربایش وجنبش مولکولها را شرح دهد.</vt:lpstr>
      <vt:lpstr>توانایی استفاده ازقوانین ،اصول ، اندیشه هاوروشها درموقعیتهای عینی وعملی</vt:lpstr>
      <vt:lpstr>   </vt:lpstr>
      <vt:lpstr>PowerPoint Presentation</vt:lpstr>
      <vt:lpstr>توانایی شکستن یک مطلب به اجزاء  و عناصر تشکیل دهنده آن</vt:lpstr>
      <vt:lpstr>با مقایسه شب وروز فواید آنرا برای انسان ذکرکند.       نکات اساسی درس”حضرت علی (ع) کودکان رادوست دارد “                      را استخراج کرده  و بنویسد.       محله  زندگی خود رااز لحاظ وضعیت فرهنگی                                        ، اجتماعی بررسی کرده وگزارش نماید. بتواند نتایج یک آزمایش علمی راپیش بینی کند.                                                                           چند موجود زنده راازروی تفاوت وشباهتهایشان طبقه بندی کند.                                                   از روی فرمول مساحت مستطیل طرزمحاسبه مساحت مثلث و       متوازی الاضلاع راکشف کند. بین حقیقت مسلم و استنباط شخصی تمیزقایل شود. ساخت ترکیبی یک اثر( نوشته ، هنرو...) راتجزیه وتحلیل کند.</vt:lpstr>
      <vt:lpstr>توانایی کنارهم گذاشتن اجزاء و عناصر برای ایجاد یک ساختارکه پیشتروجود نداشته</vt:lpstr>
      <vt:lpstr> یک داستان ابتکاری بنویسد.  یک آزمایش ابتکاری علمی راطرح ریزی کند.  یک مسئله اجتماعی را با ساختن داستان نشان دهد.  با کلمات داده شده یک جمله بسازد.   برای تدریس یک موضوع یک طرح آموزشی ابتکاری ارائه دهد.  درخصوص آداب وروسوم محلی کنفرانسی ارائه دهد.</vt:lpstr>
      <vt:lpstr>توانایی داوری کمی و کیفی در باره امور باتوجه به ملاک های معین</vt:lpstr>
      <vt:lpstr>- یک داستان یا نمایشنامه رانقدوبررسی کند. - با مطالعه انواع حکومت با ذکر دلائل کافی بهترین نوع    حکومت رابیان کند. - با توجه به ملاکهای تعیین شده بهترین اثر را تعیین نماید. - با درنظرگرفتن اصول طراحی سوال مطلوبیت یاعدم   مطلوبیت سئوالات امتحانی رامشخص کند.    - کارآمدی ارزشیابی توصیفی را تبیین نماید. </vt:lpstr>
      <vt:lpstr>PowerPoint Presentation</vt:lpstr>
      <vt:lpstr>جدول دو بعدی شامل  این  موارد  است : </vt:lpstr>
      <vt:lpstr>PowerPoint Presentation</vt:lpstr>
      <vt:lpstr>PowerPoint Presentation</vt:lpstr>
      <vt:lpstr>PowerPoint Presentation</vt:lpstr>
      <vt:lpstr>آزمون هاي استاندارد شده و آزمو ن هاي معلم ساخته   از جنبه هاي ذيل با يكديگر متفاوتند:</vt:lpstr>
      <vt:lpstr>آزمون استاندارد</vt:lpstr>
      <vt:lpstr>PowerPoint Presentation</vt:lpstr>
      <vt:lpstr>استاندارد، يك فهرست يا توصيفي ازكيفيتها يا ويژگيهايي است كه يك شيء يا فعاليت بايد داشته باشد.  استاندارد محتوايي سئوال : 1- رعايت اصول طراحي سئوال 2- روا بودن 3- درجه دشواري ( بااستفاده ازشواهد تجربي) 4- دشواري وتميز ( درصورت استفاده ازبانك سوال)</vt:lpstr>
      <vt:lpstr>انواع سوالهای چندگزینه ای</vt:lpstr>
      <vt:lpstr>راهنمایی : شمادرباره زمین وحرکات آن ،آنگونه که واقعاوجوددارداطلاعاتی کسب کرده اید.دراین سوال بایدآثارشرایطی کاملا فرضی راشناسایی کنید. درمقابل شماره هرسوال درپاسخنامه برحسب مواردزیرعلامت بزنید.</vt:lpstr>
      <vt:lpstr>  1- کدامیک ازعبارات زیردربرگیرنده ی تعریف آزمون است ؟ الف - وسیله عینی برای اندازه گیری نمونه ای از رفتار. ب- روشی برای کمی کردن صفات افراد. ج- وسیله ی دقیق برای مشاهده ی رفتار. د- روشی محاسبه شده برای قضاوت بین افراد.</vt:lpstr>
      <vt:lpstr>2- دریک آزمونی 30نفراز افراد گروه بالا به یک سوال پاسخ درست داده اند و18 نفراز افرادگروه پایین به همان سوال پاسخ درست داده اند . با توجه به اینکه تعداد افراد هرگروه 40 نفر می باشد ضریب دشواری وتمیز به ترتیب عبارت است از:  الف – 60و30        ب- 60و25        ج- 40و70       د- 75و55</vt:lpstr>
      <vt:lpstr> 3 - درآزمونهای عینی اصطلاح عینی : الف - به روش مشخص کردن نتایج یادگیری مربوط است .    ب - به روش انتخاب محتوای آزمون مربوط است.     ج - به روش تصحیح جوابها مربوط است.       د - به روش ارائه ی مطالب مربوط است.</vt:lpstr>
      <vt:lpstr>4- هدفها : الف – کارطرح واجرای آموزش را برای معلم آسان می کنند. ب – درخصوص روش تدریس معلم بازخورد مناسبی فراهم می کنند. ج – قصد ومنظور معلم را ازآموزش بیان می کنند. د – میزان دستیابی به اهداف آموزشی را تعیین می کنند.</vt:lpstr>
      <vt:lpstr>  5 - بزرگترین صادرکننده نفت درکدام منطقه جغرافيايي قرار دارد؟       الف - اروپا        ب - آفریقا        ج - آمریکا       د - آسیا</vt:lpstr>
      <vt:lpstr>6 – امیر کبیر صدراعظم کدام یک از حاکمان زیر بود؟ الف – یزدگرد سوم                       ج – ناصرالدین شاه ب – سلطان محمود                       د – نادر شاه </vt:lpstr>
      <vt:lpstr>      7 - یک آزمون خوب آزمونی است که :             الف – شامل هدفهای رفتاری کامل باشد.                  ب – شامل سوالات عینی وتشریحی باشد.                    ج – هدفها ومحتوای درس مهم هستند.                         د – تهیه جدول دوبعدی شرط مهم آزمونسازی است .</vt:lpstr>
      <vt:lpstr>8 – اسناد مالکیت مردم درکجا ثبت می شوند؟  الف – اداره کل ثبت اسناد واملاک   ج – وزارت اموراقتصادی ودارایی ب – اداره کل ثبت احوال              د – شهرداری مرکزاستان</vt:lpstr>
      <vt:lpstr>9 - کدامیک ازافعال زیررا نمی توان بعنوان هدف رفتاری بکار برد؟  الف - بیان کند       ب - بدود       ج - بفهمد       د - بکاربندد</vt:lpstr>
      <vt:lpstr>10 - کدام یک از مطالب زیر درست است ؟ الف- سوالهای انشایی برای ارزشیابی هدفهای طبقه ترکیب مناسبترند. ب- تهیه جدول مشخصات برای آزمونهای انشایی مفید نیست . ج- طبقه دانش شامل بازخوانی وبازشناسی امور است. د- هدفهای رفتاری از دیرباز مورد استفاده معلمان قرار داشته است.</vt:lpstr>
      <vt:lpstr> 11- تفاوت اساسی سوالهای عینی وانشایی این است که: الف - سوالهای انشایی هدفهای مهم رااندازه گیری می کنند. ب - سوالهای انشایی هدفهای غیرمهم رااندازه گیری می کنند. ج – تعداد سوال در امتحان انشایی بیشتر است. د – نوشتن واجرای سوالهای عینی آسانتر است. </vt:lpstr>
      <vt:lpstr>12- ......... عبارت است ازاستفاده اعداد جهت تعیین کمی صفات افراد.  الف – آزمون      ب - سنجش      ج - اندازه گیری      د - ارزشیابی</vt:lpstr>
      <vt:lpstr>13- دررابطه بااستفاده ازسوالهای انشایی درارزشیابی هدفهای آموزشی نمی توان گفت که: الف- سوالات انشایی برای ارزشیابی هدفهای طبقات ترکیب وارزشیابی بهترین نوع نیستند. ب-سوالات انشایی برای ارزشیابی همه طبقات حوزه شناختی مناسبتر نیستند. ج- سوالات انشایی همیشه کارآمدی بیشتری ندارند. د- سوالات انشایی غالبا از عینیت بالایی برخوردار نیستند.</vt:lpstr>
      <vt:lpstr>14- ازکاربرد عبارتهایی نظیر“همه آنها“ ”هیچیک از موارد“ خودداری کنید. 15- سوالها را مستقل ازیکدیگر بنویسید. 16- طول گزینه درست را درسوالهای مختلف تغییردهید. 17- محل گزینه درست را درمیان گزینه های انحرافی بطور تصادفی انتخاب کنید. 18- از طرح سوالهای گمراه کننده اجتناب کنید. 19- سوالها را درحد درک وفهم آزمون شوندگان طراحی کنید. 20- سوالات آزمون طوری انتخاب شود كه پاسخ درست هیچیك از پرسش‌ها از روی متن و یا گزینه‌های پرسش‌های دیگر مستقیماً یا به طور ضمنی استنباط نشود.  </vt:lpstr>
      <vt:lpstr>محاسن </vt:lpstr>
      <vt:lpstr>معایب </vt:lpstr>
      <vt:lpstr>امتحان عبارت است ازسنجش تغییرات حاصل دررفتار دانش آموزان.                                           صحیح – غلط آیا مرکز استان لرستان شهر بروجرد است ؟      بله – نه </vt:lpstr>
      <vt:lpstr>*برای اندازه گیری توانائیهاومهارتهای سطوح بالای حوزه شناختی، بجز سوالات عینی که هدفهای سطح  پایین را می سنجند ، سوالات تشریحی  مناسب ترند. </vt:lpstr>
      <vt:lpstr>ارزشيابي معياري :</vt:lpstr>
      <vt:lpstr>محاسن سادگی تهیه.اجرا آسان . کاهش تقلب . عینی بودن تصحیح پاسخها. تعداد زیاد درهرجلسه امتحان.   </vt:lpstr>
      <vt:lpstr>(   ) 1- روشی برای اندازه گیری نمونه ی رفتاراست. الف- اندازه گیری (   ) 2- روشی برای کمی کردن صفات افراد است.           ب- ارزشیابی (   ) 3- برای توصیف کمی وکیفی اطلاعات بکارمی رود.      ج- سنجش (   ) 4- بمنظوربهبودکیفیت یادگیری بکارمی رود.                    د- امتحان                                                                                     ه- آزمون   ------------------------------------------------------------------</vt:lpstr>
      <vt:lpstr>PowerPoint Presentation</vt:lpstr>
      <vt:lpstr>محاسن اجرا آسان . کاهش تقلب . عینی بودن تصحیح پاسخها.  تعداد زیاد درهرجلسه امتحان.   </vt:lpstr>
      <vt:lpstr>- بازخوانی وبازشناسی مطالب                 -        ------ - توانایی درک یک مطلب                               ------- - قضاوت کمی وکیفی در باره ی امور                 ------- - شکستن یک مطلب به اجزاء تشکیل دهنده آن      ------- </vt:lpstr>
      <vt:lpstr>PowerPoint Presentation</vt:lpstr>
      <vt:lpstr>PowerPoint Presentation</vt:lpstr>
      <vt:lpstr>محاسن  اجرا آسان . حدس کورکورانه وجود ندارد. کاهش تقلب . نسبت به آزمونهای عینی اطلاعات تشخیصی بیشتری دراختیار معلم قرار می دهد.</vt:lpstr>
      <vt:lpstr>PowerPoint Presentation</vt:lpstr>
      <vt:lpstr>قواعد تهیه سوالهای تشریحی</vt:lpstr>
      <vt:lpstr>PowerPoint Presentation</vt:lpstr>
      <vt:lpstr>     فایده علنی بودن دادگاهها رابنویسید.       ارزشيابي كه درفرايند آموزش بكارمي رود نام ببريد.      مهترین وظایف دیوان عالی کشور رابنویسید.    تحليل سوالات آزمون ترم اول نشان دادعملكرد دانش آموزان درسوال 4 و9ضعيف وعملكردتعدادي از آنان  در كل آزمون مطلوب نيست . مداخله آموزشي  معلم چگونه خواهدبود؟      اولین رئیس قوه قضائیه چه نام داشت ودرچه              تاریخی به شهادت رسید.      مهمترین رکن حکومت اسلامی چیست. چرا؟      نظارت مجلس درروابط خارجی چیست .      اهداف سید جمال الدین را بنویسید.</vt:lpstr>
      <vt:lpstr> نكات ضروري جهت تهيه  و نو شتن سوالات انشايي :</vt:lpstr>
      <vt:lpstr>PowerPoint Presentation</vt:lpstr>
      <vt:lpstr>PowerPoint Presentation</vt:lpstr>
      <vt:lpstr> آسانی تهیه  سنجش توانایی پاسخ دادن موقعیت واقعیتری عرضه می شود سطوح بالاي يادگيري را مي سنجند . </vt:lpstr>
      <vt:lpstr>PowerPoint Presentation</vt:lpstr>
      <vt:lpstr>قواعد تصحیح پاسخهای آزمون تشریحی</vt:lpstr>
      <vt:lpstr> 1- سوالها رابا توجه به نوع آنها دسته بندی کرده وپشت سرهم قراردهید. الف-صحیح-غلط  ب-جورکردنی  پ-چندگزینه ای   ت- کوته پاسخ   ث- تشریحی 2- سوالها را از ساده به دشوار مرتب کنید. 3- سوالها را به ترتیب سازمان اصلی مطالب به دنبال هم مرتب کنید.</vt:lpstr>
      <vt:lpstr>PowerPoint Presentation</vt:lpstr>
      <vt:lpstr>نگارش وادبیات سوال</vt:lpstr>
      <vt:lpstr>نگارش وادبیات سوال</vt:lpstr>
      <vt:lpstr>PowerPoint Presentation</vt:lpstr>
      <vt:lpstr>PowerPoint Presentation</vt:lpstr>
      <vt:lpstr>ضریب دشواری وتمیز آزمونهای عینی</vt:lpstr>
      <vt:lpstr>PowerPoint Presentation</vt:lpstr>
      <vt:lpstr>PowerPoint Presentation</vt:lpstr>
      <vt:lpstr>PowerPoint Presentation</vt:lpstr>
      <vt:lpstr>ضریب دشواری وتمیز آزمونهای تشریحی</vt:lpstr>
      <vt:lpstr>PowerPoint Presentation</vt:lpstr>
      <vt:lpstr>PowerPoint Presentation</vt:lpstr>
      <vt:lpstr>مقایسه امتحان کتبی وشفاهی</vt:lpstr>
      <vt:lpstr>استفاده  معلمان  از  آزمونها اقتباس از : شريفي ، حسن پاشا</vt:lpstr>
      <vt:lpstr>استفاده  معلمان  از  آزمونها اقتباس از : شريفي ، حسن پاشا</vt:lpstr>
      <vt:lpstr>PowerPoint Presentation</vt:lpstr>
      <vt:lpstr>PowerPoint Presentation</vt:lpstr>
      <vt:lpstr>PowerPoint Presentation</vt:lpstr>
      <vt:lpstr>صحيح - غلط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تعاریف اندازه گیری /آزمون/آزمودن/سنجش/ارزشیابی</dc:title>
  <dc:creator>a</dc:creator>
  <cp:lastModifiedBy>mahdi abedi</cp:lastModifiedBy>
  <cp:revision>758</cp:revision>
  <dcterms:created xsi:type="dcterms:W3CDTF">2010-03-08T17:20:19Z</dcterms:created>
  <dcterms:modified xsi:type="dcterms:W3CDTF">2020-04-12T08:48:43Z</dcterms:modified>
</cp:coreProperties>
</file>