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wre" initials="h"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E5EDD0-AB48-4573-8F52-130DB05C97E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D106E2AC-5A6B-49F9-B50E-4AC85008CD49}">
      <dgm:prSet phldrT="[Text]"/>
      <dgm:spPr/>
      <dgm:t>
        <a:bodyPr/>
        <a:lstStyle/>
        <a:p>
          <a:r>
            <a:rPr lang="fa-IR" dirty="0" smtClean="0">
              <a:solidFill>
                <a:schemeClr val="accent3"/>
              </a:solidFill>
            </a:rPr>
            <a:t>زبان هند و اروپایی </a:t>
          </a:r>
          <a:endParaRPr lang="en-US" dirty="0">
            <a:solidFill>
              <a:schemeClr val="accent3"/>
            </a:solidFill>
          </a:endParaRPr>
        </a:p>
      </dgm:t>
    </dgm:pt>
    <dgm:pt modelId="{E549D0B1-1384-41E8-B92A-8585DF222FA4}" type="parTrans" cxnId="{BF0F76C4-BC7C-4D59-8824-CE65B0538DDF}">
      <dgm:prSet/>
      <dgm:spPr/>
      <dgm:t>
        <a:bodyPr/>
        <a:lstStyle/>
        <a:p>
          <a:endParaRPr lang="en-US"/>
        </a:p>
      </dgm:t>
    </dgm:pt>
    <dgm:pt modelId="{A9EEE02A-77A2-4340-B672-D4DF8B36815A}" type="sibTrans" cxnId="{BF0F76C4-BC7C-4D59-8824-CE65B0538DDF}">
      <dgm:prSet/>
      <dgm:spPr/>
      <dgm:t>
        <a:bodyPr/>
        <a:lstStyle/>
        <a:p>
          <a:endParaRPr lang="en-US"/>
        </a:p>
      </dgm:t>
    </dgm:pt>
    <dgm:pt modelId="{A50A75A4-0421-4034-8DF3-7FB3D7AE3C12}">
      <dgm:prSet phldrT="[Text]"/>
      <dgm:spPr/>
      <dgm:t>
        <a:bodyPr/>
        <a:lstStyle/>
        <a:p>
          <a:r>
            <a:rPr lang="fa-IR" dirty="0" smtClean="0">
              <a:solidFill>
                <a:schemeClr val="accent3"/>
              </a:solidFill>
            </a:rPr>
            <a:t>بالتو-اسلاوی</a:t>
          </a:r>
          <a:endParaRPr lang="en-US" dirty="0">
            <a:solidFill>
              <a:schemeClr val="accent3"/>
            </a:solidFill>
          </a:endParaRPr>
        </a:p>
      </dgm:t>
    </dgm:pt>
    <dgm:pt modelId="{DE8524BD-832B-4B6B-A0C2-C0FCBAB3B2AF}" type="parTrans" cxnId="{52CC6330-5EF7-4CF5-9B8E-992FEF7A7F18}">
      <dgm:prSet/>
      <dgm:spPr/>
      <dgm:t>
        <a:bodyPr/>
        <a:lstStyle/>
        <a:p>
          <a:endParaRPr lang="en-US">
            <a:solidFill>
              <a:schemeClr val="accent3"/>
            </a:solidFill>
          </a:endParaRPr>
        </a:p>
      </dgm:t>
    </dgm:pt>
    <dgm:pt modelId="{1100F4FC-DC68-4B2E-9CFE-864A040F9882}" type="sibTrans" cxnId="{52CC6330-5EF7-4CF5-9B8E-992FEF7A7F18}">
      <dgm:prSet/>
      <dgm:spPr/>
      <dgm:t>
        <a:bodyPr/>
        <a:lstStyle/>
        <a:p>
          <a:endParaRPr lang="en-US"/>
        </a:p>
      </dgm:t>
    </dgm:pt>
    <dgm:pt modelId="{8ABBF773-16E4-437A-B235-15E01D2DB2BD}">
      <dgm:prSet phldrT="[Text]"/>
      <dgm:spPr/>
      <dgm:t>
        <a:bodyPr/>
        <a:lstStyle/>
        <a:p>
          <a:r>
            <a:rPr lang="fa-IR" dirty="0" smtClean="0">
              <a:solidFill>
                <a:schemeClr val="accent3"/>
              </a:solidFill>
            </a:rPr>
            <a:t>ژرمنی</a:t>
          </a:r>
          <a:endParaRPr lang="en-US" dirty="0">
            <a:solidFill>
              <a:schemeClr val="accent3"/>
            </a:solidFill>
          </a:endParaRPr>
        </a:p>
      </dgm:t>
    </dgm:pt>
    <dgm:pt modelId="{5B754012-48C5-43B8-B95D-9A78B2A22984}" type="parTrans" cxnId="{8C382248-96F7-42F3-9F4F-80799B90507F}">
      <dgm:prSet/>
      <dgm:spPr/>
      <dgm:t>
        <a:bodyPr/>
        <a:lstStyle/>
        <a:p>
          <a:endParaRPr lang="en-US">
            <a:solidFill>
              <a:schemeClr val="accent3"/>
            </a:solidFill>
          </a:endParaRPr>
        </a:p>
      </dgm:t>
    </dgm:pt>
    <dgm:pt modelId="{07DC414E-A9D6-416A-8A11-7B627833D28C}" type="sibTrans" cxnId="{8C382248-96F7-42F3-9F4F-80799B90507F}">
      <dgm:prSet/>
      <dgm:spPr/>
      <dgm:t>
        <a:bodyPr/>
        <a:lstStyle/>
        <a:p>
          <a:endParaRPr lang="en-US"/>
        </a:p>
      </dgm:t>
    </dgm:pt>
    <dgm:pt modelId="{84736484-965B-4EEF-9855-51550D4F9AA4}">
      <dgm:prSet phldrT="[Text]"/>
      <dgm:spPr/>
      <dgm:t>
        <a:bodyPr/>
        <a:lstStyle/>
        <a:p>
          <a:r>
            <a:rPr lang="fa-IR" dirty="0" smtClean="0">
              <a:solidFill>
                <a:schemeClr val="accent3"/>
              </a:solidFill>
            </a:rPr>
            <a:t>هند و ایرانی</a:t>
          </a:r>
          <a:endParaRPr lang="en-US" dirty="0">
            <a:solidFill>
              <a:schemeClr val="accent3"/>
            </a:solidFill>
          </a:endParaRPr>
        </a:p>
      </dgm:t>
    </dgm:pt>
    <dgm:pt modelId="{BC858E0F-D4E6-4149-9C6A-099AE0B65F21}" type="parTrans" cxnId="{54D0EE41-BB6D-452B-9113-6E392BB5BDA0}">
      <dgm:prSet/>
      <dgm:spPr/>
      <dgm:t>
        <a:bodyPr/>
        <a:lstStyle/>
        <a:p>
          <a:endParaRPr lang="en-US">
            <a:solidFill>
              <a:schemeClr val="accent3"/>
            </a:solidFill>
          </a:endParaRPr>
        </a:p>
      </dgm:t>
    </dgm:pt>
    <dgm:pt modelId="{B6836E54-CDC3-4B13-99AF-C6C5A7295D33}" type="sibTrans" cxnId="{54D0EE41-BB6D-452B-9113-6E392BB5BDA0}">
      <dgm:prSet/>
      <dgm:spPr/>
      <dgm:t>
        <a:bodyPr/>
        <a:lstStyle/>
        <a:p>
          <a:endParaRPr lang="en-US"/>
        </a:p>
      </dgm:t>
    </dgm:pt>
    <dgm:pt modelId="{BF813ACE-7FB2-45B3-A4C8-C3DCEA425A71}">
      <dgm:prSet/>
      <dgm:spPr/>
      <dgm:t>
        <a:bodyPr/>
        <a:lstStyle/>
        <a:p>
          <a:r>
            <a:rPr lang="fa-IR" dirty="0" smtClean="0">
              <a:solidFill>
                <a:schemeClr val="accent3"/>
              </a:solidFill>
            </a:rPr>
            <a:t>ایتالی</a:t>
          </a:r>
          <a:endParaRPr lang="en-US" dirty="0">
            <a:solidFill>
              <a:schemeClr val="accent3"/>
            </a:solidFill>
          </a:endParaRPr>
        </a:p>
      </dgm:t>
    </dgm:pt>
    <dgm:pt modelId="{EA3720B4-9728-456C-BD14-7CAB6513BA2D}" type="parTrans" cxnId="{71352935-CE14-4DED-96AE-3E5F1FDFEA50}">
      <dgm:prSet/>
      <dgm:spPr/>
      <dgm:t>
        <a:bodyPr/>
        <a:lstStyle/>
        <a:p>
          <a:endParaRPr lang="en-US">
            <a:solidFill>
              <a:schemeClr val="accent3"/>
            </a:solidFill>
          </a:endParaRPr>
        </a:p>
      </dgm:t>
    </dgm:pt>
    <dgm:pt modelId="{E6833541-19B0-46BD-84B0-B0C16FB6429B}" type="sibTrans" cxnId="{71352935-CE14-4DED-96AE-3E5F1FDFEA50}">
      <dgm:prSet/>
      <dgm:spPr/>
      <dgm:t>
        <a:bodyPr/>
        <a:lstStyle/>
        <a:p>
          <a:endParaRPr lang="en-US"/>
        </a:p>
      </dgm:t>
    </dgm:pt>
    <dgm:pt modelId="{8FFFC435-C569-40EC-8BBE-0EA5A54067B0}">
      <dgm:prSet/>
      <dgm:spPr/>
      <dgm:t>
        <a:bodyPr/>
        <a:lstStyle/>
        <a:p>
          <a:r>
            <a:rPr lang="fa-IR" dirty="0" smtClean="0">
              <a:solidFill>
                <a:schemeClr val="accent3"/>
              </a:solidFill>
            </a:rPr>
            <a:t>هندی</a:t>
          </a:r>
          <a:endParaRPr lang="en-US" dirty="0">
            <a:solidFill>
              <a:schemeClr val="accent3"/>
            </a:solidFill>
          </a:endParaRPr>
        </a:p>
      </dgm:t>
    </dgm:pt>
    <dgm:pt modelId="{423A535B-2D3F-4097-ACB6-8A352B5BA7E3}" type="parTrans" cxnId="{40274CF7-1AD7-40EB-B166-24FF64C6D10B}">
      <dgm:prSet/>
      <dgm:spPr/>
      <dgm:t>
        <a:bodyPr/>
        <a:lstStyle/>
        <a:p>
          <a:endParaRPr lang="en-US">
            <a:solidFill>
              <a:schemeClr val="accent3"/>
            </a:solidFill>
          </a:endParaRPr>
        </a:p>
      </dgm:t>
    </dgm:pt>
    <dgm:pt modelId="{6AE1AECA-3D7F-42FB-B319-AD2AA672A75E}" type="sibTrans" cxnId="{40274CF7-1AD7-40EB-B166-24FF64C6D10B}">
      <dgm:prSet/>
      <dgm:spPr/>
      <dgm:t>
        <a:bodyPr/>
        <a:lstStyle/>
        <a:p>
          <a:endParaRPr lang="en-US"/>
        </a:p>
      </dgm:t>
    </dgm:pt>
    <dgm:pt modelId="{9394352C-A699-48B4-94BA-67B6967CCBCD}">
      <dgm:prSet/>
      <dgm:spPr/>
      <dgm:t>
        <a:bodyPr/>
        <a:lstStyle/>
        <a:p>
          <a:r>
            <a:rPr lang="fa-IR" dirty="0" smtClean="0">
              <a:solidFill>
                <a:schemeClr val="accent3"/>
              </a:solidFill>
            </a:rPr>
            <a:t>ایرانی</a:t>
          </a:r>
          <a:endParaRPr lang="en-US" dirty="0">
            <a:solidFill>
              <a:schemeClr val="accent3"/>
            </a:solidFill>
          </a:endParaRPr>
        </a:p>
      </dgm:t>
    </dgm:pt>
    <dgm:pt modelId="{81D27A1B-06BF-4314-8DE6-98D53B7EA24A}" type="parTrans" cxnId="{A0E407D3-124E-447A-900D-D8E3BE1C4C93}">
      <dgm:prSet/>
      <dgm:spPr/>
      <dgm:t>
        <a:bodyPr/>
        <a:lstStyle/>
        <a:p>
          <a:endParaRPr lang="en-US">
            <a:solidFill>
              <a:schemeClr val="accent3"/>
            </a:solidFill>
          </a:endParaRPr>
        </a:p>
      </dgm:t>
    </dgm:pt>
    <dgm:pt modelId="{9FD46DFE-5396-4135-9BD4-62B491D23860}" type="sibTrans" cxnId="{A0E407D3-124E-447A-900D-D8E3BE1C4C93}">
      <dgm:prSet/>
      <dgm:spPr/>
      <dgm:t>
        <a:bodyPr/>
        <a:lstStyle/>
        <a:p>
          <a:endParaRPr lang="en-US"/>
        </a:p>
      </dgm:t>
    </dgm:pt>
    <dgm:pt modelId="{8F40FB1B-FD36-4F3F-9C33-C44C6AAF5693}" type="pres">
      <dgm:prSet presAssocID="{CFE5EDD0-AB48-4573-8F52-130DB05C97E5}" presName="hierChild1" presStyleCnt="0">
        <dgm:presLayoutVars>
          <dgm:orgChart val="1"/>
          <dgm:chPref val="1"/>
          <dgm:dir/>
          <dgm:animOne val="branch"/>
          <dgm:animLvl val="lvl"/>
          <dgm:resizeHandles/>
        </dgm:presLayoutVars>
      </dgm:prSet>
      <dgm:spPr/>
      <dgm:t>
        <a:bodyPr/>
        <a:lstStyle/>
        <a:p>
          <a:endParaRPr lang="en-US"/>
        </a:p>
      </dgm:t>
    </dgm:pt>
    <dgm:pt modelId="{134A868E-5019-4244-815E-B02AE6EFB396}" type="pres">
      <dgm:prSet presAssocID="{D106E2AC-5A6B-49F9-B50E-4AC85008CD49}" presName="hierRoot1" presStyleCnt="0">
        <dgm:presLayoutVars>
          <dgm:hierBranch val="init"/>
        </dgm:presLayoutVars>
      </dgm:prSet>
      <dgm:spPr/>
    </dgm:pt>
    <dgm:pt modelId="{FEFD8DB1-8AAC-4B2F-AE4A-A23C4466A301}" type="pres">
      <dgm:prSet presAssocID="{D106E2AC-5A6B-49F9-B50E-4AC85008CD49}" presName="rootComposite1" presStyleCnt="0"/>
      <dgm:spPr/>
    </dgm:pt>
    <dgm:pt modelId="{A8798657-CD04-4967-8201-67D0380FDD6F}" type="pres">
      <dgm:prSet presAssocID="{D106E2AC-5A6B-49F9-B50E-4AC85008CD49}" presName="rootText1" presStyleLbl="node0" presStyleIdx="0" presStyleCnt="1">
        <dgm:presLayoutVars>
          <dgm:chPref val="3"/>
        </dgm:presLayoutVars>
      </dgm:prSet>
      <dgm:spPr/>
      <dgm:t>
        <a:bodyPr/>
        <a:lstStyle/>
        <a:p>
          <a:endParaRPr lang="en-US"/>
        </a:p>
      </dgm:t>
    </dgm:pt>
    <dgm:pt modelId="{0F7C1AA4-0DF4-4065-9A5C-B6C2C2FD16B5}" type="pres">
      <dgm:prSet presAssocID="{D106E2AC-5A6B-49F9-B50E-4AC85008CD49}" presName="rootConnector1" presStyleLbl="node1" presStyleIdx="0" presStyleCnt="0"/>
      <dgm:spPr/>
      <dgm:t>
        <a:bodyPr/>
        <a:lstStyle/>
        <a:p>
          <a:endParaRPr lang="en-US"/>
        </a:p>
      </dgm:t>
    </dgm:pt>
    <dgm:pt modelId="{EE9EBF01-0FBE-425B-94B3-1A6CBD435DB0}" type="pres">
      <dgm:prSet presAssocID="{D106E2AC-5A6B-49F9-B50E-4AC85008CD49}" presName="hierChild2" presStyleCnt="0"/>
      <dgm:spPr/>
    </dgm:pt>
    <dgm:pt modelId="{8AFA2875-FFFC-4C9B-BA59-E79BB2EC0B37}" type="pres">
      <dgm:prSet presAssocID="{DE8524BD-832B-4B6B-A0C2-C0FCBAB3B2AF}" presName="Name37" presStyleLbl="parChTrans1D2" presStyleIdx="0" presStyleCnt="4"/>
      <dgm:spPr/>
      <dgm:t>
        <a:bodyPr/>
        <a:lstStyle/>
        <a:p>
          <a:endParaRPr lang="en-US"/>
        </a:p>
      </dgm:t>
    </dgm:pt>
    <dgm:pt modelId="{7E727111-3E09-4DF4-AA38-6F047A346EDF}" type="pres">
      <dgm:prSet presAssocID="{A50A75A4-0421-4034-8DF3-7FB3D7AE3C12}" presName="hierRoot2" presStyleCnt="0">
        <dgm:presLayoutVars>
          <dgm:hierBranch val="init"/>
        </dgm:presLayoutVars>
      </dgm:prSet>
      <dgm:spPr/>
    </dgm:pt>
    <dgm:pt modelId="{99244E2C-2261-434F-AF5E-53AEE07D2073}" type="pres">
      <dgm:prSet presAssocID="{A50A75A4-0421-4034-8DF3-7FB3D7AE3C12}" presName="rootComposite" presStyleCnt="0"/>
      <dgm:spPr/>
    </dgm:pt>
    <dgm:pt modelId="{66B28C43-D033-4C90-8763-E61263023FDA}" type="pres">
      <dgm:prSet presAssocID="{A50A75A4-0421-4034-8DF3-7FB3D7AE3C12}" presName="rootText" presStyleLbl="node2" presStyleIdx="0" presStyleCnt="4">
        <dgm:presLayoutVars>
          <dgm:chPref val="3"/>
        </dgm:presLayoutVars>
      </dgm:prSet>
      <dgm:spPr/>
      <dgm:t>
        <a:bodyPr/>
        <a:lstStyle/>
        <a:p>
          <a:endParaRPr lang="en-US"/>
        </a:p>
      </dgm:t>
    </dgm:pt>
    <dgm:pt modelId="{5A8784C4-A2FC-4599-A63A-EBAA73066C19}" type="pres">
      <dgm:prSet presAssocID="{A50A75A4-0421-4034-8DF3-7FB3D7AE3C12}" presName="rootConnector" presStyleLbl="node2" presStyleIdx="0" presStyleCnt="4"/>
      <dgm:spPr/>
      <dgm:t>
        <a:bodyPr/>
        <a:lstStyle/>
        <a:p>
          <a:endParaRPr lang="en-US"/>
        </a:p>
      </dgm:t>
    </dgm:pt>
    <dgm:pt modelId="{07B920F2-B669-4D87-BA2A-B54E45C3D510}" type="pres">
      <dgm:prSet presAssocID="{A50A75A4-0421-4034-8DF3-7FB3D7AE3C12}" presName="hierChild4" presStyleCnt="0"/>
      <dgm:spPr/>
    </dgm:pt>
    <dgm:pt modelId="{325C39B5-8E00-4B2B-87FB-555F29CA6827}" type="pres">
      <dgm:prSet presAssocID="{A50A75A4-0421-4034-8DF3-7FB3D7AE3C12}" presName="hierChild5" presStyleCnt="0"/>
      <dgm:spPr/>
    </dgm:pt>
    <dgm:pt modelId="{61F9964E-D36A-46F1-AF39-35FAC6812641}" type="pres">
      <dgm:prSet presAssocID="{5B754012-48C5-43B8-B95D-9A78B2A22984}" presName="Name37" presStyleLbl="parChTrans1D2" presStyleIdx="1" presStyleCnt="4"/>
      <dgm:spPr/>
      <dgm:t>
        <a:bodyPr/>
        <a:lstStyle/>
        <a:p>
          <a:endParaRPr lang="en-US"/>
        </a:p>
      </dgm:t>
    </dgm:pt>
    <dgm:pt modelId="{07610502-B5E8-4C73-90A8-08DA1A6BCE8A}" type="pres">
      <dgm:prSet presAssocID="{8ABBF773-16E4-437A-B235-15E01D2DB2BD}" presName="hierRoot2" presStyleCnt="0">
        <dgm:presLayoutVars>
          <dgm:hierBranch val="init"/>
        </dgm:presLayoutVars>
      </dgm:prSet>
      <dgm:spPr/>
    </dgm:pt>
    <dgm:pt modelId="{7DAA5489-DB0B-4895-8C32-E12F12DF0D19}" type="pres">
      <dgm:prSet presAssocID="{8ABBF773-16E4-437A-B235-15E01D2DB2BD}" presName="rootComposite" presStyleCnt="0"/>
      <dgm:spPr/>
    </dgm:pt>
    <dgm:pt modelId="{CACD9E53-9538-449C-B2C8-18E41D3D2CF3}" type="pres">
      <dgm:prSet presAssocID="{8ABBF773-16E4-437A-B235-15E01D2DB2BD}" presName="rootText" presStyleLbl="node2" presStyleIdx="1" presStyleCnt="4">
        <dgm:presLayoutVars>
          <dgm:chPref val="3"/>
        </dgm:presLayoutVars>
      </dgm:prSet>
      <dgm:spPr/>
      <dgm:t>
        <a:bodyPr/>
        <a:lstStyle/>
        <a:p>
          <a:endParaRPr lang="en-US"/>
        </a:p>
      </dgm:t>
    </dgm:pt>
    <dgm:pt modelId="{8803C4AE-D827-442C-96AC-24AAD52CE1F2}" type="pres">
      <dgm:prSet presAssocID="{8ABBF773-16E4-437A-B235-15E01D2DB2BD}" presName="rootConnector" presStyleLbl="node2" presStyleIdx="1" presStyleCnt="4"/>
      <dgm:spPr/>
      <dgm:t>
        <a:bodyPr/>
        <a:lstStyle/>
        <a:p>
          <a:endParaRPr lang="en-US"/>
        </a:p>
      </dgm:t>
    </dgm:pt>
    <dgm:pt modelId="{2F9B1678-9699-43CA-AF9E-A82339521253}" type="pres">
      <dgm:prSet presAssocID="{8ABBF773-16E4-437A-B235-15E01D2DB2BD}" presName="hierChild4" presStyleCnt="0"/>
      <dgm:spPr/>
    </dgm:pt>
    <dgm:pt modelId="{0CF4D722-B7EB-4D95-B25E-A2D07C8A7B46}" type="pres">
      <dgm:prSet presAssocID="{8ABBF773-16E4-437A-B235-15E01D2DB2BD}" presName="hierChild5" presStyleCnt="0"/>
      <dgm:spPr/>
    </dgm:pt>
    <dgm:pt modelId="{B5B126F5-C4E9-424E-87B0-2401D5FBCCE6}" type="pres">
      <dgm:prSet presAssocID="{BC858E0F-D4E6-4149-9C6A-099AE0B65F21}" presName="Name37" presStyleLbl="parChTrans1D2" presStyleIdx="2" presStyleCnt="4"/>
      <dgm:spPr/>
      <dgm:t>
        <a:bodyPr/>
        <a:lstStyle/>
        <a:p>
          <a:endParaRPr lang="en-US"/>
        </a:p>
      </dgm:t>
    </dgm:pt>
    <dgm:pt modelId="{3A451A3C-0C25-417D-BE32-5D491D995675}" type="pres">
      <dgm:prSet presAssocID="{84736484-965B-4EEF-9855-51550D4F9AA4}" presName="hierRoot2" presStyleCnt="0">
        <dgm:presLayoutVars>
          <dgm:hierBranch val="init"/>
        </dgm:presLayoutVars>
      </dgm:prSet>
      <dgm:spPr/>
    </dgm:pt>
    <dgm:pt modelId="{6E77E43F-6975-4CC8-A32C-6DDAAE9BC6B9}" type="pres">
      <dgm:prSet presAssocID="{84736484-965B-4EEF-9855-51550D4F9AA4}" presName="rootComposite" presStyleCnt="0"/>
      <dgm:spPr/>
    </dgm:pt>
    <dgm:pt modelId="{F733E265-9646-47D7-84F4-2CC065D8B511}" type="pres">
      <dgm:prSet presAssocID="{84736484-965B-4EEF-9855-51550D4F9AA4}" presName="rootText" presStyleLbl="node2" presStyleIdx="2" presStyleCnt="4" custScaleY="112609" custLinFactNeighborX="1151" custLinFactNeighborY="3050">
        <dgm:presLayoutVars>
          <dgm:chPref val="3"/>
        </dgm:presLayoutVars>
      </dgm:prSet>
      <dgm:spPr/>
      <dgm:t>
        <a:bodyPr/>
        <a:lstStyle/>
        <a:p>
          <a:endParaRPr lang="en-US"/>
        </a:p>
      </dgm:t>
    </dgm:pt>
    <dgm:pt modelId="{5A516B69-3E93-4188-93DA-59FE7CF98D3E}" type="pres">
      <dgm:prSet presAssocID="{84736484-965B-4EEF-9855-51550D4F9AA4}" presName="rootConnector" presStyleLbl="node2" presStyleIdx="2" presStyleCnt="4"/>
      <dgm:spPr/>
      <dgm:t>
        <a:bodyPr/>
        <a:lstStyle/>
        <a:p>
          <a:endParaRPr lang="en-US"/>
        </a:p>
      </dgm:t>
    </dgm:pt>
    <dgm:pt modelId="{8186F842-DB5D-456A-B0C7-1FA8016FD5E1}" type="pres">
      <dgm:prSet presAssocID="{84736484-965B-4EEF-9855-51550D4F9AA4}" presName="hierChild4" presStyleCnt="0"/>
      <dgm:spPr/>
    </dgm:pt>
    <dgm:pt modelId="{28A0255D-1223-4663-905F-B2C800D343D3}" type="pres">
      <dgm:prSet presAssocID="{81D27A1B-06BF-4314-8DE6-98D53B7EA24A}" presName="Name37" presStyleLbl="parChTrans1D3" presStyleIdx="0" presStyleCnt="2"/>
      <dgm:spPr/>
      <dgm:t>
        <a:bodyPr/>
        <a:lstStyle/>
        <a:p>
          <a:endParaRPr lang="en-US"/>
        </a:p>
      </dgm:t>
    </dgm:pt>
    <dgm:pt modelId="{68169533-A3A3-480E-A3C4-ACB36F8DEE98}" type="pres">
      <dgm:prSet presAssocID="{9394352C-A699-48B4-94BA-67B6967CCBCD}" presName="hierRoot2" presStyleCnt="0">
        <dgm:presLayoutVars>
          <dgm:hierBranch val="init"/>
        </dgm:presLayoutVars>
      </dgm:prSet>
      <dgm:spPr/>
    </dgm:pt>
    <dgm:pt modelId="{FCB98732-3DF3-4BA3-98CF-AF9867705C9E}" type="pres">
      <dgm:prSet presAssocID="{9394352C-A699-48B4-94BA-67B6967CCBCD}" presName="rootComposite" presStyleCnt="0"/>
      <dgm:spPr/>
    </dgm:pt>
    <dgm:pt modelId="{194077D7-A263-4C5D-AFAE-B5B02922BB10}" type="pres">
      <dgm:prSet presAssocID="{9394352C-A699-48B4-94BA-67B6967CCBCD}" presName="rootText" presStyleLbl="node3" presStyleIdx="0" presStyleCnt="2">
        <dgm:presLayoutVars>
          <dgm:chPref val="3"/>
        </dgm:presLayoutVars>
      </dgm:prSet>
      <dgm:spPr/>
      <dgm:t>
        <a:bodyPr/>
        <a:lstStyle/>
        <a:p>
          <a:endParaRPr lang="en-US"/>
        </a:p>
      </dgm:t>
    </dgm:pt>
    <dgm:pt modelId="{C27FE707-20BD-47F8-A1FF-0C4D7EFAE1DA}" type="pres">
      <dgm:prSet presAssocID="{9394352C-A699-48B4-94BA-67B6967CCBCD}" presName="rootConnector" presStyleLbl="node3" presStyleIdx="0" presStyleCnt="2"/>
      <dgm:spPr/>
      <dgm:t>
        <a:bodyPr/>
        <a:lstStyle/>
        <a:p>
          <a:endParaRPr lang="en-US"/>
        </a:p>
      </dgm:t>
    </dgm:pt>
    <dgm:pt modelId="{FF5A83AF-71FB-45D4-88CB-CFFC7B931350}" type="pres">
      <dgm:prSet presAssocID="{9394352C-A699-48B4-94BA-67B6967CCBCD}" presName="hierChild4" presStyleCnt="0"/>
      <dgm:spPr/>
    </dgm:pt>
    <dgm:pt modelId="{A994351A-BF68-4835-AE03-A314726DCFA8}" type="pres">
      <dgm:prSet presAssocID="{9394352C-A699-48B4-94BA-67B6967CCBCD}" presName="hierChild5" presStyleCnt="0"/>
      <dgm:spPr/>
    </dgm:pt>
    <dgm:pt modelId="{33860F8A-8035-4916-81F5-2F3A19CED040}" type="pres">
      <dgm:prSet presAssocID="{423A535B-2D3F-4097-ACB6-8A352B5BA7E3}" presName="Name37" presStyleLbl="parChTrans1D3" presStyleIdx="1" presStyleCnt="2"/>
      <dgm:spPr/>
      <dgm:t>
        <a:bodyPr/>
        <a:lstStyle/>
        <a:p>
          <a:endParaRPr lang="en-US"/>
        </a:p>
      </dgm:t>
    </dgm:pt>
    <dgm:pt modelId="{FCA9CCD8-2319-443E-8DAC-A013B3236A38}" type="pres">
      <dgm:prSet presAssocID="{8FFFC435-C569-40EC-8BBE-0EA5A54067B0}" presName="hierRoot2" presStyleCnt="0">
        <dgm:presLayoutVars>
          <dgm:hierBranch val="init"/>
        </dgm:presLayoutVars>
      </dgm:prSet>
      <dgm:spPr/>
    </dgm:pt>
    <dgm:pt modelId="{0056E552-DC41-4BAD-AC32-64761F1C8F1F}" type="pres">
      <dgm:prSet presAssocID="{8FFFC435-C569-40EC-8BBE-0EA5A54067B0}" presName="rootComposite" presStyleCnt="0"/>
      <dgm:spPr/>
    </dgm:pt>
    <dgm:pt modelId="{74FF96B7-9F8B-4EF5-81E2-67E78E15E67E}" type="pres">
      <dgm:prSet presAssocID="{8FFFC435-C569-40EC-8BBE-0EA5A54067B0}" presName="rootText" presStyleLbl="node3" presStyleIdx="1" presStyleCnt="2" custLinFactNeighborX="2520" custLinFactNeighborY="-539">
        <dgm:presLayoutVars>
          <dgm:chPref val="3"/>
        </dgm:presLayoutVars>
      </dgm:prSet>
      <dgm:spPr/>
      <dgm:t>
        <a:bodyPr/>
        <a:lstStyle/>
        <a:p>
          <a:endParaRPr lang="en-US"/>
        </a:p>
      </dgm:t>
    </dgm:pt>
    <dgm:pt modelId="{4720E7DF-EE98-4BFF-86B2-ACE2E90AF361}" type="pres">
      <dgm:prSet presAssocID="{8FFFC435-C569-40EC-8BBE-0EA5A54067B0}" presName="rootConnector" presStyleLbl="node3" presStyleIdx="1" presStyleCnt="2"/>
      <dgm:spPr/>
      <dgm:t>
        <a:bodyPr/>
        <a:lstStyle/>
        <a:p>
          <a:endParaRPr lang="en-US"/>
        </a:p>
      </dgm:t>
    </dgm:pt>
    <dgm:pt modelId="{35E56FC2-33C5-42C4-9F63-C1B5A17BDB77}" type="pres">
      <dgm:prSet presAssocID="{8FFFC435-C569-40EC-8BBE-0EA5A54067B0}" presName="hierChild4" presStyleCnt="0"/>
      <dgm:spPr/>
    </dgm:pt>
    <dgm:pt modelId="{813E71AF-B7B8-420E-8F56-A40C64FA3A96}" type="pres">
      <dgm:prSet presAssocID="{8FFFC435-C569-40EC-8BBE-0EA5A54067B0}" presName="hierChild5" presStyleCnt="0"/>
      <dgm:spPr/>
    </dgm:pt>
    <dgm:pt modelId="{D8CDE7D2-BC0C-43A7-9A6D-33EF21B9A0E6}" type="pres">
      <dgm:prSet presAssocID="{84736484-965B-4EEF-9855-51550D4F9AA4}" presName="hierChild5" presStyleCnt="0"/>
      <dgm:spPr/>
    </dgm:pt>
    <dgm:pt modelId="{836ADC46-5647-4368-B938-86708362DCF2}" type="pres">
      <dgm:prSet presAssocID="{EA3720B4-9728-456C-BD14-7CAB6513BA2D}" presName="Name37" presStyleLbl="parChTrans1D2" presStyleIdx="3" presStyleCnt="4"/>
      <dgm:spPr/>
      <dgm:t>
        <a:bodyPr/>
        <a:lstStyle/>
        <a:p>
          <a:endParaRPr lang="en-US"/>
        </a:p>
      </dgm:t>
    </dgm:pt>
    <dgm:pt modelId="{D31F0FA2-BF2D-4C6B-9686-8452172BF3C3}" type="pres">
      <dgm:prSet presAssocID="{BF813ACE-7FB2-45B3-A4C8-C3DCEA425A71}" presName="hierRoot2" presStyleCnt="0">
        <dgm:presLayoutVars>
          <dgm:hierBranch val="init"/>
        </dgm:presLayoutVars>
      </dgm:prSet>
      <dgm:spPr/>
    </dgm:pt>
    <dgm:pt modelId="{64C14C7F-9755-4192-8DFE-6F5A1DEEB887}" type="pres">
      <dgm:prSet presAssocID="{BF813ACE-7FB2-45B3-A4C8-C3DCEA425A71}" presName="rootComposite" presStyleCnt="0"/>
      <dgm:spPr/>
    </dgm:pt>
    <dgm:pt modelId="{31FB4860-3BE0-406D-A969-CBE8999626BA}" type="pres">
      <dgm:prSet presAssocID="{BF813ACE-7FB2-45B3-A4C8-C3DCEA425A71}" presName="rootText" presStyleLbl="node2" presStyleIdx="3" presStyleCnt="4">
        <dgm:presLayoutVars>
          <dgm:chPref val="3"/>
        </dgm:presLayoutVars>
      </dgm:prSet>
      <dgm:spPr/>
      <dgm:t>
        <a:bodyPr/>
        <a:lstStyle/>
        <a:p>
          <a:endParaRPr lang="en-US"/>
        </a:p>
      </dgm:t>
    </dgm:pt>
    <dgm:pt modelId="{D10E8C8C-E82F-464D-B3A1-EE049EA3F702}" type="pres">
      <dgm:prSet presAssocID="{BF813ACE-7FB2-45B3-A4C8-C3DCEA425A71}" presName="rootConnector" presStyleLbl="node2" presStyleIdx="3" presStyleCnt="4"/>
      <dgm:spPr/>
      <dgm:t>
        <a:bodyPr/>
        <a:lstStyle/>
        <a:p>
          <a:endParaRPr lang="en-US"/>
        </a:p>
      </dgm:t>
    </dgm:pt>
    <dgm:pt modelId="{42A81A26-ECF2-49EC-8423-AB7CBEB2BC0F}" type="pres">
      <dgm:prSet presAssocID="{BF813ACE-7FB2-45B3-A4C8-C3DCEA425A71}" presName="hierChild4" presStyleCnt="0"/>
      <dgm:spPr/>
    </dgm:pt>
    <dgm:pt modelId="{57DDC546-58DF-4353-B156-213C134B02D1}" type="pres">
      <dgm:prSet presAssocID="{BF813ACE-7FB2-45B3-A4C8-C3DCEA425A71}" presName="hierChild5" presStyleCnt="0"/>
      <dgm:spPr/>
    </dgm:pt>
    <dgm:pt modelId="{DBADC237-6317-4088-92D1-D246D3FD9386}" type="pres">
      <dgm:prSet presAssocID="{D106E2AC-5A6B-49F9-B50E-4AC85008CD49}" presName="hierChild3" presStyleCnt="0"/>
      <dgm:spPr/>
    </dgm:pt>
  </dgm:ptLst>
  <dgm:cxnLst>
    <dgm:cxn modelId="{95CFBE3C-CF3B-4741-88EE-3D82AB7D203F}" type="presOf" srcId="{D106E2AC-5A6B-49F9-B50E-4AC85008CD49}" destId="{A8798657-CD04-4967-8201-67D0380FDD6F}" srcOrd="0" destOrd="0" presId="urn:microsoft.com/office/officeart/2005/8/layout/orgChart1"/>
    <dgm:cxn modelId="{A2F05B7A-7BB4-490F-A731-2D9C39215281}" type="presOf" srcId="{9394352C-A699-48B4-94BA-67B6967CCBCD}" destId="{194077D7-A263-4C5D-AFAE-B5B02922BB10}" srcOrd="0" destOrd="0" presId="urn:microsoft.com/office/officeart/2005/8/layout/orgChart1"/>
    <dgm:cxn modelId="{52CC6330-5EF7-4CF5-9B8E-992FEF7A7F18}" srcId="{D106E2AC-5A6B-49F9-B50E-4AC85008CD49}" destId="{A50A75A4-0421-4034-8DF3-7FB3D7AE3C12}" srcOrd="0" destOrd="0" parTransId="{DE8524BD-832B-4B6B-A0C2-C0FCBAB3B2AF}" sibTransId="{1100F4FC-DC68-4B2E-9CFE-864A040F9882}"/>
    <dgm:cxn modelId="{0CCBFECD-25FA-4603-8EF6-AC087E0BC6F0}" type="presOf" srcId="{8ABBF773-16E4-437A-B235-15E01D2DB2BD}" destId="{8803C4AE-D827-442C-96AC-24AAD52CE1F2}" srcOrd="1" destOrd="0" presId="urn:microsoft.com/office/officeart/2005/8/layout/orgChart1"/>
    <dgm:cxn modelId="{19202488-4B95-43B7-949A-D9864D089C4B}" type="presOf" srcId="{84736484-965B-4EEF-9855-51550D4F9AA4}" destId="{5A516B69-3E93-4188-93DA-59FE7CF98D3E}" srcOrd="1" destOrd="0" presId="urn:microsoft.com/office/officeart/2005/8/layout/orgChart1"/>
    <dgm:cxn modelId="{7551CD8E-1CF7-4B7E-AABC-DD9FAC58A44F}" type="presOf" srcId="{8FFFC435-C569-40EC-8BBE-0EA5A54067B0}" destId="{74FF96B7-9F8B-4EF5-81E2-67E78E15E67E}" srcOrd="0" destOrd="0" presId="urn:microsoft.com/office/officeart/2005/8/layout/orgChart1"/>
    <dgm:cxn modelId="{D797A18B-6649-414B-AC48-A061C52967CD}" type="presOf" srcId="{CFE5EDD0-AB48-4573-8F52-130DB05C97E5}" destId="{8F40FB1B-FD36-4F3F-9C33-C44C6AAF5693}" srcOrd="0" destOrd="0" presId="urn:microsoft.com/office/officeart/2005/8/layout/orgChart1"/>
    <dgm:cxn modelId="{284B23B1-AE76-4878-8069-F67F009ACC95}" type="presOf" srcId="{D106E2AC-5A6B-49F9-B50E-4AC85008CD49}" destId="{0F7C1AA4-0DF4-4065-9A5C-B6C2C2FD16B5}" srcOrd="1" destOrd="0" presId="urn:microsoft.com/office/officeart/2005/8/layout/orgChart1"/>
    <dgm:cxn modelId="{11147975-F6FC-4BC9-9AF6-1895B4715C48}" type="presOf" srcId="{A50A75A4-0421-4034-8DF3-7FB3D7AE3C12}" destId="{66B28C43-D033-4C90-8763-E61263023FDA}" srcOrd="0" destOrd="0" presId="urn:microsoft.com/office/officeart/2005/8/layout/orgChart1"/>
    <dgm:cxn modelId="{63859673-E295-492D-822D-FD2CEB41A5CE}" type="presOf" srcId="{5B754012-48C5-43B8-B95D-9A78B2A22984}" destId="{61F9964E-D36A-46F1-AF39-35FAC6812641}" srcOrd="0" destOrd="0" presId="urn:microsoft.com/office/officeart/2005/8/layout/orgChart1"/>
    <dgm:cxn modelId="{A0E407D3-124E-447A-900D-D8E3BE1C4C93}" srcId="{84736484-965B-4EEF-9855-51550D4F9AA4}" destId="{9394352C-A699-48B4-94BA-67B6967CCBCD}" srcOrd="0" destOrd="0" parTransId="{81D27A1B-06BF-4314-8DE6-98D53B7EA24A}" sibTransId="{9FD46DFE-5396-4135-9BD4-62B491D23860}"/>
    <dgm:cxn modelId="{2B50D798-FCCF-43C8-89EE-11FF76ABF714}" type="presOf" srcId="{BF813ACE-7FB2-45B3-A4C8-C3DCEA425A71}" destId="{D10E8C8C-E82F-464D-B3A1-EE049EA3F702}" srcOrd="1" destOrd="0" presId="urn:microsoft.com/office/officeart/2005/8/layout/orgChart1"/>
    <dgm:cxn modelId="{40274CF7-1AD7-40EB-B166-24FF64C6D10B}" srcId="{84736484-965B-4EEF-9855-51550D4F9AA4}" destId="{8FFFC435-C569-40EC-8BBE-0EA5A54067B0}" srcOrd="1" destOrd="0" parTransId="{423A535B-2D3F-4097-ACB6-8A352B5BA7E3}" sibTransId="{6AE1AECA-3D7F-42FB-B319-AD2AA672A75E}"/>
    <dgm:cxn modelId="{38AC356B-54E7-4204-AADA-8A1E10D8707D}" type="presOf" srcId="{9394352C-A699-48B4-94BA-67B6967CCBCD}" destId="{C27FE707-20BD-47F8-A1FF-0C4D7EFAE1DA}" srcOrd="1" destOrd="0" presId="urn:microsoft.com/office/officeart/2005/8/layout/orgChart1"/>
    <dgm:cxn modelId="{DE6D5C74-1967-4492-8192-4F3C58676811}" type="presOf" srcId="{DE8524BD-832B-4B6B-A0C2-C0FCBAB3B2AF}" destId="{8AFA2875-FFFC-4C9B-BA59-E79BB2EC0B37}" srcOrd="0" destOrd="0" presId="urn:microsoft.com/office/officeart/2005/8/layout/orgChart1"/>
    <dgm:cxn modelId="{D1FAFB3A-9422-4D7C-BFE5-EAF8DA76477B}" type="presOf" srcId="{84736484-965B-4EEF-9855-51550D4F9AA4}" destId="{F733E265-9646-47D7-84F4-2CC065D8B511}" srcOrd="0" destOrd="0" presId="urn:microsoft.com/office/officeart/2005/8/layout/orgChart1"/>
    <dgm:cxn modelId="{30E79BBD-1CA7-49E4-8BE1-527C2075CEE0}" type="presOf" srcId="{8ABBF773-16E4-437A-B235-15E01D2DB2BD}" destId="{CACD9E53-9538-449C-B2C8-18E41D3D2CF3}" srcOrd="0" destOrd="0" presId="urn:microsoft.com/office/officeart/2005/8/layout/orgChart1"/>
    <dgm:cxn modelId="{54D0EE41-BB6D-452B-9113-6E392BB5BDA0}" srcId="{D106E2AC-5A6B-49F9-B50E-4AC85008CD49}" destId="{84736484-965B-4EEF-9855-51550D4F9AA4}" srcOrd="2" destOrd="0" parTransId="{BC858E0F-D4E6-4149-9C6A-099AE0B65F21}" sibTransId="{B6836E54-CDC3-4B13-99AF-C6C5A7295D33}"/>
    <dgm:cxn modelId="{940648B2-DBF2-42B8-B733-70F5B79D2A47}" type="presOf" srcId="{423A535B-2D3F-4097-ACB6-8A352B5BA7E3}" destId="{33860F8A-8035-4916-81F5-2F3A19CED040}" srcOrd="0" destOrd="0" presId="urn:microsoft.com/office/officeart/2005/8/layout/orgChart1"/>
    <dgm:cxn modelId="{56EDA317-1AE0-44AF-A4FE-E913C6308415}" type="presOf" srcId="{A50A75A4-0421-4034-8DF3-7FB3D7AE3C12}" destId="{5A8784C4-A2FC-4599-A63A-EBAA73066C19}" srcOrd="1" destOrd="0" presId="urn:microsoft.com/office/officeart/2005/8/layout/orgChart1"/>
    <dgm:cxn modelId="{8C382248-96F7-42F3-9F4F-80799B90507F}" srcId="{D106E2AC-5A6B-49F9-B50E-4AC85008CD49}" destId="{8ABBF773-16E4-437A-B235-15E01D2DB2BD}" srcOrd="1" destOrd="0" parTransId="{5B754012-48C5-43B8-B95D-9A78B2A22984}" sibTransId="{07DC414E-A9D6-416A-8A11-7B627833D28C}"/>
    <dgm:cxn modelId="{36830427-82C0-4C4A-BF8E-71690723A0F6}" type="presOf" srcId="{81D27A1B-06BF-4314-8DE6-98D53B7EA24A}" destId="{28A0255D-1223-4663-905F-B2C800D343D3}" srcOrd="0" destOrd="0" presId="urn:microsoft.com/office/officeart/2005/8/layout/orgChart1"/>
    <dgm:cxn modelId="{71352935-CE14-4DED-96AE-3E5F1FDFEA50}" srcId="{D106E2AC-5A6B-49F9-B50E-4AC85008CD49}" destId="{BF813ACE-7FB2-45B3-A4C8-C3DCEA425A71}" srcOrd="3" destOrd="0" parTransId="{EA3720B4-9728-456C-BD14-7CAB6513BA2D}" sibTransId="{E6833541-19B0-46BD-84B0-B0C16FB6429B}"/>
    <dgm:cxn modelId="{2F13A09C-D63C-40D2-AE1B-F11E0FF5B264}" type="presOf" srcId="{BF813ACE-7FB2-45B3-A4C8-C3DCEA425A71}" destId="{31FB4860-3BE0-406D-A969-CBE8999626BA}" srcOrd="0" destOrd="0" presId="urn:microsoft.com/office/officeart/2005/8/layout/orgChart1"/>
    <dgm:cxn modelId="{ABDAA76D-7988-4A3C-AC9E-E50AC0735C4A}" type="presOf" srcId="{BC858E0F-D4E6-4149-9C6A-099AE0B65F21}" destId="{B5B126F5-C4E9-424E-87B0-2401D5FBCCE6}" srcOrd="0" destOrd="0" presId="urn:microsoft.com/office/officeart/2005/8/layout/orgChart1"/>
    <dgm:cxn modelId="{FD05088C-32F3-4445-8E94-6D58C7B8F95A}" type="presOf" srcId="{EA3720B4-9728-456C-BD14-7CAB6513BA2D}" destId="{836ADC46-5647-4368-B938-86708362DCF2}" srcOrd="0" destOrd="0" presId="urn:microsoft.com/office/officeart/2005/8/layout/orgChart1"/>
    <dgm:cxn modelId="{33556282-CA08-47C4-BACE-DDF487BC79BF}" type="presOf" srcId="{8FFFC435-C569-40EC-8BBE-0EA5A54067B0}" destId="{4720E7DF-EE98-4BFF-86B2-ACE2E90AF361}" srcOrd="1" destOrd="0" presId="urn:microsoft.com/office/officeart/2005/8/layout/orgChart1"/>
    <dgm:cxn modelId="{BF0F76C4-BC7C-4D59-8824-CE65B0538DDF}" srcId="{CFE5EDD0-AB48-4573-8F52-130DB05C97E5}" destId="{D106E2AC-5A6B-49F9-B50E-4AC85008CD49}" srcOrd="0" destOrd="0" parTransId="{E549D0B1-1384-41E8-B92A-8585DF222FA4}" sibTransId="{A9EEE02A-77A2-4340-B672-D4DF8B36815A}"/>
    <dgm:cxn modelId="{DD343E5A-171B-4CB5-B68A-3399D7E369C2}" type="presParOf" srcId="{8F40FB1B-FD36-4F3F-9C33-C44C6AAF5693}" destId="{134A868E-5019-4244-815E-B02AE6EFB396}" srcOrd="0" destOrd="0" presId="urn:microsoft.com/office/officeart/2005/8/layout/orgChart1"/>
    <dgm:cxn modelId="{3BAEEB57-B945-4C50-8DDF-DF76A5FF0604}" type="presParOf" srcId="{134A868E-5019-4244-815E-B02AE6EFB396}" destId="{FEFD8DB1-8AAC-4B2F-AE4A-A23C4466A301}" srcOrd="0" destOrd="0" presId="urn:microsoft.com/office/officeart/2005/8/layout/orgChart1"/>
    <dgm:cxn modelId="{02DBE0A7-BF8C-4042-9DB1-A8D063B6C314}" type="presParOf" srcId="{FEFD8DB1-8AAC-4B2F-AE4A-A23C4466A301}" destId="{A8798657-CD04-4967-8201-67D0380FDD6F}" srcOrd="0" destOrd="0" presId="urn:microsoft.com/office/officeart/2005/8/layout/orgChart1"/>
    <dgm:cxn modelId="{1222EB03-FC13-4C8A-A7BF-2E5E01B4E767}" type="presParOf" srcId="{FEFD8DB1-8AAC-4B2F-AE4A-A23C4466A301}" destId="{0F7C1AA4-0DF4-4065-9A5C-B6C2C2FD16B5}" srcOrd="1" destOrd="0" presId="urn:microsoft.com/office/officeart/2005/8/layout/orgChart1"/>
    <dgm:cxn modelId="{73BFADE9-8F9D-430A-9D4C-5A6D2B480F55}" type="presParOf" srcId="{134A868E-5019-4244-815E-B02AE6EFB396}" destId="{EE9EBF01-0FBE-425B-94B3-1A6CBD435DB0}" srcOrd="1" destOrd="0" presId="urn:microsoft.com/office/officeart/2005/8/layout/orgChart1"/>
    <dgm:cxn modelId="{E210993C-BAD5-4279-AD29-196B09D075B0}" type="presParOf" srcId="{EE9EBF01-0FBE-425B-94B3-1A6CBD435DB0}" destId="{8AFA2875-FFFC-4C9B-BA59-E79BB2EC0B37}" srcOrd="0" destOrd="0" presId="urn:microsoft.com/office/officeart/2005/8/layout/orgChart1"/>
    <dgm:cxn modelId="{6FB8B6A7-5A0B-46FA-A5C9-0391954EF7B0}" type="presParOf" srcId="{EE9EBF01-0FBE-425B-94B3-1A6CBD435DB0}" destId="{7E727111-3E09-4DF4-AA38-6F047A346EDF}" srcOrd="1" destOrd="0" presId="urn:microsoft.com/office/officeart/2005/8/layout/orgChart1"/>
    <dgm:cxn modelId="{58EC5353-1709-41CA-BC8F-E4813047ECC7}" type="presParOf" srcId="{7E727111-3E09-4DF4-AA38-6F047A346EDF}" destId="{99244E2C-2261-434F-AF5E-53AEE07D2073}" srcOrd="0" destOrd="0" presId="urn:microsoft.com/office/officeart/2005/8/layout/orgChart1"/>
    <dgm:cxn modelId="{128B1673-65A4-4BA9-85D1-1FDE4E8E0510}" type="presParOf" srcId="{99244E2C-2261-434F-AF5E-53AEE07D2073}" destId="{66B28C43-D033-4C90-8763-E61263023FDA}" srcOrd="0" destOrd="0" presId="urn:microsoft.com/office/officeart/2005/8/layout/orgChart1"/>
    <dgm:cxn modelId="{DE2E0796-210E-4F5E-97D6-6EEABAA99946}" type="presParOf" srcId="{99244E2C-2261-434F-AF5E-53AEE07D2073}" destId="{5A8784C4-A2FC-4599-A63A-EBAA73066C19}" srcOrd="1" destOrd="0" presId="urn:microsoft.com/office/officeart/2005/8/layout/orgChart1"/>
    <dgm:cxn modelId="{B4697CB1-1A6F-48BC-8C09-7A160951195A}" type="presParOf" srcId="{7E727111-3E09-4DF4-AA38-6F047A346EDF}" destId="{07B920F2-B669-4D87-BA2A-B54E45C3D510}" srcOrd="1" destOrd="0" presId="urn:microsoft.com/office/officeart/2005/8/layout/orgChart1"/>
    <dgm:cxn modelId="{654CAF71-987E-46C0-AE6E-9241A1EFFF6B}" type="presParOf" srcId="{7E727111-3E09-4DF4-AA38-6F047A346EDF}" destId="{325C39B5-8E00-4B2B-87FB-555F29CA6827}" srcOrd="2" destOrd="0" presId="urn:microsoft.com/office/officeart/2005/8/layout/orgChart1"/>
    <dgm:cxn modelId="{172EBB7C-F590-49AF-AF38-94F82C4F7A56}" type="presParOf" srcId="{EE9EBF01-0FBE-425B-94B3-1A6CBD435DB0}" destId="{61F9964E-D36A-46F1-AF39-35FAC6812641}" srcOrd="2" destOrd="0" presId="urn:microsoft.com/office/officeart/2005/8/layout/orgChart1"/>
    <dgm:cxn modelId="{C136EAF0-E169-459D-A8E0-A362AA8ACC3F}" type="presParOf" srcId="{EE9EBF01-0FBE-425B-94B3-1A6CBD435DB0}" destId="{07610502-B5E8-4C73-90A8-08DA1A6BCE8A}" srcOrd="3" destOrd="0" presId="urn:microsoft.com/office/officeart/2005/8/layout/orgChart1"/>
    <dgm:cxn modelId="{B063736E-2F43-4393-81AD-3B750CC17609}" type="presParOf" srcId="{07610502-B5E8-4C73-90A8-08DA1A6BCE8A}" destId="{7DAA5489-DB0B-4895-8C32-E12F12DF0D19}" srcOrd="0" destOrd="0" presId="urn:microsoft.com/office/officeart/2005/8/layout/orgChart1"/>
    <dgm:cxn modelId="{93A64E0D-EF9F-49CA-81DA-901FEFD36A7B}" type="presParOf" srcId="{7DAA5489-DB0B-4895-8C32-E12F12DF0D19}" destId="{CACD9E53-9538-449C-B2C8-18E41D3D2CF3}" srcOrd="0" destOrd="0" presId="urn:microsoft.com/office/officeart/2005/8/layout/orgChart1"/>
    <dgm:cxn modelId="{9BE68248-1A99-4B88-8FEE-9FC5338E5D43}" type="presParOf" srcId="{7DAA5489-DB0B-4895-8C32-E12F12DF0D19}" destId="{8803C4AE-D827-442C-96AC-24AAD52CE1F2}" srcOrd="1" destOrd="0" presId="urn:microsoft.com/office/officeart/2005/8/layout/orgChart1"/>
    <dgm:cxn modelId="{395BFAD3-D030-404B-9384-8C6D969F5A8E}" type="presParOf" srcId="{07610502-B5E8-4C73-90A8-08DA1A6BCE8A}" destId="{2F9B1678-9699-43CA-AF9E-A82339521253}" srcOrd="1" destOrd="0" presId="urn:microsoft.com/office/officeart/2005/8/layout/orgChart1"/>
    <dgm:cxn modelId="{59D8D1D3-1B0D-4637-8150-58A173D48633}" type="presParOf" srcId="{07610502-B5E8-4C73-90A8-08DA1A6BCE8A}" destId="{0CF4D722-B7EB-4D95-B25E-A2D07C8A7B46}" srcOrd="2" destOrd="0" presId="urn:microsoft.com/office/officeart/2005/8/layout/orgChart1"/>
    <dgm:cxn modelId="{A6716589-18FC-4F3C-9E89-C49F3DE4C5A5}" type="presParOf" srcId="{EE9EBF01-0FBE-425B-94B3-1A6CBD435DB0}" destId="{B5B126F5-C4E9-424E-87B0-2401D5FBCCE6}" srcOrd="4" destOrd="0" presId="urn:microsoft.com/office/officeart/2005/8/layout/orgChart1"/>
    <dgm:cxn modelId="{92BE3D56-3C8A-4E40-9021-DE5B1847C051}" type="presParOf" srcId="{EE9EBF01-0FBE-425B-94B3-1A6CBD435DB0}" destId="{3A451A3C-0C25-417D-BE32-5D491D995675}" srcOrd="5" destOrd="0" presId="urn:microsoft.com/office/officeart/2005/8/layout/orgChart1"/>
    <dgm:cxn modelId="{CDD81FF5-1910-4AF9-8771-6DC1542460EF}" type="presParOf" srcId="{3A451A3C-0C25-417D-BE32-5D491D995675}" destId="{6E77E43F-6975-4CC8-A32C-6DDAAE9BC6B9}" srcOrd="0" destOrd="0" presId="urn:microsoft.com/office/officeart/2005/8/layout/orgChart1"/>
    <dgm:cxn modelId="{FFCB62B1-E50C-4E7A-A150-53F704F91B1C}" type="presParOf" srcId="{6E77E43F-6975-4CC8-A32C-6DDAAE9BC6B9}" destId="{F733E265-9646-47D7-84F4-2CC065D8B511}" srcOrd="0" destOrd="0" presId="urn:microsoft.com/office/officeart/2005/8/layout/orgChart1"/>
    <dgm:cxn modelId="{38990D2D-9C32-4EFD-BE63-54BA875BB89C}" type="presParOf" srcId="{6E77E43F-6975-4CC8-A32C-6DDAAE9BC6B9}" destId="{5A516B69-3E93-4188-93DA-59FE7CF98D3E}" srcOrd="1" destOrd="0" presId="urn:microsoft.com/office/officeart/2005/8/layout/orgChart1"/>
    <dgm:cxn modelId="{1F87565B-A347-4ED9-9F1B-0F7482F118BC}" type="presParOf" srcId="{3A451A3C-0C25-417D-BE32-5D491D995675}" destId="{8186F842-DB5D-456A-B0C7-1FA8016FD5E1}" srcOrd="1" destOrd="0" presId="urn:microsoft.com/office/officeart/2005/8/layout/orgChart1"/>
    <dgm:cxn modelId="{2A49A097-90D9-485E-A064-3DD781A5DE66}" type="presParOf" srcId="{8186F842-DB5D-456A-B0C7-1FA8016FD5E1}" destId="{28A0255D-1223-4663-905F-B2C800D343D3}" srcOrd="0" destOrd="0" presId="urn:microsoft.com/office/officeart/2005/8/layout/orgChart1"/>
    <dgm:cxn modelId="{DF81024A-F72F-4FDE-9A25-CD0DCB1D8295}" type="presParOf" srcId="{8186F842-DB5D-456A-B0C7-1FA8016FD5E1}" destId="{68169533-A3A3-480E-A3C4-ACB36F8DEE98}" srcOrd="1" destOrd="0" presId="urn:microsoft.com/office/officeart/2005/8/layout/orgChart1"/>
    <dgm:cxn modelId="{BE93526E-35B9-419C-A142-A398AF7FF3D6}" type="presParOf" srcId="{68169533-A3A3-480E-A3C4-ACB36F8DEE98}" destId="{FCB98732-3DF3-4BA3-98CF-AF9867705C9E}" srcOrd="0" destOrd="0" presId="urn:microsoft.com/office/officeart/2005/8/layout/orgChart1"/>
    <dgm:cxn modelId="{D4E802E8-988A-45B3-983E-AE62B4C533E6}" type="presParOf" srcId="{FCB98732-3DF3-4BA3-98CF-AF9867705C9E}" destId="{194077D7-A263-4C5D-AFAE-B5B02922BB10}" srcOrd="0" destOrd="0" presId="urn:microsoft.com/office/officeart/2005/8/layout/orgChart1"/>
    <dgm:cxn modelId="{A01A9B43-1464-4A0B-B60A-9207F3597149}" type="presParOf" srcId="{FCB98732-3DF3-4BA3-98CF-AF9867705C9E}" destId="{C27FE707-20BD-47F8-A1FF-0C4D7EFAE1DA}" srcOrd="1" destOrd="0" presId="urn:microsoft.com/office/officeart/2005/8/layout/orgChart1"/>
    <dgm:cxn modelId="{34E6E9AF-ADA2-46D3-AE38-89C9CDEF64C3}" type="presParOf" srcId="{68169533-A3A3-480E-A3C4-ACB36F8DEE98}" destId="{FF5A83AF-71FB-45D4-88CB-CFFC7B931350}" srcOrd="1" destOrd="0" presId="urn:microsoft.com/office/officeart/2005/8/layout/orgChart1"/>
    <dgm:cxn modelId="{C99908A9-A09B-4051-A4D2-5C7A0809E747}" type="presParOf" srcId="{68169533-A3A3-480E-A3C4-ACB36F8DEE98}" destId="{A994351A-BF68-4835-AE03-A314726DCFA8}" srcOrd="2" destOrd="0" presId="urn:microsoft.com/office/officeart/2005/8/layout/orgChart1"/>
    <dgm:cxn modelId="{1319C8E6-5295-4164-801D-A67EBEC54B61}" type="presParOf" srcId="{8186F842-DB5D-456A-B0C7-1FA8016FD5E1}" destId="{33860F8A-8035-4916-81F5-2F3A19CED040}" srcOrd="2" destOrd="0" presId="urn:microsoft.com/office/officeart/2005/8/layout/orgChart1"/>
    <dgm:cxn modelId="{0CE4682C-CEB7-46A5-8115-E661462FCD94}" type="presParOf" srcId="{8186F842-DB5D-456A-B0C7-1FA8016FD5E1}" destId="{FCA9CCD8-2319-443E-8DAC-A013B3236A38}" srcOrd="3" destOrd="0" presId="urn:microsoft.com/office/officeart/2005/8/layout/orgChart1"/>
    <dgm:cxn modelId="{667EFC4E-27CA-4B6D-B4AD-AB4A86E5499D}" type="presParOf" srcId="{FCA9CCD8-2319-443E-8DAC-A013B3236A38}" destId="{0056E552-DC41-4BAD-AC32-64761F1C8F1F}" srcOrd="0" destOrd="0" presId="urn:microsoft.com/office/officeart/2005/8/layout/orgChart1"/>
    <dgm:cxn modelId="{B96E5AB4-9D24-4B70-A3B6-77C0EF238598}" type="presParOf" srcId="{0056E552-DC41-4BAD-AC32-64761F1C8F1F}" destId="{74FF96B7-9F8B-4EF5-81E2-67E78E15E67E}" srcOrd="0" destOrd="0" presId="urn:microsoft.com/office/officeart/2005/8/layout/orgChart1"/>
    <dgm:cxn modelId="{AC98F427-D3E0-40F4-A256-F14AF62E75AA}" type="presParOf" srcId="{0056E552-DC41-4BAD-AC32-64761F1C8F1F}" destId="{4720E7DF-EE98-4BFF-86B2-ACE2E90AF361}" srcOrd="1" destOrd="0" presId="urn:microsoft.com/office/officeart/2005/8/layout/orgChart1"/>
    <dgm:cxn modelId="{873BE127-7DE8-47A3-B91E-078AE5826544}" type="presParOf" srcId="{FCA9CCD8-2319-443E-8DAC-A013B3236A38}" destId="{35E56FC2-33C5-42C4-9F63-C1B5A17BDB77}" srcOrd="1" destOrd="0" presId="urn:microsoft.com/office/officeart/2005/8/layout/orgChart1"/>
    <dgm:cxn modelId="{D83CCF0F-63FD-4E41-9344-ED27BB56042E}" type="presParOf" srcId="{FCA9CCD8-2319-443E-8DAC-A013B3236A38}" destId="{813E71AF-B7B8-420E-8F56-A40C64FA3A96}" srcOrd="2" destOrd="0" presId="urn:microsoft.com/office/officeart/2005/8/layout/orgChart1"/>
    <dgm:cxn modelId="{54913F3A-1AF5-4F5E-A8B9-D9DB7564836E}" type="presParOf" srcId="{3A451A3C-0C25-417D-BE32-5D491D995675}" destId="{D8CDE7D2-BC0C-43A7-9A6D-33EF21B9A0E6}" srcOrd="2" destOrd="0" presId="urn:microsoft.com/office/officeart/2005/8/layout/orgChart1"/>
    <dgm:cxn modelId="{FDF99077-4840-4459-BD3E-C73EC05519A4}" type="presParOf" srcId="{EE9EBF01-0FBE-425B-94B3-1A6CBD435DB0}" destId="{836ADC46-5647-4368-B938-86708362DCF2}" srcOrd="6" destOrd="0" presId="urn:microsoft.com/office/officeart/2005/8/layout/orgChart1"/>
    <dgm:cxn modelId="{0FA27446-8DB4-43B1-B359-F56B88FA7486}" type="presParOf" srcId="{EE9EBF01-0FBE-425B-94B3-1A6CBD435DB0}" destId="{D31F0FA2-BF2D-4C6B-9686-8452172BF3C3}" srcOrd="7" destOrd="0" presId="urn:microsoft.com/office/officeart/2005/8/layout/orgChart1"/>
    <dgm:cxn modelId="{6CCC45BD-83A0-4A42-975B-8CC4C48903EB}" type="presParOf" srcId="{D31F0FA2-BF2D-4C6B-9686-8452172BF3C3}" destId="{64C14C7F-9755-4192-8DFE-6F5A1DEEB887}" srcOrd="0" destOrd="0" presId="urn:microsoft.com/office/officeart/2005/8/layout/orgChart1"/>
    <dgm:cxn modelId="{20C0296C-B7E7-4929-AE33-8D9F8A226344}" type="presParOf" srcId="{64C14C7F-9755-4192-8DFE-6F5A1DEEB887}" destId="{31FB4860-3BE0-406D-A969-CBE8999626BA}" srcOrd="0" destOrd="0" presId="urn:microsoft.com/office/officeart/2005/8/layout/orgChart1"/>
    <dgm:cxn modelId="{FCF51510-5E38-40CD-A5EB-D4D9B3916A51}" type="presParOf" srcId="{64C14C7F-9755-4192-8DFE-6F5A1DEEB887}" destId="{D10E8C8C-E82F-464D-B3A1-EE049EA3F702}" srcOrd="1" destOrd="0" presId="urn:microsoft.com/office/officeart/2005/8/layout/orgChart1"/>
    <dgm:cxn modelId="{913ED74C-0821-48A8-9CCE-1E7F6E47B318}" type="presParOf" srcId="{D31F0FA2-BF2D-4C6B-9686-8452172BF3C3}" destId="{42A81A26-ECF2-49EC-8423-AB7CBEB2BC0F}" srcOrd="1" destOrd="0" presId="urn:microsoft.com/office/officeart/2005/8/layout/orgChart1"/>
    <dgm:cxn modelId="{1F6A4FAA-1BC1-4AAE-819E-BBD2227375BA}" type="presParOf" srcId="{D31F0FA2-BF2D-4C6B-9686-8452172BF3C3}" destId="{57DDC546-58DF-4353-B156-213C134B02D1}" srcOrd="2" destOrd="0" presId="urn:microsoft.com/office/officeart/2005/8/layout/orgChart1"/>
    <dgm:cxn modelId="{16642655-062F-4265-BB5A-08EE7E6C62FD}" type="presParOf" srcId="{134A868E-5019-4244-815E-B02AE6EFB396}" destId="{DBADC237-6317-4088-92D1-D246D3FD938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780596-10F4-4784-A922-12201F9E904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4527DD3-7B69-4E5D-BC7F-50DA9F66B47D}">
      <dgm:prSet phldrT="[Text]"/>
      <dgm:spPr/>
      <dgm:t>
        <a:bodyPr/>
        <a:lstStyle/>
        <a:p>
          <a:r>
            <a:rPr lang="fa-IR" dirty="0" smtClean="0">
              <a:solidFill>
                <a:schemeClr val="accent3"/>
              </a:solidFill>
            </a:rPr>
            <a:t>ایرانی</a:t>
          </a:r>
          <a:endParaRPr lang="en-US" dirty="0">
            <a:solidFill>
              <a:schemeClr val="accent3"/>
            </a:solidFill>
          </a:endParaRPr>
        </a:p>
      </dgm:t>
    </dgm:pt>
    <dgm:pt modelId="{E2B9C0EA-0815-45D7-B3B5-216A1D2AF358}" type="parTrans" cxnId="{FE6F5D43-5220-410A-BB13-E17A8692090E}">
      <dgm:prSet/>
      <dgm:spPr/>
      <dgm:t>
        <a:bodyPr/>
        <a:lstStyle/>
        <a:p>
          <a:endParaRPr lang="en-US"/>
        </a:p>
      </dgm:t>
    </dgm:pt>
    <dgm:pt modelId="{F47F7D25-7ECB-4533-AFB0-A8A75EC53271}" type="sibTrans" cxnId="{FE6F5D43-5220-410A-BB13-E17A8692090E}">
      <dgm:prSet/>
      <dgm:spPr/>
      <dgm:t>
        <a:bodyPr/>
        <a:lstStyle/>
        <a:p>
          <a:endParaRPr lang="en-US"/>
        </a:p>
      </dgm:t>
    </dgm:pt>
    <dgm:pt modelId="{7C16CA6A-61DD-404B-90A7-EB9C6B15D790}">
      <dgm:prSet phldrT="[Text]"/>
      <dgm:spPr/>
      <dgm:t>
        <a:bodyPr/>
        <a:lstStyle/>
        <a:p>
          <a:r>
            <a:rPr lang="fa-IR" dirty="0" smtClean="0">
              <a:solidFill>
                <a:schemeClr val="accent3"/>
              </a:solidFill>
            </a:rPr>
            <a:t>سکایی</a:t>
          </a:r>
          <a:endParaRPr lang="en-US" dirty="0">
            <a:solidFill>
              <a:schemeClr val="accent3"/>
            </a:solidFill>
          </a:endParaRPr>
        </a:p>
      </dgm:t>
    </dgm:pt>
    <dgm:pt modelId="{926FC2E7-6723-4C22-8AC4-FB249078DFA3}" type="parTrans" cxnId="{DB5D8852-C1B8-4FB3-A014-496231A5B0AC}">
      <dgm:prSet/>
      <dgm:spPr/>
      <dgm:t>
        <a:bodyPr/>
        <a:lstStyle/>
        <a:p>
          <a:endParaRPr lang="en-US">
            <a:solidFill>
              <a:schemeClr val="accent3"/>
            </a:solidFill>
          </a:endParaRPr>
        </a:p>
      </dgm:t>
    </dgm:pt>
    <dgm:pt modelId="{76E278A3-883B-4B82-93A0-ED30A3F66D6E}" type="sibTrans" cxnId="{DB5D8852-C1B8-4FB3-A014-496231A5B0AC}">
      <dgm:prSet/>
      <dgm:spPr/>
      <dgm:t>
        <a:bodyPr/>
        <a:lstStyle/>
        <a:p>
          <a:endParaRPr lang="en-US"/>
        </a:p>
      </dgm:t>
    </dgm:pt>
    <dgm:pt modelId="{7A5709A7-57BB-480B-B4DD-F11BB45F755C}">
      <dgm:prSet phldrT="[Text]"/>
      <dgm:spPr/>
      <dgm:t>
        <a:bodyPr/>
        <a:lstStyle/>
        <a:p>
          <a:r>
            <a:rPr lang="fa-IR" dirty="0" smtClean="0">
              <a:solidFill>
                <a:schemeClr val="accent3"/>
              </a:solidFill>
            </a:rPr>
            <a:t>اوستایی</a:t>
          </a:r>
          <a:endParaRPr lang="en-US" dirty="0">
            <a:solidFill>
              <a:schemeClr val="accent3"/>
            </a:solidFill>
          </a:endParaRPr>
        </a:p>
      </dgm:t>
    </dgm:pt>
    <dgm:pt modelId="{64E3E100-C72F-4A9B-BA11-A8B11D712B8C}" type="parTrans" cxnId="{666266BE-19C9-45CA-BB8F-62022883571B}">
      <dgm:prSet/>
      <dgm:spPr/>
      <dgm:t>
        <a:bodyPr/>
        <a:lstStyle/>
        <a:p>
          <a:endParaRPr lang="en-US">
            <a:solidFill>
              <a:schemeClr val="accent3"/>
            </a:solidFill>
          </a:endParaRPr>
        </a:p>
      </dgm:t>
    </dgm:pt>
    <dgm:pt modelId="{F6D93C27-524C-4AD2-80C0-67DB3D8CE43B}" type="sibTrans" cxnId="{666266BE-19C9-45CA-BB8F-62022883571B}">
      <dgm:prSet/>
      <dgm:spPr/>
      <dgm:t>
        <a:bodyPr/>
        <a:lstStyle/>
        <a:p>
          <a:endParaRPr lang="en-US"/>
        </a:p>
      </dgm:t>
    </dgm:pt>
    <dgm:pt modelId="{5829D2F9-06BB-442B-A0C1-7E98ED8409C2}">
      <dgm:prSet phldrT="[Text]"/>
      <dgm:spPr/>
      <dgm:t>
        <a:bodyPr/>
        <a:lstStyle/>
        <a:p>
          <a:r>
            <a:rPr lang="fa-IR" dirty="0" smtClean="0">
              <a:solidFill>
                <a:schemeClr val="accent3"/>
              </a:solidFill>
            </a:rPr>
            <a:t>فارسی باستان</a:t>
          </a:r>
          <a:endParaRPr lang="en-US" dirty="0">
            <a:solidFill>
              <a:schemeClr val="accent3"/>
            </a:solidFill>
          </a:endParaRPr>
        </a:p>
      </dgm:t>
    </dgm:pt>
    <dgm:pt modelId="{09A5348D-603C-46F3-B538-63A6DC0CA19B}" type="parTrans" cxnId="{165EB6F5-666B-4370-A721-D62A63292493}">
      <dgm:prSet/>
      <dgm:spPr/>
      <dgm:t>
        <a:bodyPr/>
        <a:lstStyle/>
        <a:p>
          <a:endParaRPr lang="en-US">
            <a:solidFill>
              <a:schemeClr val="accent3"/>
            </a:solidFill>
          </a:endParaRPr>
        </a:p>
      </dgm:t>
    </dgm:pt>
    <dgm:pt modelId="{EB9DAF4D-72BD-4DFD-9E1F-DFFB4CB0A79B}" type="sibTrans" cxnId="{165EB6F5-666B-4370-A721-D62A63292493}">
      <dgm:prSet/>
      <dgm:spPr/>
      <dgm:t>
        <a:bodyPr/>
        <a:lstStyle/>
        <a:p>
          <a:endParaRPr lang="en-US"/>
        </a:p>
      </dgm:t>
    </dgm:pt>
    <dgm:pt modelId="{3ABD9378-C123-4436-80B5-3C72DC7F575D}">
      <dgm:prSet/>
      <dgm:spPr/>
      <dgm:t>
        <a:bodyPr/>
        <a:lstStyle/>
        <a:p>
          <a:r>
            <a:rPr lang="fa-IR" dirty="0" smtClean="0">
              <a:solidFill>
                <a:schemeClr val="accent3"/>
              </a:solidFill>
            </a:rPr>
            <a:t>مادی</a:t>
          </a:r>
          <a:endParaRPr lang="en-US" dirty="0">
            <a:solidFill>
              <a:schemeClr val="accent3"/>
            </a:solidFill>
          </a:endParaRPr>
        </a:p>
      </dgm:t>
    </dgm:pt>
    <dgm:pt modelId="{4679BCBD-16F4-4C38-B3C2-C67C9345D688}" type="parTrans" cxnId="{92210709-A368-436E-9E27-22C5FC73D70E}">
      <dgm:prSet/>
      <dgm:spPr/>
      <dgm:t>
        <a:bodyPr/>
        <a:lstStyle/>
        <a:p>
          <a:endParaRPr lang="en-US">
            <a:solidFill>
              <a:schemeClr val="accent3"/>
            </a:solidFill>
          </a:endParaRPr>
        </a:p>
      </dgm:t>
    </dgm:pt>
    <dgm:pt modelId="{0108E46C-90DA-4E71-A29A-4497AF8B47CA}" type="sibTrans" cxnId="{92210709-A368-436E-9E27-22C5FC73D70E}">
      <dgm:prSet/>
      <dgm:spPr/>
      <dgm:t>
        <a:bodyPr/>
        <a:lstStyle/>
        <a:p>
          <a:endParaRPr lang="en-US"/>
        </a:p>
      </dgm:t>
    </dgm:pt>
    <dgm:pt modelId="{516E0FB5-3917-403A-B98B-C6CE539014A9}" type="asst">
      <dgm:prSet/>
      <dgm:spPr/>
      <dgm:t>
        <a:bodyPr/>
        <a:lstStyle/>
        <a:p>
          <a:r>
            <a:rPr lang="fa-IR" dirty="0" smtClean="0">
              <a:solidFill>
                <a:schemeClr val="accent3"/>
              </a:solidFill>
            </a:rPr>
            <a:t>فارسی میانه</a:t>
          </a:r>
          <a:endParaRPr lang="en-US" dirty="0">
            <a:solidFill>
              <a:schemeClr val="accent3"/>
            </a:solidFill>
          </a:endParaRPr>
        </a:p>
      </dgm:t>
    </dgm:pt>
    <dgm:pt modelId="{E83B04C6-8F99-4628-9119-0F3A59DED647}" type="parTrans" cxnId="{09E1B938-651D-48AC-8E13-11BC365807BD}">
      <dgm:prSet/>
      <dgm:spPr/>
      <dgm:t>
        <a:bodyPr/>
        <a:lstStyle/>
        <a:p>
          <a:endParaRPr lang="en-US">
            <a:solidFill>
              <a:schemeClr val="accent3"/>
            </a:solidFill>
          </a:endParaRPr>
        </a:p>
      </dgm:t>
    </dgm:pt>
    <dgm:pt modelId="{7FE75155-91FA-4AB2-8D48-EFF3B5377A0F}" type="sibTrans" cxnId="{09E1B938-651D-48AC-8E13-11BC365807BD}">
      <dgm:prSet/>
      <dgm:spPr/>
      <dgm:t>
        <a:bodyPr/>
        <a:lstStyle/>
        <a:p>
          <a:endParaRPr lang="en-US"/>
        </a:p>
      </dgm:t>
    </dgm:pt>
    <dgm:pt modelId="{320968AA-0C8D-4E0F-B961-DEEA0F8A99A6}">
      <dgm:prSet/>
      <dgm:spPr/>
      <dgm:t>
        <a:bodyPr/>
        <a:lstStyle/>
        <a:p>
          <a:r>
            <a:rPr lang="fa-IR" dirty="0" smtClean="0">
              <a:solidFill>
                <a:schemeClr val="accent3"/>
              </a:solidFill>
            </a:rPr>
            <a:t>فارسی جدید</a:t>
          </a:r>
          <a:endParaRPr lang="en-US" dirty="0">
            <a:solidFill>
              <a:schemeClr val="accent3"/>
            </a:solidFill>
          </a:endParaRPr>
        </a:p>
      </dgm:t>
    </dgm:pt>
    <dgm:pt modelId="{41C17A07-EEC6-47B1-BF35-5B2D330B189C}" type="parTrans" cxnId="{6A0858D4-EC53-4262-9B6D-0390FFD2A0F2}">
      <dgm:prSet/>
      <dgm:spPr/>
      <dgm:t>
        <a:bodyPr/>
        <a:lstStyle/>
        <a:p>
          <a:endParaRPr lang="en-US">
            <a:solidFill>
              <a:schemeClr val="accent3"/>
            </a:solidFill>
          </a:endParaRPr>
        </a:p>
      </dgm:t>
    </dgm:pt>
    <dgm:pt modelId="{A6AC307D-AEAF-4293-914A-2872DB990B87}" type="sibTrans" cxnId="{6A0858D4-EC53-4262-9B6D-0390FFD2A0F2}">
      <dgm:prSet/>
      <dgm:spPr/>
      <dgm:t>
        <a:bodyPr/>
        <a:lstStyle/>
        <a:p>
          <a:endParaRPr lang="en-US"/>
        </a:p>
      </dgm:t>
    </dgm:pt>
    <dgm:pt modelId="{65A6EF69-A2FF-4824-932D-88B8763A85E9}" type="pres">
      <dgm:prSet presAssocID="{CE780596-10F4-4784-A922-12201F9E9047}" presName="hierChild1" presStyleCnt="0">
        <dgm:presLayoutVars>
          <dgm:orgChart val="1"/>
          <dgm:chPref val="1"/>
          <dgm:dir/>
          <dgm:animOne val="branch"/>
          <dgm:animLvl val="lvl"/>
          <dgm:resizeHandles/>
        </dgm:presLayoutVars>
      </dgm:prSet>
      <dgm:spPr/>
      <dgm:t>
        <a:bodyPr/>
        <a:lstStyle/>
        <a:p>
          <a:endParaRPr lang="en-US"/>
        </a:p>
      </dgm:t>
    </dgm:pt>
    <dgm:pt modelId="{FB7FA3BE-B3D9-414F-BCBB-4CEDEEFD47ED}" type="pres">
      <dgm:prSet presAssocID="{84527DD3-7B69-4E5D-BC7F-50DA9F66B47D}" presName="hierRoot1" presStyleCnt="0">
        <dgm:presLayoutVars>
          <dgm:hierBranch val="init"/>
        </dgm:presLayoutVars>
      </dgm:prSet>
      <dgm:spPr/>
    </dgm:pt>
    <dgm:pt modelId="{FAA53F87-4491-4527-8197-A1241928E8F4}" type="pres">
      <dgm:prSet presAssocID="{84527DD3-7B69-4E5D-BC7F-50DA9F66B47D}" presName="rootComposite1" presStyleCnt="0"/>
      <dgm:spPr/>
    </dgm:pt>
    <dgm:pt modelId="{860440EC-1F3B-4739-BE15-77551AA6C68B}" type="pres">
      <dgm:prSet presAssocID="{84527DD3-7B69-4E5D-BC7F-50DA9F66B47D}" presName="rootText1" presStyleLbl="node0" presStyleIdx="0" presStyleCnt="1">
        <dgm:presLayoutVars>
          <dgm:chPref val="3"/>
        </dgm:presLayoutVars>
      </dgm:prSet>
      <dgm:spPr/>
      <dgm:t>
        <a:bodyPr/>
        <a:lstStyle/>
        <a:p>
          <a:endParaRPr lang="en-US"/>
        </a:p>
      </dgm:t>
    </dgm:pt>
    <dgm:pt modelId="{7F323703-B426-4581-9473-31CF0205D976}" type="pres">
      <dgm:prSet presAssocID="{84527DD3-7B69-4E5D-BC7F-50DA9F66B47D}" presName="rootConnector1" presStyleLbl="node1" presStyleIdx="0" presStyleCnt="0"/>
      <dgm:spPr/>
      <dgm:t>
        <a:bodyPr/>
        <a:lstStyle/>
        <a:p>
          <a:endParaRPr lang="en-US"/>
        </a:p>
      </dgm:t>
    </dgm:pt>
    <dgm:pt modelId="{281CE08D-040A-455B-A0B9-68AE2EEBFF08}" type="pres">
      <dgm:prSet presAssocID="{84527DD3-7B69-4E5D-BC7F-50DA9F66B47D}" presName="hierChild2" presStyleCnt="0"/>
      <dgm:spPr/>
    </dgm:pt>
    <dgm:pt modelId="{C0C066E4-AE43-4F6A-AFF1-6C9746F3A5CD}" type="pres">
      <dgm:prSet presAssocID="{926FC2E7-6723-4C22-8AC4-FB249078DFA3}" presName="Name37" presStyleLbl="parChTrans1D2" presStyleIdx="0" presStyleCnt="4"/>
      <dgm:spPr/>
      <dgm:t>
        <a:bodyPr/>
        <a:lstStyle/>
        <a:p>
          <a:endParaRPr lang="en-US"/>
        </a:p>
      </dgm:t>
    </dgm:pt>
    <dgm:pt modelId="{FB9AE839-1EAF-4D75-9C76-5A35CED4A818}" type="pres">
      <dgm:prSet presAssocID="{7C16CA6A-61DD-404B-90A7-EB9C6B15D790}" presName="hierRoot2" presStyleCnt="0">
        <dgm:presLayoutVars>
          <dgm:hierBranch val="init"/>
        </dgm:presLayoutVars>
      </dgm:prSet>
      <dgm:spPr/>
    </dgm:pt>
    <dgm:pt modelId="{B67DFD6D-EC8B-4C4E-AC09-A0E0005A41AE}" type="pres">
      <dgm:prSet presAssocID="{7C16CA6A-61DD-404B-90A7-EB9C6B15D790}" presName="rootComposite" presStyleCnt="0"/>
      <dgm:spPr/>
    </dgm:pt>
    <dgm:pt modelId="{3923D1BE-0DD5-46D0-B568-3E7F1AEB58AA}" type="pres">
      <dgm:prSet presAssocID="{7C16CA6A-61DD-404B-90A7-EB9C6B15D790}" presName="rootText" presStyleLbl="node2" presStyleIdx="0" presStyleCnt="4" custLinFactNeighborX="1757" custLinFactNeighborY="1170">
        <dgm:presLayoutVars>
          <dgm:chPref val="3"/>
        </dgm:presLayoutVars>
      </dgm:prSet>
      <dgm:spPr/>
      <dgm:t>
        <a:bodyPr/>
        <a:lstStyle/>
        <a:p>
          <a:endParaRPr lang="en-US"/>
        </a:p>
      </dgm:t>
    </dgm:pt>
    <dgm:pt modelId="{23AA1256-804A-4C6A-923B-91F942D2C943}" type="pres">
      <dgm:prSet presAssocID="{7C16CA6A-61DD-404B-90A7-EB9C6B15D790}" presName="rootConnector" presStyleLbl="node2" presStyleIdx="0" presStyleCnt="4"/>
      <dgm:spPr/>
      <dgm:t>
        <a:bodyPr/>
        <a:lstStyle/>
        <a:p>
          <a:endParaRPr lang="en-US"/>
        </a:p>
      </dgm:t>
    </dgm:pt>
    <dgm:pt modelId="{B76FEB30-106D-44F8-9DDD-18AA5F6EBC24}" type="pres">
      <dgm:prSet presAssocID="{7C16CA6A-61DD-404B-90A7-EB9C6B15D790}" presName="hierChild4" presStyleCnt="0"/>
      <dgm:spPr/>
    </dgm:pt>
    <dgm:pt modelId="{714543D4-9977-45B7-80DD-2C74A7C64AEE}" type="pres">
      <dgm:prSet presAssocID="{7C16CA6A-61DD-404B-90A7-EB9C6B15D790}" presName="hierChild5" presStyleCnt="0"/>
      <dgm:spPr/>
    </dgm:pt>
    <dgm:pt modelId="{5178B9CD-37E0-49A9-ACD8-ABD4B1B999C4}" type="pres">
      <dgm:prSet presAssocID="{64E3E100-C72F-4A9B-BA11-A8B11D712B8C}" presName="Name37" presStyleLbl="parChTrans1D2" presStyleIdx="1" presStyleCnt="4"/>
      <dgm:spPr/>
      <dgm:t>
        <a:bodyPr/>
        <a:lstStyle/>
        <a:p>
          <a:endParaRPr lang="en-US"/>
        </a:p>
      </dgm:t>
    </dgm:pt>
    <dgm:pt modelId="{B4D62DEC-253A-489A-8401-F133AC0B0C91}" type="pres">
      <dgm:prSet presAssocID="{7A5709A7-57BB-480B-B4DD-F11BB45F755C}" presName="hierRoot2" presStyleCnt="0">
        <dgm:presLayoutVars>
          <dgm:hierBranch val="init"/>
        </dgm:presLayoutVars>
      </dgm:prSet>
      <dgm:spPr/>
    </dgm:pt>
    <dgm:pt modelId="{0E3BCD2A-68AE-421B-ADAE-22D717A1BD22}" type="pres">
      <dgm:prSet presAssocID="{7A5709A7-57BB-480B-B4DD-F11BB45F755C}" presName="rootComposite" presStyleCnt="0"/>
      <dgm:spPr/>
    </dgm:pt>
    <dgm:pt modelId="{7494609F-C199-45C8-A85A-F22EE5D9A179}" type="pres">
      <dgm:prSet presAssocID="{7A5709A7-57BB-480B-B4DD-F11BB45F755C}" presName="rootText" presStyleLbl="node2" presStyleIdx="1" presStyleCnt="4" custLinFactNeighborX="-476" custLinFactNeighborY="1170">
        <dgm:presLayoutVars>
          <dgm:chPref val="3"/>
        </dgm:presLayoutVars>
      </dgm:prSet>
      <dgm:spPr/>
      <dgm:t>
        <a:bodyPr/>
        <a:lstStyle/>
        <a:p>
          <a:endParaRPr lang="en-US"/>
        </a:p>
      </dgm:t>
    </dgm:pt>
    <dgm:pt modelId="{83606323-598C-4B54-9743-419C95CB45F3}" type="pres">
      <dgm:prSet presAssocID="{7A5709A7-57BB-480B-B4DD-F11BB45F755C}" presName="rootConnector" presStyleLbl="node2" presStyleIdx="1" presStyleCnt="4"/>
      <dgm:spPr/>
      <dgm:t>
        <a:bodyPr/>
        <a:lstStyle/>
        <a:p>
          <a:endParaRPr lang="en-US"/>
        </a:p>
      </dgm:t>
    </dgm:pt>
    <dgm:pt modelId="{0509B945-3387-4AFA-92A7-D0CD0F000F58}" type="pres">
      <dgm:prSet presAssocID="{7A5709A7-57BB-480B-B4DD-F11BB45F755C}" presName="hierChild4" presStyleCnt="0"/>
      <dgm:spPr/>
    </dgm:pt>
    <dgm:pt modelId="{1CB19556-813A-4B98-9426-B398D434BF96}" type="pres">
      <dgm:prSet presAssocID="{7A5709A7-57BB-480B-B4DD-F11BB45F755C}" presName="hierChild5" presStyleCnt="0"/>
      <dgm:spPr/>
    </dgm:pt>
    <dgm:pt modelId="{DAF6F849-9CDA-44A7-A22F-34F890ABD148}" type="pres">
      <dgm:prSet presAssocID="{09A5348D-603C-46F3-B538-63A6DC0CA19B}" presName="Name37" presStyleLbl="parChTrans1D2" presStyleIdx="2" presStyleCnt="4"/>
      <dgm:spPr/>
      <dgm:t>
        <a:bodyPr/>
        <a:lstStyle/>
        <a:p>
          <a:endParaRPr lang="en-US"/>
        </a:p>
      </dgm:t>
    </dgm:pt>
    <dgm:pt modelId="{CD78DF0B-1DC3-456C-96BD-C823367A2F5D}" type="pres">
      <dgm:prSet presAssocID="{5829D2F9-06BB-442B-A0C1-7E98ED8409C2}" presName="hierRoot2" presStyleCnt="0">
        <dgm:presLayoutVars>
          <dgm:hierBranch val="init"/>
        </dgm:presLayoutVars>
      </dgm:prSet>
      <dgm:spPr/>
    </dgm:pt>
    <dgm:pt modelId="{078E4774-C265-4363-B8E1-5AAB30AFCA53}" type="pres">
      <dgm:prSet presAssocID="{5829D2F9-06BB-442B-A0C1-7E98ED8409C2}" presName="rootComposite" presStyleCnt="0"/>
      <dgm:spPr/>
    </dgm:pt>
    <dgm:pt modelId="{82CDEA02-5AA0-4217-B1A7-6B58EBD7A453}" type="pres">
      <dgm:prSet presAssocID="{5829D2F9-06BB-442B-A0C1-7E98ED8409C2}" presName="rootText" presStyleLbl="node2" presStyleIdx="2" presStyleCnt="4" custScaleY="92766" custLinFactNeighborX="260" custLinFactNeighborY="1170">
        <dgm:presLayoutVars>
          <dgm:chPref val="3"/>
        </dgm:presLayoutVars>
      </dgm:prSet>
      <dgm:spPr/>
      <dgm:t>
        <a:bodyPr/>
        <a:lstStyle/>
        <a:p>
          <a:endParaRPr lang="en-US"/>
        </a:p>
      </dgm:t>
    </dgm:pt>
    <dgm:pt modelId="{DC7504B1-DC99-482E-86E4-7C78F6D44AF7}" type="pres">
      <dgm:prSet presAssocID="{5829D2F9-06BB-442B-A0C1-7E98ED8409C2}" presName="rootConnector" presStyleLbl="node2" presStyleIdx="2" presStyleCnt="4"/>
      <dgm:spPr/>
      <dgm:t>
        <a:bodyPr/>
        <a:lstStyle/>
        <a:p>
          <a:endParaRPr lang="en-US"/>
        </a:p>
      </dgm:t>
    </dgm:pt>
    <dgm:pt modelId="{813D5F4F-8236-4782-852E-121BC4BEA77F}" type="pres">
      <dgm:prSet presAssocID="{5829D2F9-06BB-442B-A0C1-7E98ED8409C2}" presName="hierChild4" presStyleCnt="0"/>
      <dgm:spPr/>
    </dgm:pt>
    <dgm:pt modelId="{70361B56-6D4F-447F-AB1F-2C34D83F0E7F}" type="pres">
      <dgm:prSet presAssocID="{5829D2F9-06BB-442B-A0C1-7E98ED8409C2}" presName="hierChild5" presStyleCnt="0"/>
      <dgm:spPr/>
    </dgm:pt>
    <dgm:pt modelId="{7A5D13AC-5061-47C9-BBE3-EE39F6BF8154}" type="pres">
      <dgm:prSet presAssocID="{E83B04C6-8F99-4628-9119-0F3A59DED647}" presName="Name111" presStyleLbl="parChTrans1D3" presStyleIdx="0" presStyleCnt="1"/>
      <dgm:spPr/>
      <dgm:t>
        <a:bodyPr/>
        <a:lstStyle/>
        <a:p>
          <a:endParaRPr lang="en-US"/>
        </a:p>
      </dgm:t>
    </dgm:pt>
    <dgm:pt modelId="{4C13B5C5-4676-4972-9EFD-98DD4C2CE285}" type="pres">
      <dgm:prSet presAssocID="{516E0FB5-3917-403A-B98B-C6CE539014A9}" presName="hierRoot3" presStyleCnt="0">
        <dgm:presLayoutVars>
          <dgm:hierBranch val="init"/>
        </dgm:presLayoutVars>
      </dgm:prSet>
      <dgm:spPr/>
    </dgm:pt>
    <dgm:pt modelId="{D1BC20F8-9835-498F-86E6-6A59EE20D88C}" type="pres">
      <dgm:prSet presAssocID="{516E0FB5-3917-403A-B98B-C6CE539014A9}" presName="rootComposite3" presStyleCnt="0"/>
      <dgm:spPr/>
    </dgm:pt>
    <dgm:pt modelId="{8AB00670-5CEB-4BA5-B90D-026812D47C3E}" type="pres">
      <dgm:prSet presAssocID="{516E0FB5-3917-403A-B98B-C6CE539014A9}" presName="rootText3" presStyleLbl="asst2" presStyleIdx="0" presStyleCnt="1">
        <dgm:presLayoutVars>
          <dgm:chPref val="3"/>
        </dgm:presLayoutVars>
      </dgm:prSet>
      <dgm:spPr/>
      <dgm:t>
        <a:bodyPr/>
        <a:lstStyle/>
        <a:p>
          <a:endParaRPr lang="en-US"/>
        </a:p>
      </dgm:t>
    </dgm:pt>
    <dgm:pt modelId="{059802E9-C256-4521-AF20-6F68DE18341E}" type="pres">
      <dgm:prSet presAssocID="{516E0FB5-3917-403A-B98B-C6CE539014A9}" presName="rootConnector3" presStyleLbl="asst2" presStyleIdx="0" presStyleCnt="1"/>
      <dgm:spPr/>
      <dgm:t>
        <a:bodyPr/>
        <a:lstStyle/>
        <a:p>
          <a:endParaRPr lang="en-US"/>
        </a:p>
      </dgm:t>
    </dgm:pt>
    <dgm:pt modelId="{13C28EB7-6332-46B3-A224-BCDC617C3AB4}" type="pres">
      <dgm:prSet presAssocID="{516E0FB5-3917-403A-B98B-C6CE539014A9}" presName="hierChild6" presStyleCnt="0"/>
      <dgm:spPr/>
    </dgm:pt>
    <dgm:pt modelId="{8484BE98-2A94-4C10-B7EF-C0A090AF466C}" type="pres">
      <dgm:prSet presAssocID="{41C17A07-EEC6-47B1-BF35-5B2D330B189C}" presName="Name37" presStyleLbl="parChTrans1D4" presStyleIdx="0" presStyleCnt="1"/>
      <dgm:spPr/>
      <dgm:t>
        <a:bodyPr/>
        <a:lstStyle/>
        <a:p>
          <a:endParaRPr lang="en-US"/>
        </a:p>
      </dgm:t>
    </dgm:pt>
    <dgm:pt modelId="{A7EC8B68-3BBC-486F-BFDF-E28CFBF6A555}" type="pres">
      <dgm:prSet presAssocID="{320968AA-0C8D-4E0F-B961-DEEA0F8A99A6}" presName="hierRoot2" presStyleCnt="0">
        <dgm:presLayoutVars>
          <dgm:hierBranch val="init"/>
        </dgm:presLayoutVars>
      </dgm:prSet>
      <dgm:spPr/>
    </dgm:pt>
    <dgm:pt modelId="{71D0E789-B9DC-419B-B514-63C381D57AC9}" type="pres">
      <dgm:prSet presAssocID="{320968AA-0C8D-4E0F-B961-DEEA0F8A99A6}" presName="rootComposite" presStyleCnt="0"/>
      <dgm:spPr/>
    </dgm:pt>
    <dgm:pt modelId="{E93BAE3F-38F0-4B7F-BD64-C7BDC39A4457}" type="pres">
      <dgm:prSet presAssocID="{320968AA-0C8D-4E0F-B961-DEEA0F8A99A6}" presName="rootText" presStyleLbl="node4" presStyleIdx="0" presStyleCnt="1">
        <dgm:presLayoutVars>
          <dgm:chPref val="3"/>
        </dgm:presLayoutVars>
      </dgm:prSet>
      <dgm:spPr/>
      <dgm:t>
        <a:bodyPr/>
        <a:lstStyle/>
        <a:p>
          <a:endParaRPr lang="en-US"/>
        </a:p>
      </dgm:t>
    </dgm:pt>
    <dgm:pt modelId="{309E76B9-853C-443C-92FA-2C4A43804C4E}" type="pres">
      <dgm:prSet presAssocID="{320968AA-0C8D-4E0F-B961-DEEA0F8A99A6}" presName="rootConnector" presStyleLbl="node4" presStyleIdx="0" presStyleCnt="1"/>
      <dgm:spPr/>
      <dgm:t>
        <a:bodyPr/>
        <a:lstStyle/>
        <a:p>
          <a:endParaRPr lang="en-US"/>
        </a:p>
      </dgm:t>
    </dgm:pt>
    <dgm:pt modelId="{61C26BF6-C116-4639-9282-C2AB1CFD63B1}" type="pres">
      <dgm:prSet presAssocID="{320968AA-0C8D-4E0F-B961-DEEA0F8A99A6}" presName="hierChild4" presStyleCnt="0"/>
      <dgm:spPr/>
    </dgm:pt>
    <dgm:pt modelId="{4BC642B7-AC0E-45AE-A82F-544C4FFD70F0}" type="pres">
      <dgm:prSet presAssocID="{320968AA-0C8D-4E0F-B961-DEEA0F8A99A6}" presName="hierChild5" presStyleCnt="0"/>
      <dgm:spPr/>
    </dgm:pt>
    <dgm:pt modelId="{9C3AA446-114C-4CD9-8C81-86201296A347}" type="pres">
      <dgm:prSet presAssocID="{516E0FB5-3917-403A-B98B-C6CE539014A9}" presName="hierChild7" presStyleCnt="0"/>
      <dgm:spPr/>
    </dgm:pt>
    <dgm:pt modelId="{7AC0EE42-CC3C-4C49-8607-034229EEC47D}" type="pres">
      <dgm:prSet presAssocID="{4679BCBD-16F4-4C38-B3C2-C67C9345D688}" presName="Name37" presStyleLbl="parChTrans1D2" presStyleIdx="3" presStyleCnt="4"/>
      <dgm:spPr/>
      <dgm:t>
        <a:bodyPr/>
        <a:lstStyle/>
        <a:p>
          <a:endParaRPr lang="en-US"/>
        </a:p>
      </dgm:t>
    </dgm:pt>
    <dgm:pt modelId="{065CF076-7C90-450C-BEA2-8873739BCA17}" type="pres">
      <dgm:prSet presAssocID="{3ABD9378-C123-4436-80B5-3C72DC7F575D}" presName="hierRoot2" presStyleCnt="0">
        <dgm:presLayoutVars>
          <dgm:hierBranch val="init"/>
        </dgm:presLayoutVars>
      </dgm:prSet>
      <dgm:spPr/>
    </dgm:pt>
    <dgm:pt modelId="{AA58011E-494D-45C9-B5FD-281668AAD198}" type="pres">
      <dgm:prSet presAssocID="{3ABD9378-C123-4436-80B5-3C72DC7F575D}" presName="rootComposite" presStyleCnt="0"/>
      <dgm:spPr/>
    </dgm:pt>
    <dgm:pt modelId="{2C8111EA-D8C1-47AE-8996-A2124009C81E}" type="pres">
      <dgm:prSet presAssocID="{3ABD9378-C123-4436-80B5-3C72DC7F575D}" presName="rootText" presStyleLbl="node2" presStyleIdx="3" presStyleCnt="4">
        <dgm:presLayoutVars>
          <dgm:chPref val="3"/>
        </dgm:presLayoutVars>
      </dgm:prSet>
      <dgm:spPr/>
      <dgm:t>
        <a:bodyPr/>
        <a:lstStyle/>
        <a:p>
          <a:endParaRPr lang="en-US"/>
        </a:p>
      </dgm:t>
    </dgm:pt>
    <dgm:pt modelId="{C9D1D211-0DDE-46DA-B6F5-362D593DD712}" type="pres">
      <dgm:prSet presAssocID="{3ABD9378-C123-4436-80B5-3C72DC7F575D}" presName="rootConnector" presStyleLbl="node2" presStyleIdx="3" presStyleCnt="4"/>
      <dgm:spPr/>
      <dgm:t>
        <a:bodyPr/>
        <a:lstStyle/>
        <a:p>
          <a:endParaRPr lang="en-US"/>
        </a:p>
      </dgm:t>
    </dgm:pt>
    <dgm:pt modelId="{7E993450-B411-43A3-85D0-96A5B3D0499D}" type="pres">
      <dgm:prSet presAssocID="{3ABD9378-C123-4436-80B5-3C72DC7F575D}" presName="hierChild4" presStyleCnt="0"/>
      <dgm:spPr/>
    </dgm:pt>
    <dgm:pt modelId="{165EEF54-150E-42F7-830E-BA0D3C7055DC}" type="pres">
      <dgm:prSet presAssocID="{3ABD9378-C123-4436-80B5-3C72DC7F575D}" presName="hierChild5" presStyleCnt="0"/>
      <dgm:spPr/>
    </dgm:pt>
    <dgm:pt modelId="{0D09BB18-A2BA-459F-B06D-2F4202391E8D}" type="pres">
      <dgm:prSet presAssocID="{84527DD3-7B69-4E5D-BC7F-50DA9F66B47D}" presName="hierChild3" presStyleCnt="0"/>
      <dgm:spPr/>
    </dgm:pt>
  </dgm:ptLst>
  <dgm:cxnLst>
    <dgm:cxn modelId="{6A0858D4-EC53-4262-9B6D-0390FFD2A0F2}" srcId="{516E0FB5-3917-403A-B98B-C6CE539014A9}" destId="{320968AA-0C8D-4E0F-B961-DEEA0F8A99A6}" srcOrd="0" destOrd="0" parTransId="{41C17A07-EEC6-47B1-BF35-5B2D330B189C}" sibTransId="{A6AC307D-AEAF-4293-914A-2872DB990B87}"/>
    <dgm:cxn modelId="{DFC0209A-6E5B-4953-990C-4C3B0B44D147}" type="presOf" srcId="{CE780596-10F4-4784-A922-12201F9E9047}" destId="{65A6EF69-A2FF-4824-932D-88B8763A85E9}" srcOrd="0" destOrd="0" presId="urn:microsoft.com/office/officeart/2005/8/layout/orgChart1"/>
    <dgm:cxn modelId="{5F433253-0CB0-4BF2-852B-7C8E2B914DA2}" type="presOf" srcId="{3ABD9378-C123-4436-80B5-3C72DC7F575D}" destId="{C9D1D211-0DDE-46DA-B6F5-362D593DD712}" srcOrd="1" destOrd="0" presId="urn:microsoft.com/office/officeart/2005/8/layout/orgChart1"/>
    <dgm:cxn modelId="{96D221FD-2D63-4321-8B30-7244F7A0D9F0}" type="presOf" srcId="{516E0FB5-3917-403A-B98B-C6CE539014A9}" destId="{059802E9-C256-4521-AF20-6F68DE18341E}" srcOrd="1" destOrd="0" presId="urn:microsoft.com/office/officeart/2005/8/layout/orgChart1"/>
    <dgm:cxn modelId="{4902C695-23F2-44A3-A5AA-F1901ECA5EE1}" type="presOf" srcId="{84527DD3-7B69-4E5D-BC7F-50DA9F66B47D}" destId="{860440EC-1F3B-4739-BE15-77551AA6C68B}" srcOrd="0" destOrd="0" presId="urn:microsoft.com/office/officeart/2005/8/layout/orgChart1"/>
    <dgm:cxn modelId="{C78815D1-8483-41C0-A39A-85E34799E8BC}" type="presOf" srcId="{7C16CA6A-61DD-404B-90A7-EB9C6B15D790}" destId="{3923D1BE-0DD5-46D0-B568-3E7F1AEB58AA}" srcOrd="0" destOrd="0" presId="urn:microsoft.com/office/officeart/2005/8/layout/orgChart1"/>
    <dgm:cxn modelId="{09E1B938-651D-48AC-8E13-11BC365807BD}" srcId="{5829D2F9-06BB-442B-A0C1-7E98ED8409C2}" destId="{516E0FB5-3917-403A-B98B-C6CE539014A9}" srcOrd="0" destOrd="0" parTransId="{E83B04C6-8F99-4628-9119-0F3A59DED647}" sibTransId="{7FE75155-91FA-4AB2-8D48-EFF3B5377A0F}"/>
    <dgm:cxn modelId="{1BB54C26-4A32-45F2-813E-B238E0730D2B}" type="presOf" srcId="{320968AA-0C8D-4E0F-B961-DEEA0F8A99A6}" destId="{309E76B9-853C-443C-92FA-2C4A43804C4E}" srcOrd="1" destOrd="0" presId="urn:microsoft.com/office/officeart/2005/8/layout/orgChart1"/>
    <dgm:cxn modelId="{666266BE-19C9-45CA-BB8F-62022883571B}" srcId="{84527DD3-7B69-4E5D-BC7F-50DA9F66B47D}" destId="{7A5709A7-57BB-480B-B4DD-F11BB45F755C}" srcOrd="1" destOrd="0" parTransId="{64E3E100-C72F-4A9B-BA11-A8B11D712B8C}" sibTransId="{F6D93C27-524C-4AD2-80C0-67DB3D8CE43B}"/>
    <dgm:cxn modelId="{DB5D8852-C1B8-4FB3-A014-496231A5B0AC}" srcId="{84527DD3-7B69-4E5D-BC7F-50DA9F66B47D}" destId="{7C16CA6A-61DD-404B-90A7-EB9C6B15D790}" srcOrd="0" destOrd="0" parTransId="{926FC2E7-6723-4C22-8AC4-FB249078DFA3}" sibTransId="{76E278A3-883B-4B82-93A0-ED30A3F66D6E}"/>
    <dgm:cxn modelId="{73B55DB6-370D-41B9-987E-3D64B943ABFF}" type="presOf" srcId="{926FC2E7-6723-4C22-8AC4-FB249078DFA3}" destId="{C0C066E4-AE43-4F6A-AFF1-6C9746F3A5CD}" srcOrd="0" destOrd="0" presId="urn:microsoft.com/office/officeart/2005/8/layout/orgChart1"/>
    <dgm:cxn modelId="{165EB6F5-666B-4370-A721-D62A63292493}" srcId="{84527DD3-7B69-4E5D-BC7F-50DA9F66B47D}" destId="{5829D2F9-06BB-442B-A0C1-7E98ED8409C2}" srcOrd="2" destOrd="0" parTransId="{09A5348D-603C-46F3-B538-63A6DC0CA19B}" sibTransId="{EB9DAF4D-72BD-4DFD-9E1F-DFFB4CB0A79B}"/>
    <dgm:cxn modelId="{2E69B962-753A-40BE-875C-91B7DF9E444F}" type="presOf" srcId="{64E3E100-C72F-4A9B-BA11-A8B11D712B8C}" destId="{5178B9CD-37E0-49A9-ACD8-ABD4B1B999C4}" srcOrd="0" destOrd="0" presId="urn:microsoft.com/office/officeart/2005/8/layout/orgChart1"/>
    <dgm:cxn modelId="{FE6F5D43-5220-410A-BB13-E17A8692090E}" srcId="{CE780596-10F4-4784-A922-12201F9E9047}" destId="{84527DD3-7B69-4E5D-BC7F-50DA9F66B47D}" srcOrd="0" destOrd="0" parTransId="{E2B9C0EA-0815-45D7-B3B5-216A1D2AF358}" sibTransId="{F47F7D25-7ECB-4533-AFB0-A8A75EC53271}"/>
    <dgm:cxn modelId="{061BAD08-6633-46CB-8A71-F3CFEB9A0F04}" type="presOf" srcId="{84527DD3-7B69-4E5D-BC7F-50DA9F66B47D}" destId="{7F323703-B426-4581-9473-31CF0205D976}" srcOrd="1" destOrd="0" presId="urn:microsoft.com/office/officeart/2005/8/layout/orgChart1"/>
    <dgm:cxn modelId="{5562C471-FAE0-446F-B4B0-5E29F1D0713D}" type="presOf" srcId="{516E0FB5-3917-403A-B98B-C6CE539014A9}" destId="{8AB00670-5CEB-4BA5-B90D-026812D47C3E}" srcOrd="0" destOrd="0" presId="urn:microsoft.com/office/officeart/2005/8/layout/orgChart1"/>
    <dgm:cxn modelId="{0EEC3D15-E9BB-4681-87CB-A96EF332EC4A}" type="presOf" srcId="{5829D2F9-06BB-442B-A0C1-7E98ED8409C2}" destId="{DC7504B1-DC99-482E-86E4-7C78F6D44AF7}" srcOrd="1" destOrd="0" presId="urn:microsoft.com/office/officeart/2005/8/layout/orgChart1"/>
    <dgm:cxn modelId="{E22D7713-889C-4E4C-8C2D-B980D391D6CA}" type="presOf" srcId="{7A5709A7-57BB-480B-B4DD-F11BB45F755C}" destId="{83606323-598C-4B54-9743-419C95CB45F3}" srcOrd="1" destOrd="0" presId="urn:microsoft.com/office/officeart/2005/8/layout/orgChart1"/>
    <dgm:cxn modelId="{490FE4D3-4FED-495F-9D4A-1CB0F9E0293D}" type="presOf" srcId="{4679BCBD-16F4-4C38-B3C2-C67C9345D688}" destId="{7AC0EE42-CC3C-4C49-8607-034229EEC47D}" srcOrd="0" destOrd="0" presId="urn:microsoft.com/office/officeart/2005/8/layout/orgChart1"/>
    <dgm:cxn modelId="{FED086B0-6F96-4F3E-BFA8-EFC89818C80B}" type="presOf" srcId="{7A5709A7-57BB-480B-B4DD-F11BB45F755C}" destId="{7494609F-C199-45C8-A85A-F22EE5D9A179}" srcOrd="0" destOrd="0" presId="urn:microsoft.com/office/officeart/2005/8/layout/orgChart1"/>
    <dgm:cxn modelId="{A36E8149-EBC6-4724-9C46-F6C24D4E9EE1}" type="presOf" srcId="{7C16CA6A-61DD-404B-90A7-EB9C6B15D790}" destId="{23AA1256-804A-4C6A-923B-91F942D2C943}" srcOrd="1" destOrd="0" presId="urn:microsoft.com/office/officeart/2005/8/layout/orgChart1"/>
    <dgm:cxn modelId="{08187501-37DB-489A-A211-F4D362A4B5FB}" type="presOf" srcId="{09A5348D-603C-46F3-B538-63A6DC0CA19B}" destId="{DAF6F849-9CDA-44A7-A22F-34F890ABD148}" srcOrd="0" destOrd="0" presId="urn:microsoft.com/office/officeart/2005/8/layout/orgChart1"/>
    <dgm:cxn modelId="{C00683AB-BBD6-49A1-AAD6-3DA4BE287342}" type="presOf" srcId="{320968AA-0C8D-4E0F-B961-DEEA0F8A99A6}" destId="{E93BAE3F-38F0-4B7F-BD64-C7BDC39A4457}" srcOrd="0" destOrd="0" presId="urn:microsoft.com/office/officeart/2005/8/layout/orgChart1"/>
    <dgm:cxn modelId="{92210709-A368-436E-9E27-22C5FC73D70E}" srcId="{84527DD3-7B69-4E5D-BC7F-50DA9F66B47D}" destId="{3ABD9378-C123-4436-80B5-3C72DC7F575D}" srcOrd="3" destOrd="0" parTransId="{4679BCBD-16F4-4C38-B3C2-C67C9345D688}" sibTransId="{0108E46C-90DA-4E71-A29A-4497AF8B47CA}"/>
    <dgm:cxn modelId="{193D6D15-BCE0-418F-98D7-45DC2E052E66}" type="presOf" srcId="{E83B04C6-8F99-4628-9119-0F3A59DED647}" destId="{7A5D13AC-5061-47C9-BBE3-EE39F6BF8154}" srcOrd="0" destOrd="0" presId="urn:microsoft.com/office/officeart/2005/8/layout/orgChart1"/>
    <dgm:cxn modelId="{E0CAC234-7BBC-4EB9-934C-D94D62534E5D}" type="presOf" srcId="{3ABD9378-C123-4436-80B5-3C72DC7F575D}" destId="{2C8111EA-D8C1-47AE-8996-A2124009C81E}" srcOrd="0" destOrd="0" presId="urn:microsoft.com/office/officeart/2005/8/layout/orgChart1"/>
    <dgm:cxn modelId="{B109CA9E-2885-4B15-A241-CB952EC81E32}" type="presOf" srcId="{41C17A07-EEC6-47B1-BF35-5B2D330B189C}" destId="{8484BE98-2A94-4C10-B7EF-C0A090AF466C}" srcOrd="0" destOrd="0" presId="urn:microsoft.com/office/officeart/2005/8/layout/orgChart1"/>
    <dgm:cxn modelId="{2CE75517-4330-44A3-AFD5-37B1EF6B8067}" type="presOf" srcId="{5829D2F9-06BB-442B-A0C1-7E98ED8409C2}" destId="{82CDEA02-5AA0-4217-B1A7-6B58EBD7A453}" srcOrd="0" destOrd="0" presId="urn:microsoft.com/office/officeart/2005/8/layout/orgChart1"/>
    <dgm:cxn modelId="{2B7985B5-29C6-4935-9DA3-DAB5ABB719E0}" type="presParOf" srcId="{65A6EF69-A2FF-4824-932D-88B8763A85E9}" destId="{FB7FA3BE-B3D9-414F-BCBB-4CEDEEFD47ED}" srcOrd="0" destOrd="0" presId="urn:microsoft.com/office/officeart/2005/8/layout/orgChart1"/>
    <dgm:cxn modelId="{CDF50971-FB91-4EC2-AB8D-A1D1A3DDE470}" type="presParOf" srcId="{FB7FA3BE-B3D9-414F-BCBB-4CEDEEFD47ED}" destId="{FAA53F87-4491-4527-8197-A1241928E8F4}" srcOrd="0" destOrd="0" presId="urn:microsoft.com/office/officeart/2005/8/layout/orgChart1"/>
    <dgm:cxn modelId="{F716973D-FFF2-4532-A09D-313885B117B6}" type="presParOf" srcId="{FAA53F87-4491-4527-8197-A1241928E8F4}" destId="{860440EC-1F3B-4739-BE15-77551AA6C68B}" srcOrd="0" destOrd="0" presId="urn:microsoft.com/office/officeart/2005/8/layout/orgChart1"/>
    <dgm:cxn modelId="{657C5436-4D70-4836-B225-6A2698805D0D}" type="presParOf" srcId="{FAA53F87-4491-4527-8197-A1241928E8F4}" destId="{7F323703-B426-4581-9473-31CF0205D976}" srcOrd="1" destOrd="0" presId="urn:microsoft.com/office/officeart/2005/8/layout/orgChart1"/>
    <dgm:cxn modelId="{D337248F-D98F-44A2-B2F5-2BB21AF3F101}" type="presParOf" srcId="{FB7FA3BE-B3D9-414F-BCBB-4CEDEEFD47ED}" destId="{281CE08D-040A-455B-A0B9-68AE2EEBFF08}" srcOrd="1" destOrd="0" presId="urn:microsoft.com/office/officeart/2005/8/layout/orgChart1"/>
    <dgm:cxn modelId="{94B3AE4D-3D35-483C-8FEB-49C44CA7B0F6}" type="presParOf" srcId="{281CE08D-040A-455B-A0B9-68AE2EEBFF08}" destId="{C0C066E4-AE43-4F6A-AFF1-6C9746F3A5CD}" srcOrd="0" destOrd="0" presId="urn:microsoft.com/office/officeart/2005/8/layout/orgChart1"/>
    <dgm:cxn modelId="{7C842E18-0348-44C7-BF96-4032478489BE}" type="presParOf" srcId="{281CE08D-040A-455B-A0B9-68AE2EEBFF08}" destId="{FB9AE839-1EAF-4D75-9C76-5A35CED4A818}" srcOrd="1" destOrd="0" presId="urn:microsoft.com/office/officeart/2005/8/layout/orgChart1"/>
    <dgm:cxn modelId="{EE51DD81-6723-4503-91DF-9173F7108938}" type="presParOf" srcId="{FB9AE839-1EAF-4D75-9C76-5A35CED4A818}" destId="{B67DFD6D-EC8B-4C4E-AC09-A0E0005A41AE}" srcOrd="0" destOrd="0" presId="urn:microsoft.com/office/officeart/2005/8/layout/orgChart1"/>
    <dgm:cxn modelId="{700965EB-6010-404A-A59C-9DE09A607A4C}" type="presParOf" srcId="{B67DFD6D-EC8B-4C4E-AC09-A0E0005A41AE}" destId="{3923D1BE-0DD5-46D0-B568-3E7F1AEB58AA}" srcOrd="0" destOrd="0" presId="urn:microsoft.com/office/officeart/2005/8/layout/orgChart1"/>
    <dgm:cxn modelId="{C65BB594-2F28-4D74-9A1A-70843AD229F5}" type="presParOf" srcId="{B67DFD6D-EC8B-4C4E-AC09-A0E0005A41AE}" destId="{23AA1256-804A-4C6A-923B-91F942D2C943}" srcOrd="1" destOrd="0" presId="urn:microsoft.com/office/officeart/2005/8/layout/orgChart1"/>
    <dgm:cxn modelId="{F7B8D0EC-E3ED-41D0-B737-CE371C578DBF}" type="presParOf" srcId="{FB9AE839-1EAF-4D75-9C76-5A35CED4A818}" destId="{B76FEB30-106D-44F8-9DDD-18AA5F6EBC24}" srcOrd="1" destOrd="0" presId="urn:microsoft.com/office/officeart/2005/8/layout/orgChart1"/>
    <dgm:cxn modelId="{9E1D34A4-C9E3-4CD0-BB41-A8E6AA28D573}" type="presParOf" srcId="{FB9AE839-1EAF-4D75-9C76-5A35CED4A818}" destId="{714543D4-9977-45B7-80DD-2C74A7C64AEE}" srcOrd="2" destOrd="0" presId="urn:microsoft.com/office/officeart/2005/8/layout/orgChart1"/>
    <dgm:cxn modelId="{B70E2297-BB86-462F-A71E-1A09B01FB31E}" type="presParOf" srcId="{281CE08D-040A-455B-A0B9-68AE2EEBFF08}" destId="{5178B9CD-37E0-49A9-ACD8-ABD4B1B999C4}" srcOrd="2" destOrd="0" presId="urn:microsoft.com/office/officeart/2005/8/layout/orgChart1"/>
    <dgm:cxn modelId="{4108AED2-9546-43DA-8E7A-216F771DFE8D}" type="presParOf" srcId="{281CE08D-040A-455B-A0B9-68AE2EEBFF08}" destId="{B4D62DEC-253A-489A-8401-F133AC0B0C91}" srcOrd="3" destOrd="0" presId="urn:microsoft.com/office/officeart/2005/8/layout/orgChart1"/>
    <dgm:cxn modelId="{FEF9C182-CC2E-4B6F-B54F-812117020314}" type="presParOf" srcId="{B4D62DEC-253A-489A-8401-F133AC0B0C91}" destId="{0E3BCD2A-68AE-421B-ADAE-22D717A1BD22}" srcOrd="0" destOrd="0" presId="urn:microsoft.com/office/officeart/2005/8/layout/orgChart1"/>
    <dgm:cxn modelId="{E52319C5-1C0B-430F-9141-CF9EC108E6F7}" type="presParOf" srcId="{0E3BCD2A-68AE-421B-ADAE-22D717A1BD22}" destId="{7494609F-C199-45C8-A85A-F22EE5D9A179}" srcOrd="0" destOrd="0" presId="urn:microsoft.com/office/officeart/2005/8/layout/orgChart1"/>
    <dgm:cxn modelId="{24353EF0-370F-44F4-AAEF-63D5D73D4B3B}" type="presParOf" srcId="{0E3BCD2A-68AE-421B-ADAE-22D717A1BD22}" destId="{83606323-598C-4B54-9743-419C95CB45F3}" srcOrd="1" destOrd="0" presId="urn:microsoft.com/office/officeart/2005/8/layout/orgChart1"/>
    <dgm:cxn modelId="{79BFF46F-E0C3-42FB-8D6A-95C9884EE73F}" type="presParOf" srcId="{B4D62DEC-253A-489A-8401-F133AC0B0C91}" destId="{0509B945-3387-4AFA-92A7-D0CD0F000F58}" srcOrd="1" destOrd="0" presId="urn:microsoft.com/office/officeart/2005/8/layout/orgChart1"/>
    <dgm:cxn modelId="{24547E39-BFC3-4370-8AE0-0B61364152B1}" type="presParOf" srcId="{B4D62DEC-253A-489A-8401-F133AC0B0C91}" destId="{1CB19556-813A-4B98-9426-B398D434BF96}" srcOrd="2" destOrd="0" presId="urn:microsoft.com/office/officeart/2005/8/layout/orgChart1"/>
    <dgm:cxn modelId="{BBAB32B7-671D-488B-9C8F-5F64E6E685B3}" type="presParOf" srcId="{281CE08D-040A-455B-A0B9-68AE2EEBFF08}" destId="{DAF6F849-9CDA-44A7-A22F-34F890ABD148}" srcOrd="4" destOrd="0" presId="urn:microsoft.com/office/officeart/2005/8/layout/orgChart1"/>
    <dgm:cxn modelId="{6719EDC8-0E22-45D1-A7AE-D445CE8CD70B}" type="presParOf" srcId="{281CE08D-040A-455B-A0B9-68AE2EEBFF08}" destId="{CD78DF0B-1DC3-456C-96BD-C823367A2F5D}" srcOrd="5" destOrd="0" presId="urn:microsoft.com/office/officeart/2005/8/layout/orgChart1"/>
    <dgm:cxn modelId="{16BAA4F3-F187-4F10-AB5B-94278554FE06}" type="presParOf" srcId="{CD78DF0B-1DC3-456C-96BD-C823367A2F5D}" destId="{078E4774-C265-4363-B8E1-5AAB30AFCA53}" srcOrd="0" destOrd="0" presId="urn:microsoft.com/office/officeart/2005/8/layout/orgChart1"/>
    <dgm:cxn modelId="{FC949BC6-5BA3-43FC-B605-CBBBEBE40549}" type="presParOf" srcId="{078E4774-C265-4363-B8E1-5AAB30AFCA53}" destId="{82CDEA02-5AA0-4217-B1A7-6B58EBD7A453}" srcOrd="0" destOrd="0" presId="urn:microsoft.com/office/officeart/2005/8/layout/orgChart1"/>
    <dgm:cxn modelId="{676D25D4-0EEC-4632-A12E-58162AC1A43E}" type="presParOf" srcId="{078E4774-C265-4363-B8E1-5AAB30AFCA53}" destId="{DC7504B1-DC99-482E-86E4-7C78F6D44AF7}" srcOrd="1" destOrd="0" presId="urn:microsoft.com/office/officeart/2005/8/layout/orgChart1"/>
    <dgm:cxn modelId="{B1B2A059-6361-4EB3-9997-ECF1FD36A7BC}" type="presParOf" srcId="{CD78DF0B-1DC3-456C-96BD-C823367A2F5D}" destId="{813D5F4F-8236-4782-852E-121BC4BEA77F}" srcOrd="1" destOrd="0" presId="urn:microsoft.com/office/officeart/2005/8/layout/orgChart1"/>
    <dgm:cxn modelId="{782CBF82-9213-4F07-A638-3042C148CE37}" type="presParOf" srcId="{CD78DF0B-1DC3-456C-96BD-C823367A2F5D}" destId="{70361B56-6D4F-447F-AB1F-2C34D83F0E7F}" srcOrd="2" destOrd="0" presId="urn:microsoft.com/office/officeart/2005/8/layout/orgChart1"/>
    <dgm:cxn modelId="{AB5BC761-B4D0-4E8B-947D-A36A871BAA7A}" type="presParOf" srcId="{70361B56-6D4F-447F-AB1F-2C34D83F0E7F}" destId="{7A5D13AC-5061-47C9-BBE3-EE39F6BF8154}" srcOrd="0" destOrd="0" presId="urn:microsoft.com/office/officeart/2005/8/layout/orgChart1"/>
    <dgm:cxn modelId="{994127CA-E052-4EB9-BA52-D8E81499DA0B}" type="presParOf" srcId="{70361B56-6D4F-447F-AB1F-2C34D83F0E7F}" destId="{4C13B5C5-4676-4972-9EFD-98DD4C2CE285}" srcOrd="1" destOrd="0" presId="urn:microsoft.com/office/officeart/2005/8/layout/orgChart1"/>
    <dgm:cxn modelId="{98D0C834-3BC3-4363-BBC2-EC3952039DBC}" type="presParOf" srcId="{4C13B5C5-4676-4972-9EFD-98DD4C2CE285}" destId="{D1BC20F8-9835-498F-86E6-6A59EE20D88C}" srcOrd="0" destOrd="0" presId="urn:microsoft.com/office/officeart/2005/8/layout/orgChart1"/>
    <dgm:cxn modelId="{F147DF7A-1454-4EF8-8EF6-217410403962}" type="presParOf" srcId="{D1BC20F8-9835-498F-86E6-6A59EE20D88C}" destId="{8AB00670-5CEB-4BA5-B90D-026812D47C3E}" srcOrd="0" destOrd="0" presId="urn:microsoft.com/office/officeart/2005/8/layout/orgChart1"/>
    <dgm:cxn modelId="{9FDE9CD7-4865-4D41-89F1-29B86790A683}" type="presParOf" srcId="{D1BC20F8-9835-498F-86E6-6A59EE20D88C}" destId="{059802E9-C256-4521-AF20-6F68DE18341E}" srcOrd="1" destOrd="0" presId="urn:microsoft.com/office/officeart/2005/8/layout/orgChart1"/>
    <dgm:cxn modelId="{CE7CCF69-5BC1-47C0-903A-39D94939B317}" type="presParOf" srcId="{4C13B5C5-4676-4972-9EFD-98DD4C2CE285}" destId="{13C28EB7-6332-46B3-A224-BCDC617C3AB4}" srcOrd="1" destOrd="0" presId="urn:microsoft.com/office/officeart/2005/8/layout/orgChart1"/>
    <dgm:cxn modelId="{DBFCB503-ADAA-4401-8E56-97F96B0FB422}" type="presParOf" srcId="{13C28EB7-6332-46B3-A224-BCDC617C3AB4}" destId="{8484BE98-2A94-4C10-B7EF-C0A090AF466C}" srcOrd="0" destOrd="0" presId="urn:microsoft.com/office/officeart/2005/8/layout/orgChart1"/>
    <dgm:cxn modelId="{52F45363-B577-4191-8B04-761F62F271DE}" type="presParOf" srcId="{13C28EB7-6332-46B3-A224-BCDC617C3AB4}" destId="{A7EC8B68-3BBC-486F-BFDF-E28CFBF6A555}" srcOrd="1" destOrd="0" presId="urn:microsoft.com/office/officeart/2005/8/layout/orgChart1"/>
    <dgm:cxn modelId="{7A27A47E-AE94-46CB-86F4-CA3EEB1D17E1}" type="presParOf" srcId="{A7EC8B68-3BBC-486F-BFDF-E28CFBF6A555}" destId="{71D0E789-B9DC-419B-B514-63C381D57AC9}" srcOrd="0" destOrd="0" presId="urn:microsoft.com/office/officeart/2005/8/layout/orgChart1"/>
    <dgm:cxn modelId="{C7176B3F-7F02-43E6-B95A-96C5C710C85B}" type="presParOf" srcId="{71D0E789-B9DC-419B-B514-63C381D57AC9}" destId="{E93BAE3F-38F0-4B7F-BD64-C7BDC39A4457}" srcOrd="0" destOrd="0" presId="urn:microsoft.com/office/officeart/2005/8/layout/orgChart1"/>
    <dgm:cxn modelId="{CBD8929B-D471-4F6B-845D-772D16162B9C}" type="presParOf" srcId="{71D0E789-B9DC-419B-B514-63C381D57AC9}" destId="{309E76B9-853C-443C-92FA-2C4A43804C4E}" srcOrd="1" destOrd="0" presId="urn:microsoft.com/office/officeart/2005/8/layout/orgChart1"/>
    <dgm:cxn modelId="{70C83042-6237-4908-B432-79F6EDD79ACF}" type="presParOf" srcId="{A7EC8B68-3BBC-486F-BFDF-E28CFBF6A555}" destId="{61C26BF6-C116-4639-9282-C2AB1CFD63B1}" srcOrd="1" destOrd="0" presId="urn:microsoft.com/office/officeart/2005/8/layout/orgChart1"/>
    <dgm:cxn modelId="{7F6D8D03-76D2-4709-8813-2FBF9E64432B}" type="presParOf" srcId="{A7EC8B68-3BBC-486F-BFDF-E28CFBF6A555}" destId="{4BC642B7-AC0E-45AE-A82F-544C4FFD70F0}" srcOrd="2" destOrd="0" presId="urn:microsoft.com/office/officeart/2005/8/layout/orgChart1"/>
    <dgm:cxn modelId="{8BD283BF-61DF-4399-BE15-4C19BC7F7DC1}" type="presParOf" srcId="{4C13B5C5-4676-4972-9EFD-98DD4C2CE285}" destId="{9C3AA446-114C-4CD9-8C81-86201296A347}" srcOrd="2" destOrd="0" presId="urn:microsoft.com/office/officeart/2005/8/layout/orgChart1"/>
    <dgm:cxn modelId="{5BE9F45A-F15A-4D9C-A181-746DC004478E}" type="presParOf" srcId="{281CE08D-040A-455B-A0B9-68AE2EEBFF08}" destId="{7AC0EE42-CC3C-4C49-8607-034229EEC47D}" srcOrd="6" destOrd="0" presId="urn:microsoft.com/office/officeart/2005/8/layout/orgChart1"/>
    <dgm:cxn modelId="{59771BFF-18D0-4747-B44E-23482EA7CAD3}" type="presParOf" srcId="{281CE08D-040A-455B-A0B9-68AE2EEBFF08}" destId="{065CF076-7C90-450C-BEA2-8873739BCA17}" srcOrd="7" destOrd="0" presId="urn:microsoft.com/office/officeart/2005/8/layout/orgChart1"/>
    <dgm:cxn modelId="{F95F6874-4196-4AD9-AFD3-E406EF99B64A}" type="presParOf" srcId="{065CF076-7C90-450C-BEA2-8873739BCA17}" destId="{AA58011E-494D-45C9-B5FD-281668AAD198}" srcOrd="0" destOrd="0" presId="urn:microsoft.com/office/officeart/2005/8/layout/orgChart1"/>
    <dgm:cxn modelId="{4F752D3F-0E1B-4FD2-91FB-BB3F380608F9}" type="presParOf" srcId="{AA58011E-494D-45C9-B5FD-281668AAD198}" destId="{2C8111EA-D8C1-47AE-8996-A2124009C81E}" srcOrd="0" destOrd="0" presId="urn:microsoft.com/office/officeart/2005/8/layout/orgChart1"/>
    <dgm:cxn modelId="{BE7ED4EA-3103-42C0-91B9-920F82613AF0}" type="presParOf" srcId="{AA58011E-494D-45C9-B5FD-281668AAD198}" destId="{C9D1D211-0DDE-46DA-B6F5-362D593DD712}" srcOrd="1" destOrd="0" presId="urn:microsoft.com/office/officeart/2005/8/layout/orgChart1"/>
    <dgm:cxn modelId="{6EFB4AE7-2374-4E55-B325-342BB7DC4A24}" type="presParOf" srcId="{065CF076-7C90-450C-BEA2-8873739BCA17}" destId="{7E993450-B411-43A3-85D0-96A5B3D0499D}" srcOrd="1" destOrd="0" presId="urn:microsoft.com/office/officeart/2005/8/layout/orgChart1"/>
    <dgm:cxn modelId="{010ABC45-FF85-4654-8A09-D23C0B74416F}" type="presParOf" srcId="{065CF076-7C90-450C-BEA2-8873739BCA17}" destId="{165EEF54-150E-42F7-830E-BA0D3C7055DC}" srcOrd="2" destOrd="0" presId="urn:microsoft.com/office/officeart/2005/8/layout/orgChart1"/>
    <dgm:cxn modelId="{04279648-6470-4C0A-B639-E993209693D8}" type="presParOf" srcId="{FB7FA3BE-B3D9-414F-BCBB-4CEDEEFD47ED}" destId="{0D09BB18-A2BA-459F-B06D-2F4202391E8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00B0E1E-50EA-4960-9EED-C6F8E70C4083}" type="doc">
      <dgm:prSet loTypeId="urn:microsoft.com/office/officeart/2005/8/layout/venn1" loCatId="relationship" qsTypeId="urn:microsoft.com/office/officeart/2005/8/quickstyle/simple1" qsCatId="simple" csTypeId="urn:microsoft.com/office/officeart/2005/8/colors/accent1_2" csCatId="accent1" phldr="1"/>
      <dgm:spPr/>
    </dgm:pt>
    <dgm:pt modelId="{5CD1A07B-7C21-4BBA-B352-99EA097604E3}">
      <dgm:prSet phldrT="[Text]" custT="1"/>
      <dgm:spPr/>
      <dgm:t>
        <a:bodyPr/>
        <a:lstStyle/>
        <a:p>
          <a:r>
            <a:rPr lang="fa-IR" sz="8800" b="1" dirty="0" smtClean="0">
              <a:solidFill>
                <a:schemeClr val="bg2"/>
              </a:solidFill>
              <a:cs typeface="B Arash" panose="00000400000000000000" pitchFamily="2" charset="-78"/>
            </a:rPr>
            <a:t>سلامتی</a:t>
          </a:r>
          <a:endParaRPr lang="en-US" sz="8800" b="1" dirty="0">
            <a:solidFill>
              <a:schemeClr val="bg2"/>
            </a:solidFill>
            <a:cs typeface="B Arash" panose="00000400000000000000" pitchFamily="2" charset="-78"/>
          </a:endParaRPr>
        </a:p>
      </dgm:t>
    </dgm:pt>
    <dgm:pt modelId="{F364915C-01F7-487A-A9CA-116D5393D732}" type="parTrans" cxnId="{8C21B4D0-8EEE-4270-8203-7DF9E31CDC31}">
      <dgm:prSet/>
      <dgm:spPr/>
      <dgm:t>
        <a:bodyPr/>
        <a:lstStyle/>
        <a:p>
          <a:endParaRPr lang="en-US"/>
        </a:p>
      </dgm:t>
    </dgm:pt>
    <dgm:pt modelId="{DEB6AA8C-3E88-4238-8824-4A515F442B32}" type="sibTrans" cxnId="{8C21B4D0-8EEE-4270-8203-7DF9E31CDC31}">
      <dgm:prSet/>
      <dgm:spPr/>
      <dgm:t>
        <a:bodyPr/>
        <a:lstStyle/>
        <a:p>
          <a:endParaRPr lang="en-US"/>
        </a:p>
      </dgm:t>
    </dgm:pt>
    <dgm:pt modelId="{1CDF94B3-FA3F-4188-88DE-9040C843179A}">
      <dgm:prSet phldrT="[Text]" custT="1"/>
      <dgm:spPr/>
      <dgm:t>
        <a:bodyPr/>
        <a:lstStyle/>
        <a:p>
          <a:r>
            <a:rPr lang="fa-IR" sz="8800" dirty="0" smtClean="0">
              <a:solidFill>
                <a:srgbClr val="FF0000"/>
              </a:solidFill>
              <a:cs typeface="B Nazanin Outline" panose="00000400000000000000" pitchFamily="2" charset="-78"/>
            </a:rPr>
            <a:t>تلاش</a:t>
          </a:r>
          <a:endParaRPr lang="en-US" sz="8800" dirty="0">
            <a:solidFill>
              <a:srgbClr val="FF0000"/>
            </a:solidFill>
            <a:cs typeface="B Nazanin Outline" panose="00000400000000000000" pitchFamily="2" charset="-78"/>
          </a:endParaRPr>
        </a:p>
      </dgm:t>
    </dgm:pt>
    <dgm:pt modelId="{F520CB8C-FDBC-4C9F-85F7-427CAD630611}" type="parTrans" cxnId="{9C2449AE-0EA0-4F3F-887A-8D688926512E}">
      <dgm:prSet/>
      <dgm:spPr/>
      <dgm:t>
        <a:bodyPr/>
        <a:lstStyle/>
        <a:p>
          <a:endParaRPr lang="en-US"/>
        </a:p>
      </dgm:t>
    </dgm:pt>
    <dgm:pt modelId="{939C96BE-A8D4-497E-805C-955BDE8B21E4}" type="sibTrans" cxnId="{9C2449AE-0EA0-4F3F-887A-8D688926512E}">
      <dgm:prSet/>
      <dgm:spPr/>
      <dgm:t>
        <a:bodyPr/>
        <a:lstStyle/>
        <a:p>
          <a:endParaRPr lang="en-US"/>
        </a:p>
      </dgm:t>
    </dgm:pt>
    <dgm:pt modelId="{BEF5BEE8-2DF2-4EE5-BF6B-2716F0A69F5E}">
      <dgm:prSet phldrT="[Text]" custT="1"/>
      <dgm:spPr/>
      <dgm:t>
        <a:bodyPr/>
        <a:lstStyle/>
        <a:p>
          <a:r>
            <a:rPr lang="fa-IR" sz="7200" dirty="0" smtClean="0">
              <a:solidFill>
                <a:srgbClr val="FFC000"/>
              </a:solidFill>
              <a:cs typeface="B Nazanin Outline" panose="00000400000000000000" pitchFamily="2" charset="-78"/>
            </a:rPr>
            <a:t>مطالعه</a:t>
          </a:r>
          <a:endParaRPr lang="en-US" sz="7200" dirty="0">
            <a:solidFill>
              <a:srgbClr val="FFC000"/>
            </a:solidFill>
            <a:cs typeface="B Nazanin Outline" panose="00000400000000000000" pitchFamily="2" charset="-78"/>
          </a:endParaRPr>
        </a:p>
      </dgm:t>
    </dgm:pt>
    <dgm:pt modelId="{64EAFDFF-B7FE-4DCE-A662-AE6501E6FFF2}" type="parTrans" cxnId="{966D7016-7196-4D3B-9943-AD592DB9F1A1}">
      <dgm:prSet/>
      <dgm:spPr/>
      <dgm:t>
        <a:bodyPr/>
        <a:lstStyle/>
        <a:p>
          <a:endParaRPr lang="en-US"/>
        </a:p>
      </dgm:t>
    </dgm:pt>
    <dgm:pt modelId="{66E238FA-7897-4BA7-AD4E-342199AF41BE}" type="sibTrans" cxnId="{966D7016-7196-4D3B-9943-AD592DB9F1A1}">
      <dgm:prSet/>
      <dgm:spPr/>
      <dgm:t>
        <a:bodyPr/>
        <a:lstStyle/>
        <a:p>
          <a:endParaRPr lang="en-US"/>
        </a:p>
      </dgm:t>
    </dgm:pt>
    <dgm:pt modelId="{3F50E595-7D43-4233-8DC9-7CC8985C96E9}" type="pres">
      <dgm:prSet presAssocID="{C00B0E1E-50EA-4960-9EED-C6F8E70C4083}" presName="compositeShape" presStyleCnt="0">
        <dgm:presLayoutVars>
          <dgm:chMax val="7"/>
          <dgm:dir/>
          <dgm:resizeHandles val="exact"/>
        </dgm:presLayoutVars>
      </dgm:prSet>
      <dgm:spPr/>
    </dgm:pt>
    <dgm:pt modelId="{8CA1FDD4-2DC2-43BC-895B-5CB93E15D812}" type="pres">
      <dgm:prSet presAssocID="{5CD1A07B-7C21-4BBA-B352-99EA097604E3}" presName="circ1" presStyleLbl="vennNode1" presStyleIdx="0" presStyleCnt="3" custScaleY="87000" custLinFactNeighborX="1001" custLinFactNeighborY="-749"/>
      <dgm:spPr/>
      <dgm:t>
        <a:bodyPr/>
        <a:lstStyle/>
        <a:p>
          <a:endParaRPr lang="en-US"/>
        </a:p>
      </dgm:t>
    </dgm:pt>
    <dgm:pt modelId="{990BFA70-8BCE-4B10-ABD5-3D794D4B9D1B}" type="pres">
      <dgm:prSet presAssocID="{5CD1A07B-7C21-4BBA-B352-99EA097604E3}" presName="circ1Tx" presStyleLbl="revTx" presStyleIdx="0" presStyleCnt="0">
        <dgm:presLayoutVars>
          <dgm:chMax val="0"/>
          <dgm:chPref val="0"/>
          <dgm:bulletEnabled val="1"/>
        </dgm:presLayoutVars>
      </dgm:prSet>
      <dgm:spPr/>
      <dgm:t>
        <a:bodyPr/>
        <a:lstStyle/>
        <a:p>
          <a:endParaRPr lang="en-US"/>
        </a:p>
      </dgm:t>
    </dgm:pt>
    <dgm:pt modelId="{7CA12958-FB2E-44EB-B056-2F09F2FE8112}" type="pres">
      <dgm:prSet presAssocID="{1CDF94B3-FA3F-4188-88DE-9040C843179A}" presName="circ2" presStyleLbl="vennNode1" presStyleIdx="1" presStyleCnt="3" custLinFactNeighborX="1263" custLinFactNeighborY="307"/>
      <dgm:spPr/>
      <dgm:t>
        <a:bodyPr/>
        <a:lstStyle/>
        <a:p>
          <a:endParaRPr lang="en-US"/>
        </a:p>
      </dgm:t>
    </dgm:pt>
    <dgm:pt modelId="{AC2F842E-5CCA-4CF2-9074-52603BFA4EF7}" type="pres">
      <dgm:prSet presAssocID="{1CDF94B3-FA3F-4188-88DE-9040C843179A}" presName="circ2Tx" presStyleLbl="revTx" presStyleIdx="0" presStyleCnt="0">
        <dgm:presLayoutVars>
          <dgm:chMax val="0"/>
          <dgm:chPref val="0"/>
          <dgm:bulletEnabled val="1"/>
        </dgm:presLayoutVars>
      </dgm:prSet>
      <dgm:spPr/>
      <dgm:t>
        <a:bodyPr/>
        <a:lstStyle/>
        <a:p>
          <a:endParaRPr lang="en-US"/>
        </a:p>
      </dgm:t>
    </dgm:pt>
    <dgm:pt modelId="{E033A924-79CD-4239-88DC-A15A47909C19}" type="pres">
      <dgm:prSet presAssocID="{BEF5BEE8-2DF2-4EE5-BF6B-2716F0A69F5E}" presName="circ3" presStyleLbl="vennNode1" presStyleIdx="2" presStyleCnt="3"/>
      <dgm:spPr/>
      <dgm:t>
        <a:bodyPr/>
        <a:lstStyle/>
        <a:p>
          <a:endParaRPr lang="en-US"/>
        </a:p>
      </dgm:t>
    </dgm:pt>
    <dgm:pt modelId="{3465D138-0F22-4D5B-8502-660D0D20128B}" type="pres">
      <dgm:prSet presAssocID="{BEF5BEE8-2DF2-4EE5-BF6B-2716F0A69F5E}" presName="circ3Tx" presStyleLbl="revTx" presStyleIdx="0" presStyleCnt="0">
        <dgm:presLayoutVars>
          <dgm:chMax val="0"/>
          <dgm:chPref val="0"/>
          <dgm:bulletEnabled val="1"/>
        </dgm:presLayoutVars>
      </dgm:prSet>
      <dgm:spPr/>
      <dgm:t>
        <a:bodyPr/>
        <a:lstStyle/>
        <a:p>
          <a:endParaRPr lang="en-US"/>
        </a:p>
      </dgm:t>
    </dgm:pt>
  </dgm:ptLst>
  <dgm:cxnLst>
    <dgm:cxn modelId="{6E58C6D7-D478-457A-A878-0EDAC3EEE7EB}" type="presOf" srcId="{BEF5BEE8-2DF2-4EE5-BF6B-2716F0A69F5E}" destId="{E033A924-79CD-4239-88DC-A15A47909C19}" srcOrd="0" destOrd="0" presId="urn:microsoft.com/office/officeart/2005/8/layout/venn1"/>
    <dgm:cxn modelId="{9C2449AE-0EA0-4F3F-887A-8D688926512E}" srcId="{C00B0E1E-50EA-4960-9EED-C6F8E70C4083}" destId="{1CDF94B3-FA3F-4188-88DE-9040C843179A}" srcOrd="1" destOrd="0" parTransId="{F520CB8C-FDBC-4C9F-85F7-427CAD630611}" sibTransId="{939C96BE-A8D4-497E-805C-955BDE8B21E4}"/>
    <dgm:cxn modelId="{3B589D4A-4593-4ECD-8556-BC0100E5CEF8}" type="presOf" srcId="{BEF5BEE8-2DF2-4EE5-BF6B-2716F0A69F5E}" destId="{3465D138-0F22-4D5B-8502-660D0D20128B}" srcOrd="1" destOrd="0" presId="urn:microsoft.com/office/officeart/2005/8/layout/venn1"/>
    <dgm:cxn modelId="{8C21B4D0-8EEE-4270-8203-7DF9E31CDC31}" srcId="{C00B0E1E-50EA-4960-9EED-C6F8E70C4083}" destId="{5CD1A07B-7C21-4BBA-B352-99EA097604E3}" srcOrd="0" destOrd="0" parTransId="{F364915C-01F7-487A-A9CA-116D5393D732}" sibTransId="{DEB6AA8C-3E88-4238-8824-4A515F442B32}"/>
    <dgm:cxn modelId="{CADDA6CB-54D2-4FC5-88A8-7FFB6F2209F0}" type="presOf" srcId="{5CD1A07B-7C21-4BBA-B352-99EA097604E3}" destId="{8CA1FDD4-2DC2-43BC-895B-5CB93E15D812}" srcOrd="0" destOrd="0" presId="urn:microsoft.com/office/officeart/2005/8/layout/venn1"/>
    <dgm:cxn modelId="{EE192742-3AB0-464C-A8BD-6D77029595C9}" type="presOf" srcId="{1CDF94B3-FA3F-4188-88DE-9040C843179A}" destId="{7CA12958-FB2E-44EB-B056-2F09F2FE8112}" srcOrd="0" destOrd="0" presId="urn:microsoft.com/office/officeart/2005/8/layout/venn1"/>
    <dgm:cxn modelId="{7BEEEEF5-3969-47C1-8CBC-02DEE11096B7}" type="presOf" srcId="{1CDF94B3-FA3F-4188-88DE-9040C843179A}" destId="{AC2F842E-5CCA-4CF2-9074-52603BFA4EF7}" srcOrd="1" destOrd="0" presId="urn:microsoft.com/office/officeart/2005/8/layout/venn1"/>
    <dgm:cxn modelId="{54B0C63B-DC9A-4DE7-8FC6-AEF1C05B6D3B}" type="presOf" srcId="{C00B0E1E-50EA-4960-9EED-C6F8E70C4083}" destId="{3F50E595-7D43-4233-8DC9-7CC8985C96E9}" srcOrd="0" destOrd="0" presId="urn:microsoft.com/office/officeart/2005/8/layout/venn1"/>
    <dgm:cxn modelId="{909603DB-71C2-4F1C-B3DB-B5171DCCDCF6}" type="presOf" srcId="{5CD1A07B-7C21-4BBA-B352-99EA097604E3}" destId="{990BFA70-8BCE-4B10-ABD5-3D794D4B9D1B}" srcOrd="1" destOrd="0" presId="urn:microsoft.com/office/officeart/2005/8/layout/venn1"/>
    <dgm:cxn modelId="{966D7016-7196-4D3B-9943-AD592DB9F1A1}" srcId="{C00B0E1E-50EA-4960-9EED-C6F8E70C4083}" destId="{BEF5BEE8-2DF2-4EE5-BF6B-2716F0A69F5E}" srcOrd="2" destOrd="0" parTransId="{64EAFDFF-B7FE-4DCE-A662-AE6501E6FFF2}" sibTransId="{66E238FA-7897-4BA7-AD4E-342199AF41BE}"/>
    <dgm:cxn modelId="{47DD73E1-8526-4D27-A166-39085764F277}" type="presParOf" srcId="{3F50E595-7D43-4233-8DC9-7CC8985C96E9}" destId="{8CA1FDD4-2DC2-43BC-895B-5CB93E15D812}" srcOrd="0" destOrd="0" presId="urn:microsoft.com/office/officeart/2005/8/layout/venn1"/>
    <dgm:cxn modelId="{E8892009-29FD-4C1C-AE63-9CED0B083FD2}" type="presParOf" srcId="{3F50E595-7D43-4233-8DC9-7CC8985C96E9}" destId="{990BFA70-8BCE-4B10-ABD5-3D794D4B9D1B}" srcOrd="1" destOrd="0" presId="urn:microsoft.com/office/officeart/2005/8/layout/venn1"/>
    <dgm:cxn modelId="{0E2AD8F7-7D05-49AB-96B6-E77FF3224BB5}" type="presParOf" srcId="{3F50E595-7D43-4233-8DC9-7CC8985C96E9}" destId="{7CA12958-FB2E-44EB-B056-2F09F2FE8112}" srcOrd="2" destOrd="0" presId="urn:microsoft.com/office/officeart/2005/8/layout/venn1"/>
    <dgm:cxn modelId="{83A41B54-B780-4FB6-B94C-01E229C4F022}" type="presParOf" srcId="{3F50E595-7D43-4233-8DC9-7CC8985C96E9}" destId="{AC2F842E-5CCA-4CF2-9074-52603BFA4EF7}" srcOrd="3" destOrd="0" presId="urn:microsoft.com/office/officeart/2005/8/layout/venn1"/>
    <dgm:cxn modelId="{197078F7-A43E-41E3-AC65-54F01D21DAFB}" type="presParOf" srcId="{3F50E595-7D43-4233-8DC9-7CC8985C96E9}" destId="{E033A924-79CD-4239-88DC-A15A47909C19}" srcOrd="4" destOrd="0" presId="urn:microsoft.com/office/officeart/2005/8/layout/venn1"/>
    <dgm:cxn modelId="{81B019F8-6859-468E-B522-16431A0464C7}" type="presParOf" srcId="{3F50E595-7D43-4233-8DC9-7CC8985C96E9}" destId="{3465D138-0F22-4D5B-8502-660D0D20128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FAD44BD-DE41-409C-8CF6-7C31F51C39FC}" type="datetimeFigureOut">
              <a:rPr lang="en-US" smtClean="0"/>
              <a:pPr/>
              <a:t>4/15/2020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4D01E44-51B9-4872-AF11-248498C881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AD44BD-DE41-409C-8CF6-7C31F51C39FC}"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AD44BD-DE41-409C-8CF6-7C31F51C39FC}"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AD44BD-DE41-409C-8CF6-7C31F51C39FC}"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FAD44BD-DE41-409C-8CF6-7C31F51C39FC}"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D01E44-51B9-4872-AF11-248498C8819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AD44BD-DE41-409C-8CF6-7C31F51C39FC}"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FAD44BD-DE41-409C-8CF6-7C31F51C39FC}"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AD44BD-DE41-409C-8CF6-7C31F51C39FC}"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D44BD-DE41-409C-8CF6-7C31F51C39FC}"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AD44BD-DE41-409C-8CF6-7C31F51C39FC}"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D01E44-51B9-4872-AF11-248498C88198}" type="slidenum">
              <a:rPr lang="en-US" smtClean="0"/>
              <a:pPr/>
              <a:t>‹#›</a:t>
            </a:fld>
            <a:endParaRPr lang="en-US"/>
          </a:p>
        </p:txBody>
      </p:sp>
    </p:spTree>
  </p:cSld>
  <p:clrMapOvr>
    <a:masterClrMapping/>
  </p:clrMapOvr>
  <p:transition>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AD44BD-DE41-409C-8CF6-7C31F51C39FC}"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4D01E44-51B9-4872-AF11-248498C8819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sharpenSoften amount="-100000"/>
                    </a14:imgEffect>
                    <a14:imgEffect>
                      <a14:brightnessContrast bright="-46000"/>
                    </a14:imgEffect>
                  </a14:imgLayer>
                </a14:imgProps>
              </a:ext>
            </a:extLst>
          </a:blip>
          <a:srcRect/>
          <a:stretch>
            <a:fillRect l="-3000" r="-3000"/>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FAD44BD-DE41-409C-8CF6-7C31F51C39FC}" type="datetimeFigureOut">
              <a:rPr lang="en-US" smtClean="0"/>
              <a:pPr/>
              <a:t>4/15/2020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4D01E44-51B9-4872-AF11-248498C8819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newsflash/>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endParaRPr lang="fa-IR" b="1" dirty="0" smtClean="0"/>
          </a:p>
          <a:p>
            <a:endParaRPr lang="fa-IR" b="1" dirty="0" smtClean="0"/>
          </a:p>
          <a:p>
            <a:endParaRPr lang="fa-IR" b="1" dirty="0" smtClean="0"/>
          </a:p>
          <a:p>
            <a:pPr algn="ctr"/>
            <a:r>
              <a:rPr lang="fa-IR" sz="8000" b="1" dirty="0" smtClean="0">
                <a:solidFill>
                  <a:srgbClr val="FFFF00"/>
                </a:solidFill>
                <a:effectLst>
                  <a:outerShdw blurRad="38100" dist="38100" dir="2700000" algn="tl">
                    <a:srgbClr val="000000">
                      <a:alpha val="43137"/>
                    </a:srgbClr>
                  </a:outerShdw>
                </a:effectLst>
                <a:cs typeface="B Titr" panose="00000700000000000000" pitchFamily="2" charset="-78"/>
              </a:rPr>
              <a:t>فصل سوم:</a:t>
            </a:r>
          </a:p>
          <a:p>
            <a:pPr algn="ctr"/>
            <a:endParaRPr lang="fa-IR" sz="8000" b="1" dirty="0" smtClean="0">
              <a:solidFill>
                <a:srgbClr val="FFFF00"/>
              </a:solidFill>
              <a:effectLst>
                <a:outerShdw blurRad="38100" dist="38100" dir="2700000" algn="tl">
                  <a:srgbClr val="000000">
                    <a:alpha val="43137"/>
                  </a:srgbClr>
                </a:outerShdw>
              </a:effectLst>
              <a:cs typeface="B Titr" panose="00000700000000000000" pitchFamily="2" charset="-78"/>
            </a:endParaRPr>
          </a:p>
          <a:p>
            <a:pPr algn="ctr"/>
            <a:r>
              <a:rPr lang="fa-IR" sz="7200" b="1" dirty="0" smtClean="0">
                <a:effectLst>
                  <a:outerShdw blurRad="38100" dist="38100" dir="2700000" algn="tl">
                    <a:srgbClr val="000000">
                      <a:alpha val="43137"/>
                    </a:srgbClr>
                  </a:outerShdw>
                </a:effectLst>
                <a:cs typeface="B Titr" panose="00000700000000000000" pitchFamily="2" charset="-78"/>
              </a:rPr>
              <a:t>نظام نوشتاری زبان فارسی</a:t>
            </a:r>
            <a:endParaRPr lang="en-US" sz="7200" b="1" dirty="0" smtClean="0">
              <a:effectLst>
                <a:outerShdw blurRad="38100" dist="38100" dir="2700000" algn="tl">
                  <a:srgbClr val="000000">
                    <a:alpha val="43137"/>
                  </a:srgbClr>
                </a:outerShdw>
              </a:effectLst>
              <a:cs typeface="B Titr" panose="00000700000000000000" pitchFamily="2" charset="-78"/>
            </a:endParaRPr>
          </a:p>
          <a:p>
            <a:pPr algn="ctr"/>
            <a:endParaRPr lang="en-US" sz="5400" b="1" dirty="0" smtClean="0">
              <a:effectLst>
                <a:outerShdw blurRad="38100" dist="38100" dir="2700000" algn="tl">
                  <a:srgbClr val="000000">
                    <a:alpha val="43137"/>
                  </a:srgbClr>
                </a:outerShdw>
              </a:effectLst>
              <a:cs typeface="B Titr" panose="00000700000000000000" pitchFamily="2" charset="-78"/>
            </a:endParaRPr>
          </a:p>
          <a:p>
            <a:pPr algn="ctr"/>
            <a:endParaRPr lang="fa-IR" sz="5400" b="1" dirty="0" smtClean="0">
              <a:effectLst>
                <a:outerShdw blurRad="38100" dist="38100" dir="2700000" algn="tl">
                  <a:srgbClr val="000000">
                    <a:alpha val="43137"/>
                  </a:srgbClr>
                </a:outerShdw>
              </a:effectLst>
              <a:cs typeface="B Titr" panose="00000700000000000000" pitchFamily="2" charset="-78"/>
            </a:endParaRPr>
          </a:p>
          <a:p>
            <a:pPr algn="ctr"/>
            <a:endParaRPr lang="fa-IR" b="1" dirty="0" smtClean="0"/>
          </a:p>
          <a:p>
            <a:pPr algn="ctr"/>
            <a:endParaRPr lang="fa-IR" b="1" dirty="0" smtClean="0"/>
          </a:p>
          <a:p>
            <a:pPr algn="ctr"/>
            <a:endParaRPr lang="fa-IR" b="1" dirty="0" smtClean="0"/>
          </a:p>
          <a:p>
            <a:pPr algn="ctr"/>
            <a:endParaRPr lang="en-US" b="1" dirty="0"/>
          </a:p>
        </p:txBody>
      </p:sp>
    </p:spTree>
  </p:cSld>
  <p:clrMapOvr>
    <a:masterClrMapping/>
  </p:clrMapOvr>
  <p:transition spd="slow" advTm="8000">
    <p:newsflash/>
    <p:sndAc>
      <p:stSnd>
        <p:snd r:embed="rId2"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r>
              <a:rPr lang="fa-IR" sz="2800" b="1" i="1" dirty="0" smtClean="0">
                <a:solidFill>
                  <a:schemeClr val="bg2"/>
                </a:solidFill>
                <a:latin typeface="Arial" pitchFamily="34" charset="0"/>
                <a:cs typeface="Arial" pitchFamily="34" charset="0"/>
              </a:rPr>
              <a:t>3-5 قواعد رسم الخطی و اصول نشانه گذاری در نظام نوشتاری فارسی</a:t>
            </a:r>
          </a:p>
          <a:p>
            <a:pPr algn="r"/>
            <a:endParaRPr lang="fa-IR" sz="2800" b="1" i="1" dirty="0" smtClean="0">
              <a:solidFill>
                <a:schemeClr val="bg2"/>
              </a:solidFill>
              <a:latin typeface="Arial" pitchFamily="34" charset="0"/>
              <a:cs typeface="Arial" pitchFamily="34" charset="0"/>
            </a:endParaRPr>
          </a:p>
          <a:p>
            <a:pPr algn="r"/>
            <a:r>
              <a:rPr lang="fa-IR" i="1" dirty="0" smtClean="0">
                <a:latin typeface="Arial" pitchFamily="34" charset="0"/>
                <a:cs typeface="Arial" pitchFamily="34" charset="0"/>
              </a:rPr>
              <a:t>قواعد رسم الخطی به صورت املایی زبان بویژه کلمات زبان و اصول نشانه گذاری به چگونگی استفاده از علائم ویژه زبان مکتوب مثل ویرگول وگیومه و نقطه و... میپردازد.</a:t>
            </a:r>
          </a:p>
          <a:p>
            <a:pPr algn="r"/>
            <a:r>
              <a:rPr lang="fa-IR" sz="3200" b="1" i="1" dirty="0" smtClean="0">
                <a:solidFill>
                  <a:schemeClr val="bg2"/>
                </a:solidFill>
                <a:latin typeface="Arial" pitchFamily="34" charset="0"/>
                <a:cs typeface="Arial" pitchFamily="34" charset="0"/>
              </a:rPr>
              <a:t>3-5-1 قواعد رسم الخط زبان نوشتاری فارسی</a:t>
            </a:r>
          </a:p>
          <a:p>
            <a:pPr algn="r"/>
            <a:r>
              <a:rPr lang="fa-IR" i="1" dirty="0" smtClean="0">
                <a:latin typeface="Arial" pitchFamily="34" charset="0"/>
                <a:cs typeface="Arial" pitchFamily="34" charset="0"/>
              </a:rPr>
              <a:t>1.واژه های که شکل واحدی دارند مثل کتاب به همان صورتی که مورد توافق عمومی فارسی زبانان است نوشته میشوند.</a:t>
            </a:r>
          </a:p>
          <a:p>
            <a:pPr algn="r"/>
            <a:r>
              <a:rPr lang="fa-IR" i="1" dirty="0" smtClean="0">
                <a:latin typeface="Arial" pitchFamily="34" charset="0"/>
                <a:cs typeface="Arial" pitchFamily="34" charset="0"/>
              </a:rPr>
              <a:t>2.در مورد انتخاب واژه های که دو یا چند شکل مکتوب دارند ملاکهای زیر در نظر گرفته شود:</a:t>
            </a:r>
          </a:p>
          <a:p>
            <a:pPr algn="r"/>
            <a:r>
              <a:rPr lang="fa-IR" i="1" dirty="0" smtClean="0">
                <a:latin typeface="Arial" pitchFamily="34" charset="0"/>
                <a:cs typeface="Arial" pitchFamily="34" charset="0"/>
              </a:rPr>
              <a:t>الف)انتخاب احسن گذینش بهینه ای است که سهولت امر آموزش را تامین کند </a:t>
            </a:r>
          </a:p>
          <a:p>
            <a:pPr algn="r"/>
            <a:r>
              <a:rPr lang="fa-IR" i="1" dirty="0" smtClean="0">
                <a:latin typeface="Arial" pitchFamily="34" charset="0"/>
                <a:cs typeface="Arial" pitchFamily="34" charset="0"/>
              </a:rPr>
              <a:t>ب)انتخاب احسن یک صورت کلمه به معنی نفی گونه های مکتوب دیگر آن نیست.</a:t>
            </a:r>
          </a:p>
          <a:p>
            <a:pPr algn="r"/>
            <a:r>
              <a:rPr lang="fa-IR" i="1" dirty="0" smtClean="0">
                <a:latin typeface="Arial" pitchFamily="34" charset="0"/>
                <a:cs typeface="Arial" pitchFamily="34" charset="0"/>
              </a:rPr>
              <a:t>ج)بخش عمده رسم الخط بر جدا نویسی تکیه دارد. </a:t>
            </a:r>
            <a:endParaRPr lang="en-US" i="1" dirty="0">
              <a:latin typeface="Arial" pitchFamily="34" charset="0"/>
              <a:cs typeface="Arial" pitchFamily="34" charset="0"/>
            </a:endParaRPr>
          </a:p>
        </p:txBody>
      </p:sp>
    </p:spTree>
  </p:cSld>
  <p:clrMapOvr>
    <a:masterClrMapping/>
  </p:clrMapOvr>
  <p:transition spd="slow" advClick="0" advTm="8000">
    <p:whee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036496" cy="6624736"/>
          </a:xfrm>
        </p:spPr>
        <p:txBody>
          <a:bodyPr/>
          <a:lstStyle/>
          <a:p>
            <a:pPr algn="r"/>
            <a:r>
              <a:rPr lang="fa-IR" sz="3600" b="1" i="1" dirty="0" smtClean="0">
                <a:solidFill>
                  <a:schemeClr val="bg2"/>
                </a:solidFill>
              </a:rPr>
              <a:t>2-3-5 اصول نشانه گذاری در زبان فارسی</a:t>
            </a:r>
          </a:p>
          <a:p>
            <a:pPr algn="r"/>
            <a:r>
              <a:rPr lang="fa-IR" i="1" dirty="0" smtClean="0"/>
              <a:t>نشانه گذاری استفاده از مجموعه علامتهای است که در زبان نوشتاری برای نشان دادن حالات درونی نویسنده و تعیین کیفیت کلام در حالات تعجب و امر و پرسش و مکث و ... به کار برده میشود.</a:t>
            </a:r>
          </a:p>
          <a:p>
            <a:pPr algn="r"/>
            <a:r>
              <a:rPr lang="fa-IR" b="1" i="1" dirty="0" smtClean="0"/>
              <a:t>کارکردهای نشانه گذاری</a:t>
            </a:r>
          </a:p>
          <a:p>
            <a:pPr algn="r"/>
            <a:r>
              <a:rPr lang="fa-IR" i="1" dirty="0" smtClean="0"/>
              <a:t>الف)نشانه ها ابزاری مناسب در دست نویسنده هستند که از آنها به جای مواردی چون تکیه و آهنگ در زبان گفتاری سود میجویند.</a:t>
            </a:r>
          </a:p>
          <a:p>
            <a:pPr algn="r"/>
            <a:r>
              <a:rPr lang="fa-IR" i="1" dirty="0" smtClean="0"/>
              <a:t>ب)نشانه گذاری از لحاظ دستوری میتواند نشان دهنده پایان خبر¸اتصال یا جداسازی¸نقل قول یا مواردی از این قبیل باشد.</a:t>
            </a:r>
          </a:p>
          <a:p>
            <a:pPr algn="r"/>
            <a:r>
              <a:rPr lang="fa-IR" i="1" dirty="0" smtClean="0"/>
              <a:t>ج)نشانه گذاری باعث میشود خواننده بخصوص خواننده مبتدی صحیح تر و باسهولت بیشتری نوشته ها را بخوانند و مفاهیم آن را راحت تر درک نمایند.</a:t>
            </a:r>
            <a:endParaRPr lang="en-US" i="1" dirty="0"/>
          </a:p>
        </p:txBody>
      </p:sp>
    </p:spTree>
  </p:cSld>
  <p:clrMapOvr>
    <a:masterClrMapping/>
  </p:clrMapOvr>
  <p:transition spd="slow" advClick="0" advTm="8000">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r"/>
            <a:r>
              <a:rPr lang="fa-IR" sz="3600" b="1" i="1" dirty="0" smtClean="0">
                <a:solidFill>
                  <a:schemeClr val="bg2"/>
                </a:solidFill>
              </a:rPr>
              <a:t>مهمترین نشانه های نظان نوشتاری فارسی</a:t>
            </a:r>
          </a:p>
          <a:p>
            <a:pPr algn="r">
              <a:buNone/>
            </a:pPr>
            <a:r>
              <a:rPr lang="fa-IR" i="1" u="sng" dirty="0" smtClean="0"/>
              <a:t>1.نقطه(.)</a:t>
            </a:r>
            <a:r>
              <a:rPr lang="fa-IR" i="1" dirty="0" smtClean="0"/>
              <a:t>.نقش این علامت در متون نوشتاری جدا کردن جمله ها و جای مکث در جمله و پایان جمله خبری و در مواردی برای مخفف سازی به کار میرود.</a:t>
            </a:r>
          </a:p>
          <a:p>
            <a:pPr algn="r">
              <a:buNone/>
            </a:pPr>
            <a:r>
              <a:rPr lang="fa-IR" i="1" u="sng" dirty="0" smtClean="0"/>
              <a:t>2)ویرگول(¸)</a:t>
            </a:r>
            <a:r>
              <a:rPr lang="fa-IR" i="1" dirty="0" smtClean="0"/>
              <a:t>. نقش آن ایجاد فاصله بین دو بخش جمله و جلوگیری از بد خوانی  است.</a:t>
            </a:r>
          </a:p>
          <a:p>
            <a:pPr algn="r">
              <a:buNone/>
            </a:pPr>
            <a:r>
              <a:rPr lang="fa-IR" i="1" u="sng" dirty="0" smtClean="0"/>
              <a:t>3.نقطه ویرگول(;)</a:t>
            </a:r>
            <a:r>
              <a:rPr lang="fa-IR" i="1" dirty="0" smtClean="0"/>
              <a:t>. نشانه درنگ و مکثی است که در جمله وجود دارد.</a:t>
            </a:r>
          </a:p>
          <a:p>
            <a:pPr algn="r">
              <a:buNone/>
            </a:pPr>
            <a:r>
              <a:rPr lang="fa-IR" i="1" u="sng" dirty="0" smtClean="0"/>
              <a:t>4.دو نقطه(:)</a:t>
            </a:r>
            <a:r>
              <a:rPr lang="fa-IR" i="1" dirty="0" smtClean="0"/>
              <a:t>. اگر بخواهیم گفته کسی را نقل کنیم یا در متون نمایشی جلوه اسم شخصیتها یا اگر بخواهیم برای مطلبی شاهد و نمونه بیاوریم از این نشانه استفاده میکنیم.</a:t>
            </a:r>
          </a:p>
          <a:p>
            <a:pPr algn="r">
              <a:buNone/>
            </a:pPr>
            <a:r>
              <a:rPr lang="fa-IR" i="1" u="sng" dirty="0" smtClean="0"/>
              <a:t>5.گیومه(«»)</a:t>
            </a:r>
            <a:r>
              <a:rPr lang="fa-IR" i="1" dirty="0" smtClean="0"/>
              <a:t>. برای تکرار سخن کسی بدون تغیر آن و برجسته کردن اصطلاتح یا واژه از این نشانه استفاده میکنیم.</a:t>
            </a:r>
          </a:p>
          <a:p>
            <a:pPr algn="r">
              <a:buNone/>
            </a:pPr>
            <a:r>
              <a:rPr lang="fa-IR" i="1" u="sng" dirty="0" smtClean="0"/>
              <a:t>6.پرانتز یا کمان (())</a:t>
            </a:r>
            <a:r>
              <a:rPr lang="fa-IR" i="1" dirty="0" smtClean="0"/>
              <a:t>.در متن معنی یا و یعنی را مدهد و برای اسم سابق شهرها و... یاسال وقوع حوادث و نشانه های اختصاری از آن استفاده میکنیم.</a:t>
            </a:r>
            <a:endParaRPr lang="fa-IR" i="1" u="sng" dirty="0" smtClean="0"/>
          </a:p>
          <a:p>
            <a:pPr algn="r">
              <a:buNone/>
            </a:pPr>
            <a:endParaRPr lang="en-US" i="1" u="sng" dirty="0"/>
          </a:p>
        </p:txBody>
      </p:sp>
    </p:spTree>
  </p:cSld>
  <p:clrMapOvr>
    <a:masterClrMapping/>
  </p:clrMapOvr>
  <p:transition spd="slow" advClick="0" advTm="8000">
    <p:spli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038872"/>
          </a:xfrm>
        </p:spPr>
        <p:txBody>
          <a:bodyPr>
            <a:normAutofit/>
          </a:bodyPr>
          <a:lstStyle/>
          <a:p>
            <a:pPr algn="r"/>
            <a:r>
              <a:rPr lang="fa-IR" i="1" u="sng" dirty="0" smtClean="0"/>
              <a:t>7.نشانه پرسشی(?)</a:t>
            </a:r>
            <a:r>
              <a:rPr lang="fa-IR" i="1" dirty="0" smtClean="0"/>
              <a:t>. به جای آهنگ خیزلن در جمله های پرسشی به کار میرود.</a:t>
            </a:r>
          </a:p>
          <a:p>
            <a:pPr algn="r"/>
            <a:r>
              <a:rPr lang="fa-IR" i="1" u="sng" dirty="0" smtClean="0"/>
              <a:t>8.نشانه عاطفی(!)</a:t>
            </a:r>
            <a:r>
              <a:rPr lang="fa-IR" i="1" dirty="0" smtClean="0"/>
              <a:t>. در پایان جمله های که نشان دهنده حالات عاطفی مانند تعجب یا تحسین و تاسف و ... می آید. </a:t>
            </a:r>
          </a:p>
          <a:p>
            <a:pPr algn="r">
              <a:buNone/>
            </a:pPr>
            <a:r>
              <a:rPr lang="fa-IR" i="1" u="sng" dirty="0" smtClean="0"/>
              <a:t>9.خط فاصله</a:t>
            </a:r>
            <a:r>
              <a:rPr lang="fa-IR" i="1" dirty="0" smtClean="0"/>
              <a:t>( _ ).در شرایطی که قسمتی از یک ترکیب واژه گانی در یک سطر و قسمت دیگر آن در سطر دیگر و جمله های معترضه و گاهی به جای واژه تا برای نشاندادن فاصله زمانی و تقسیم بندی مطالب بعد از اعداد و حروف الفبا و پیوند دادن بعضی از اسمها به کار میرود.</a:t>
            </a:r>
          </a:p>
          <a:p>
            <a:pPr algn="r">
              <a:buNone/>
            </a:pPr>
            <a:r>
              <a:rPr lang="fa-IR" i="1" u="sng" dirty="0" smtClean="0"/>
              <a:t>10.نشانه تعلیق(...)</a:t>
            </a:r>
            <a:r>
              <a:rPr lang="fa-IR" i="1" dirty="0" smtClean="0"/>
              <a:t>. این علامت نشان دهنده بریدگی است و در مواردی که ذکر مطلب تا پایان ضروری نباشد و خذف کلمات مغایر با عطف کلام و حذف کلمات مقدس به کار میرود.</a:t>
            </a:r>
          </a:p>
          <a:p>
            <a:pPr algn="r">
              <a:buNone/>
            </a:pPr>
            <a:r>
              <a:rPr lang="fa-IR" i="1" u="sng" dirty="0" smtClean="0"/>
              <a:t>11.نشانه تکرار(˝)</a:t>
            </a:r>
            <a:r>
              <a:rPr lang="fa-IR" i="1" dirty="0" smtClean="0"/>
              <a:t>.برای صرفه جویی در وقت جلوگیری از تکرار کلمات به کار میرود.</a:t>
            </a:r>
          </a:p>
          <a:p>
            <a:pPr algn="r">
              <a:buNone/>
            </a:pPr>
            <a:r>
              <a:rPr lang="fa-IR" i="1" u="sng" dirty="0" smtClean="0"/>
              <a:t>12.پیکان( )</a:t>
            </a:r>
            <a:r>
              <a:rPr lang="fa-IR" i="1" dirty="0" smtClean="0"/>
              <a:t>.نویسنده بخواهدخواننده رامتوجه سازد مطلب درصفحه بعداست</a:t>
            </a:r>
            <a:endParaRPr lang="en-US" i="1" u="sng" dirty="0"/>
          </a:p>
        </p:txBody>
      </p:sp>
      <p:cxnSp>
        <p:nvCxnSpPr>
          <p:cNvPr id="5" name="Straight Arrow Connector 4"/>
          <p:cNvCxnSpPr/>
          <p:nvPr/>
        </p:nvCxnSpPr>
        <p:spPr>
          <a:xfrm rot="10800000">
            <a:off x="7286644" y="614364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Click="0" advTm="8000">
    <p:spli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r>
              <a:rPr lang="fa-IR" sz="3200" b="1" dirty="0" smtClean="0">
                <a:solidFill>
                  <a:schemeClr val="bg2"/>
                </a:solidFill>
              </a:rPr>
              <a:t>3-6 انواع خطوط خوشنویسی فارسی</a:t>
            </a:r>
          </a:p>
          <a:p>
            <a:pPr algn="r"/>
            <a:r>
              <a:rPr lang="fa-IR" dirty="0" smtClean="0"/>
              <a:t>آموزش خوشنویسی در دوره ابتدایی از اهمیت ویژه ای برخوردار است.</a:t>
            </a:r>
          </a:p>
          <a:p>
            <a:pPr algn="r"/>
            <a:endParaRPr lang="fa-IR" dirty="0" smtClean="0"/>
          </a:p>
          <a:p>
            <a:pPr algn="r"/>
            <a:r>
              <a:rPr lang="fa-IR" sz="3200" b="1" i="1" dirty="0" smtClean="0">
                <a:solidFill>
                  <a:schemeClr val="bg2"/>
                </a:solidFill>
              </a:rPr>
              <a:t>انواع خطوط خوشنویسی فارسی</a:t>
            </a:r>
          </a:p>
          <a:p>
            <a:pPr algn="r"/>
            <a:r>
              <a:rPr lang="fa-IR" b="1" dirty="0" smtClean="0">
                <a:solidFill>
                  <a:srgbClr val="00B0F0"/>
                </a:solidFill>
              </a:rPr>
              <a:t>3-6-1 خط نسخ و خط ثلث</a:t>
            </a:r>
          </a:p>
          <a:p>
            <a:pPr algn="r"/>
            <a:r>
              <a:rPr lang="fa-IR" sz="3200" dirty="0" smtClean="0"/>
              <a:t>خط نسخ از قرن سوم تا حدود قرن نهم هجری به همراه خط ثلث رایجترین نوع خطوط خوشنویسی در میان ایرانیان بوده اند. این دو نوع خط در واقع نوع خوشنویسی برای خط قرآن هستند و بیشتر در میان کشورهای عرب زبان مورد استفاده قرار میگرفت که این خطوط در زبان فارسی فاقد علائم فتحه و کسره و ضمه میباشد و مبتکر آن ابن مقله بیضاوی شیرازی است که آن را از خط کوفی استخراج کرده است.امروزه از این خط برای تزیین و نوشتن کتیبه های مساجد مورد استفاده قرار میگیرد.</a:t>
            </a:r>
            <a:endParaRPr lang="en-US" sz="3200" dirty="0"/>
          </a:p>
        </p:txBody>
      </p:sp>
    </p:spTree>
  </p:cSld>
  <p:clrMapOvr>
    <a:masterClrMapping/>
  </p:clrMapOvr>
  <p:transition spd="slow" advClick="0" advTm="8000">
    <p:split orient="ver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lstStyle/>
          <a:p>
            <a:pPr algn="r"/>
            <a:r>
              <a:rPr lang="fa-IR" sz="3200" b="1" dirty="0" smtClean="0">
                <a:solidFill>
                  <a:srgbClr val="FFFF00"/>
                </a:solidFill>
              </a:rPr>
              <a:t>3-6-2 خط نستعلیق</a:t>
            </a:r>
          </a:p>
          <a:p>
            <a:pPr algn="r"/>
            <a:r>
              <a:rPr lang="fa-IR" dirty="0" smtClean="0"/>
              <a:t>این خط در قرن هفتم هجری به وجود آمده است که به آن تعلیق میگفتند. این خط از پیچیدگی زیادی برخوردار بود به همین دلیل زیاد دوام نیاورد وخوشنویسان از ترکیب خط نسخ و تعلیق خط نستخعلیق را به وجود آوردند که بعدها به اسم خط نستعلیق معروف شد و این خط در قرن یازدهم به اوج تکامل خود رسید و پایه گذار آن عمادالحسنی قزوینی مشهور به میر عماد بوده است. </a:t>
            </a:r>
          </a:p>
          <a:p>
            <a:pPr algn="r"/>
            <a:r>
              <a:rPr lang="fa-IR" sz="2800" b="1" dirty="0" smtClean="0">
                <a:solidFill>
                  <a:srgbClr val="FFFF00"/>
                </a:solidFill>
              </a:rPr>
              <a:t>3-6-3 آموزش درست نویسی و خوش نویسی در دوره دبستان </a:t>
            </a:r>
          </a:p>
          <a:p>
            <a:pPr algn="r"/>
            <a:r>
              <a:rPr lang="fa-IR" b="1" dirty="0" smtClean="0"/>
              <a:t>اصول درست نوشتن در پایه اول دبستان.</a:t>
            </a:r>
          </a:p>
          <a:p>
            <a:pPr algn="r"/>
            <a:r>
              <a:rPr lang="fa-IR" b="1" dirty="0" smtClean="0"/>
              <a:t>1.</a:t>
            </a:r>
            <a:r>
              <a:rPr lang="fa-IR" dirty="0" smtClean="0"/>
              <a:t>روش به دست گرفتن قلم</a:t>
            </a:r>
          </a:p>
          <a:p>
            <a:pPr algn="r"/>
            <a:r>
              <a:rPr lang="fa-IR" b="1" dirty="0" smtClean="0"/>
              <a:t>2.</a:t>
            </a:r>
            <a:r>
              <a:rPr lang="fa-IR" dirty="0" smtClean="0"/>
              <a:t>روش نشستن در هنگام نوشتن</a:t>
            </a:r>
          </a:p>
          <a:p>
            <a:pPr algn="r"/>
            <a:r>
              <a:rPr lang="fa-IR" b="1" dirty="0" smtClean="0"/>
              <a:t>3.</a:t>
            </a:r>
            <a:r>
              <a:rPr lang="fa-IR" dirty="0" smtClean="0"/>
              <a:t>فاصله چشم از کاغذ و روش قرار دادن کاغذ</a:t>
            </a:r>
          </a:p>
          <a:p>
            <a:pPr algn="r"/>
            <a:r>
              <a:rPr lang="fa-IR" b="1" dirty="0" smtClean="0"/>
              <a:t>4.</a:t>
            </a:r>
            <a:r>
              <a:rPr lang="fa-IR" dirty="0" smtClean="0"/>
              <a:t>میزان نور در هنگام نوشتن</a:t>
            </a:r>
            <a:endParaRPr lang="en-US" b="1" dirty="0"/>
          </a:p>
        </p:txBody>
      </p:sp>
    </p:spTree>
  </p:cSld>
  <p:clrMapOvr>
    <a:masterClrMapping/>
  </p:clrMapOvr>
  <p:transition spd="slow" advClick="0" advTm="8000">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36496" cy="6858000"/>
          </a:xfrm>
        </p:spPr>
        <p:txBody>
          <a:bodyPr/>
          <a:lstStyle/>
          <a:p>
            <a:pPr algn="r"/>
            <a:r>
              <a:rPr lang="fa-IR" sz="3200" b="1" dirty="0" smtClean="0">
                <a:solidFill>
                  <a:srgbClr val="FFFF00"/>
                </a:solidFill>
              </a:rPr>
              <a:t>آموزش خوشنویسی در پایه دوم دبستان</a:t>
            </a:r>
          </a:p>
          <a:p>
            <a:pPr algn="r"/>
            <a:r>
              <a:rPr lang="fa-IR" sz="3600" dirty="0" smtClean="0"/>
              <a:t>مناسب ترین رسم الخطی که میتواند برای خوشنویسی مورد استفاده دانش آموزان قرار گیرد نستعلیق تحریری است که دانش آموزان در نوشته های روزمره مثل نوشتن نامه و پرکردن فرمها و ... مورد استفاده قرار میدهند .بهترین وسیله برای نوشتن در دوره ابتدایی مداد است و از کلاس سوم به بعد میتوان از خودکار استفاده کرد. </a:t>
            </a:r>
            <a:endParaRPr lang="en-US" sz="3600" dirty="0"/>
          </a:p>
        </p:txBody>
      </p:sp>
    </p:spTree>
  </p:cSld>
  <p:clrMapOvr>
    <a:masterClrMapping/>
  </p:clrMapOvr>
  <p:transition spd="slow" advClick="0" advTm="8000">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755576" y="285728"/>
            <a:ext cx="7816952" cy="1500198"/>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fa-IR" sz="3200" b="1" dirty="0" smtClean="0">
                <a:solidFill>
                  <a:srgbClr val="FF0000"/>
                </a:solidFill>
              </a:rPr>
              <a:t>آموزش مهارت های زبانی در دوره دبستان </a:t>
            </a:r>
            <a:endParaRPr lang="en-US" sz="3200" b="1" dirty="0">
              <a:solidFill>
                <a:srgbClr val="FF0000"/>
              </a:solidFill>
            </a:endParaRPr>
          </a:p>
        </p:txBody>
      </p:sp>
      <p:sp>
        <p:nvSpPr>
          <p:cNvPr id="5" name="Up Ribbon 4"/>
          <p:cNvSpPr/>
          <p:nvPr/>
        </p:nvSpPr>
        <p:spPr>
          <a:xfrm>
            <a:off x="107504" y="3214686"/>
            <a:ext cx="8928992" cy="2878610"/>
          </a:xfrm>
          <a:prstGeom prst="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smtClean="0">
                <a:solidFill>
                  <a:schemeClr val="accent5">
                    <a:lumMod val="10000"/>
                  </a:schemeClr>
                </a:solidFill>
              </a:rPr>
              <a:t>مهارت های زبان شفاهی و نقش آنها در دوره دبستان </a:t>
            </a:r>
            <a:endParaRPr lang="en-US" sz="3200" b="1" dirty="0">
              <a:solidFill>
                <a:schemeClr val="accent5">
                  <a:lumMod val="10000"/>
                </a:schemeClr>
              </a:solidFill>
            </a:endParaRPr>
          </a:p>
        </p:txBody>
      </p:sp>
    </p:spTree>
  </p:cSld>
  <p:clrMapOvr>
    <a:masterClrMapping/>
  </p:clrMapOvr>
  <p:transition spd="slow" advClick="0" advTm="8000">
    <p:strip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r>
              <a:rPr lang="fa-IR" sz="2800" b="1" dirty="0" smtClean="0">
                <a:solidFill>
                  <a:schemeClr val="bg2"/>
                </a:solidFill>
              </a:rPr>
              <a:t>4-1 مهارت های زبانی و نقش آن در پیشبرد اهداف آموزشی</a:t>
            </a:r>
          </a:p>
          <a:p>
            <a:pPr algn="r"/>
            <a:r>
              <a:rPr lang="fa-IR" dirty="0" smtClean="0"/>
              <a:t>به مهارتهای صحبت کردن و نوشتن مهارت های تولیدی و به مهارتهای گوش دادن و خواندن مهارت های ادراکی یا دریافتی زبان میگویند. توجه کافی به تقویت و افزایش این چهار مهارت لازمه هر برنامه آموزشی است. </a:t>
            </a:r>
          </a:p>
          <a:p>
            <a:pPr algn="r"/>
            <a:r>
              <a:rPr lang="fa-IR" sz="3200" b="1" dirty="0" smtClean="0">
                <a:solidFill>
                  <a:schemeClr val="bg2"/>
                </a:solidFill>
              </a:rPr>
              <a:t>4-2 مهارت های گفتاری(گوش دادن و صحبت کردن)</a:t>
            </a:r>
          </a:p>
          <a:p>
            <a:pPr algn="r"/>
            <a:r>
              <a:rPr lang="fa-IR" dirty="0" smtClean="0"/>
              <a:t>این در مهارت نخستین مهارت های زبانی به حساب می آیند. </a:t>
            </a:r>
          </a:p>
          <a:p>
            <a:pPr algn="r"/>
            <a:r>
              <a:rPr lang="fa-IR" b="1" dirty="0" smtClean="0"/>
              <a:t>گوش دادن.</a:t>
            </a:r>
            <a:r>
              <a:rPr lang="fa-IR" dirty="0" smtClean="0"/>
              <a:t>  گوش دادن دارای چهار مرحله است </a:t>
            </a:r>
          </a:p>
          <a:p>
            <a:pPr algn="r"/>
            <a:r>
              <a:rPr lang="fa-IR" dirty="0" smtClean="0"/>
              <a:t> </a:t>
            </a:r>
            <a:r>
              <a:rPr lang="fa-IR" dirty="0" smtClean="0">
                <a:solidFill>
                  <a:schemeClr val="bg2"/>
                </a:solidFill>
              </a:rPr>
              <a:t>1-شنیدن</a:t>
            </a:r>
            <a:r>
              <a:rPr lang="fa-IR" b="1" dirty="0" smtClean="0"/>
              <a:t>:  </a:t>
            </a:r>
            <a:r>
              <a:rPr lang="fa-IR" i="1" dirty="0" smtClean="0"/>
              <a:t>احساس آواهای زبانی و تمییز دادن آنها از هم </a:t>
            </a:r>
          </a:p>
          <a:p>
            <a:pPr algn="r"/>
            <a:r>
              <a:rPr lang="fa-IR" i="1" dirty="0" smtClean="0">
                <a:solidFill>
                  <a:schemeClr val="bg2"/>
                </a:solidFill>
              </a:rPr>
              <a:t>2-دقت و تمرکز حواس </a:t>
            </a:r>
            <a:r>
              <a:rPr lang="fa-IR" i="1" dirty="0" smtClean="0"/>
              <a:t>:تمرکز بر منبع پیام و خود پیام</a:t>
            </a:r>
          </a:p>
          <a:p>
            <a:pPr algn="r"/>
            <a:r>
              <a:rPr lang="fa-IR" i="1" dirty="0" smtClean="0">
                <a:solidFill>
                  <a:schemeClr val="bg2"/>
                </a:solidFill>
              </a:rPr>
              <a:t>3-دریافت</a:t>
            </a:r>
            <a:r>
              <a:rPr lang="fa-IR" i="1" dirty="0" smtClean="0"/>
              <a:t> :  فهم و ادراک اولیه پیام شامل درک معنای واژه ها و جمله ها</a:t>
            </a:r>
          </a:p>
          <a:p>
            <a:pPr algn="r"/>
            <a:r>
              <a:rPr lang="fa-IR" i="1" dirty="0" smtClean="0">
                <a:solidFill>
                  <a:schemeClr val="bg2"/>
                </a:solidFill>
              </a:rPr>
              <a:t>4-پردازش معنایی پیام</a:t>
            </a:r>
            <a:r>
              <a:rPr lang="fa-IR" i="1" dirty="0" smtClean="0"/>
              <a:t>:  دریافت و جذب نهایی مقصود گوینده که منجر به عکس العمل در برابر شنیده ها می شود.</a:t>
            </a:r>
            <a:endParaRPr lang="en-US" i="1" dirty="0"/>
          </a:p>
        </p:txBody>
      </p:sp>
    </p:spTree>
  </p:cSld>
  <p:clrMapOvr>
    <a:masterClrMapping/>
  </p:clrMapOvr>
  <p:transition spd="slow" advClick="0" advTm="8000">
    <p:strips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36496" cy="6858000"/>
          </a:xfrm>
        </p:spPr>
        <p:txBody>
          <a:bodyPr>
            <a:normAutofit/>
          </a:bodyPr>
          <a:lstStyle/>
          <a:p>
            <a:pPr algn="r"/>
            <a:r>
              <a:rPr lang="fa-IR" dirty="0" smtClean="0"/>
              <a:t>در گوش دادن عوامل برون فردی مثل لهجه گوینده و محتوای مطلب و... و عوامل درون فردی مثل بینش دانش آموز و نگرش او و ... دخالت دارند </a:t>
            </a:r>
          </a:p>
          <a:p>
            <a:pPr algn="r"/>
            <a:r>
              <a:rPr lang="fa-IR" sz="3600" b="1" dirty="0" smtClean="0">
                <a:solidFill>
                  <a:srgbClr val="FF0000"/>
                </a:solidFill>
              </a:rPr>
              <a:t>انواع گوش دادن:</a:t>
            </a:r>
            <a:endParaRPr lang="fa-IR" sz="3600" dirty="0" smtClean="0">
              <a:solidFill>
                <a:srgbClr val="FF0000"/>
              </a:solidFill>
            </a:endParaRPr>
          </a:p>
          <a:p>
            <a:pPr algn="r"/>
            <a:r>
              <a:rPr lang="fa-IR" b="1" dirty="0" smtClean="0">
                <a:solidFill>
                  <a:schemeClr val="bg2">
                    <a:lumMod val="60000"/>
                    <a:lumOff val="40000"/>
                  </a:schemeClr>
                </a:solidFill>
              </a:rPr>
              <a:t>1.گوش دادن حاشیه ای یا منفی : </a:t>
            </a:r>
            <a:r>
              <a:rPr lang="fa-IR" dirty="0" smtClean="0"/>
              <a:t>معمولا در حاشیه کار دیگری که برای شنونده مهم است انجام میشود و این نوع گوش کردن آفت یادگیری محسوب میشود. </a:t>
            </a:r>
          </a:p>
          <a:p>
            <a:pPr algn="r"/>
            <a:r>
              <a:rPr lang="fa-IR" b="1" dirty="0" smtClean="0">
                <a:solidFill>
                  <a:schemeClr val="bg2">
                    <a:lumMod val="60000"/>
                    <a:lumOff val="40000"/>
                  </a:schemeClr>
                </a:solidFill>
              </a:rPr>
              <a:t>2</a:t>
            </a:r>
            <a:r>
              <a:rPr lang="fa-IR" sz="2800" b="1" dirty="0" smtClean="0">
                <a:solidFill>
                  <a:schemeClr val="bg2">
                    <a:lumMod val="60000"/>
                    <a:lumOff val="40000"/>
                  </a:schemeClr>
                </a:solidFill>
              </a:rPr>
              <a:t>.گوش دادن با دقت: </a:t>
            </a:r>
            <a:r>
              <a:rPr lang="fa-IR" dirty="0" smtClean="0"/>
              <a:t>دانش آموز سعی میکند پیامهای شفایی معلم را بفهمد.</a:t>
            </a:r>
          </a:p>
          <a:p>
            <a:pPr algn="r"/>
            <a:r>
              <a:rPr lang="fa-IR" b="1" dirty="0" smtClean="0"/>
              <a:t>3</a:t>
            </a:r>
            <a:r>
              <a:rPr lang="fa-IR" b="1" dirty="0" smtClean="0">
                <a:solidFill>
                  <a:schemeClr val="bg2">
                    <a:lumMod val="60000"/>
                    <a:lumOff val="40000"/>
                  </a:schemeClr>
                </a:solidFill>
              </a:rPr>
              <a:t>.گوش دادن فعال: </a:t>
            </a:r>
            <a:r>
              <a:rPr lang="fa-IR" dirty="0" smtClean="0"/>
              <a:t>در این نوع گوش دادن گوینده ترغیب به ادامه صحبت کردن میشود و دانش آموز در ارتباط شفایی با معلم فعالانه شرکت میکند.</a:t>
            </a:r>
          </a:p>
          <a:p>
            <a:pPr algn="r"/>
            <a:endParaRPr lang="fa-IR" dirty="0" smtClean="0"/>
          </a:p>
          <a:p>
            <a:pPr algn="r"/>
            <a:r>
              <a:rPr lang="fa-IR" b="1" dirty="0" smtClean="0"/>
              <a:t>4</a:t>
            </a:r>
            <a:r>
              <a:rPr lang="fa-IR" sz="2800" b="1" dirty="0" smtClean="0">
                <a:solidFill>
                  <a:schemeClr val="bg2">
                    <a:lumMod val="60000"/>
                    <a:lumOff val="40000"/>
                  </a:schemeClr>
                </a:solidFill>
              </a:rPr>
              <a:t>.گوش دادن تحلیلی: </a:t>
            </a:r>
            <a:r>
              <a:rPr lang="fa-IR" dirty="0" smtClean="0"/>
              <a:t>شنونده محتوای پیامها را تجزیه و تحلیل میکند و صحت وسقم آنها را می سنجد و نقاط قوت و ضعف پیامها را مورد برسی انتقادی قرار میدهد.</a:t>
            </a:r>
            <a:endParaRPr lang="en-US" b="1" dirty="0"/>
          </a:p>
        </p:txBody>
      </p:sp>
    </p:spTree>
  </p:cSld>
  <p:clrMapOvr>
    <a:masterClrMapping/>
  </p:clrMapOvr>
  <p:transition spd="slow" advClick="0" advTm="8000">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16632"/>
            <a:ext cx="8258204" cy="792088"/>
          </a:xfrm>
        </p:spPr>
        <p:txBody>
          <a:bodyPr>
            <a:normAutofit/>
          </a:bodyPr>
          <a:lstStyle/>
          <a:p>
            <a:pPr algn="ctr"/>
            <a:r>
              <a:rPr lang="fa-IR" sz="4800" b="1" dirty="0" smtClean="0">
                <a:solidFill>
                  <a:schemeClr val="bg2">
                    <a:lumMod val="60000"/>
                    <a:lumOff val="40000"/>
                  </a:schemeClr>
                </a:solidFill>
                <a:latin typeface="Arial" pitchFamily="34" charset="0"/>
                <a:cs typeface="Arial" pitchFamily="34" charset="0"/>
              </a:rPr>
              <a:t>نظام نوشتاری زبان فارسی</a:t>
            </a:r>
            <a:endParaRPr lang="en-US" sz="4800" b="1" dirty="0">
              <a:solidFill>
                <a:schemeClr val="bg2">
                  <a:lumMod val="60000"/>
                  <a:lumOff val="40000"/>
                </a:schemeClr>
              </a:solidFill>
              <a:latin typeface="Arial" pitchFamily="34" charset="0"/>
              <a:cs typeface="Arial" pitchFamily="34" charset="0"/>
            </a:endParaRPr>
          </a:p>
        </p:txBody>
      </p:sp>
      <p:sp>
        <p:nvSpPr>
          <p:cNvPr id="3" name="Content Placeholder 2"/>
          <p:cNvSpPr>
            <a:spLocks noGrp="1"/>
          </p:cNvSpPr>
          <p:nvPr>
            <p:ph idx="1"/>
          </p:nvPr>
        </p:nvSpPr>
        <p:spPr>
          <a:xfrm>
            <a:off x="0" y="1052736"/>
            <a:ext cx="9036496" cy="5688632"/>
          </a:xfrm>
        </p:spPr>
        <p:txBody>
          <a:bodyPr/>
          <a:lstStyle/>
          <a:p>
            <a:pPr algn="r"/>
            <a:r>
              <a:rPr lang="fa-IR" sz="3200" b="1" i="1" dirty="0" smtClean="0">
                <a:solidFill>
                  <a:srgbClr val="FF0000"/>
                </a:solidFill>
              </a:rPr>
              <a:t>3-1</a:t>
            </a:r>
            <a:r>
              <a:rPr lang="fa-IR" sz="3600" b="1" i="1" dirty="0" smtClean="0">
                <a:solidFill>
                  <a:schemeClr val="bg1"/>
                </a:solidFill>
              </a:rPr>
              <a:t> کلیاتی در مورد خط و انواع آن</a:t>
            </a:r>
          </a:p>
          <a:p>
            <a:pPr algn="r"/>
            <a:endParaRPr lang="fa-IR" sz="3600" b="1" i="1" dirty="0" smtClean="0">
              <a:solidFill>
                <a:schemeClr val="bg1"/>
              </a:solidFill>
            </a:endParaRPr>
          </a:p>
          <a:p>
            <a:pPr algn="r"/>
            <a:r>
              <a:rPr lang="fa-IR" sz="2800" i="1" dirty="0" smtClean="0"/>
              <a:t>خط به عنوان یک وسیله ثانوی برای نمایاندن عناصر آوایی زبان به وجود آمده است و خط را مهمتر از زبان گفتاری می دانند.</a:t>
            </a:r>
          </a:p>
          <a:p>
            <a:pPr algn="r"/>
            <a:r>
              <a:rPr lang="fa-IR" sz="2800" i="1" dirty="0" smtClean="0"/>
              <a:t>اهمیت ابداع خط تا حدی است که تاریخ ابداع آن به عنوان مبدا تاریخ انتخاب شده است و زمان پیش از آن را ماقبل تاریخ می نامنند.</a:t>
            </a:r>
          </a:p>
          <a:p>
            <a:pPr algn="r"/>
            <a:r>
              <a:rPr lang="fa-IR" sz="2800" i="1" dirty="0" smtClean="0"/>
              <a:t>تحولات خط در جهان از پنجاه هزار سال پیش تا کنون از چهار مرحله گذشته است.</a:t>
            </a:r>
            <a:endParaRPr lang="en-US" sz="2800" i="1" dirty="0"/>
          </a:p>
        </p:txBody>
      </p:sp>
    </p:spTree>
  </p:cSld>
  <p:clrMapOvr>
    <a:masterClrMapping/>
  </p:clrMapOvr>
  <p:transition spd="slow" advClick="0" advTm="8000">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44000" cy="6741368"/>
          </a:xfrm>
        </p:spPr>
        <p:txBody>
          <a:bodyPr/>
          <a:lstStyle/>
          <a:p>
            <a:pPr algn="r"/>
            <a:r>
              <a:rPr lang="fa-IR" sz="3200" b="1" i="1" dirty="0" smtClean="0">
                <a:solidFill>
                  <a:srgbClr val="FF0000"/>
                </a:solidFill>
              </a:rPr>
              <a:t>صحبت کردن</a:t>
            </a:r>
          </a:p>
          <a:p>
            <a:pPr algn="r"/>
            <a:r>
              <a:rPr lang="fa-IR" i="1" dirty="0" smtClean="0"/>
              <a:t>گفتار صورت مادی زبان است و میتوان آن را غنی ترین شکل بیان دانست.</a:t>
            </a:r>
          </a:p>
          <a:p>
            <a:pPr algn="r"/>
            <a:r>
              <a:rPr lang="fa-IR" sz="2800" b="1" i="1" dirty="0" smtClean="0">
                <a:solidFill>
                  <a:srgbClr val="FF0000"/>
                </a:solidFill>
              </a:rPr>
              <a:t>مراحل رشد گفتار</a:t>
            </a:r>
          </a:p>
          <a:p>
            <a:pPr algn="r"/>
            <a:endParaRPr lang="en-US" sz="2000" b="1" i="1" dirty="0"/>
          </a:p>
        </p:txBody>
      </p:sp>
      <p:graphicFrame>
        <p:nvGraphicFramePr>
          <p:cNvPr id="6" name="Table 5"/>
          <p:cNvGraphicFramePr>
            <a:graphicFrameLocks noGrp="1"/>
          </p:cNvGraphicFramePr>
          <p:nvPr>
            <p:extLst>
              <p:ext uri="{D42A27DB-BD31-4B8C-83A1-F6EECF244321}">
                <p14:modId xmlns:p14="http://schemas.microsoft.com/office/powerpoint/2010/main" val="669306082"/>
              </p:ext>
            </p:extLst>
          </p:nvPr>
        </p:nvGraphicFramePr>
        <p:xfrm>
          <a:off x="107504" y="1988840"/>
          <a:ext cx="6048672" cy="4710014"/>
        </p:xfrm>
        <a:graphic>
          <a:graphicData uri="http://schemas.openxmlformats.org/drawingml/2006/table">
            <a:tbl>
              <a:tblPr firstRow="1" bandRow="1">
                <a:tableStyleId>{F5AB1C69-6EDB-4FF4-983F-18BD219EF322}</a:tableStyleId>
              </a:tblPr>
              <a:tblGrid>
                <a:gridCol w="2016224">
                  <a:extLst>
                    <a:ext uri="{9D8B030D-6E8A-4147-A177-3AD203B41FA5}">
                      <a16:colId xmlns:a16="http://schemas.microsoft.com/office/drawing/2014/main" xmlns="" val="20000"/>
                    </a:ext>
                  </a:extLst>
                </a:gridCol>
                <a:gridCol w="2016224">
                  <a:extLst>
                    <a:ext uri="{9D8B030D-6E8A-4147-A177-3AD203B41FA5}">
                      <a16:colId xmlns:a16="http://schemas.microsoft.com/office/drawing/2014/main" xmlns="" val="20001"/>
                    </a:ext>
                  </a:extLst>
                </a:gridCol>
                <a:gridCol w="2016224">
                  <a:extLst>
                    <a:ext uri="{9D8B030D-6E8A-4147-A177-3AD203B41FA5}">
                      <a16:colId xmlns:a16="http://schemas.microsoft.com/office/drawing/2014/main" xmlns="" val="20002"/>
                    </a:ext>
                  </a:extLst>
                </a:gridCol>
              </a:tblGrid>
              <a:tr h="611557">
                <a:tc>
                  <a:txBody>
                    <a:bodyPr/>
                    <a:lstStyle/>
                    <a:p>
                      <a:pPr algn="ctr"/>
                      <a:r>
                        <a:rPr lang="fa-IR" sz="2400" b="0" dirty="0" smtClean="0">
                          <a:solidFill>
                            <a:schemeClr val="accent3"/>
                          </a:solidFill>
                        </a:rPr>
                        <a:t>مثال</a:t>
                      </a:r>
                      <a:endParaRPr lang="en-US" sz="2400" b="0" dirty="0">
                        <a:solidFill>
                          <a:schemeClr val="accent3"/>
                        </a:solidFill>
                      </a:endParaRPr>
                    </a:p>
                  </a:txBody>
                  <a:tcPr/>
                </a:tc>
                <a:tc>
                  <a:txBody>
                    <a:bodyPr/>
                    <a:lstStyle/>
                    <a:p>
                      <a:pPr algn="ctr"/>
                      <a:r>
                        <a:rPr lang="fa-IR" sz="2400" b="0" dirty="0" smtClean="0">
                          <a:solidFill>
                            <a:schemeClr val="accent3"/>
                          </a:solidFill>
                        </a:rPr>
                        <a:t>ویژگی های زبان</a:t>
                      </a:r>
                      <a:endParaRPr lang="en-US" sz="2400" b="0" dirty="0">
                        <a:solidFill>
                          <a:schemeClr val="accent3"/>
                        </a:solidFill>
                      </a:endParaRPr>
                    </a:p>
                  </a:txBody>
                  <a:tcPr/>
                </a:tc>
                <a:tc>
                  <a:txBody>
                    <a:bodyPr/>
                    <a:lstStyle/>
                    <a:p>
                      <a:pPr algn="ctr"/>
                      <a:r>
                        <a:rPr lang="fa-IR" sz="2400" b="0" dirty="0" smtClean="0">
                          <a:solidFill>
                            <a:schemeClr val="accent3"/>
                          </a:solidFill>
                        </a:rPr>
                        <a:t>سن</a:t>
                      </a:r>
                      <a:endParaRPr lang="en-US" sz="2400" b="0" dirty="0">
                        <a:solidFill>
                          <a:schemeClr val="accent3"/>
                        </a:solidFill>
                      </a:endParaRPr>
                    </a:p>
                  </a:txBody>
                  <a:tcPr/>
                </a:tc>
                <a:extLst>
                  <a:ext uri="{0D108BD9-81ED-4DB2-BD59-A6C34878D82A}">
                    <a16:rowId xmlns:a16="http://schemas.microsoft.com/office/drawing/2014/main" xmlns="" val="10000"/>
                  </a:ext>
                </a:extLst>
              </a:tr>
              <a:tr h="617982">
                <a:tc>
                  <a:txBody>
                    <a:bodyPr/>
                    <a:lstStyle/>
                    <a:p>
                      <a:pPr algn="r"/>
                      <a:r>
                        <a:rPr lang="fa-IR" dirty="0" smtClean="0">
                          <a:solidFill>
                            <a:schemeClr val="accent3"/>
                          </a:solidFill>
                        </a:rPr>
                        <a:t>ماما . دادا</a:t>
                      </a:r>
                      <a:endParaRPr lang="en-US" dirty="0">
                        <a:solidFill>
                          <a:schemeClr val="accent3"/>
                        </a:solidFill>
                      </a:endParaRPr>
                    </a:p>
                  </a:txBody>
                  <a:tcPr/>
                </a:tc>
                <a:tc>
                  <a:txBody>
                    <a:bodyPr/>
                    <a:lstStyle/>
                    <a:p>
                      <a:pPr algn="r"/>
                      <a:r>
                        <a:rPr lang="fa-IR" dirty="0" smtClean="0">
                          <a:solidFill>
                            <a:schemeClr val="accent3"/>
                          </a:solidFill>
                        </a:rPr>
                        <a:t>غان</a:t>
                      </a:r>
                      <a:r>
                        <a:rPr lang="fa-IR" baseline="0" dirty="0" smtClean="0">
                          <a:solidFill>
                            <a:schemeClr val="accent3"/>
                          </a:solidFill>
                        </a:rPr>
                        <a:t> و غون کردن(هجا)</a:t>
                      </a:r>
                      <a:endParaRPr lang="en-US" dirty="0">
                        <a:solidFill>
                          <a:schemeClr val="accent3"/>
                        </a:solidFill>
                      </a:endParaRPr>
                    </a:p>
                  </a:txBody>
                  <a:tcPr/>
                </a:tc>
                <a:tc>
                  <a:txBody>
                    <a:bodyPr/>
                    <a:lstStyle/>
                    <a:p>
                      <a:pPr algn="r"/>
                      <a:r>
                        <a:rPr lang="fa-IR" sz="2800" dirty="0" smtClean="0">
                          <a:solidFill>
                            <a:schemeClr val="accent3"/>
                          </a:solidFill>
                        </a:rPr>
                        <a:t>4 تا 8 ماهگی</a:t>
                      </a:r>
                      <a:endParaRPr lang="en-US" sz="2800" dirty="0">
                        <a:solidFill>
                          <a:schemeClr val="accent3"/>
                        </a:solidFill>
                      </a:endParaRPr>
                    </a:p>
                  </a:txBody>
                  <a:tcPr/>
                </a:tc>
                <a:extLst>
                  <a:ext uri="{0D108BD9-81ED-4DB2-BD59-A6C34878D82A}">
                    <a16:rowId xmlns:a16="http://schemas.microsoft.com/office/drawing/2014/main" xmlns="" val="10001"/>
                  </a:ext>
                </a:extLst>
              </a:tr>
              <a:tr h="617982">
                <a:tc>
                  <a:txBody>
                    <a:bodyPr/>
                    <a:lstStyle/>
                    <a:p>
                      <a:pPr algn="r"/>
                      <a:r>
                        <a:rPr lang="fa-IR" dirty="0" smtClean="0">
                          <a:solidFill>
                            <a:schemeClr val="accent3"/>
                          </a:solidFill>
                        </a:rPr>
                        <a:t>بابا.هاپو .بله</a:t>
                      </a:r>
                      <a:endParaRPr lang="en-US" dirty="0">
                        <a:solidFill>
                          <a:schemeClr val="accent3"/>
                        </a:solidFill>
                      </a:endParaRPr>
                    </a:p>
                  </a:txBody>
                  <a:tcPr/>
                </a:tc>
                <a:tc>
                  <a:txBody>
                    <a:bodyPr/>
                    <a:lstStyle/>
                    <a:p>
                      <a:pPr algn="r"/>
                      <a:r>
                        <a:rPr lang="fa-IR" dirty="0" smtClean="0">
                          <a:solidFill>
                            <a:schemeClr val="accent3"/>
                          </a:solidFill>
                        </a:rPr>
                        <a:t>اولین کلمات قابل فهم(واژه)</a:t>
                      </a:r>
                      <a:endParaRPr lang="en-US" dirty="0">
                        <a:solidFill>
                          <a:schemeClr val="accent3"/>
                        </a:solidFill>
                      </a:endParaRPr>
                    </a:p>
                  </a:txBody>
                  <a:tcPr/>
                </a:tc>
                <a:tc>
                  <a:txBody>
                    <a:bodyPr/>
                    <a:lstStyle/>
                    <a:p>
                      <a:pPr algn="r"/>
                      <a:r>
                        <a:rPr lang="fa-IR" sz="2400" dirty="0" smtClean="0">
                          <a:solidFill>
                            <a:schemeClr val="accent3"/>
                          </a:solidFill>
                        </a:rPr>
                        <a:t>12 ماهگی</a:t>
                      </a:r>
                      <a:endParaRPr lang="en-US" sz="2400" dirty="0">
                        <a:solidFill>
                          <a:schemeClr val="accent3"/>
                        </a:solidFill>
                      </a:endParaRPr>
                    </a:p>
                  </a:txBody>
                  <a:tcPr/>
                </a:tc>
                <a:extLst>
                  <a:ext uri="{0D108BD9-81ED-4DB2-BD59-A6C34878D82A}">
                    <a16:rowId xmlns:a16="http://schemas.microsoft.com/office/drawing/2014/main" xmlns="" val="10002"/>
                  </a:ext>
                </a:extLst>
              </a:tr>
              <a:tr h="577337">
                <a:tc>
                  <a:txBody>
                    <a:bodyPr/>
                    <a:lstStyle/>
                    <a:p>
                      <a:pPr algn="r"/>
                      <a:r>
                        <a:rPr lang="fa-IR" dirty="0" smtClean="0">
                          <a:solidFill>
                            <a:schemeClr val="accent3"/>
                          </a:solidFill>
                        </a:rPr>
                        <a:t>مامان آب</a:t>
                      </a:r>
                      <a:endParaRPr lang="en-US" dirty="0">
                        <a:solidFill>
                          <a:schemeClr val="accent3"/>
                        </a:solidFill>
                      </a:endParaRPr>
                    </a:p>
                  </a:txBody>
                  <a:tcPr/>
                </a:tc>
                <a:tc>
                  <a:txBody>
                    <a:bodyPr/>
                    <a:lstStyle/>
                    <a:p>
                      <a:pPr algn="r"/>
                      <a:r>
                        <a:rPr lang="fa-IR" sz="1600" dirty="0" smtClean="0">
                          <a:solidFill>
                            <a:schemeClr val="accent3"/>
                          </a:solidFill>
                        </a:rPr>
                        <a:t>ترکیب های دو کلمه ای</a:t>
                      </a:r>
                      <a:r>
                        <a:rPr lang="fa-IR" sz="1600" baseline="0" dirty="0" smtClean="0">
                          <a:solidFill>
                            <a:schemeClr val="accent3"/>
                          </a:solidFill>
                        </a:rPr>
                        <a:t> (جمله های تلگرافی)</a:t>
                      </a:r>
                      <a:endParaRPr lang="en-US" sz="1600" dirty="0">
                        <a:solidFill>
                          <a:schemeClr val="accent3"/>
                        </a:solidFill>
                      </a:endParaRPr>
                    </a:p>
                  </a:txBody>
                  <a:tcPr/>
                </a:tc>
                <a:tc>
                  <a:txBody>
                    <a:bodyPr/>
                    <a:lstStyle/>
                    <a:p>
                      <a:pPr algn="r"/>
                      <a:r>
                        <a:rPr lang="fa-IR" sz="2400" dirty="0" smtClean="0">
                          <a:solidFill>
                            <a:schemeClr val="accent3"/>
                          </a:solidFill>
                        </a:rPr>
                        <a:t>18 ماهگی</a:t>
                      </a:r>
                      <a:endParaRPr lang="en-US" sz="2400" dirty="0">
                        <a:solidFill>
                          <a:schemeClr val="accent3"/>
                        </a:solidFill>
                      </a:endParaRPr>
                    </a:p>
                  </a:txBody>
                  <a:tcPr/>
                </a:tc>
                <a:extLst>
                  <a:ext uri="{0D108BD9-81ED-4DB2-BD59-A6C34878D82A}">
                    <a16:rowId xmlns:a16="http://schemas.microsoft.com/office/drawing/2014/main" xmlns="" val="10003"/>
                  </a:ext>
                </a:extLst>
              </a:tr>
              <a:tr h="526056">
                <a:tc>
                  <a:txBody>
                    <a:bodyPr/>
                    <a:lstStyle/>
                    <a:p>
                      <a:pPr algn="r"/>
                      <a:r>
                        <a:rPr lang="fa-IR" dirty="0" smtClean="0">
                          <a:solidFill>
                            <a:schemeClr val="accent3"/>
                          </a:solidFill>
                        </a:rPr>
                        <a:t>مدادم افتاد رو زمین</a:t>
                      </a:r>
                      <a:endParaRPr lang="en-US" dirty="0">
                        <a:solidFill>
                          <a:schemeClr val="accent3"/>
                        </a:solidFill>
                      </a:endParaRPr>
                    </a:p>
                  </a:txBody>
                  <a:tcPr/>
                </a:tc>
                <a:tc>
                  <a:txBody>
                    <a:bodyPr/>
                    <a:lstStyle/>
                    <a:p>
                      <a:pPr algn="r"/>
                      <a:r>
                        <a:rPr lang="fa-IR" sz="1400" dirty="0" smtClean="0">
                          <a:solidFill>
                            <a:schemeClr val="accent3"/>
                          </a:solidFill>
                        </a:rPr>
                        <a:t>جمله های طولانی تر (گسترش جمله های تلگرافی)</a:t>
                      </a:r>
                      <a:endParaRPr lang="en-US" sz="1400" dirty="0">
                        <a:solidFill>
                          <a:schemeClr val="accent3"/>
                        </a:solidFill>
                      </a:endParaRPr>
                    </a:p>
                  </a:txBody>
                  <a:tcPr/>
                </a:tc>
                <a:tc>
                  <a:txBody>
                    <a:bodyPr/>
                    <a:lstStyle/>
                    <a:p>
                      <a:pPr algn="r"/>
                      <a:r>
                        <a:rPr lang="fa-IR" sz="2400" dirty="0" smtClean="0">
                          <a:solidFill>
                            <a:schemeClr val="accent3"/>
                          </a:solidFill>
                        </a:rPr>
                        <a:t>24تا30 ماهگی</a:t>
                      </a:r>
                      <a:endParaRPr lang="en-US" sz="2400" dirty="0">
                        <a:solidFill>
                          <a:schemeClr val="accent3"/>
                        </a:solidFill>
                      </a:endParaRPr>
                    </a:p>
                  </a:txBody>
                  <a:tcPr/>
                </a:tc>
                <a:extLst>
                  <a:ext uri="{0D108BD9-81ED-4DB2-BD59-A6C34878D82A}">
                    <a16:rowId xmlns:a16="http://schemas.microsoft.com/office/drawing/2014/main" xmlns="" val="10004"/>
                  </a:ext>
                </a:extLst>
              </a:tr>
              <a:tr h="794548">
                <a:tc>
                  <a:txBody>
                    <a:bodyPr/>
                    <a:lstStyle/>
                    <a:p>
                      <a:pPr algn="r"/>
                      <a:r>
                        <a:rPr lang="fa-IR" dirty="0" smtClean="0">
                          <a:solidFill>
                            <a:schemeClr val="accent3"/>
                          </a:solidFill>
                        </a:rPr>
                        <a:t>اون چیه رو میز?</a:t>
                      </a:r>
                      <a:endParaRPr lang="en-US" dirty="0">
                        <a:solidFill>
                          <a:schemeClr val="accent3"/>
                        </a:solidFill>
                      </a:endParaRPr>
                    </a:p>
                  </a:txBody>
                  <a:tcPr/>
                </a:tc>
                <a:tc>
                  <a:txBody>
                    <a:bodyPr/>
                    <a:lstStyle/>
                    <a:p>
                      <a:pPr algn="r"/>
                      <a:r>
                        <a:rPr lang="fa-IR" sz="1600" dirty="0" smtClean="0">
                          <a:solidFill>
                            <a:schemeClr val="accent3"/>
                          </a:solidFill>
                        </a:rPr>
                        <a:t>گفتگوهای نسبتا طولانی با جمله های ساده (جملههای کامل ساده)</a:t>
                      </a:r>
                      <a:endParaRPr lang="en-US" sz="1600" dirty="0">
                        <a:solidFill>
                          <a:schemeClr val="accent3"/>
                        </a:solidFill>
                      </a:endParaRPr>
                    </a:p>
                  </a:txBody>
                  <a:tcPr/>
                </a:tc>
                <a:tc>
                  <a:txBody>
                    <a:bodyPr/>
                    <a:lstStyle/>
                    <a:p>
                      <a:pPr algn="r"/>
                      <a:r>
                        <a:rPr lang="fa-IR" sz="2400" dirty="0" smtClean="0">
                          <a:solidFill>
                            <a:schemeClr val="accent3"/>
                          </a:solidFill>
                        </a:rPr>
                        <a:t>30واهگی</a:t>
                      </a:r>
                      <a:r>
                        <a:rPr lang="fa-IR" sz="2400" baseline="0" dirty="0" smtClean="0">
                          <a:solidFill>
                            <a:schemeClr val="accent3"/>
                          </a:solidFill>
                        </a:rPr>
                        <a:t> تا4سالگی</a:t>
                      </a:r>
                      <a:endParaRPr lang="en-US" sz="2400" dirty="0">
                        <a:solidFill>
                          <a:schemeClr val="accent3"/>
                        </a:solidFill>
                      </a:endParaRPr>
                    </a:p>
                  </a:txBody>
                  <a:tcPr/>
                </a:tc>
                <a:extLst>
                  <a:ext uri="{0D108BD9-81ED-4DB2-BD59-A6C34878D82A}">
                    <a16:rowId xmlns:a16="http://schemas.microsoft.com/office/drawing/2014/main" xmlns="" val="10005"/>
                  </a:ext>
                </a:extLst>
              </a:tr>
              <a:tr h="912259">
                <a:tc>
                  <a:txBody>
                    <a:bodyPr/>
                    <a:lstStyle/>
                    <a:p>
                      <a:pPr algn="ctr"/>
                      <a:r>
                        <a:rPr lang="fa-IR" dirty="0" smtClean="0">
                          <a:solidFill>
                            <a:schemeClr val="accent3"/>
                          </a:solidFill>
                        </a:rPr>
                        <a:t>____</a:t>
                      </a:r>
                      <a:endParaRPr lang="en-US" dirty="0">
                        <a:solidFill>
                          <a:schemeClr val="accent3"/>
                        </a:solidFill>
                      </a:endParaRPr>
                    </a:p>
                  </a:txBody>
                  <a:tcPr/>
                </a:tc>
                <a:tc>
                  <a:txBody>
                    <a:bodyPr/>
                    <a:lstStyle/>
                    <a:p>
                      <a:pPr algn="r"/>
                      <a:r>
                        <a:rPr lang="fa-IR" sz="1400" dirty="0" smtClean="0">
                          <a:solidFill>
                            <a:schemeClr val="accent3"/>
                          </a:solidFill>
                        </a:rPr>
                        <a:t>بیان طولانیتر که به مکالمههای بزرگسالان شباهت دارد (جمله</a:t>
                      </a:r>
                      <a:r>
                        <a:rPr lang="fa-IR" sz="1400" baseline="0" dirty="0" smtClean="0">
                          <a:solidFill>
                            <a:schemeClr val="accent3"/>
                          </a:solidFill>
                        </a:rPr>
                        <a:t> های پیچیده)</a:t>
                      </a:r>
                      <a:endParaRPr lang="en-US" sz="1400" dirty="0">
                        <a:solidFill>
                          <a:schemeClr val="accent3"/>
                        </a:solidFill>
                      </a:endParaRPr>
                    </a:p>
                  </a:txBody>
                  <a:tcPr/>
                </a:tc>
                <a:tc>
                  <a:txBody>
                    <a:bodyPr/>
                    <a:lstStyle/>
                    <a:p>
                      <a:pPr algn="r"/>
                      <a:r>
                        <a:rPr lang="fa-IR" sz="2400" dirty="0" smtClean="0">
                          <a:solidFill>
                            <a:schemeClr val="accent3"/>
                          </a:solidFill>
                        </a:rPr>
                        <a:t>4 سالگی</a:t>
                      </a:r>
                      <a:endParaRPr lang="en-US" sz="2400" dirty="0">
                        <a:solidFill>
                          <a:schemeClr val="accent3"/>
                        </a:solidFill>
                      </a:endParaRPr>
                    </a:p>
                  </a:txBody>
                  <a:tcPr/>
                </a:tc>
                <a:extLst>
                  <a:ext uri="{0D108BD9-81ED-4DB2-BD59-A6C34878D82A}">
                    <a16:rowId xmlns:a16="http://schemas.microsoft.com/office/drawing/2014/main" xmlns="" val="10006"/>
                  </a:ext>
                </a:extLst>
              </a:tr>
            </a:tbl>
          </a:graphicData>
        </a:graphic>
      </p:graphicFrame>
    </p:spTree>
  </p:cSld>
  <p:clrMapOvr>
    <a:masterClrMapping/>
  </p:clrMapOvr>
  <p:transition spd="slow" advClick="0" advTm="8000">
    <p:plu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r"/>
            <a:r>
              <a:rPr lang="fa-IR" sz="3600" b="1" dirty="0" smtClean="0">
                <a:solidFill>
                  <a:schemeClr val="bg2"/>
                </a:solidFill>
              </a:rPr>
              <a:t>مهارت های اساسی کاربرد گفتار</a:t>
            </a:r>
          </a:p>
          <a:p>
            <a:pPr algn="r"/>
            <a:r>
              <a:rPr lang="fa-IR" sz="3200" dirty="0" smtClean="0"/>
              <a:t>1.استفاده از کلمه ها وجمله های متنایب با موقعیت گفت و گو</a:t>
            </a:r>
          </a:p>
          <a:p>
            <a:pPr algn="r"/>
            <a:r>
              <a:rPr lang="fa-IR" sz="3200" dirty="0" smtClean="0"/>
              <a:t>2.بیان روشن نظرات اصلی با استفاده به جا از کلمات مناسب </a:t>
            </a:r>
          </a:p>
          <a:p>
            <a:pPr algn="r"/>
            <a:r>
              <a:rPr lang="fa-IR" sz="3200" dirty="0" smtClean="0"/>
              <a:t>3.صحبت کردن با صدای رسا در آن حد که شنونده یا شنوندگان آن را به خوبی بشنوند </a:t>
            </a:r>
          </a:p>
          <a:p>
            <a:pPr algn="r"/>
            <a:r>
              <a:rPr lang="fa-IR" sz="3200" dirty="0" smtClean="0"/>
              <a:t>4. صحبت کردن به نحوی که شنونده مقصود گوینده را دریابد </a:t>
            </a:r>
          </a:p>
          <a:p>
            <a:pPr algn="r"/>
            <a:r>
              <a:rPr lang="fa-IR" sz="3200" dirty="0" smtClean="0"/>
              <a:t>5. کاربرد واژه ها به طور واضح و مشخص</a:t>
            </a:r>
          </a:p>
          <a:p>
            <a:pPr algn="r"/>
            <a:r>
              <a:rPr lang="fa-IR" sz="3200" dirty="0" smtClean="0"/>
              <a:t>6. استفاده از واژه های زنده زبان </a:t>
            </a:r>
          </a:p>
          <a:p>
            <a:pPr algn="r"/>
            <a:r>
              <a:rPr lang="fa-IR" sz="3200" dirty="0" smtClean="0"/>
              <a:t>7.درخواست و دادن اطلاعات درست </a:t>
            </a:r>
          </a:p>
          <a:p>
            <a:pPr algn="r"/>
            <a:endParaRPr lang="en-US" dirty="0"/>
          </a:p>
        </p:txBody>
      </p:sp>
      <p:pic>
        <p:nvPicPr>
          <p:cNvPr id="2050" name="Picture 2" descr="C:\Program Files\Microsoft Office\MEDIA\CAGCAT10\j0297551.wmf"/>
          <p:cNvPicPr>
            <a:picLocks noChangeAspect="1" noChangeArrowheads="1"/>
          </p:cNvPicPr>
          <p:nvPr/>
        </p:nvPicPr>
        <p:blipFill>
          <a:blip r:embed="rId3" cstate="print"/>
          <a:srcRect/>
          <a:stretch>
            <a:fillRect/>
          </a:stretch>
        </p:blipFill>
        <p:spPr bwMode="auto">
          <a:xfrm>
            <a:off x="107504" y="3789040"/>
            <a:ext cx="3500462" cy="2714645"/>
          </a:xfrm>
          <a:prstGeom prst="rect">
            <a:avLst/>
          </a:prstGeom>
          <a:noFill/>
        </p:spPr>
      </p:pic>
    </p:spTree>
  </p:cSld>
  <p:clrMapOvr>
    <a:masterClrMapping/>
  </p:clrMapOvr>
  <p:transition spd="slow" advClick="0" advTm="8000">
    <p:newsflash/>
    <p:sndAc>
      <p:stSnd>
        <p:snd r:embed="rId2" name="explode.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836370695"/>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0262059"/>
      </p:ext>
    </p:extLst>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036496" cy="6741368"/>
          </a:xfrm>
        </p:spPr>
        <p:txBody>
          <a:bodyPr/>
          <a:lstStyle/>
          <a:p>
            <a:pPr algn="r"/>
            <a:r>
              <a:rPr lang="fa-IR" sz="3600" b="1" i="1" u="sng" dirty="0" smtClean="0">
                <a:solidFill>
                  <a:schemeClr val="bg2">
                    <a:lumMod val="60000"/>
                    <a:lumOff val="40000"/>
                  </a:schemeClr>
                </a:solidFill>
              </a:rPr>
              <a:t>مراحل تحولات خط در جهان</a:t>
            </a:r>
            <a:r>
              <a:rPr lang="fa-IR" sz="3600" b="1" i="1" dirty="0" smtClean="0">
                <a:solidFill>
                  <a:schemeClr val="bg2">
                    <a:lumMod val="60000"/>
                    <a:lumOff val="40000"/>
                  </a:schemeClr>
                </a:solidFill>
              </a:rPr>
              <a:t>:</a:t>
            </a:r>
          </a:p>
          <a:p>
            <a:pPr algn="r"/>
            <a:r>
              <a:rPr lang="fa-IR" i="1" dirty="0" smtClean="0">
                <a:solidFill>
                  <a:srgbClr val="FFFF00"/>
                </a:solidFill>
              </a:rPr>
              <a:t>1.</a:t>
            </a:r>
            <a:r>
              <a:rPr lang="fa-IR" b="1" i="1" dirty="0" smtClean="0">
                <a:solidFill>
                  <a:srgbClr val="FFFF00"/>
                </a:solidFill>
              </a:rPr>
              <a:t>تصویر نگاری: </a:t>
            </a:r>
            <a:r>
              <a:rPr lang="fa-IR" i="1" dirty="0" smtClean="0"/>
              <a:t>تصویر نگاری شامل رسم تصاویر واقعی اشیاء و جانداران است.</a:t>
            </a:r>
          </a:p>
          <a:p>
            <a:pPr algn="r">
              <a:buNone/>
            </a:pPr>
            <a:r>
              <a:rPr lang="fa-IR" i="1" dirty="0" smtClean="0">
                <a:solidFill>
                  <a:srgbClr val="FFFF00"/>
                </a:solidFill>
              </a:rPr>
              <a:t>2.</a:t>
            </a:r>
            <a:r>
              <a:rPr lang="fa-IR" b="1" i="1" dirty="0" smtClean="0">
                <a:solidFill>
                  <a:srgbClr val="FFFF00"/>
                </a:solidFill>
              </a:rPr>
              <a:t>خط اندیشه نگار(خط ترکیبی):</a:t>
            </a:r>
            <a:r>
              <a:rPr lang="fa-IR" i="1" dirty="0" smtClean="0"/>
              <a:t>در این خط هر علامت در مقابل شیء پدیده و یا یک تصور ذهنی به کار میرود و تصاویر در یک زنجیره مرتبط رسم میشود و بر یک متن دلالت دارد.</a:t>
            </a:r>
          </a:p>
          <a:p>
            <a:pPr algn="r">
              <a:buNone/>
            </a:pPr>
            <a:r>
              <a:rPr lang="fa-IR" b="1" i="1" dirty="0" smtClean="0">
                <a:solidFill>
                  <a:srgbClr val="FFFF00"/>
                </a:solidFill>
              </a:rPr>
              <a:t>3.خط تحلیلی(انتقالی): </a:t>
            </a:r>
            <a:r>
              <a:rPr lang="fa-IR" i="1" dirty="0" smtClean="0"/>
              <a:t>این خط احتمالا آغازگر نوشتار نظام یافته بوده است و خط های میخی¸هیروگلیف مصری¸خطوط چینی¸مایاییو ازتک همگی از این خط به وجود آمده اند.</a:t>
            </a:r>
          </a:p>
          <a:p>
            <a:pPr algn="r">
              <a:buNone/>
            </a:pPr>
            <a:r>
              <a:rPr lang="fa-IR" b="1" i="1" dirty="0" smtClean="0">
                <a:solidFill>
                  <a:srgbClr val="FFFF00"/>
                </a:solidFill>
              </a:rPr>
              <a:t>4.نظامهای خطی الفبایی</a:t>
            </a:r>
            <a:r>
              <a:rPr lang="fa-IR" b="1" i="1" dirty="0" smtClean="0"/>
              <a:t>: </a:t>
            </a:r>
            <a:r>
              <a:rPr lang="fa-IR" i="1" dirty="0" smtClean="0"/>
              <a:t>در این نظاهای نوشتاری نشانه های حروف الفبا نماینده صداهای زبان هستند و خطوط عربی و فارسی امروز و خط لاتین از جمله مشهور ترین خطوط آوایی هستند.</a:t>
            </a:r>
            <a:endParaRPr lang="en-US" b="1" i="1" dirty="0"/>
          </a:p>
        </p:txBody>
      </p:sp>
    </p:spTree>
  </p:cSld>
  <p:clrMapOvr>
    <a:masterClrMapping/>
  </p:clrMapOvr>
  <p:transition spd="slow" advClick="0" advTm="8000">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038872"/>
          </a:xfrm>
        </p:spPr>
        <p:txBody>
          <a:bodyPr/>
          <a:lstStyle/>
          <a:p>
            <a:pPr algn="r"/>
            <a:r>
              <a:rPr lang="fa-IR" sz="3600" b="1" i="1" dirty="0" smtClean="0">
                <a:solidFill>
                  <a:srgbClr val="FFFF00"/>
                </a:solidFill>
              </a:rPr>
              <a:t>3-2 سیر تاریخی تحول نظام نوشتاری فارسی </a:t>
            </a:r>
          </a:p>
          <a:p>
            <a:pPr algn="r"/>
            <a:r>
              <a:rPr lang="fa-IR" sz="3200" i="1" dirty="0" smtClean="0">
                <a:solidFill>
                  <a:schemeClr val="accent2">
                    <a:lumMod val="40000"/>
                    <a:lumOff val="60000"/>
                  </a:schemeClr>
                </a:solidFill>
              </a:rPr>
              <a:t>زبان فارسی جزو زبانهای هند و اروپایی است.</a:t>
            </a:r>
            <a:endParaRPr lang="en-US" sz="3200" i="1" dirty="0">
              <a:solidFill>
                <a:schemeClr val="accent2">
                  <a:lumMod val="40000"/>
                  <a:lumOff val="60000"/>
                </a:schemeClr>
              </a:solidFill>
            </a:endParaRPr>
          </a:p>
        </p:txBody>
      </p:sp>
      <p:graphicFrame>
        <p:nvGraphicFramePr>
          <p:cNvPr id="4" name="Diagram 3"/>
          <p:cNvGraphicFramePr/>
          <p:nvPr>
            <p:extLst>
              <p:ext uri="{D42A27DB-BD31-4B8C-83A1-F6EECF244321}">
                <p14:modId xmlns:p14="http://schemas.microsoft.com/office/powerpoint/2010/main" val="1999911862"/>
              </p:ext>
            </p:extLst>
          </p:nvPr>
        </p:nvGraphicFramePr>
        <p:xfrm>
          <a:off x="251520" y="1628800"/>
          <a:ext cx="843528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Click="0" advTm="8000">
    <p:push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60195453"/>
              </p:ext>
            </p:extLst>
          </p:nvPr>
        </p:nvGraphicFramePr>
        <p:xfrm>
          <a:off x="457200" y="285750"/>
          <a:ext cx="8229600" cy="6038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advClick="0" advTm="8000">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36496" cy="6858000"/>
          </a:xfrm>
        </p:spPr>
        <p:txBody>
          <a:bodyPr>
            <a:normAutofit lnSpcReduction="10000"/>
          </a:bodyPr>
          <a:lstStyle/>
          <a:p>
            <a:pPr algn="r"/>
            <a:r>
              <a:rPr lang="fa-IR" sz="3600" b="1" i="1" dirty="0" smtClean="0">
                <a:solidFill>
                  <a:schemeClr val="bg2">
                    <a:lumMod val="60000"/>
                    <a:lumOff val="40000"/>
                  </a:schemeClr>
                </a:solidFill>
              </a:rPr>
              <a:t>نظام نوشتاری فارسی باستان</a:t>
            </a:r>
          </a:p>
          <a:p>
            <a:pPr algn="r"/>
            <a:endParaRPr lang="fa-IR" i="1" dirty="0" smtClean="0"/>
          </a:p>
          <a:p>
            <a:pPr algn="r"/>
            <a:r>
              <a:rPr lang="fa-IR" i="1" dirty="0" smtClean="0"/>
              <a:t>این خط مرکب از نشانه های حرفی به شکل میخ بوده است به همین دلیل به خط میخی معروف شده است.</a:t>
            </a:r>
          </a:p>
          <a:p>
            <a:pPr algn="r"/>
            <a:r>
              <a:rPr lang="fa-IR" b="1" i="1" dirty="0" smtClean="0"/>
              <a:t>ویژگیهای آن:</a:t>
            </a:r>
          </a:p>
          <a:p>
            <a:pPr algn="r"/>
            <a:endParaRPr lang="fa-IR" b="1" i="1" dirty="0" smtClean="0"/>
          </a:p>
          <a:p>
            <a:pPr algn="r"/>
            <a:r>
              <a:rPr lang="fa-IR" b="1" i="1" dirty="0" smtClean="0"/>
              <a:t>1.</a:t>
            </a:r>
            <a:r>
              <a:rPr lang="fa-IR" i="1" dirty="0" smtClean="0"/>
              <a:t>این خط از چپ به راست نوشته میشده است.</a:t>
            </a:r>
          </a:p>
          <a:p>
            <a:pPr algn="r"/>
            <a:r>
              <a:rPr lang="fa-IR" b="1" i="1" dirty="0" smtClean="0"/>
              <a:t>2.</a:t>
            </a:r>
            <a:r>
              <a:rPr lang="fa-IR" i="1" dirty="0" smtClean="0"/>
              <a:t>این خط جزو نظامهای نوشتاری هجایی-الفبایی محسوب میشود.</a:t>
            </a:r>
          </a:p>
          <a:p>
            <a:pPr algn="r"/>
            <a:r>
              <a:rPr lang="fa-IR" b="1" i="1" dirty="0" smtClean="0"/>
              <a:t>3.</a:t>
            </a:r>
            <a:r>
              <a:rPr lang="fa-IR" i="1" dirty="0" smtClean="0"/>
              <a:t>در این خط برای برخی از صامتها با توجه به مصوت بعدی هر کدام نشانه های جداگانه ای به کار میرود.</a:t>
            </a:r>
          </a:p>
          <a:p>
            <a:pPr algn="r"/>
            <a:endParaRPr lang="fa-IR" i="1" dirty="0" smtClean="0"/>
          </a:p>
          <a:p>
            <a:pPr algn="r"/>
            <a:r>
              <a:rPr lang="fa-IR" b="1" i="1" dirty="0" smtClean="0"/>
              <a:t>4.</a:t>
            </a:r>
            <a:r>
              <a:rPr lang="fa-IR" i="1" dirty="0" smtClean="0"/>
              <a:t>در این خط علامتی موسوم به «واژه جدا کن» وجود داشته است.</a:t>
            </a:r>
          </a:p>
          <a:p>
            <a:pPr algn="r"/>
            <a:endParaRPr lang="fa-IR" i="1" dirty="0" smtClean="0"/>
          </a:p>
          <a:p>
            <a:pPr algn="r"/>
            <a:r>
              <a:rPr lang="fa-IR" b="1" i="1" dirty="0" smtClean="0"/>
              <a:t>5.</a:t>
            </a:r>
            <a:r>
              <a:rPr lang="fa-IR" i="1" dirty="0" smtClean="0"/>
              <a:t>در این خط هشت علامت به کار رفته است که علائم اندیشه نگار نامیده می شوند.</a:t>
            </a:r>
            <a:endParaRPr lang="en-US" b="1" i="1" dirty="0"/>
          </a:p>
        </p:txBody>
      </p:sp>
    </p:spTree>
  </p:cSld>
  <p:clrMapOvr>
    <a:masterClrMapping/>
  </p:clrMapOvr>
  <p:transition spd="slow" advClick="0" advTm="8000">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41368"/>
          </a:xfrm>
        </p:spPr>
        <p:txBody>
          <a:bodyPr/>
          <a:lstStyle/>
          <a:p>
            <a:pPr algn="r"/>
            <a:r>
              <a:rPr lang="fa-IR" sz="3600" b="1" i="1" dirty="0" smtClean="0">
                <a:solidFill>
                  <a:schemeClr val="bg2">
                    <a:lumMod val="60000"/>
                    <a:lumOff val="40000"/>
                  </a:schemeClr>
                </a:solidFill>
              </a:rPr>
              <a:t>نظام نوشتاری فارسی میانه:</a:t>
            </a:r>
          </a:p>
          <a:p>
            <a:pPr algn="r"/>
            <a:r>
              <a:rPr lang="fa-IR" b="1" i="1" dirty="0" smtClean="0"/>
              <a:t> </a:t>
            </a:r>
          </a:p>
          <a:p>
            <a:pPr algn="r"/>
            <a:r>
              <a:rPr lang="fa-IR" sz="2800" i="1" dirty="0" smtClean="0"/>
              <a:t>این زبان در ایالت پارس رواج داشت و صورت میانیه فارسی باستان و فارسی جدید است از این رو این زبان را با نامهای پارسیک و پهلوی ساسانی هم یاد میکنند و در دوره ساسانیان زبان رسمی و اداری ایران بوده است.</a:t>
            </a:r>
          </a:p>
          <a:p>
            <a:pPr algn="r"/>
            <a:r>
              <a:rPr lang="fa-IR" sz="3600" b="1" i="1" dirty="0" smtClean="0">
                <a:solidFill>
                  <a:schemeClr val="bg2">
                    <a:lumMod val="60000"/>
                    <a:lumOff val="40000"/>
                  </a:schemeClr>
                </a:solidFill>
              </a:rPr>
              <a:t>زبان فارسی جدید</a:t>
            </a:r>
          </a:p>
          <a:p>
            <a:pPr algn="r"/>
            <a:endParaRPr lang="fa-IR" sz="3600" b="1" i="1" dirty="0" smtClean="0">
              <a:solidFill>
                <a:schemeClr val="bg2">
                  <a:lumMod val="60000"/>
                  <a:lumOff val="40000"/>
                </a:schemeClr>
              </a:solidFill>
            </a:endParaRPr>
          </a:p>
          <a:p>
            <a:pPr algn="r"/>
            <a:r>
              <a:rPr lang="fa-IR" i="1" dirty="0" smtClean="0"/>
              <a:t>فارسی دری یا فارسی جدید صورت تحول یافته فارسی میانه است و نظام نوشتاری فارسی جدید مبتنی بر خط عربی استو این زبان حوزه نفوذ خود را در دوران استیلای مغول و دوران حکومتهای صفویه و افشاریه و زندیه و قاجاریه هم حفظ کرد و پس از پیروزی انقلاب اسلامی هم به عنوان زبان رسمی کشور انتخاب شد. </a:t>
            </a:r>
            <a:endParaRPr lang="en-US" i="1" dirty="0"/>
          </a:p>
        </p:txBody>
      </p:sp>
    </p:spTree>
  </p:cSld>
  <p:clrMapOvr>
    <a:masterClrMapping/>
  </p:clrMapOvr>
  <p:transition spd="slow" advClick="0" advTm="8000">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038872"/>
          </a:xfrm>
        </p:spPr>
        <p:txBody>
          <a:bodyPr/>
          <a:lstStyle/>
          <a:p>
            <a:pPr algn="r"/>
            <a:r>
              <a:rPr lang="fa-IR" sz="3600" b="1" i="1" dirty="0" smtClean="0">
                <a:solidFill>
                  <a:schemeClr val="bg2">
                    <a:lumMod val="60000"/>
                    <a:lumOff val="40000"/>
                  </a:schemeClr>
                </a:solidFill>
              </a:rPr>
              <a:t>3-3 ویژگی های نظام نوشتاری فارسی امروز</a:t>
            </a:r>
          </a:p>
          <a:p>
            <a:pPr algn="r"/>
            <a:endParaRPr lang="fa-IR" b="1" i="1" dirty="0" smtClean="0"/>
          </a:p>
          <a:p>
            <a:pPr algn="r"/>
            <a:r>
              <a:rPr lang="fa-IR" i="1" dirty="0" smtClean="0"/>
              <a:t>این زبان از راست به چپ نوشته میشود و دارای دو نوع نشانه است: نشانه های حرفی و نشانه های زیروزبری .</a:t>
            </a:r>
          </a:p>
          <a:p>
            <a:pPr algn="r"/>
            <a:r>
              <a:rPr lang="fa-IR" sz="3600" b="1" i="1" dirty="0" smtClean="0">
                <a:solidFill>
                  <a:schemeClr val="bg2">
                    <a:lumMod val="60000"/>
                    <a:lumOff val="40000"/>
                  </a:schemeClr>
                </a:solidFill>
              </a:rPr>
              <a:t>الف)نشانه های حرفی</a:t>
            </a:r>
            <a:r>
              <a:rPr lang="fa-IR" b="1" i="1" dirty="0" smtClean="0"/>
              <a:t>:</a:t>
            </a:r>
            <a:endParaRPr lang="fa-IR" i="1" dirty="0" smtClean="0"/>
          </a:p>
          <a:p>
            <a:pPr algn="r"/>
            <a:r>
              <a:rPr lang="fa-IR" i="1" dirty="0" smtClean="0"/>
              <a:t>الف.ب.پ.ت.ث.جیم.چ.ح.خ.دال.ر.ز.ژ.سین.شین.صاد.ضاد.طا.ظا.عین.غین.ف.قاف.کاف.گاف.لام.میم.نون.واو.ه.ی</a:t>
            </a:r>
          </a:p>
          <a:p>
            <a:pPr algn="r"/>
            <a:r>
              <a:rPr lang="fa-IR" b="1" i="1" dirty="0" smtClean="0"/>
              <a:t>ب)نشانه های زیروزبری:</a:t>
            </a:r>
          </a:p>
          <a:p>
            <a:pPr algn="r"/>
            <a:r>
              <a:rPr lang="fa-IR" i="1" dirty="0" smtClean="0"/>
              <a:t>اسامی این دسته از نشانه ها عبارت اند از: تشدید و تنوین و همزه که این نشانه ها در همه جا به یک شکل هستند.</a:t>
            </a:r>
            <a:endParaRPr lang="en-US" i="1" dirty="0"/>
          </a:p>
        </p:txBody>
      </p:sp>
    </p:spTree>
  </p:cSld>
  <p:clrMapOvr>
    <a:masterClrMapping/>
  </p:clrMapOvr>
  <p:transition spd="slow" advClick="0" advTm="8000">
    <p:wheel spokes="2"/>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038872"/>
          </a:xfrm>
        </p:spPr>
        <p:txBody>
          <a:bodyPr/>
          <a:lstStyle/>
          <a:p>
            <a:pPr algn="r"/>
            <a:r>
              <a:rPr lang="fa-IR" sz="4000" b="1" i="1" dirty="0" smtClean="0">
                <a:solidFill>
                  <a:schemeClr val="bg2"/>
                </a:solidFill>
              </a:rPr>
              <a:t>3-4 اشکالات موجود در نظام نوشتاری</a:t>
            </a:r>
          </a:p>
          <a:p>
            <a:pPr algn="r"/>
            <a:endParaRPr lang="fa-IR" b="1" i="1" dirty="0" smtClean="0"/>
          </a:p>
          <a:p>
            <a:pPr algn="r"/>
            <a:r>
              <a:rPr lang="fa-IR" i="1" dirty="0" smtClean="0"/>
              <a:t>1.در نظام نوشتاری فارسی برخی آواهای زبان دارای بیش از یک نشانه خطی هستند.</a:t>
            </a:r>
          </a:p>
          <a:p>
            <a:pPr algn="r"/>
            <a:r>
              <a:rPr lang="fa-IR" i="1" dirty="0" smtClean="0"/>
              <a:t>2.در این نظام نوشتاری برخی نشانه های خطی برای نمایش بیش از یک آوا به کار میروند.</a:t>
            </a:r>
          </a:p>
          <a:p>
            <a:pPr algn="r"/>
            <a:r>
              <a:rPr lang="fa-IR" i="1" dirty="0" smtClean="0"/>
              <a:t>3.در این زبان برخی از آواهای زبان در بیشتر موارد فاقد نشانه حرفی هستند.</a:t>
            </a:r>
          </a:p>
          <a:p>
            <a:pPr algn="r"/>
            <a:r>
              <a:rPr lang="fa-IR" i="1" dirty="0" smtClean="0"/>
              <a:t>4.در نظام نوشتاری فارسی در برخی کلمات ممکن است نشانه های حرفی وجود داشته باشد که ما بازای آوایی ندارند.</a:t>
            </a:r>
            <a:endParaRPr lang="en-US" i="1" dirty="0"/>
          </a:p>
        </p:txBody>
      </p:sp>
    </p:spTree>
  </p:cSld>
  <p:clrMapOvr>
    <a:masterClrMapping/>
  </p:clrMapOvr>
  <p:transition spd="slow" advClick="0" advTm="8000">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rgbClr val="FFFFFF"/>
      </a:dk1>
      <a:lt1>
        <a:srgbClr val="FFFFFF"/>
      </a:lt1>
      <a:dk2>
        <a:srgbClr val="FFFFFF"/>
      </a:dk2>
      <a:lt2>
        <a:srgbClr val="FFFF00"/>
      </a:lt2>
      <a:accent1>
        <a:srgbClr val="FFFFFF"/>
      </a:accent1>
      <a:accent2>
        <a:srgbClr val="92D050"/>
      </a:accent2>
      <a:accent3>
        <a:srgbClr val="595959"/>
      </a:accent3>
      <a:accent4>
        <a:srgbClr val="FFFFFF"/>
      </a:accent4>
      <a:accent5>
        <a:srgbClr val="E5B9B7"/>
      </a:accent5>
      <a:accent6>
        <a:srgbClr val="FFFFFF"/>
      </a:accent6>
      <a:hlink>
        <a:srgbClr val="FFFFFF"/>
      </a:hlink>
      <a:folHlink>
        <a:srgbClr val="FFFFFF"/>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393</TotalTime>
  <Words>1947</Words>
  <Application>Microsoft Office PowerPoint</Application>
  <PresentationFormat>On-screen Show (4:3)</PresentationFormat>
  <Paragraphs>165</Paragraphs>
  <Slides>22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B Arash</vt:lpstr>
      <vt:lpstr>B Nazanin Outline</vt:lpstr>
      <vt:lpstr>B Titr</vt:lpstr>
      <vt:lpstr>Calibri</vt:lpstr>
      <vt:lpstr>Constantia</vt:lpstr>
      <vt:lpstr>Majalla UI</vt:lpstr>
      <vt:lpstr>Wingdings 2</vt:lpstr>
      <vt:lpstr>Flow</vt:lpstr>
      <vt:lpstr>PowerPoint Presentation</vt:lpstr>
      <vt:lpstr>نظام نوشتاری زبان فارسی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 تدریس زبان فارسی</dc:title>
  <dc:creator>hawre</dc:creator>
  <cp:lastModifiedBy>Bamdadi</cp:lastModifiedBy>
  <cp:revision>60</cp:revision>
  <dcterms:created xsi:type="dcterms:W3CDTF">2010-04-16T05:18:47Z</dcterms:created>
  <dcterms:modified xsi:type="dcterms:W3CDTF">2020-04-15T13:45:42Z</dcterms:modified>
</cp:coreProperties>
</file>