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9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9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58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91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9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3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7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7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8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6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4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5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9F8F29-FC76-4F56-B9A1-F34C054EC8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0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0833" t="12644" r="20001" b="17241"/>
          <a:stretch/>
        </p:blipFill>
        <p:spPr>
          <a:xfrm>
            <a:off x="1981200" y="1371600"/>
            <a:ext cx="5410200" cy="46482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4445" r="8333" b="8889"/>
          <a:stretch/>
        </p:blipFill>
        <p:spPr>
          <a:xfrm>
            <a:off x="1143000" y="304801"/>
            <a:ext cx="7239000" cy="5943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166" t="4445" r="8333" b="10000"/>
          <a:stretch/>
        </p:blipFill>
        <p:spPr>
          <a:xfrm>
            <a:off x="1295400" y="304800"/>
            <a:ext cx="7086600" cy="5867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001" t="12222" r="7499"/>
          <a:stretch/>
        </p:blipFill>
        <p:spPr>
          <a:xfrm>
            <a:off x="914400" y="838200"/>
            <a:ext cx="7543800" cy="6019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4444" r="7500" b="8888"/>
          <a:stretch/>
        </p:blipFill>
        <p:spPr>
          <a:xfrm>
            <a:off x="1143000" y="304800"/>
            <a:ext cx="7391400" cy="5943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2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3800" t="4445" r="7866" b="11111"/>
          <a:stretch/>
        </p:blipFill>
        <p:spPr>
          <a:xfrm>
            <a:off x="1295400" y="76200"/>
            <a:ext cx="7162800" cy="5791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330" y="1295401"/>
            <a:ext cx="7772870" cy="4495800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 smtClean="0">
                <a:solidFill>
                  <a:srgbClr val="FF0000"/>
                </a:solidFill>
                <a:cs typeface="B Hamid" panose="00000400000000000000" pitchFamily="2" charset="-78"/>
              </a:rPr>
              <a:t>درس : آموزش زبان فارسی 1</a:t>
            </a:r>
          </a:p>
          <a:p>
            <a:pPr algn="r" rtl="1"/>
            <a:r>
              <a:rPr lang="fa-IR" sz="4800" dirty="0" smtClean="0">
                <a:solidFill>
                  <a:srgbClr val="FF0000"/>
                </a:solidFill>
                <a:cs typeface="B Hamid" panose="00000400000000000000" pitchFamily="2" charset="-78"/>
              </a:rPr>
              <a:t>دانشگاه فرهنگیان پردیس علامه امینی</a:t>
            </a:r>
          </a:p>
          <a:p>
            <a:pPr algn="r" rtl="1"/>
            <a:r>
              <a:rPr lang="fa-IR" sz="4800" dirty="0" smtClean="0">
                <a:solidFill>
                  <a:srgbClr val="FF0000"/>
                </a:solidFill>
                <a:cs typeface="B Hamid" panose="00000400000000000000" pitchFamily="2" charset="-78"/>
              </a:rPr>
              <a:t>مدرس :مرادعلی میرزائی</a:t>
            </a:r>
          </a:p>
          <a:p>
            <a:pPr algn="r" rtl="1"/>
            <a:r>
              <a:rPr lang="fa-IR" sz="4800" dirty="0" smtClean="0">
                <a:solidFill>
                  <a:srgbClr val="FF0000"/>
                </a:solidFill>
                <a:cs typeface="B Hamid" panose="00000400000000000000" pitchFamily="2" charset="-78"/>
              </a:rPr>
              <a:t>تاریخ:</a:t>
            </a:r>
            <a:endParaRPr lang="en-US" sz="4800" dirty="0">
              <a:solidFill>
                <a:srgbClr val="FF0000"/>
              </a:solidFill>
              <a:cs typeface="B Hamid" panose="000004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0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5000" t="5555" r="8333" b="13334"/>
          <a:stretch/>
        </p:blipFill>
        <p:spPr>
          <a:xfrm>
            <a:off x="1371600" y="380999"/>
            <a:ext cx="7010400" cy="55626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9166" t="-5555" r="4167" b="8889"/>
          <a:stretch/>
        </p:blipFill>
        <p:spPr>
          <a:xfrm>
            <a:off x="838200" y="-381000"/>
            <a:ext cx="7924800" cy="66293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697" t="4495" r="7937" b="8989"/>
          <a:stretch/>
        </p:blipFill>
        <p:spPr>
          <a:xfrm>
            <a:off x="1219200" y="304800"/>
            <a:ext cx="7620000" cy="5867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9167" b="10000"/>
          <a:stretch/>
        </p:blipFill>
        <p:spPr>
          <a:xfrm>
            <a:off x="1143000" y="838200"/>
            <a:ext cx="7162800" cy="5334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4445" r="9167" b="8889"/>
          <a:stretch/>
        </p:blipFill>
        <p:spPr>
          <a:xfrm>
            <a:off x="1143000" y="304801"/>
            <a:ext cx="7162800" cy="5943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167" t="4444" r="6666" b="10000"/>
          <a:stretch/>
        </p:blipFill>
        <p:spPr>
          <a:xfrm>
            <a:off x="1295400" y="228600"/>
            <a:ext cx="7239000" cy="5867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5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5555" r="9167" b="10000"/>
          <a:stretch/>
        </p:blipFill>
        <p:spPr>
          <a:xfrm>
            <a:off x="1143000" y="381001"/>
            <a:ext cx="7162800" cy="5791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23</TotalTime>
  <Words>17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 Hamid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sajad</dc:creator>
  <cp:lastModifiedBy>Bamdadi</cp:lastModifiedBy>
  <cp:revision>5</cp:revision>
  <dcterms:created xsi:type="dcterms:W3CDTF">2020-04-07T10:32:51Z</dcterms:created>
  <dcterms:modified xsi:type="dcterms:W3CDTF">2020-04-13T20:20:47Z</dcterms:modified>
</cp:coreProperties>
</file>