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0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18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AABA0A-E25D-4736-9941-00796CA044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6C8434-9BBE-40B1-A01D-6D24553B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010400" cy="4876800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درس: آموزش زبان فارسی</a:t>
            </a:r>
          </a:p>
          <a:p>
            <a:r>
              <a:rPr lang="fa-IR" sz="5400" dirty="0" smtClean="0">
                <a:solidFill>
                  <a:srgbClr val="FF0000"/>
                </a:solidFill>
                <a:latin typeface="W_titr" panose="00000400000000000000" pitchFamily="2" charset="0"/>
                <a:cs typeface="B Arshia" panose="00000400000000000000" pitchFamily="2" charset="-78"/>
              </a:rPr>
              <a:t>دانشگاه فرهنگیان پردیش علامه امینی</a:t>
            </a:r>
          </a:p>
          <a:p>
            <a:r>
              <a:rPr lang="fa-IR" sz="4400" dirty="0" smtClean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مدرس: مرادعلی میرزائی</a:t>
            </a:r>
          </a:p>
          <a:p>
            <a:pPr algn="r"/>
            <a:r>
              <a:rPr lang="fa-IR" sz="4000" dirty="0" smtClean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          تاریخ:     </a:t>
            </a:r>
            <a:endParaRPr lang="en-US" sz="4000" dirty="0">
              <a:solidFill>
                <a:srgbClr val="FF0000"/>
              </a:solidFill>
              <a:latin typeface="W_titr" panose="00000400000000000000" pitchFamily="2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1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11667" b="16667"/>
          <a:stretch/>
        </p:blipFill>
        <p:spPr>
          <a:xfrm>
            <a:off x="1066800" y="838201"/>
            <a:ext cx="7010400" cy="4876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4" t="13333" r="8333" b="16666"/>
          <a:stretch/>
        </p:blipFill>
        <p:spPr>
          <a:xfrm>
            <a:off x="990600" y="914400"/>
            <a:ext cx="7391400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843" t="13217" r="9148" b="22252"/>
          <a:stretch/>
        </p:blipFill>
        <p:spPr>
          <a:xfrm>
            <a:off x="1066800" y="914400"/>
            <a:ext cx="7239000" cy="4419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3" t="12223" r="7500" b="11111"/>
          <a:stretch/>
        </p:blipFill>
        <p:spPr>
          <a:xfrm>
            <a:off x="990600" y="838200"/>
            <a:ext cx="7467600" cy="5257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6667"/>
          <a:stretch/>
        </p:blipFill>
        <p:spPr>
          <a:xfrm>
            <a:off x="1066800" y="838200"/>
            <a:ext cx="7239000" cy="4876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10000" b="15556"/>
          <a:stretch/>
        </p:blipFill>
        <p:spPr>
          <a:xfrm>
            <a:off x="1066800" y="838200"/>
            <a:ext cx="7162800" cy="4953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6667" b="10000"/>
          <a:stretch/>
        </p:blipFill>
        <p:spPr>
          <a:xfrm>
            <a:off x="1143000" y="838200"/>
            <a:ext cx="7391400" cy="533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8" t="12222" r="8333" b="12222"/>
          <a:stretch/>
        </p:blipFill>
        <p:spPr>
          <a:xfrm>
            <a:off x="1066800" y="838200"/>
            <a:ext cx="7315200" cy="5181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3" r="8333" b="11111"/>
          <a:stretch/>
        </p:blipFill>
        <p:spPr>
          <a:xfrm>
            <a:off x="1143000" y="838200"/>
            <a:ext cx="7239000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7500" b="10000"/>
          <a:stretch/>
        </p:blipFill>
        <p:spPr>
          <a:xfrm>
            <a:off x="1066800" y="762000"/>
            <a:ext cx="7391400" cy="5410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7-zaban amuzi-page-021.jpg"/>
          <p:cNvPicPr>
            <a:picLocks noChangeAspect="1"/>
          </p:cNvPicPr>
          <p:nvPr/>
        </p:nvPicPr>
        <p:blipFill rotWithShape="1">
          <a:blip r:embed="rId2"/>
          <a:srcRect l="13333" t="4445" r="8334" b="13333"/>
          <a:stretch/>
        </p:blipFill>
        <p:spPr>
          <a:xfrm>
            <a:off x="1219200" y="304801"/>
            <a:ext cx="7162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3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9167" b="13334"/>
          <a:stretch/>
        </p:blipFill>
        <p:spPr>
          <a:xfrm>
            <a:off x="1066800" y="762000"/>
            <a:ext cx="7239000" cy="5181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0833" b="12222"/>
          <a:stretch/>
        </p:blipFill>
        <p:spPr>
          <a:xfrm>
            <a:off x="1143000" y="838200"/>
            <a:ext cx="7010400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4889" r="8333" b="10755"/>
          <a:stretch/>
        </p:blipFill>
        <p:spPr>
          <a:xfrm>
            <a:off x="1295400" y="310896"/>
            <a:ext cx="7086600" cy="57851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2221" r="8333" b="10000"/>
          <a:stretch/>
        </p:blipFill>
        <p:spPr>
          <a:xfrm>
            <a:off x="1143000" y="152400"/>
            <a:ext cx="7239000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7" t="3334" r="8333" b="10000"/>
          <a:stretch/>
        </p:blipFill>
        <p:spPr>
          <a:xfrm>
            <a:off x="1295400" y="228600"/>
            <a:ext cx="7086600" cy="5943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0001" r="8333" b="9999"/>
          <a:stretch/>
        </p:blipFill>
        <p:spPr>
          <a:xfrm>
            <a:off x="1143000" y="685801"/>
            <a:ext cx="7239000" cy="5486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0000" r="8333" b="8889"/>
          <a:stretch/>
        </p:blipFill>
        <p:spPr>
          <a:xfrm>
            <a:off x="1143000" y="685800"/>
            <a:ext cx="7239000" cy="556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9167" b="12223"/>
          <a:stretch/>
        </p:blipFill>
        <p:spPr>
          <a:xfrm>
            <a:off x="1143000" y="762001"/>
            <a:ext cx="7162800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0000" r="10000" b="8889"/>
          <a:stretch/>
        </p:blipFill>
        <p:spPr>
          <a:xfrm>
            <a:off x="1066800" y="685800"/>
            <a:ext cx="7162800" cy="5562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</TotalTime>
  <Words>17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 Arshia</vt:lpstr>
      <vt:lpstr>B Homa</vt:lpstr>
      <vt:lpstr>Tw Cen MT</vt:lpstr>
      <vt:lpstr>W_titr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5</cp:revision>
  <dcterms:created xsi:type="dcterms:W3CDTF">2020-04-07T10:48:19Z</dcterms:created>
  <dcterms:modified xsi:type="dcterms:W3CDTF">2020-04-13T20:23:54Z</dcterms:modified>
</cp:coreProperties>
</file>