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7"/>
  </p:notesMasterIdLst>
  <p:sldIdLst>
    <p:sldId id="256" r:id="rId2"/>
    <p:sldId id="268" r:id="rId3"/>
    <p:sldId id="316" r:id="rId4"/>
    <p:sldId id="257" r:id="rId5"/>
    <p:sldId id="289" r:id="rId6"/>
    <p:sldId id="287" r:id="rId7"/>
    <p:sldId id="318" r:id="rId8"/>
    <p:sldId id="307" r:id="rId9"/>
    <p:sldId id="319" r:id="rId10"/>
    <p:sldId id="309" r:id="rId11"/>
    <p:sldId id="320" r:id="rId12"/>
    <p:sldId id="310" r:id="rId13"/>
    <p:sldId id="311" r:id="rId14"/>
    <p:sldId id="321" r:id="rId15"/>
    <p:sldId id="312" r:id="rId16"/>
    <p:sldId id="322" r:id="rId17"/>
    <p:sldId id="323" r:id="rId18"/>
    <p:sldId id="324" r:id="rId19"/>
    <p:sldId id="325" r:id="rId20"/>
    <p:sldId id="326" r:id="rId21"/>
    <p:sldId id="327" r:id="rId22"/>
    <p:sldId id="330" r:id="rId23"/>
    <p:sldId id="329" r:id="rId24"/>
    <p:sldId id="332" r:id="rId25"/>
    <p:sldId id="331" r:id="rId26"/>
    <p:sldId id="314" r:id="rId27"/>
    <p:sldId id="284" r:id="rId28"/>
    <p:sldId id="285" r:id="rId29"/>
    <p:sldId id="280" r:id="rId30"/>
    <p:sldId id="281" r:id="rId31"/>
    <p:sldId id="282" r:id="rId32"/>
    <p:sldId id="283" r:id="rId33"/>
    <p:sldId id="286" r:id="rId34"/>
    <p:sldId id="288" r:id="rId35"/>
    <p:sldId id="315"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754EB5-7B17-446F-8678-0D60B78C1AE7}" type="doc">
      <dgm:prSet loTypeId="urn:microsoft.com/office/officeart/2005/8/layout/orgChart1" loCatId="hierarchy" qsTypeId="urn:microsoft.com/office/officeart/2005/8/quickstyle/simple5" qsCatId="simple" csTypeId="urn:microsoft.com/office/officeart/2005/8/colors/colorful1" csCatId="colorful" phldr="1"/>
      <dgm:spPr/>
      <dgm:t>
        <a:bodyPr/>
        <a:lstStyle/>
        <a:p>
          <a:pPr rtl="1"/>
          <a:endParaRPr lang="fa-IR"/>
        </a:p>
      </dgm:t>
    </dgm:pt>
    <dgm:pt modelId="{AA6991EC-D6BE-4D91-89E6-D06FB513DFB0}">
      <dgm:prSet phldrT="[Text]" custT="1"/>
      <dgm:spPr>
        <a:ln>
          <a:solidFill>
            <a:schemeClr val="tx1"/>
          </a:solidFill>
        </a:ln>
      </dgm:spPr>
      <dgm:t>
        <a:bodyPr/>
        <a:lstStyle/>
        <a:p>
          <a:pPr rtl="1"/>
          <a:r>
            <a:rPr lang="fa-IR" sz="4000" b="1" dirty="0" smtClean="0">
              <a:ln>
                <a:solidFill>
                  <a:schemeClr val="tx1"/>
                </a:solidFill>
              </a:ln>
              <a:effectLst>
                <a:outerShdw blurRad="38100" dist="38100" dir="2700000" algn="tl">
                  <a:srgbClr val="000000">
                    <a:alpha val="43137"/>
                  </a:srgbClr>
                </a:outerShdw>
              </a:effectLst>
              <a:cs typeface="B Homa" panose="00000400000000000000" pitchFamily="2" charset="-78"/>
            </a:rPr>
            <a:t>ارتباط درون مدرسه ای مدیر </a:t>
          </a:r>
          <a:endParaRPr lang="fa-IR" sz="4000" b="1" dirty="0">
            <a:ln>
              <a:solidFill>
                <a:schemeClr val="tx1"/>
              </a:solidFill>
            </a:ln>
            <a:effectLst>
              <a:outerShdw blurRad="38100" dist="38100" dir="2700000" algn="tl">
                <a:srgbClr val="000000">
                  <a:alpha val="43137"/>
                </a:srgbClr>
              </a:outerShdw>
            </a:effectLst>
            <a:cs typeface="B Homa" panose="00000400000000000000" pitchFamily="2" charset="-78"/>
          </a:endParaRPr>
        </a:p>
      </dgm:t>
    </dgm:pt>
    <dgm:pt modelId="{80F54573-D621-4447-95F6-F5662A25D4CA}" type="parTrans" cxnId="{C344BE07-7353-47FA-B7A3-98346A3C3F14}">
      <dgm:prSet/>
      <dgm:spPr/>
      <dgm:t>
        <a:bodyPr/>
        <a:lstStyle/>
        <a:p>
          <a:pPr rtl="1"/>
          <a:endParaRPr lang="fa-IR" sz="2000" b="1">
            <a:effectLst>
              <a:outerShdw blurRad="38100" dist="38100" dir="2700000" algn="tl">
                <a:srgbClr val="000000">
                  <a:alpha val="43137"/>
                </a:srgbClr>
              </a:outerShdw>
            </a:effectLst>
            <a:cs typeface="B Homa" panose="00000400000000000000" pitchFamily="2" charset="-78"/>
          </a:endParaRPr>
        </a:p>
      </dgm:t>
    </dgm:pt>
    <dgm:pt modelId="{A29A5259-301B-4745-BCEB-33EEDB9B23AC}" type="sibTrans" cxnId="{C344BE07-7353-47FA-B7A3-98346A3C3F14}">
      <dgm:prSet/>
      <dgm:spPr/>
      <dgm:t>
        <a:bodyPr/>
        <a:lstStyle/>
        <a:p>
          <a:pPr rtl="1"/>
          <a:endParaRPr lang="fa-IR" sz="2000" b="1">
            <a:effectLst>
              <a:outerShdw blurRad="38100" dist="38100" dir="2700000" algn="tl">
                <a:srgbClr val="000000">
                  <a:alpha val="43137"/>
                </a:srgbClr>
              </a:outerShdw>
            </a:effectLst>
            <a:cs typeface="B Homa" panose="00000400000000000000" pitchFamily="2" charset="-78"/>
          </a:endParaRPr>
        </a:p>
      </dgm:t>
    </dgm:pt>
    <dgm:pt modelId="{EDA8E22E-AD58-43A6-8495-969D624F0CED}">
      <dgm:prSet phldrT="[Text]" custT="1"/>
      <dgm:spPr/>
      <dgm:t>
        <a:bodyPr/>
        <a:lstStyle/>
        <a:p>
          <a:pPr rtl="1"/>
          <a:r>
            <a:rPr lang="fa-IR" sz="2800" b="1" dirty="0" smtClean="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rPr>
            <a:t>دانش آموزان </a:t>
          </a:r>
          <a:endParaRPr lang="fa-IR" sz="2800" b="1" dirty="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74CC92D0-4390-4CE0-9997-96742D2045F8}" type="parTrans" cxnId="{EBD1C60E-782C-421D-9CB2-9A5D4F27EA55}">
      <dgm:prSet/>
      <dgm:spPr/>
      <dgm:t>
        <a:bodyPr/>
        <a:lstStyle/>
        <a:p>
          <a:pPr rtl="1"/>
          <a:endParaRPr lang="fa-IR" sz="2000" b="1">
            <a:effectLst>
              <a:outerShdw blurRad="38100" dist="38100" dir="2700000" algn="tl">
                <a:srgbClr val="000000">
                  <a:alpha val="43137"/>
                </a:srgbClr>
              </a:outerShdw>
            </a:effectLst>
            <a:cs typeface="B Homa" panose="00000400000000000000" pitchFamily="2" charset="-78"/>
          </a:endParaRPr>
        </a:p>
      </dgm:t>
    </dgm:pt>
    <dgm:pt modelId="{28504558-CDE8-4DA6-A1FE-D05F441BB527}" type="sibTrans" cxnId="{EBD1C60E-782C-421D-9CB2-9A5D4F27EA55}">
      <dgm:prSet/>
      <dgm:spPr/>
      <dgm:t>
        <a:bodyPr/>
        <a:lstStyle/>
        <a:p>
          <a:pPr rtl="1"/>
          <a:endParaRPr lang="fa-IR" sz="2000" b="1">
            <a:effectLst>
              <a:outerShdw blurRad="38100" dist="38100" dir="2700000" algn="tl">
                <a:srgbClr val="000000">
                  <a:alpha val="43137"/>
                </a:srgbClr>
              </a:outerShdw>
            </a:effectLst>
            <a:cs typeface="B Homa" panose="00000400000000000000" pitchFamily="2" charset="-78"/>
          </a:endParaRPr>
        </a:p>
      </dgm:t>
    </dgm:pt>
    <dgm:pt modelId="{B1141184-3697-4043-B4A2-470F9A49811F}">
      <dgm:prSet phldrT="[Text]" custT="1"/>
      <dgm:spPr/>
      <dgm:t>
        <a:bodyPr/>
        <a:lstStyle/>
        <a:p>
          <a:pPr rtl="1"/>
          <a:r>
            <a:rPr lang="fa-IR" sz="2800" b="1" dirty="0" smtClean="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rPr>
            <a:t>معلمان</a:t>
          </a:r>
          <a:endParaRPr lang="fa-IR" sz="2400" b="1" dirty="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1895A841-4075-44C7-8091-22E7A197A3FE}" type="parTrans" cxnId="{D4A2E7E8-D77A-4C4F-85C5-EF7AF420638B}">
      <dgm:prSet/>
      <dgm:spPr/>
      <dgm:t>
        <a:bodyPr/>
        <a:lstStyle/>
        <a:p>
          <a:pPr rtl="1"/>
          <a:endParaRPr lang="fa-IR" sz="2000" b="1">
            <a:effectLst>
              <a:outerShdw blurRad="38100" dist="38100" dir="2700000" algn="tl">
                <a:srgbClr val="000000">
                  <a:alpha val="43137"/>
                </a:srgbClr>
              </a:outerShdw>
            </a:effectLst>
            <a:cs typeface="B Homa" panose="00000400000000000000" pitchFamily="2" charset="-78"/>
          </a:endParaRPr>
        </a:p>
      </dgm:t>
    </dgm:pt>
    <dgm:pt modelId="{E2D319EA-3C26-4AEC-9835-7008BAD92D70}" type="sibTrans" cxnId="{D4A2E7E8-D77A-4C4F-85C5-EF7AF420638B}">
      <dgm:prSet/>
      <dgm:spPr/>
      <dgm:t>
        <a:bodyPr/>
        <a:lstStyle/>
        <a:p>
          <a:pPr rtl="1"/>
          <a:endParaRPr lang="fa-IR" sz="2000" b="1">
            <a:effectLst>
              <a:outerShdw blurRad="38100" dist="38100" dir="2700000" algn="tl">
                <a:srgbClr val="000000">
                  <a:alpha val="43137"/>
                </a:srgbClr>
              </a:outerShdw>
            </a:effectLst>
            <a:cs typeface="B Homa" panose="00000400000000000000" pitchFamily="2" charset="-78"/>
          </a:endParaRPr>
        </a:p>
      </dgm:t>
    </dgm:pt>
    <dgm:pt modelId="{A3902AC2-659E-4FBF-8D34-8DBFE83EB2D6}">
      <dgm:prSet phldrT="[Text]" custT="1"/>
      <dgm:spPr/>
      <dgm:t>
        <a:bodyPr/>
        <a:lstStyle/>
        <a:p>
          <a:pPr rtl="1"/>
          <a:r>
            <a:rPr lang="fa-IR" sz="2800" b="1" dirty="0" smtClean="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rPr>
            <a:t>معاونان</a:t>
          </a:r>
          <a:endParaRPr lang="fa-IR" sz="2800" b="1" dirty="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CF266FD7-9DA3-4CCB-BFA2-01B0B5281CE1}" type="parTrans" cxnId="{24F6235B-0BD0-4D69-A2CF-9C56FEF0BCB2}">
      <dgm:prSet/>
      <dgm:spPr/>
      <dgm:t>
        <a:bodyPr/>
        <a:lstStyle/>
        <a:p>
          <a:pPr rtl="1"/>
          <a:endParaRPr lang="fa-IR" sz="2000" b="1">
            <a:effectLst>
              <a:outerShdw blurRad="38100" dist="38100" dir="2700000" algn="tl">
                <a:srgbClr val="000000">
                  <a:alpha val="43137"/>
                </a:srgbClr>
              </a:outerShdw>
            </a:effectLst>
            <a:cs typeface="B Homa" panose="00000400000000000000" pitchFamily="2" charset="-78"/>
          </a:endParaRPr>
        </a:p>
      </dgm:t>
    </dgm:pt>
    <dgm:pt modelId="{7FB40A75-785E-4685-96D5-308D3B9B8D57}" type="sibTrans" cxnId="{24F6235B-0BD0-4D69-A2CF-9C56FEF0BCB2}">
      <dgm:prSet/>
      <dgm:spPr/>
      <dgm:t>
        <a:bodyPr/>
        <a:lstStyle/>
        <a:p>
          <a:pPr rtl="1"/>
          <a:endParaRPr lang="fa-IR" sz="2000" b="1">
            <a:effectLst>
              <a:outerShdw blurRad="38100" dist="38100" dir="2700000" algn="tl">
                <a:srgbClr val="000000">
                  <a:alpha val="43137"/>
                </a:srgbClr>
              </a:outerShdw>
            </a:effectLst>
            <a:cs typeface="B Homa" panose="00000400000000000000" pitchFamily="2" charset="-78"/>
          </a:endParaRPr>
        </a:p>
      </dgm:t>
    </dgm:pt>
    <dgm:pt modelId="{AABC24E6-AF2E-4310-AC35-3841A24CBB8A}">
      <dgm:prSet phldrT="[Text]" custT="1"/>
      <dgm:spPr/>
      <dgm:t>
        <a:bodyPr/>
        <a:lstStyle/>
        <a:p>
          <a:pPr rtl="1"/>
          <a:r>
            <a:rPr lang="fa-IR" sz="2800" b="1" dirty="0" smtClean="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rPr>
            <a:t>سرایه دار</a:t>
          </a:r>
          <a:endParaRPr lang="fa-IR" sz="2800" b="1" dirty="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800ACD62-184B-4525-A799-849E5C4B4D7C}" type="parTrans" cxnId="{80D542B9-49FB-4499-8C10-5FDE86638979}">
      <dgm:prSet/>
      <dgm:spPr/>
      <dgm:t>
        <a:bodyPr/>
        <a:lstStyle/>
        <a:p>
          <a:pPr rtl="1"/>
          <a:endParaRPr lang="fa-IR" sz="2000" b="1">
            <a:effectLst>
              <a:outerShdw blurRad="38100" dist="38100" dir="2700000" algn="tl">
                <a:srgbClr val="000000">
                  <a:alpha val="43137"/>
                </a:srgbClr>
              </a:outerShdw>
            </a:effectLst>
            <a:cs typeface="B Homa" panose="00000400000000000000" pitchFamily="2" charset="-78"/>
          </a:endParaRPr>
        </a:p>
      </dgm:t>
    </dgm:pt>
    <dgm:pt modelId="{652FC43C-2449-4DE1-9CA7-18D42AE821A8}" type="sibTrans" cxnId="{80D542B9-49FB-4499-8C10-5FDE86638979}">
      <dgm:prSet/>
      <dgm:spPr/>
      <dgm:t>
        <a:bodyPr/>
        <a:lstStyle/>
        <a:p>
          <a:pPr rtl="1"/>
          <a:endParaRPr lang="fa-IR" sz="2000" b="1">
            <a:effectLst>
              <a:outerShdw blurRad="38100" dist="38100" dir="2700000" algn="tl">
                <a:srgbClr val="000000">
                  <a:alpha val="43137"/>
                </a:srgbClr>
              </a:outerShdw>
            </a:effectLst>
            <a:cs typeface="B Homa" panose="00000400000000000000" pitchFamily="2" charset="-78"/>
          </a:endParaRPr>
        </a:p>
      </dgm:t>
    </dgm:pt>
    <dgm:pt modelId="{7365DF3C-3B02-4F9B-BC37-E0BF158DC898}" type="pres">
      <dgm:prSet presAssocID="{F5754EB5-7B17-446F-8678-0D60B78C1AE7}" presName="hierChild1" presStyleCnt="0">
        <dgm:presLayoutVars>
          <dgm:orgChart val="1"/>
          <dgm:chPref val="1"/>
          <dgm:dir/>
          <dgm:animOne val="branch"/>
          <dgm:animLvl val="lvl"/>
          <dgm:resizeHandles/>
        </dgm:presLayoutVars>
      </dgm:prSet>
      <dgm:spPr/>
      <dgm:t>
        <a:bodyPr/>
        <a:lstStyle/>
        <a:p>
          <a:pPr rtl="1"/>
          <a:endParaRPr lang="fa-IR"/>
        </a:p>
      </dgm:t>
    </dgm:pt>
    <dgm:pt modelId="{3BEBF8F0-FFED-42A3-94A9-2424F4ED8A0F}" type="pres">
      <dgm:prSet presAssocID="{AA6991EC-D6BE-4D91-89E6-D06FB513DFB0}" presName="hierRoot1" presStyleCnt="0">
        <dgm:presLayoutVars>
          <dgm:hierBranch val="init"/>
        </dgm:presLayoutVars>
      </dgm:prSet>
      <dgm:spPr/>
    </dgm:pt>
    <dgm:pt modelId="{28205EB4-4935-4728-AA75-CDC4779B4ACE}" type="pres">
      <dgm:prSet presAssocID="{AA6991EC-D6BE-4D91-89E6-D06FB513DFB0}" presName="rootComposite1" presStyleCnt="0"/>
      <dgm:spPr/>
    </dgm:pt>
    <dgm:pt modelId="{A2AB5EB5-FA41-432A-A551-EA37F6744D5A}" type="pres">
      <dgm:prSet presAssocID="{AA6991EC-D6BE-4D91-89E6-D06FB513DFB0}" presName="rootText1" presStyleLbl="node0" presStyleIdx="0" presStyleCnt="1" custScaleX="279865">
        <dgm:presLayoutVars>
          <dgm:chPref val="3"/>
        </dgm:presLayoutVars>
      </dgm:prSet>
      <dgm:spPr/>
      <dgm:t>
        <a:bodyPr/>
        <a:lstStyle/>
        <a:p>
          <a:pPr rtl="1"/>
          <a:endParaRPr lang="fa-IR"/>
        </a:p>
      </dgm:t>
    </dgm:pt>
    <dgm:pt modelId="{4942839D-4494-48D2-8A8B-4E03E2D54551}" type="pres">
      <dgm:prSet presAssocID="{AA6991EC-D6BE-4D91-89E6-D06FB513DFB0}" presName="rootConnector1" presStyleLbl="node1" presStyleIdx="0" presStyleCnt="0"/>
      <dgm:spPr/>
      <dgm:t>
        <a:bodyPr/>
        <a:lstStyle/>
        <a:p>
          <a:pPr rtl="1"/>
          <a:endParaRPr lang="fa-IR"/>
        </a:p>
      </dgm:t>
    </dgm:pt>
    <dgm:pt modelId="{DF1CBCB1-5021-4518-B6E5-2F22DD996CED}" type="pres">
      <dgm:prSet presAssocID="{AA6991EC-D6BE-4D91-89E6-D06FB513DFB0}" presName="hierChild2" presStyleCnt="0"/>
      <dgm:spPr/>
    </dgm:pt>
    <dgm:pt modelId="{EFCABCB8-C82A-4601-8EF8-2AB042AC5B2F}" type="pres">
      <dgm:prSet presAssocID="{74CC92D0-4390-4CE0-9997-96742D2045F8}" presName="Name37" presStyleLbl="parChTrans1D2" presStyleIdx="0" presStyleCnt="4"/>
      <dgm:spPr/>
      <dgm:t>
        <a:bodyPr/>
        <a:lstStyle/>
        <a:p>
          <a:pPr rtl="1"/>
          <a:endParaRPr lang="fa-IR"/>
        </a:p>
      </dgm:t>
    </dgm:pt>
    <dgm:pt modelId="{54169841-1DBC-4EA0-A3BA-4FA60B25ECB4}" type="pres">
      <dgm:prSet presAssocID="{EDA8E22E-AD58-43A6-8495-969D624F0CED}" presName="hierRoot2" presStyleCnt="0">
        <dgm:presLayoutVars>
          <dgm:hierBranch val="init"/>
        </dgm:presLayoutVars>
      </dgm:prSet>
      <dgm:spPr/>
    </dgm:pt>
    <dgm:pt modelId="{810BEC9C-D969-4724-8BE7-98D99FD6717B}" type="pres">
      <dgm:prSet presAssocID="{EDA8E22E-AD58-43A6-8495-969D624F0CED}" presName="rootComposite" presStyleCnt="0"/>
      <dgm:spPr/>
    </dgm:pt>
    <dgm:pt modelId="{4D6D8D6E-AA52-4113-AEB8-863DB5CE911F}" type="pres">
      <dgm:prSet presAssocID="{EDA8E22E-AD58-43A6-8495-969D624F0CED}" presName="rootText" presStyleLbl="node2" presStyleIdx="0" presStyleCnt="4" custLinFactX="172839" custLinFactNeighborX="200000" custLinFactNeighborY="6428">
        <dgm:presLayoutVars>
          <dgm:chPref val="3"/>
        </dgm:presLayoutVars>
      </dgm:prSet>
      <dgm:spPr/>
      <dgm:t>
        <a:bodyPr/>
        <a:lstStyle/>
        <a:p>
          <a:pPr rtl="1"/>
          <a:endParaRPr lang="fa-IR"/>
        </a:p>
      </dgm:t>
    </dgm:pt>
    <dgm:pt modelId="{3864F654-1D03-4A4A-8134-DAC7416392F8}" type="pres">
      <dgm:prSet presAssocID="{EDA8E22E-AD58-43A6-8495-969D624F0CED}" presName="rootConnector" presStyleLbl="node2" presStyleIdx="0" presStyleCnt="4"/>
      <dgm:spPr/>
      <dgm:t>
        <a:bodyPr/>
        <a:lstStyle/>
        <a:p>
          <a:pPr rtl="1"/>
          <a:endParaRPr lang="fa-IR"/>
        </a:p>
      </dgm:t>
    </dgm:pt>
    <dgm:pt modelId="{937D512F-C788-478B-8B7B-D5E5B27D048E}" type="pres">
      <dgm:prSet presAssocID="{EDA8E22E-AD58-43A6-8495-969D624F0CED}" presName="hierChild4" presStyleCnt="0"/>
      <dgm:spPr/>
    </dgm:pt>
    <dgm:pt modelId="{0A7D3293-A8BE-4EC4-ADC5-634E207F48D4}" type="pres">
      <dgm:prSet presAssocID="{EDA8E22E-AD58-43A6-8495-969D624F0CED}" presName="hierChild5" presStyleCnt="0"/>
      <dgm:spPr/>
    </dgm:pt>
    <dgm:pt modelId="{9899E1F2-1F17-43F0-86B9-E2682C4C3BB0}" type="pres">
      <dgm:prSet presAssocID="{1895A841-4075-44C7-8091-22E7A197A3FE}" presName="Name37" presStyleLbl="parChTrans1D2" presStyleIdx="1" presStyleCnt="4"/>
      <dgm:spPr/>
      <dgm:t>
        <a:bodyPr/>
        <a:lstStyle/>
        <a:p>
          <a:pPr rtl="1"/>
          <a:endParaRPr lang="fa-IR"/>
        </a:p>
      </dgm:t>
    </dgm:pt>
    <dgm:pt modelId="{632295F2-BDEF-4BF9-95C9-86158E69C07D}" type="pres">
      <dgm:prSet presAssocID="{B1141184-3697-4043-B4A2-470F9A49811F}" presName="hierRoot2" presStyleCnt="0">
        <dgm:presLayoutVars>
          <dgm:hierBranch val="init"/>
        </dgm:presLayoutVars>
      </dgm:prSet>
      <dgm:spPr/>
    </dgm:pt>
    <dgm:pt modelId="{BE02435D-F8EB-47D4-8C86-2693E9ADA386}" type="pres">
      <dgm:prSet presAssocID="{B1141184-3697-4043-B4A2-470F9A49811F}" presName="rootComposite" presStyleCnt="0"/>
      <dgm:spPr/>
    </dgm:pt>
    <dgm:pt modelId="{56EC9D7D-3216-41D8-AB10-3D1F2B1067B4}" type="pres">
      <dgm:prSet presAssocID="{B1141184-3697-4043-B4A2-470F9A49811F}" presName="rootText" presStyleLbl="node2" presStyleIdx="1" presStyleCnt="4" custLinFactX="33065" custLinFactNeighborX="100000" custLinFactNeighborY="3861">
        <dgm:presLayoutVars>
          <dgm:chPref val="3"/>
        </dgm:presLayoutVars>
      </dgm:prSet>
      <dgm:spPr/>
      <dgm:t>
        <a:bodyPr/>
        <a:lstStyle/>
        <a:p>
          <a:pPr rtl="1"/>
          <a:endParaRPr lang="fa-IR"/>
        </a:p>
      </dgm:t>
    </dgm:pt>
    <dgm:pt modelId="{7FA6BB2C-011F-414E-AAE3-EA2385EA25D7}" type="pres">
      <dgm:prSet presAssocID="{B1141184-3697-4043-B4A2-470F9A49811F}" presName="rootConnector" presStyleLbl="node2" presStyleIdx="1" presStyleCnt="4"/>
      <dgm:spPr/>
      <dgm:t>
        <a:bodyPr/>
        <a:lstStyle/>
        <a:p>
          <a:pPr rtl="1"/>
          <a:endParaRPr lang="fa-IR"/>
        </a:p>
      </dgm:t>
    </dgm:pt>
    <dgm:pt modelId="{51474348-D626-4E88-8941-679EAA448E79}" type="pres">
      <dgm:prSet presAssocID="{B1141184-3697-4043-B4A2-470F9A49811F}" presName="hierChild4" presStyleCnt="0"/>
      <dgm:spPr/>
    </dgm:pt>
    <dgm:pt modelId="{6E210BB6-1A65-43BE-A9E4-7CB37A2B3900}" type="pres">
      <dgm:prSet presAssocID="{B1141184-3697-4043-B4A2-470F9A49811F}" presName="hierChild5" presStyleCnt="0"/>
      <dgm:spPr/>
    </dgm:pt>
    <dgm:pt modelId="{5F884387-3111-4464-8214-18903927F4B1}" type="pres">
      <dgm:prSet presAssocID="{CF266FD7-9DA3-4CCB-BFA2-01B0B5281CE1}" presName="Name37" presStyleLbl="parChTrans1D2" presStyleIdx="2" presStyleCnt="4"/>
      <dgm:spPr/>
      <dgm:t>
        <a:bodyPr/>
        <a:lstStyle/>
        <a:p>
          <a:pPr rtl="1"/>
          <a:endParaRPr lang="fa-IR"/>
        </a:p>
      </dgm:t>
    </dgm:pt>
    <dgm:pt modelId="{4CE621E4-DC10-4B77-AE2A-E724A01F1E52}" type="pres">
      <dgm:prSet presAssocID="{A3902AC2-659E-4FBF-8D34-8DBFE83EB2D6}" presName="hierRoot2" presStyleCnt="0">
        <dgm:presLayoutVars>
          <dgm:hierBranch val="init"/>
        </dgm:presLayoutVars>
      </dgm:prSet>
      <dgm:spPr/>
    </dgm:pt>
    <dgm:pt modelId="{B945F114-3F4C-4608-9C20-0579026135E8}" type="pres">
      <dgm:prSet presAssocID="{A3902AC2-659E-4FBF-8D34-8DBFE83EB2D6}" presName="rootComposite" presStyleCnt="0"/>
      <dgm:spPr/>
    </dgm:pt>
    <dgm:pt modelId="{2B3D115A-8FF3-4C70-A311-66CE2527B1FD}" type="pres">
      <dgm:prSet presAssocID="{A3902AC2-659E-4FBF-8D34-8DBFE83EB2D6}" presName="rootText" presStyleLbl="node2" presStyleIdx="2" presStyleCnt="4" custScaleX="111296" custLinFactX="-19566" custLinFactNeighborX="-100000" custLinFactNeighborY="3861">
        <dgm:presLayoutVars>
          <dgm:chPref val="3"/>
        </dgm:presLayoutVars>
      </dgm:prSet>
      <dgm:spPr/>
      <dgm:t>
        <a:bodyPr/>
        <a:lstStyle/>
        <a:p>
          <a:pPr rtl="1"/>
          <a:endParaRPr lang="fa-IR"/>
        </a:p>
      </dgm:t>
    </dgm:pt>
    <dgm:pt modelId="{AF49848C-4B29-478A-88E6-38CC51994AF7}" type="pres">
      <dgm:prSet presAssocID="{A3902AC2-659E-4FBF-8D34-8DBFE83EB2D6}" presName="rootConnector" presStyleLbl="node2" presStyleIdx="2" presStyleCnt="4"/>
      <dgm:spPr/>
      <dgm:t>
        <a:bodyPr/>
        <a:lstStyle/>
        <a:p>
          <a:pPr rtl="1"/>
          <a:endParaRPr lang="fa-IR"/>
        </a:p>
      </dgm:t>
    </dgm:pt>
    <dgm:pt modelId="{E2151E51-B4E7-493D-A959-297AF0DDA6BF}" type="pres">
      <dgm:prSet presAssocID="{A3902AC2-659E-4FBF-8D34-8DBFE83EB2D6}" presName="hierChild4" presStyleCnt="0"/>
      <dgm:spPr/>
    </dgm:pt>
    <dgm:pt modelId="{30312712-DB00-4CD2-A3A3-5AECCC2E487C}" type="pres">
      <dgm:prSet presAssocID="{A3902AC2-659E-4FBF-8D34-8DBFE83EB2D6}" presName="hierChild5" presStyleCnt="0"/>
      <dgm:spPr/>
    </dgm:pt>
    <dgm:pt modelId="{99287A7B-929A-48AC-AF8F-3A56967DDC6F}" type="pres">
      <dgm:prSet presAssocID="{800ACD62-184B-4525-A799-849E5C4B4D7C}" presName="Name37" presStyleLbl="parChTrans1D2" presStyleIdx="3" presStyleCnt="4"/>
      <dgm:spPr/>
      <dgm:t>
        <a:bodyPr/>
        <a:lstStyle/>
        <a:p>
          <a:pPr rtl="1"/>
          <a:endParaRPr lang="fa-IR"/>
        </a:p>
      </dgm:t>
    </dgm:pt>
    <dgm:pt modelId="{2706B87E-B9FC-42DA-BFD5-B13F9E0EB091}" type="pres">
      <dgm:prSet presAssocID="{AABC24E6-AF2E-4310-AC35-3841A24CBB8A}" presName="hierRoot2" presStyleCnt="0">
        <dgm:presLayoutVars>
          <dgm:hierBranch val="init"/>
        </dgm:presLayoutVars>
      </dgm:prSet>
      <dgm:spPr/>
    </dgm:pt>
    <dgm:pt modelId="{E45FE0A2-9BFF-431E-B2ED-FAE90451717E}" type="pres">
      <dgm:prSet presAssocID="{AABC24E6-AF2E-4310-AC35-3841A24CBB8A}" presName="rootComposite" presStyleCnt="0"/>
      <dgm:spPr/>
    </dgm:pt>
    <dgm:pt modelId="{706EBD2A-A41C-4420-9A05-BF41A8535E45}" type="pres">
      <dgm:prSet presAssocID="{AABC24E6-AF2E-4310-AC35-3841A24CBB8A}" presName="rootText" presStyleLbl="node2" presStyleIdx="3" presStyleCnt="4" custLinFactX="-172345" custLinFactNeighborX="-200000" custLinFactNeighborY="-1282">
        <dgm:presLayoutVars>
          <dgm:chPref val="3"/>
        </dgm:presLayoutVars>
      </dgm:prSet>
      <dgm:spPr/>
      <dgm:t>
        <a:bodyPr/>
        <a:lstStyle/>
        <a:p>
          <a:pPr rtl="1"/>
          <a:endParaRPr lang="fa-IR"/>
        </a:p>
      </dgm:t>
    </dgm:pt>
    <dgm:pt modelId="{793A3454-C32B-40F7-B4B2-38CB7880EA72}" type="pres">
      <dgm:prSet presAssocID="{AABC24E6-AF2E-4310-AC35-3841A24CBB8A}" presName="rootConnector" presStyleLbl="node2" presStyleIdx="3" presStyleCnt="4"/>
      <dgm:spPr/>
      <dgm:t>
        <a:bodyPr/>
        <a:lstStyle/>
        <a:p>
          <a:pPr rtl="1"/>
          <a:endParaRPr lang="fa-IR"/>
        </a:p>
      </dgm:t>
    </dgm:pt>
    <dgm:pt modelId="{23D8F237-C36B-4A5F-AA98-B45FE14B84A2}" type="pres">
      <dgm:prSet presAssocID="{AABC24E6-AF2E-4310-AC35-3841A24CBB8A}" presName="hierChild4" presStyleCnt="0"/>
      <dgm:spPr/>
    </dgm:pt>
    <dgm:pt modelId="{ABB39C79-8D46-4685-B67B-28601859CE1D}" type="pres">
      <dgm:prSet presAssocID="{AABC24E6-AF2E-4310-AC35-3841A24CBB8A}" presName="hierChild5" presStyleCnt="0"/>
      <dgm:spPr/>
    </dgm:pt>
    <dgm:pt modelId="{2A6AA7C1-4835-48B7-A688-3E61C2F30B14}" type="pres">
      <dgm:prSet presAssocID="{AA6991EC-D6BE-4D91-89E6-D06FB513DFB0}" presName="hierChild3" presStyleCnt="0"/>
      <dgm:spPr/>
    </dgm:pt>
  </dgm:ptLst>
  <dgm:cxnLst>
    <dgm:cxn modelId="{200E1457-B21F-4EA2-B7EB-E2635C5B141F}" type="presOf" srcId="{A3902AC2-659E-4FBF-8D34-8DBFE83EB2D6}" destId="{AF49848C-4B29-478A-88E6-38CC51994AF7}" srcOrd="1" destOrd="0" presId="urn:microsoft.com/office/officeart/2005/8/layout/orgChart1"/>
    <dgm:cxn modelId="{C7C5FF7F-A471-4AB7-A502-561CF6BA384D}" type="presOf" srcId="{AA6991EC-D6BE-4D91-89E6-D06FB513DFB0}" destId="{4942839D-4494-48D2-8A8B-4E03E2D54551}" srcOrd="1" destOrd="0" presId="urn:microsoft.com/office/officeart/2005/8/layout/orgChart1"/>
    <dgm:cxn modelId="{80D542B9-49FB-4499-8C10-5FDE86638979}" srcId="{AA6991EC-D6BE-4D91-89E6-D06FB513DFB0}" destId="{AABC24E6-AF2E-4310-AC35-3841A24CBB8A}" srcOrd="3" destOrd="0" parTransId="{800ACD62-184B-4525-A799-849E5C4B4D7C}" sibTransId="{652FC43C-2449-4DE1-9CA7-18D42AE821A8}"/>
    <dgm:cxn modelId="{D4A2E7E8-D77A-4C4F-85C5-EF7AF420638B}" srcId="{AA6991EC-D6BE-4D91-89E6-D06FB513DFB0}" destId="{B1141184-3697-4043-B4A2-470F9A49811F}" srcOrd="1" destOrd="0" parTransId="{1895A841-4075-44C7-8091-22E7A197A3FE}" sibTransId="{E2D319EA-3C26-4AEC-9835-7008BAD92D70}"/>
    <dgm:cxn modelId="{24F6235B-0BD0-4D69-A2CF-9C56FEF0BCB2}" srcId="{AA6991EC-D6BE-4D91-89E6-D06FB513DFB0}" destId="{A3902AC2-659E-4FBF-8D34-8DBFE83EB2D6}" srcOrd="2" destOrd="0" parTransId="{CF266FD7-9DA3-4CCB-BFA2-01B0B5281CE1}" sibTransId="{7FB40A75-785E-4685-96D5-308D3B9B8D57}"/>
    <dgm:cxn modelId="{C344BE07-7353-47FA-B7A3-98346A3C3F14}" srcId="{F5754EB5-7B17-446F-8678-0D60B78C1AE7}" destId="{AA6991EC-D6BE-4D91-89E6-D06FB513DFB0}" srcOrd="0" destOrd="0" parTransId="{80F54573-D621-4447-95F6-F5662A25D4CA}" sibTransId="{A29A5259-301B-4745-BCEB-33EEDB9B23AC}"/>
    <dgm:cxn modelId="{02D02F20-BCA5-4FAD-9D48-55C6925784C8}" type="presOf" srcId="{AABC24E6-AF2E-4310-AC35-3841A24CBB8A}" destId="{793A3454-C32B-40F7-B4B2-38CB7880EA72}" srcOrd="1" destOrd="0" presId="urn:microsoft.com/office/officeart/2005/8/layout/orgChart1"/>
    <dgm:cxn modelId="{D168C160-6942-4CF7-866B-2DADA03F102C}" type="presOf" srcId="{800ACD62-184B-4525-A799-849E5C4B4D7C}" destId="{99287A7B-929A-48AC-AF8F-3A56967DDC6F}" srcOrd="0" destOrd="0" presId="urn:microsoft.com/office/officeart/2005/8/layout/orgChart1"/>
    <dgm:cxn modelId="{2868D51B-6808-49F6-BC36-8BFFB536B83C}" type="presOf" srcId="{AA6991EC-D6BE-4D91-89E6-D06FB513DFB0}" destId="{A2AB5EB5-FA41-432A-A551-EA37F6744D5A}" srcOrd="0" destOrd="0" presId="urn:microsoft.com/office/officeart/2005/8/layout/orgChart1"/>
    <dgm:cxn modelId="{47F9CE9E-34E0-45CB-A52D-B15CEA713FDC}" type="presOf" srcId="{B1141184-3697-4043-B4A2-470F9A49811F}" destId="{56EC9D7D-3216-41D8-AB10-3D1F2B1067B4}" srcOrd="0" destOrd="0" presId="urn:microsoft.com/office/officeart/2005/8/layout/orgChart1"/>
    <dgm:cxn modelId="{62AE054D-C91C-42D9-AA78-8A79DA97CA7B}" type="presOf" srcId="{B1141184-3697-4043-B4A2-470F9A49811F}" destId="{7FA6BB2C-011F-414E-AAE3-EA2385EA25D7}" srcOrd="1" destOrd="0" presId="urn:microsoft.com/office/officeart/2005/8/layout/orgChart1"/>
    <dgm:cxn modelId="{64531075-A400-481F-9CC1-101203F3B6E5}" type="presOf" srcId="{AABC24E6-AF2E-4310-AC35-3841A24CBB8A}" destId="{706EBD2A-A41C-4420-9A05-BF41A8535E45}" srcOrd="0" destOrd="0" presId="urn:microsoft.com/office/officeart/2005/8/layout/orgChart1"/>
    <dgm:cxn modelId="{0DCCE880-DBB7-4293-A020-A9B9C9443D01}" type="presOf" srcId="{CF266FD7-9DA3-4CCB-BFA2-01B0B5281CE1}" destId="{5F884387-3111-4464-8214-18903927F4B1}" srcOrd="0" destOrd="0" presId="urn:microsoft.com/office/officeart/2005/8/layout/orgChart1"/>
    <dgm:cxn modelId="{A659E3C5-5A4C-4A5D-85D5-CAC2C40B45DC}" type="presOf" srcId="{A3902AC2-659E-4FBF-8D34-8DBFE83EB2D6}" destId="{2B3D115A-8FF3-4C70-A311-66CE2527B1FD}" srcOrd="0" destOrd="0" presId="urn:microsoft.com/office/officeart/2005/8/layout/orgChart1"/>
    <dgm:cxn modelId="{8AC51619-BD69-49FC-8363-69824691BB6E}" type="presOf" srcId="{EDA8E22E-AD58-43A6-8495-969D624F0CED}" destId="{4D6D8D6E-AA52-4113-AEB8-863DB5CE911F}" srcOrd="0" destOrd="0" presId="urn:microsoft.com/office/officeart/2005/8/layout/orgChart1"/>
    <dgm:cxn modelId="{5739A6C1-6E78-4431-A367-4445696882EB}" type="presOf" srcId="{1895A841-4075-44C7-8091-22E7A197A3FE}" destId="{9899E1F2-1F17-43F0-86B9-E2682C4C3BB0}" srcOrd="0" destOrd="0" presId="urn:microsoft.com/office/officeart/2005/8/layout/orgChart1"/>
    <dgm:cxn modelId="{96432C38-09E4-4ADF-9987-798496EFCB1C}" type="presOf" srcId="{74CC92D0-4390-4CE0-9997-96742D2045F8}" destId="{EFCABCB8-C82A-4601-8EF8-2AB042AC5B2F}" srcOrd="0" destOrd="0" presId="urn:microsoft.com/office/officeart/2005/8/layout/orgChart1"/>
    <dgm:cxn modelId="{C854CB43-24FF-49D5-B3CB-215DEA006613}" type="presOf" srcId="{F5754EB5-7B17-446F-8678-0D60B78C1AE7}" destId="{7365DF3C-3B02-4F9B-BC37-E0BF158DC898}" srcOrd="0" destOrd="0" presId="urn:microsoft.com/office/officeart/2005/8/layout/orgChart1"/>
    <dgm:cxn modelId="{A60D56FF-D04B-49BE-B8D9-185AD902ABBE}" type="presOf" srcId="{EDA8E22E-AD58-43A6-8495-969D624F0CED}" destId="{3864F654-1D03-4A4A-8134-DAC7416392F8}" srcOrd="1" destOrd="0" presId="urn:microsoft.com/office/officeart/2005/8/layout/orgChart1"/>
    <dgm:cxn modelId="{EBD1C60E-782C-421D-9CB2-9A5D4F27EA55}" srcId="{AA6991EC-D6BE-4D91-89E6-D06FB513DFB0}" destId="{EDA8E22E-AD58-43A6-8495-969D624F0CED}" srcOrd="0" destOrd="0" parTransId="{74CC92D0-4390-4CE0-9997-96742D2045F8}" sibTransId="{28504558-CDE8-4DA6-A1FE-D05F441BB527}"/>
    <dgm:cxn modelId="{8CF5E005-C5AA-4980-90F3-10722AC7EE5D}" type="presParOf" srcId="{7365DF3C-3B02-4F9B-BC37-E0BF158DC898}" destId="{3BEBF8F0-FFED-42A3-94A9-2424F4ED8A0F}" srcOrd="0" destOrd="0" presId="urn:microsoft.com/office/officeart/2005/8/layout/orgChart1"/>
    <dgm:cxn modelId="{88143220-82AB-4B6B-B305-2D11F0F53183}" type="presParOf" srcId="{3BEBF8F0-FFED-42A3-94A9-2424F4ED8A0F}" destId="{28205EB4-4935-4728-AA75-CDC4779B4ACE}" srcOrd="0" destOrd="0" presId="urn:microsoft.com/office/officeart/2005/8/layout/orgChart1"/>
    <dgm:cxn modelId="{04BA52A0-C622-49FD-94B1-589D460B4819}" type="presParOf" srcId="{28205EB4-4935-4728-AA75-CDC4779B4ACE}" destId="{A2AB5EB5-FA41-432A-A551-EA37F6744D5A}" srcOrd="0" destOrd="0" presId="urn:microsoft.com/office/officeart/2005/8/layout/orgChart1"/>
    <dgm:cxn modelId="{26045F71-065A-4770-A881-4954DC31776F}" type="presParOf" srcId="{28205EB4-4935-4728-AA75-CDC4779B4ACE}" destId="{4942839D-4494-48D2-8A8B-4E03E2D54551}" srcOrd="1" destOrd="0" presId="urn:microsoft.com/office/officeart/2005/8/layout/orgChart1"/>
    <dgm:cxn modelId="{EF96B154-501E-4646-9080-D3F13B83108A}" type="presParOf" srcId="{3BEBF8F0-FFED-42A3-94A9-2424F4ED8A0F}" destId="{DF1CBCB1-5021-4518-B6E5-2F22DD996CED}" srcOrd="1" destOrd="0" presId="urn:microsoft.com/office/officeart/2005/8/layout/orgChart1"/>
    <dgm:cxn modelId="{7D407421-0C23-4390-A534-C2FB59590967}" type="presParOf" srcId="{DF1CBCB1-5021-4518-B6E5-2F22DD996CED}" destId="{EFCABCB8-C82A-4601-8EF8-2AB042AC5B2F}" srcOrd="0" destOrd="0" presId="urn:microsoft.com/office/officeart/2005/8/layout/orgChart1"/>
    <dgm:cxn modelId="{9750D5B7-E246-42D3-869D-D57A979962E5}" type="presParOf" srcId="{DF1CBCB1-5021-4518-B6E5-2F22DD996CED}" destId="{54169841-1DBC-4EA0-A3BA-4FA60B25ECB4}" srcOrd="1" destOrd="0" presId="urn:microsoft.com/office/officeart/2005/8/layout/orgChart1"/>
    <dgm:cxn modelId="{FCD8F868-302B-46E9-9316-A1303BE821E1}" type="presParOf" srcId="{54169841-1DBC-4EA0-A3BA-4FA60B25ECB4}" destId="{810BEC9C-D969-4724-8BE7-98D99FD6717B}" srcOrd="0" destOrd="0" presId="urn:microsoft.com/office/officeart/2005/8/layout/orgChart1"/>
    <dgm:cxn modelId="{08AF216C-4796-4CDD-85CF-FBA7E019041D}" type="presParOf" srcId="{810BEC9C-D969-4724-8BE7-98D99FD6717B}" destId="{4D6D8D6E-AA52-4113-AEB8-863DB5CE911F}" srcOrd="0" destOrd="0" presId="urn:microsoft.com/office/officeart/2005/8/layout/orgChart1"/>
    <dgm:cxn modelId="{93500883-8DFC-4BA9-913B-53928755579F}" type="presParOf" srcId="{810BEC9C-D969-4724-8BE7-98D99FD6717B}" destId="{3864F654-1D03-4A4A-8134-DAC7416392F8}" srcOrd="1" destOrd="0" presId="urn:microsoft.com/office/officeart/2005/8/layout/orgChart1"/>
    <dgm:cxn modelId="{9DDF6A0E-A8F8-4D29-AA2A-00AE68FF1F79}" type="presParOf" srcId="{54169841-1DBC-4EA0-A3BA-4FA60B25ECB4}" destId="{937D512F-C788-478B-8B7B-D5E5B27D048E}" srcOrd="1" destOrd="0" presId="urn:microsoft.com/office/officeart/2005/8/layout/orgChart1"/>
    <dgm:cxn modelId="{982A68FA-F705-4595-A195-057601B2F0E9}" type="presParOf" srcId="{54169841-1DBC-4EA0-A3BA-4FA60B25ECB4}" destId="{0A7D3293-A8BE-4EC4-ADC5-634E207F48D4}" srcOrd="2" destOrd="0" presId="urn:microsoft.com/office/officeart/2005/8/layout/orgChart1"/>
    <dgm:cxn modelId="{EFF113AA-0933-4089-B35C-2B9912CD4460}" type="presParOf" srcId="{DF1CBCB1-5021-4518-B6E5-2F22DD996CED}" destId="{9899E1F2-1F17-43F0-86B9-E2682C4C3BB0}" srcOrd="2" destOrd="0" presId="urn:microsoft.com/office/officeart/2005/8/layout/orgChart1"/>
    <dgm:cxn modelId="{7C35FB0E-24FE-47B5-8E06-ABC7CC46D0A5}" type="presParOf" srcId="{DF1CBCB1-5021-4518-B6E5-2F22DD996CED}" destId="{632295F2-BDEF-4BF9-95C9-86158E69C07D}" srcOrd="3" destOrd="0" presId="urn:microsoft.com/office/officeart/2005/8/layout/orgChart1"/>
    <dgm:cxn modelId="{761B1FD2-8EA6-4ED4-BC03-C9C22BBEAFEC}" type="presParOf" srcId="{632295F2-BDEF-4BF9-95C9-86158E69C07D}" destId="{BE02435D-F8EB-47D4-8C86-2693E9ADA386}" srcOrd="0" destOrd="0" presId="urn:microsoft.com/office/officeart/2005/8/layout/orgChart1"/>
    <dgm:cxn modelId="{1F1234D9-0857-4ECB-8D62-535F4EFFBFA1}" type="presParOf" srcId="{BE02435D-F8EB-47D4-8C86-2693E9ADA386}" destId="{56EC9D7D-3216-41D8-AB10-3D1F2B1067B4}" srcOrd="0" destOrd="0" presId="urn:microsoft.com/office/officeart/2005/8/layout/orgChart1"/>
    <dgm:cxn modelId="{6DF905DC-C23F-42F7-B39D-57C731BBF39C}" type="presParOf" srcId="{BE02435D-F8EB-47D4-8C86-2693E9ADA386}" destId="{7FA6BB2C-011F-414E-AAE3-EA2385EA25D7}" srcOrd="1" destOrd="0" presId="urn:microsoft.com/office/officeart/2005/8/layout/orgChart1"/>
    <dgm:cxn modelId="{BF845FF0-6F47-41C9-8EA5-49BFB0242BE7}" type="presParOf" srcId="{632295F2-BDEF-4BF9-95C9-86158E69C07D}" destId="{51474348-D626-4E88-8941-679EAA448E79}" srcOrd="1" destOrd="0" presId="urn:microsoft.com/office/officeart/2005/8/layout/orgChart1"/>
    <dgm:cxn modelId="{C5C168E0-F954-48B1-A0AF-E56E6BE8679F}" type="presParOf" srcId="{632295F2-BDEF-4BF9-95C9-86158E69C07D}" destId="{6E210BB6-1A65-43BE-A9E4-7CB37A2B3900}" srcOrd="2" destOrd="0" presId="urn:microsoft.com/office/officeart/2005/8/layout/orgChart1"/>
    <dgm:cxn modelId="{82E665E8-CBD4-44EB-A397-B871CDDA1D77}" type="presParOf" srcId="{DF1CBCB1-5021-4518-B6E5-2F22DD996CED}" destId="{5F884387-3111-4464-8214-18903927F4B1}" srcOrd="4" destOrd="0" presId="urn:microsoft.com/office/officeart/2005/8/layout/orgChart1"/>
    <dgm:cxn modelId="{F7959150-23CE-4C0E-8F0E-66FEF354A558}" type="presParOf" srcId="{DF1CBCB1-5021-4518-B6E5-2F22DD996CED}" destId="{4CE621E4-DC10-4B77-AE2A-E724A01F1E52}" srcOrd="5" destOrd="0" presId="urn:microsoft.com/office/officeart/2005/8/layout/orgChart1"/>
    <dgm:cxn modelId="{30A6EF0D-DA98-4B57-AA51-71C978563102}" type="presParOf" srcId="{4CE621E4-DC10-4B77-AE2A-E724A01F1E52}" destId="{B945F114-3F4C-4608-9C20-0579026135E8}" srcOrd="0" destOrd="0" presId="urn:microsoft.com/office/officeart/2005/8/layout/orgChart1"/>
    <dgm:cxn modelId="{4E993DD2-6069-48FC-B92F-AE41457D89EF}" type="presParOf" srcId="{B945F114-3F4C-4608-9C20-0579026135E8}" destId="{2B3D115A-8FF3-4C70-A311-66CE2527B1FD}" srcOrd="0" destOrd="0" presId="urn:microsoft.com/office/officeart/2005/8/layout/orgChart1"/>
    <dgm:cxn modelId="{C9386FE7-910F-4113-BE73-13BD7463B1B8}" type="presParOf" srcId="{B945F114-3F4C-4608-9C20-0579026135E8}" destId="{AF49848C-4B29-478A-88E6-38CC51994AF7}" srcOrd="1" destOrd="0" presId="urn:microsoft.com/office/officeart/2005/8/layout/orgChart1"/>
    <dgm:cxn modelId="{E4CB2699-AAEF-4DD1-8DD4-31D6733DD688}" type="presParOf" srcId="{4CE621E4-DC10-4B77-AE2A-E724A01F1E52}" destId="{E2151E51-B4E7-493D-A959-297AF0DDA6BF}" srcOrd="1" destOrd="0" presId="urn:microsoft.com/office/officeart/2005/8/layout/orgChart1"/>
    <dgm:cxn modelId="{82DDEC91-10D1-4765-9B21-1CA43F149E51}" type="presParOf" srcId="{4CE621E4-DC10-4B77-AE2A-E724A01F1E52}" destId="{30312712-DB00-4CD2-A3A3-5AECCC2E487C}" srcOrd="2" destOrd="0" presId="urn:microsoft.com/office/officeart/2005/8/layout/orgChart1"/>
    <dgm:cxn modelId="{27EF2C63-7D38-47D7-BDF6-ED75BB6F4DD1}" type="presParOf" srcId="{DF1CBCB1-5021-4518-B6E5-2F22DD996CED}" destId="{99287A7B-929A-48AC-AF8F-3A56967DDC6F}" srcOrd="6" destOrd="0" presId="urn:microsoft.com/office/officeart/2005/8/layout/orgChart1"/>
    <dgm:cxn modelId="{5D80B98B-2C1A-493A-AE26-0CD9C14B8C1C}" type="presParOf" srcId="{DF1CBCB1-5021-4518-B6E5-2F22DD996CED}" destId="{2706B87E-B9FC-42DA-BFD5-B13F9E0EB091}" srcOrd="7" destOrd="0" presId="urn:microsoft.com/office/officeart/2005/8/layout/orgChart1"/>
    <dgm:cxn modelId="{2FFCEAB6-04A6-421A-B019-74B4267A26C7}" type="presParOf" srcId="{2706B87E-B9FC-42DA-BFD5-B13F9E0EB091}" destId="{E45FE0A2-9BFF-431E-B2ED-FAE90451717E}" srcOrd="0" destOrd="0" presId="urn:microsoft.com/office/officeart/2005/8/layout/orgChart1"/>
    <dgm:cxn modelId="{431C7F73-FF57-4050-8FC6-98CE6F9409FE}" type="presParOf" srcId="{E45FE0A2-9BFF-431E-B2ED-FAE90451717E}" destId="{706EBD2A-A41C-4420-9A05-BF41A8535E45}" srcOrd="0" destOrd="0" presId="urn:microsoft.com/office/officeart/2005/8/layout/orgChart1"/>
    <dgm:cxn modelId="{6DCC9B46-C791-42A7-B9EB-78E0E578CA60}" type="presParOf" srcId="{E45FE0A2-9BFF-431E-B2ED-FAE90451717E}" destId="{793A3454-C32B-40F7-B4B2-38CB7880EA72}" srcOrd="1" destOrd="0" presId="urn:microsoft.com/office/officeart/2005/8/layout/orgChart1"/>
    <dgm:cxn modelId="{1B3C645F-9814-4010-AD2F-C0C7AC6F6E00}" type="presParOf" srcId="{2706B87E-B9FC-42DA-BFD5-B13F9E0EB091}" destId="{23D8F237-C36B-4A5F-AA98-B45FE14B84A2}" srcOrd="1" destOrd="0" presId="urn:microsoft.com/office/officeart/2005/8/layout/orgChart1"/>
    <dgm:cxn modelId="{67BCE73C-4714-4C9D-A0B4-0C3C2BDEB263}" type="presParOf" srcId="{2706B87E-B9FC-42DA-BFD5-B13F9E0EB091}" destId="{ABB39C79-8D46-4685-B67B-28601859CE1D}" srcOrd="2" destOrd="0" presId="urn:microsoft.com/office/officeart/2005/8/layout/orgChart1"/>
    <dgm:cxn modelId="{3A3D008A-38F5-4A78-B3DD-B8FC077DD6A7}" type="presParOf" srcId="{3BEBF8F0-FFED-42A3-94A9-2424F4ED8A0F}" destId="{2A6AA7C1-4835-48B7-A688-3E61C2F30B14}"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FC33FF-AA08-4BAC-BA5E-5B2E7C7EA7B7}" type="doc">
      <dgm:prSet loTypeId="urn:microsoft.com/office/officeart/2005/8/layout/orgChart1" loCatId="hierarchy" qsTypeId="urn:microsoft.com/office/officeart/2005/8/quickstyle/simple4" qsCatId="simple" csTypeId="urn:microsoft.com/office/officeart/2005/8/colors/colorful1" csCatId="colorful" phldr="1"/>
      <dgm:spPr/>
      <dgm:t>
        <a:bodyPr/>
        <a:lstStyle/>
        <a:p>
          <a:pPr rtl="1"/>
          <a:endParaRPr lang="fa-IR"/>
        </a:p>
      </dgm:t>
    </dgm:pt>
    <dgm:pt modelId="{BF78359D-76B6-4E5A-9532-721437D20CAE}">
      <dgm:prSet phldrT="[Text]" custT="1"/>
      <dgm:spPr>
        <a:ln>
          <a:solidFill>
            <a:schemeClr val="tx1"/>
          </a:solidFill>
        </a:ln>
      </dgm:spPr>
      <dgm:t>
        <a:bodyPr/>
        <a:lstStyle/>
        <a:p>
          <a:pPr rtl="1"/>
          <a:r>
            <a:rPr lang="fa-IR" sz="4000" b="1" dirty="0" smtClean="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rPr>
            <a:t>ارتباط برون مدرسه ای مدیر</a:t>
          </a:r>
          <a:endParaRPr lang="fa-IR" sz="4000" b="1" dirty="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D16A779D-7BAA-452F-8E61-15BD4593BA7A}" type="parTrans" cxnId="{90D31570-F1EC-48B0-9FAF-0E38EF098BA4}">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E4D9CB6E-CE94-4DA7-AC4C-A64EF572B0B3}" type="sibTrans" cxnId="{90D31570-F1EC-48B0-9FAF-0E38EF098BA4}">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924EE132-619B-4A30-8EF4-EAF2A9C5D4C0}">
      <dgm:prSet phldrT="[Text]" custT="1"/>
      <dgm:spPr/>
      <dgm:t>
        <a:bodyPr/>
        <a:lstStyle/>
        <a:p>
          <a:pPr rtl="1"/>
          <a:r>
            <a:rPr lang="fa-IR" sz="2800" b="1" dirty="0" smtClean="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rPr>
            <a:t>ارتباط با همسایگان مدرسه </a:t>
          </a:r>
          <a:endParaRPr lang="fa-IR" sz="2800" b="1" dirty="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4F235956-4AEA-401C-920B-32F44355A5CC}" type="parTrans" cxnId="{D733E475-FC7D-4296-B904-95418B101AC2}">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D4546591-2D9B-4DA8-8560-ADF86068B07B}" type="sibTrans" cxnId="{D733E475-FC7D-4296-B904-95418B101AC2}">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05B3AD8B-8616-4574-93E7-A6A841391454}">
      <dgm:prSet phldrT="[Text]" custT="1"/>
      <dgm:spPr/>
      <dgm:t>
        <a:bodyPr/>
        <a:lstStyle/>
        <a:p>
          <a:pPr rtl="1"/>
          <a:r>
            <a:rPr lang="fa-IR" sz="2400" b="1" dirty="0" smtClean="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rPr>
            <a:t>ارتباط با ادارات و سازمان هاومساجد</a:t>
          </a:r>
          <a:endParaRPr lang="fa-IR" sz="2400" b="1" dirty="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9506310F-7047-4D3C-BFE8-7717786688CD}" type="parTrans" cxnId="{1AAEC7DC-5DB6-4544-A1D0-9F5B7FA30308}">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9F8DFE1F-B5E7-46F0-8DE0-AEC759038A8D}" type="sibTrans" cxnId="{1AAEC7DC-5DB6-4544-A1D0-9F5B7FA30308}">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F16BF095-47EE-491D-9B7C-1E6F16064E45}">
      <dgm:prSet phldrT="[Text]" custT="1"/>
      <dgm:spPr/>
      <dgm:t>
        <a:bodyPr/>
        <a:lstStyle/>
        <a:p>
          <a:pPr rtl="1"/>
          <a:r>
            <a:rPr lang="fa-IR" sz="2800" b="1" dirty="0" smtClean="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rPr>
            <a:t>ارتباط با اولیا دانش آموزان</a:t>
          </a:r>
          <a:endParaRPr lang="fa-IR" sz="2800" b="1" dirty="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EFEC42CD-3D92-4D48-98F8-479039560725}" type="parTrans" cxnId="{945A6717-3275-495C-B1B4-649D3B77EA50}">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46356461-4A8C-41DE-BA0D-3ADBA4DF355D}" type="sibTrans" cxnId="{945A6717-3275-495C-B1B4-649D3B77EA50}">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039BDB01-6B76-4156-B555-E942B8E7F06D}">
      <dgm:prSet phldrT="[Text]" custT="1"/>
      <dgm:spPr/>
      <dgm:t>
        <a:bodyPr/>
        <a:lstStyle/>
        <a:p>
          <a:pPr rtl="1"/>
          <a:r>
            <a:rPr lang="fa-IR" sz="2800" b="1" smtClean="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rPr>
            <a:t>ارتباط با مدیر و معاون ناحیه</a:t>
          </a:r>
          <a:endParaRPr lang="fa-IR" sz="2800" b="1" dirty="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A1C7511E-F611-4FF5-870A-2B95E66E1CEC}" type="parTrans" cxnId="{FC8303F7-11F2-440A-8957-22784AF6B03A}">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9909F61D-BA93-45B6-A61F-088AC1945977}" type="sibTrans" cxnId="{FC8303F7-11F2-440A-8957-22784AF6B03A}">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EA84F3D4-A63A-49A1-AE70-16B410D6B3D1}" type="pres">
      <dgm:prSet presAssocID="{84FC33FF-AA08-4BAC-BA5E-5B2E7C7EA7B7}" presName="hierChild1" presStyleCnt="0">
        <dgm:presLayoutVars>
          <dgm:orgChart val="1"/>
          <dgm:chPref val="1"/>
          <dgm:dir/>
          <dgm:animOne val="branch"/>
          <dgm:animLvl val="lvl"/>
          <dgm:resizeHandles/>
        </dgm:presLayoutVars>
      </dgm:prSet>
      <dgm:spPr/>
      <dgm:t>
        <a:bodyPr/>
        <a:lstStyle/>
        <a:p>
          <a:pPr rtl="1"/>
          <a:endParaRPr lang="fa-IR"/>
        </a:p>
      </dgm:t>
    </dgm:pt>
    <dgm:pt modelId="{84A3A386-6435-43B6-AE65-3839D85E4BFE}" type="pres">
      <dgm:prSet presAssocID="{BF78359D-76B6-4E5A-9532-721437D20CAE}" presName="hierRoot1" presStyleCnt="0">
        <dgm:presLayoutVars>
          <dgm:hierBranch val="init"/>
        </dgm:presLayoutVars>
      </dgm:prSet>
      <dgm:spPr/>
    </dgm:pt>
    <dgm:pt modelId="{54BAE073-2E88-447C-B320-03BD3B6F9B9D}" type="pres">
      <dgm:prSet presAssocID="{BF78359D-76B6-4E5A-9532-721437D20CAE}" presName="rootComposite1" presStyleCnt="0"/>
      <dgm:spPr/>
    </dgm:pt>
    <dgm:pt modelId="{98F617C9-308E-4ED3-959F-B008DFD3A82B}" type="pres">
      <dgm:prSet presAssocID="{BF78359D-76B6-4E5A-9532-721437D20CAE}" presName="rootText1" presStyleLbl="node0" presStyleIdx="0" presStyleCnt="1" custScaleX="286043">
        <dgm:presLayoutVars>
          <dgm:chPref val="3"/>
        </dgm:presLayoutVars>
      </dgm:prSet>
      <dgm:spPr/>
      <dgm:t>
        <a:bodyPr/>
        <a:lstStyle/>
        <a:p>
          <a:pPr rtl="1"/>
          <a:endParaRPr lang="fa-IR"/>
        </a:p>
      </dgm:t>
    </dgm:pt>
    <dgm:pt modelId="{5567C841-9298-4431-8A50-9A12375BC10F}" type="pres">
      <dgm:prSet presAssocID="{BF78359D-76B6-4E5A-9532-721437D20CAE}" presName="rootConnector1" presStyleLbl="node1" presStyleIdx="0" presStyleCnt="0"/>
      <dgm:spPr/>
      <dgm:t>
        <a:bodyPr/>
        <a:lstStyle/>
        <a:p>
          <a:pPr rtl="1"/>
          <a:endParaRPr lang="fa-IR"/>
        </a:p>
      </dgm:t>
    </dgm:pt>
    <dgm:pt modelId="{5F8C6819-4C4B-4AAB-B70B-AC04453A1949}" type="pres">
      <dgm:prSet presAssocID="{BF78359D-76B6-4E5A-9532-721437D20CAE}" presName="hierChild2" presStyleCnt="0"/>
      <dgm:spPr/>
    </dgm:pt>
    <dgm:pt modelId="{BA3B83C7-073D-46E9-877B-4A85EA8BCF4C}" type="pres">
      <dgm:prSet presAssocID="{4F235956-4AEA-401C-920B-32F44355A5CC}" presName="Name37" presStyleLbl="parChTrans1D2" presStyleIdx="0" presStyleCnt="4"/>
      <dgm:spPr/>
      <dgm:t>
        <a:bodyPr/>
        <a:lstStyle/>
        <a:p>
          <a:pPr rtl="1"/>
          <a:endParaRPr lang="fa-IR"/>
        </a:p>
      </dgm:t>
    </dgm:pt>
    <dgm:pt modelId="{C1D08397-45F3-4717-A1E8-22DEE51A2897}" type="pres">
      <dgm:prSet presAssocID="{924EE132-619B-4A30-8EF4-EAF2A9C5D4C0}" presName="hierRoot2" presStyleCnt="0">
        <dgm:presLayoutVars>
          <dgm:hierBranch val="init"/>
        </dgm:presLayoutVars>
      </dgm:prSet>
      <dgm:spPr/>
    </dgm:pt>
    <dgm:pt modelId="{48CBDBDC-D5E4-4ACE-A48E-9ED2B7885EC2}" type="pres">
      <dgm:prSet presAssocID="{924EE132-619B-4A30-8EF4-EAF2A9C5D4C0}" presName="rootComposite" presStyleCnt="0"/>
      <dgm:spPr/>
    </dgm:pt>
    <dgm:pt modelId="{BFB215BF-55A7-4324-B65F-D52C1390C7F4}" type="pres">
      <dgm:prSet presAssocID="{924EE132-619B-4A30-8EF4-EAF2A9C5D4C0}" presName="rootText" presStyleLbl="node2" presStyleIdx="0" presStyleCnt="4" custScaleX="129258">
        <dgm:presLayoutVars>
          <dgm:chPref val="3"/>
        </dgm:presLayoutVars>
      </dgm:prSet>
      <dgm:spPr/>
      <dgm:t>
        <a:bodyPr/>
        <a:lstStyle/>
        <a:p>
          <a:pPr rtl="1"/>
          <a:endParaRPr lang="fa-IR"/>
        </a:p>
      </dgm:t>
    </dgm:pt>
    <dgm:pt modelId="{77D184F1-929A-4C59-A461-136C2EEC813B}" type="pres">
      <dgm:prSet presAssocID="{924EE132-619B-4A30-8EF4-EAF2A9C5D4C0}" presName="rootConnector" presStyleLbl="node2" presStyleIdx="0" presStyleCnt="4"/>
      <dgm:spPr/>
      <dgm:t>
        <a:bodyPr/>
        <a:lstStyle/>
        <a:p>
          <a:pPr rtl="1"/>
          <a:endParaRPr lang="fa-IR"/>
        </a:p>
      </dgm:t>
    </dgm:pt>
    <dgm:pt modelId="{F8EACFCC-06C1-4F0A-B762-CEE649C4CF94}" type="pres">
      <dgm:prSet presAssocID="{924EE132-619B-4A30-8EF4-EAF2A9C5D4C0}" presName="hierChild4" presStyleCnt="0"/>
      <dgm:spPr/>
    </dgm:pt>
    <dgm:pt modelId="{3B64DFB6-F981-4CAB-AC40-034944645577}" type="pres">
      <dgm:prSet presAssocID="{924EE132-619B-4A30-8EF4-EAF2A9C5D4C0}" presName="hierChild5" presStyleCnt="0"/>
      <dgm:spPr/>
    </dgm:pt>
    <dgm:pt modelId="{335BD6DD-A1BA-4254-9CEB-7D61AFEBBF68}" type="pres">
      <dgm:prSet presAssocID="{A1C7511E-F611-4FF5-870A-2B95E66E1CEC}" presName="Name37" presStyleLbl="parChTrans1D2" presStyleIdx="1" presStyleCnt="4"/>
      <dgm:spPr/>
      <dgm:t>
        <a:bodyPr/>
        <a:lstStyle/>
        <a:p>
          <a:pPr rtl="1"/>
          <a:endParaRPr lang="fa-IR"/>
        </a:p>
      </dgm:t>
    </dgm:pt>
    <dgm:pt modelId="{8EB4050B-1733-4DA9-BA2B-94E589F55321}" type="pres">
      <dgm:prSet presAssocID="{039BDB01-6B76-4156-B555-E942B8E7F06D}" presName="hierRoot2" presStyleCnt="0">
        <dgm:presLayoutVars>
          <dgm:hierBranch val="init"/>
        </dgm:presLayoutVars>
      </dgm:prSet>
      <dgm:spPr/>
    </dgm:pt>
    <dgm:pt modelId="{F90295BB-1307-4AEA-BDB2-583444F41C69}" type="pres">
      <dgm:prSet presAssocID="{039BDB01-6B76-4156-B555-E942B8E7F06D}" presName="rootComposite" presStyleCnt="0"/>
      <dgm:spPr/>
    </dgm:pt>
    <dgm:pt modelId="{F4A6FE22-EFFD-4C6C-A2A0-B2BD143568E6}" type="pres">
      <dgm:prSet presAssocID="{039BDB01-6B76-4156-B555-E942B8E7F06D}" presName="rootText" presStyleLbl="node2" presStyleIdx="1" presStyleCnt="4">
        <dgm:presLayoutVars>
          <dgm:chPref val="3"/>
        </dgm:presLayoutVars>
      </dgm:prSet>
      <dgm:spPr/>
      <dgm:t>
        <a:bodyPr/>
        <a:lstStyle/>
        <a:p>
          <a:pPr rtl="1"/>
          <a:endParaRPr lang="fa-IR"/>
        </a:p>
      </dgm:t>
    </dgm:pt>
    <dgm:pt modelId="{9BD7FC9F-63E7-4BE8-8143-4DD40231B878}" type="pres">
      <dgm:prSet presAssocID="{039BDB01-6B76-4156-B555-E942B8E7F06D}" presName="rootConnector" presStyleLbl="node2" presStyleIdx="1" presStyleCnt="4"/>
      <dgm:spPr/>
      <dgm:t>
        <a:bodyPr/>
        <a:lstStyle/>
        <a:p>
          <a:pPr rtl="1"/>
          <a:endParaRPr lang="fa-IR"/>
        </a:p>
      </dgm:t>
    </dgm:pt>
    <dgm:pt modelId="{B76AB7FD-AF9E-4476-BC14-F66760F3DDE5}" type="pres">
      <dgm:prSet presAssocID="{039BDB01-6B76-4156-B555-E942B8E7F06D}" presName="hierChild4" presStyleCnt="0"/>
      <dgm:spPr/>
    </dgm:pt>
    <dgm:pt modelId="{8905B242-B9CD-41DF-AA56-9911DA43D733}" type="pres">
      <dgm:prSet presAssocID="{039BDB01-6B76-4156-B555-E942B8E7F06D}" presName="hierChild5" presStyleCnt="0"/>
      <dgm:spPr/>
    </dgm:pt>
    <dgm:pt modelId="{4B46F4E5-6A03-4833-A479-DFFA690F0249}" type="pres">
      <dgm:prSet presAssocID="{9506310F-7047-4D3C-BFE8-7717786688CD}" presName="Name37" presStyleLbl="parChTrans1D2" presStyleIdx="2" presStyleCnt="4"/>
      <dgm:spPr/>
      <dgm:t>
        <a:bodyPr/>
        <a:lstStyle/>
        <a:p>
          <a:pPr rtl="1"/>
          <a:endParaRPr lang="fa-IR"/>
        </a:p>
      </dgm:t>
    </dgm:pt>
    <dgm:pt modelId="{A4279B27-4A08-441F-8792-661A41CE461C}" type="pres">
      <dgm:prSet presAssocID="{05B3AD8B-8616-4574-93E7-A6A841391454}" presName="hierRoot2" presStyleCnt="0">
        <dgm:presLayoutVars>
          <dgm:hierBranch val="init"/>
        </dgm:presLayoutVars>
      </dgm:prSet>
      <dgm:spPr/>
    </dgm:pt>
    <dgm:pt modelId="{DF1C9B7F-0361-42ED-9EB2-86BCA6CEDD31}" type="pres">
      <dgm:prSet presAssocID="{05B3AD8B-8616-4574-93E7-A6A841391454}" presName="rootComposite" presStyleCnt="0"/>
      <dgm:spPr/>
    </dgm:pt>
    <dgm:pt modelId="{2FB8D4D7-7C7A-4177-B058-4812FC08537C}" type="pres">
      <dgm:prSet presAssocID="{05B3AD8B-8616-4574-93E7-A6A841391454}" presName="rootText" presStyleLbl="node2" presStyleIdx="2" presStyleCnt="4" custScaleX="115411">
        <dgm:presLayoutVars>
          <dgm:chPref val="3"/>
        </dgm:presLayoutVars>
      </dgm:prSet>
      <dgm:spPr/>
      <dgm:t>
        <a:bodyPr/>
        <a:lstStyle/>
        <a:p>
          <a:pPr rtl="1"/>
          <a:endParaRPr lang="fa-IR"/>
        </a:p>
      </dgm:t>
    </dgm:pt>
    <dgm:pt modelId="{586883EE-6EDB-4DA2-971F-F1789AE59B40}" type="pres">
      <dgm:prSet presAssocID="{05B3AD8B-8616-4574-93E7-A6A841391454}" presName="rootConnector" presStyleLbl="node2" presStyleIdx="2" presStyleCnt="4"/>
      <dgm:spPr/>
      <dgm:t>
        <a:bodyPr/>
        <a:lstStyle/>
        <a:p>
          <a:pPr rtl="1"/>
          <a:endParaRPr lang="fa-IR"/>
        </a:p>
      </dgm:t>
    </dgm:pt>
    <dgm:pt modelId="{17A16442-0597-4F83-8876-73E6A770F041}" type="pres">
      <dgm:prSet presAssocID="{05B3AD8B-8616-4574-93E7-A6A841391454}" presName="hierChild4" presStyleCnt="0"/>
      <dgm:spPr/>
    </dgm:pt>
    <dgm:pt modelId="{587A9C98-A360-4E87-860F-71B065709DBF}" type="pres">
      <dgm:prSet presAssocID="{05B3AD8B-8616-4574-93E7-A6A841391454}" presName="hierChild5" presStyleCnt="0"/>
      <dgm:spPr/>
    </dgm:pt>
    <dgm:pt modelId="{C469110F-6E25-41B9-8053-1360ECA0F8F7}" type="pres">
      <dgm:prSet presAssocID="{EFEC42CD-3D92-4D48-98F8-479039560725}" presName="Name37" presStyleLbl="parChTrans1D2" presStyleIdx="3" presStyleCnt="4"/>
      <dgm:spPr/>
      <dgm:t>
        <a:bodyPr/>
        <a:lstStyle/>
        <a:p>
          <a:pPr rtl="1"/>
          <a:endParaRPr lang="fa-IR"/>
        </a:p>
      </dgm:t>
    </dgm:pt>
    <dgm:pt modelId="{BE8B6520-BE31-457C-8ADE-646810864C99}" type="pres">
      <dgm:prSet presAssocID="{F16BF095-47EE-491D-9B7C-1E6F16064E45}" presName="hierRoot2" presStyleCnt="0">
        <dgm:presLayoutVars>
          <dgm:hierBranch val="init"/>
        </dgm:presLayoutVars>
      </dgm:prSet>
      <dgm:spPr/>
    </dgm:pt>
    <dgm:pt modelId="{64E73651-3266-439D-BEBA-22F199C589DC}" type="pres">
      <dgm:prSet presAssocID="{F16BF095-47EE-491D-9B7C-1E6F16064E45}" presName="rootComposite" presStyleCnt="0"/>
      <dgm:spPr/>
    </dgm:pt>
    <dgm:pt modelId="{4C6DDE26-A448-4807-880F-005D6A0AE168}" type="pres">
      <dgm:prSet presAssocID="{F16BF095-47EE-491D-9B7C-1E6F16064E45}" presName="rootText" presStyleLbl="node2" presStyleIdx="3" presStyleCnt="4">
        <dgm:presLayoutVars>
          <dgm:chPref val="3"/>
        </dgm:presLayoutVars>
      </dgm:prSet>
      <dgm:spPr/>
      <dgm:t>
        <a:bodyPr/>
        <a:lstStyle/>
        <a:p>
          <a:pPr rtl="1"/>
          <a:endParaRPr lang="fa-IR"/>
        </a:p>
      </dgm:t>
    </dgm:pt>
    <dgm:pt modelId="{288688D6-3416-474D-8BBA-18368201B06A}" type="pres">
      <dgm:prSet presAssocID="{F16BF095-47EE-491D-9B7C-1E6F16064E45}" presName="rootConnector" presStyleLbl="node2" presStyleIdx="3" presStyleCnt="4"/>
      <dgm:spPr/>
      <dgm:t>
        <a:bodyPr/>
        <a:lstStyle/>
        <a:p>
          <a:pPr rtl="1"/>
          <a:endParaRPr lang="fa-IR"/>
        </a:p>
      </dgm:t>
    </dgm:pt>
    <dgm:pt modelId="{5B6D09C2-C4E2-4AA5-B417-1A25AEDE3348}" type="pres">
      <dgm:prSet presAssocID="{F16BF095-47EE-491D-9B7C-1E6F16064E45}" presName="hierChild4" presStyleCnt="0"/>
      <dgm:spPr/>
    </dgm:pt>
    <dgm:pt modelId="{E8629FA8-DFA4-401F-B50B-829D7ED26D76}" type="pres">
      <dgm:prSet presAssocID="{F16BF095-47EE-491D-9B7C-1E6F16064E45}" presName="hierChild5" presStyleCnt="0"/>
      <dgm:spPr/>
    </dgm:pt>
    <dgm:pt modelId="{A6317035-C0D2-4183-93DA-9C249AF32851}" type="pres">
      <dgm:prSet presAssocID="{BF78359D-76B6-4E5A-9532-721437D20CAE}" presName="hierChild3" presStyleCnt="0"/>
      <dgm:spPr/>
    </dgm:pt>
  </dgm:ptLst>
  <dgm:cxnLst>
    <dgm:cxn modelId="{A9B7BF75-799A-4DE0-86FF-94D0C5412E0B}" type="presOf" srcId="{9506310F-7047-4D3C-BFE8-7717786688CD}" destId="{4B46F4E5-6A03-4833-A479-DFFA690F0249}" srcOrd="0" destOrd="0" presId="urn:microsoft.com/office/officeart/2005/8/layout/orgChart1"/>
    <dgm:cxn modelId="{49332807-E2FA-4BC1-8096-3509F37B10A3}" type="presOf" srcId="{BF78359D-76B6-4E5A-9532-721437D20CAE}" destId="{98F617C9-308E-4ED3-959F-B008DFD3A82B}" srcOrd="0" destOrd="0" presId="urn:microsoft.com/office/officeart/2005/8/layout/orgChart1"/>
    <dgm:cxn modelId="{663C3D18-B092-4A6C-AEFB-67B85217B058}" type="presOf" srcId="{BF78359D-76B6-4E5A-9532-721437D20CAE}" destId="{5567C841-9298-4431-8A50-9A12375BC10F}" srcOrd="1" destOrd="0" presId="urn:microsoft.com/office/officeart/2005/8/layout/orgChart1"/>
    <dgm:cxn modelId="{1AAEC7DC-5DB6-4544-A1D0-9F5B7FA30308}" srcId="{BF78359D-76B6-4E5A-9532-721437D20CAE}" destId="{05B3AD8B-8616-4574-93E7-A6A841391454}" srcOrd="2" destOrd="0" parTransId="{9506310F-7047-4D3C-BFE8-7717786688CD}" sibTransId="{9F8DFE1F-B5E7-46F0-8DE0-AEC759038A8D}"/>
    <dgm:cxn modelId="{BB95B5FD-A2E5-4B34-855D-2BDB6A92E8D0}" type="presOf" srcId="{924EE132-619B-4A30-8EF4-EAF2A9C5D4C0}" destId="{77D184F1-929A-4C59-A461-136C2EEC813B}" srcOrd="1" destOrd="0" presId="urn:microsoft.com/office/officeart/2005/8/layout/orgChart1"/>
    <dgm:cxn modelId="{E38BA165-FFE4-4593-8D96-FADFF7481CCF}" type="presOf" srcId="{4F235956-4AEA-401C-920B-32F44355A5CC}" destId="{BA3B83C7-073D-46E9-877B-4A85EA8BCF4C}" srcOrd="0" destOrd="0" presId="urn:microsoft.com/office/officeart/2005/8/layout/orgChart1"/>
    <dgm:cxn modelId="{945A6717-3275-495C-B1B4-649D3B77EA50}" srcId="{BF78359D-76B6-4E5A-9532-721437D20CAE}" destId="{F16BF095-47EE-491D-9B7C-1E6F16064E45}" srcOrd="3" destOrd="0" parTransId="{EFEC42CD-3D92-4D48-98F8-479039560725}" sibTransId="{46356461-4A8C-41DE-BA0D-3ADBA4DF355D}"/>
    <dgm:cxn modelId="{057DC38A-09E6-4240-89D0-6ACD2312658D}" type="presOf" srcId="{039BDB01-6B76-4156-B555-E942B8E7F06D}" destId="{9BD7FC9F-63E7-4BE8-8143-4DD40231B878}" srcOrd="1" destOrd="0" presId="urn:microsoft.com/office/officeart/2005/8/layout/orgChart1"/>
    <dgm:cxn modelId="{22ED4C71-50C0-45D8-8F0F-B314EE9DED7C}" type="presOf" srcId="{05B3AD8B-8616-4574-93E7-A6A841391454}" destId="{2FB8D4D7-7C7A-4177-B058-4812FC08537C}" srcOrd="0" destOrd="0" presId="urn:microsoft.com/office/officeart/2005/8/layout/orgChart1"/>
    <dgm:cxn modelId="{39370834-9319-4207-A9DA-BA9A91AA7EAA}" type="presOf" srcId="{039BDB01-6B76-4156-B555-E942B8E7F06D}" destId="{F4A6FE22-EFFD-4C6C-A2A0-B2BD143568E6}" srcOrd="0" destOrd="0" presId="urn:microsoft.com/office/officeart/2005/8/layout/orgChart1"/>
    <dgm:cxn modelId="{D733E475-FC7D-4296-B904-95418B101AC2}" srcId="{BF78359D-76B6-4E5A-9532-721437D20CAE}" destId="{924EE132-619B-4A30-8EF4-EAF2A9C5D4C0}" srcOrd="0" destOrd="0" parTransId="{4F235956-4AEA-401C-920B-32F44355A5CC}" sibTransId="{D4546591-2D9B-4DA8-8560-ADF86068B07B}"/>
    <dgm:cxn modelId="{A6CEA328-DD39-4D72-A3AA-5B38200C3108}" type="presOf" srcId="{05B3AD8B-8616-4574-93E7-A6A841391454}" destId="{586883EE-6EDB-4DA2-971F-F1789AE59B40}" srcOrd="1" destOrd="0" presId="urn:microsoft.com/office/officeart/2005/8/layout/orgChart1"/>
    <dgm:cxn modelId="{2DBB7096-8E84-4132-97A7-2F7349911708}" type="presOf" srcId="{F16BF095-47EE-491D-9B7C-1E6F16064E45}" destId="{288688D6-3416-474D-8BBA-18368201B06A}" srcOrd="1" destOrd="0" presId="urn:microsoft.com/office/officeart/2005/8/layout/orgChart1"/>
    <dgm:cxn modelId="{FC8303F7-11F2-440A-8957-22784AF6B03A}" srcId="{BF78359D-76B6-4E5A-9532-721437D20CAE}" destId="{039BDB01-6B76-4156-B555-E942B8E7F06D}" srcOrd="1" destOrd="0" parTransId="{A1C7511E-F611-4FF5-870A-2B95E66E1CEC}" sibTransId="{9909F61D-BA93-45B6-A61F-088AC1945977}"/>
    <dgm:cxn modelId="{A3920947-303B-45A0-9AC2-814531492167}" type="presOf" srcId="{924EE132-619B-4A30-8EF4-EAF2A9C5D4C0}" destId="{BFB215BF-55A7-4324-B65F-D52C1390C7F4}" srcOrd="0" destOrd="0" presId="urn:microsoft.com/office/officeart/2005/8/layout/orgChart1"/>
    <dgm:cxn modelId="{90D31570-F1EC-48B0-9FAF-0E38EF098BA4}" srcId="{84FC33FF-AA08-4BAC-BA5E-5B2E7C7EA7B7}" destId="{BF78359D-76B6-4E5A-9532-721437D20CAE}" srcOrd="0" destOrd="0" parTransId="{D16A779D-7BAA-452F-8E61-15BD4593BA7A}" sibTransId="{E4D9CB6E-CE94-4DA7-AC4C-A64EF572B0B3}"/>
    <dgm:cxn modelId="{1B5DE3F5-D35B-4A96-B11B-307778E0ED5D}" type="presOf" srcId="{EFEC42CD-3D92-4D48-98F8-479039560725}" destId="{C469110F-6E25-41B9-8053-1360ECA0F8F7}" srcOrd="0" destOrd="0" presId="urn:microsoft.com/office/officeart/2005/8/layout/orgChart1"/>
    <dgm:cxn modelId="{591B380C-FC54-4FF9-BC10-5103F425A3DD}" type="presOf" srcId="{A1C7511E-F611-4FF5-870A-2B95E66E1CEC}" destId="{335BD6DD-A1BA-4254-9CEB-7D61AFEBBF68}" srcOrd="0" destOrd="0" presId="urn:microsoft.com/office/officeart/2005/8/layout/orgChart1"/>
    <dgm:cxn modelId="{63C8FF9B-6109-4AF6-B816-446B6A6B35E4}" type="presOf" srcId="{F16BF095-47EE-491D-9B7C-1E6F16064E45}" destId="{4C6DDE26-A448-4807-880F-005D6A0AE168}" srcOrd="0" destOrd="0" presId="urn:microsoft.com/office/officeart/2005/8/layout/orgChart1"/>
    <dgm:cxn modelId="{627BC681-4155-4421-A592-9465F913330D}" type="presOf" srcId="{84FC33FF-AA08-4BAC-BA5E-5B2E7C7EA7B7}" destId="{EA84F3D4-A63A-49A1-AE70-16B410D6B3D1}" srcOrd="0" destOrd="0" presId="urn:microsoft.com/office/officeart/2005/8/layout/orgChart1"/>
    <dgm:cxn modelId="{318FB941-8296-4573-9F9B-DCA1FE96F666}" type="presParOf" srcId="{EA84F3D4-A63A-49A1-AE70-16B410D6B3D1}" destId="{84A3A386-6435-43B6-AE65-3839D85E4BFE}" srcOrd="0" destOrd="0" presId="urn:microsoft.com/office/officeart/2005/8/layout/orgChart1"/>
    <dgm:cxn modelId="{A5730AA3-5E98-488B-940C-7D32A7850AFD}" type="presParOf" srcId="{84A3A386-6435-43B6-AE65-3839D85E4BFE}" destId="{54BAE073-2E88-447C-B320-03BD3B6F9B9D}" srcOrd="0" destOrd="0" presId="urn:microsoft.com/office/officeart/2005/8/layout/orgChart1"/>
    <dgm:cxn modelId="{6FD34C54-2088-4D0B-B69F-DFEE95725929}" type="presParOf" srcId="{54BAE073-2E88-447C-B320-03BD3B6F9B9D}" destId="{98F617C9-308E-4ED3-959F-B008DFD3A82B}" srcOrd="0" destOrd="0" presId="urn:microsoft.com/office/officeart/2005/8/layout/orgChart1"/>
    <dgm:cxn modelId="{06EEA837-5B96-4FF4-9565-A7FE3668B6F1}" type="presParOf" srcId="{54BAE073-2E88-447C-B320-03BD3B6F9B9D}" destId="{5567C841-9298-4431-8A50-9A12375BC10F}" srcOrd="1" destOrd="0" presId="urn:microsoft.com/office/officeart/2005/8/layout/orgChart1"/>
    <dgm:cxn modelId="{B791ACC2-F234-4EC2-8446-1DE8104BE0BC}" type="presParOf" srcId="{84A3A386-6435-43B6-AE65-3839D85E4BFE}" destId="{5F8C6819-4C4B-4AAB-B70B-AC04453A1949}" srcOrd="1" destOrd="0" presId="urn:microsoft.com/office/officeart/2005/8/layout/orgChart1"/>
    <dgm:cxn modelId="{F12202F7-0DD0-4CD8-9692-EC5F502EED79}" type="presParOf" srcId="{5F8C6819-4C4B-4AAB-B70B-AC04453A1949}" destId="{BA3B83C7-073D-46E9-877B-4A85EA8BCF4C}" srcOrd="0" destOrd="0" presId="urn:microsoft.com/office/officeart/2005/8/layout/orgChart1"/>
    <dgm:cxn modelId="{45ED93EE-9B9C-4722-86EC-DAE156D86B3E}" type="presParOf" srcId="{5F8C6819-4C4B-4AAB-B70B-AC04453A1949}" destId="{C1D08397-45F3-4717-A1E8-22DEE51A2897}" srcOrd="1" destOrd="0" presId="urn:microsoft.com/office/officeart/2005/8/layout/orgChart1"/>
    <dgm:cxn modelId="{49B9005C-307B-4AB1-8699-EAF711E8488D}" type="presParOf" srcId="{C1D08397-45F3-4717-A1E8-22DEE51A2897}" destId="{48CBDBDC-D5E4-4ACE-A48E-9ED2B7885EC2}" srcOrd="0" destOrd="0" presId="urn:microsoft.com/office/officeart/2005/8/layout/orgChart1"/>
    <dgm:cxn modelId="{AC2BF701-ABF6-4529-9BA3-0B06BE8E11D6}" type="presParOf" srcId="{48CBDBDC-D5E4-4ACE-A48E-9ED2B7885EC2}" destId="{BFB215BF-55A7-4324-B65F-D52C1390C7F4}" srcOrd="0" destOrd="0" presId="urn:microsoft.com/office/officeart/2005/8/layout/orgChart1"/>
    <dgm:cxn modelId="{D3899BD1-F66D-4E02-8847-009BB79EE451}" type="presParOf" srcId="{48CBDBDC-D5E4-4ACE-A48E-9ED2B7885EC2}" destId="{77D184F1-929A-4C59-A461-136C2EEC813B}" srcOrd="1" destOrd="0" presId="urn:microsoft.com/office/officeart/2005/8/layout/orgChart1"/>
    <dgm:cxn modelId="{64C70E50-F6E0-4D3B-9DAA-6B9C57E1EE70}" type="presParOf" srcId="{C1D08397-45F3-4717-A1E8-22DEE51A2897}" destId="{F8EACFCC-06C1-4F0A-B762-CEE649C4CF94}" srcOrd="1" destOrd="0" presId="urn:microsoft.com/office/officeart/2005/8/layout/orgChart1"/>
    <dgm:cxn modelId="{66B812BC-DC61-405E-A034-E39BC32F7F63}" type="presParOf" srcId="{C1D08397-45F3-4717-A1E8-22DEE51A2897}" destId="{3B64DFB6-F981-4CAB-AC40-034944645577}" srcOrd="2" destOrd="0" presId="urn:microsoft.com/office/officeart/2005/8/layout/orgChart1"/>
    <dgm:cxn modelId="{AC8402F3-6CDE-47C6-8DCF-5CFCD0D3E966}" type="presParOf" srcId="{5F8C6819-4C4B-4AAB-B70B-AC04453A1949}" destId="{335BD6DD-A1BA-4254-9CEB-7D61AFEBBF68}" srcOrd="2" destOrd="0" presId="urn:microsoft.com/office/officeart/2005/8/layout/orgChart1"/>
    <dgm:cxn modelId="{64B7519B-E28A-42B5-A8BB-408BD10BA5A6}" type="presParOf" srcId="{5F8C6819-4C4B-4AAB-B70B-AC04453A1949}" destId="{8EB4050B-1733-4DA9-BA2B-94E589F55321}" srcOrd="3" destOrd="0" presId="urn:microsoft.com/office/officeart/2005/8/layout/orgChart1"/>
    <dgm:cxn modelId="{D02D9F96-B313-4614-ACA4-531FBADB6BA1}" type="presParOf" srcId="{8EB4050B-1733-4DA9-BA2B-94E589F55321}" destId="{F90295BB-1307-4AEA-BDB2-583444F41C69}" srcOrd="0" destOrd="0" presId="urn:microsoft.com/office/officeart/2005/8/layout/orgChart1"/>
    <dgm:cxn modelId="{092C0289-4264-4A1A-B8E5-9BA665952FB8}" type="presParOf" srcId="{F90295BB-1307-4AEA-BDB2-583444F41C69}" destId="{F4A6FE22-EFFD-4C6C-A2A0-B2BD143568E6}" srcOrd="0" destOrd="0" presId="urn:microsoft.com/office/officeart/2005/8/layout/orgChart1"/>
    <dgm:cxn modelId="{2FAC0665-5F9D-46BB-8051-2552EDFAC324}" type="presParOf" srcId="{F90295BB-1307-4AEA-BDB2-583444F41C69}" destId="{9BD7FC9F-63E7-4BE8-8143-4DD40231B878}" srcOrd="1" destOrd="0" presId="urn:microsoft.com/office/officeart/2005/8/layout/orgChart1"/>
    <dgm:cxn modelId="{E235628A-9DAE-4E0B-AE56-DB4FB1107FEE}" type="presParOf" srcId="{8EB4050B-1733-4DA9-BA2B-94E589F55321}" destId="{B76AB7FD-AF9E-4476-BC14-F66760F3DDE5}" srcOrd="1" destOrd="0" presId="urn:microsoft.com/office/officeart/2005/8/layout/orgChart1"/>
    <dgm:cxn modelId="{7F0A7B3A-9CD5-4BA7-B646-7C0FE0103CD5}" type="presParOf" srcId="{8EB4050B-1733-4DA9-BA2B-94E589F55321}" destId="{8905B242-B9CD-41DF-AA56-9911DA43D733}" srcOrd="2" destOrd="0" presId="urn:microsoft.com/office/officeart/2005/8/layout/orgChart1"/>
    <dgm:cxn modelId="{177A4552-8082-4882-BD7F-BECF8361D76A}" type="presParOf" srcId="{5F8C6819-4C4B-4AAB-B70B-AC04453A1949}" destId="{4B46F4E5-6A03-4833-A479-DFFA690F0249}" srcOrd="4" destOrd="0" presId="urn:microsoft.com/office/officeart/2005/8/layout/orgChart1"/>
    <dgm:cxn modelId="{94669344-1CB0-47FC-8E64-3B0766EF7103}" type="presParOf" srcId="{5F8C6819-4C4B-4AAB-B70B-AC04453A1949}" destId="{A4279B27-4A08-441F-8792-661A41CE461C}" srcOrd="5" destOrd="0" presId="urn:microsoft.com/office/officeart/2005/8/layout/orgChart1"/>
    <dgm:cxn modelId="{BD679172-57F5-47A4-B833-3806A3EA2BEE}" type="presParOf" srcId="{A4279B27-4A08-441F-8792-661A41CE461C}" destId="{DF1C9B7F-0361-42ED-9EB2-86BCA6CEDD31}" srcOrd="0" destOrd="0" presId="urn:microsoft.com/office/officeart/2005/8/layout/orgChart1"/>
    <dgm:cxn modelId="{27C10EC1-6B84-463E-BAD8-6182BD4A6A56}" type="presParOf" srcId="{DF1C9B7F-0361-42ED-9EB2-86BCA6CEDD31}" destId="{2FB8D4D7-7C7A-4177-B058-4812FC08537C}" srcOrd="0" destOrd="0" presId="urn:microsoft.com/office/officeart/2005/8/layout/orgChart1"/>
    <dgm:cxn modelId="{45116465-A801-4835-8DA6-D19107F9F484}" type="presParOf" srcId="{DF1C9B7F-0361-42ED-9EB2-86BCA6CEDD31}" destId="{586883EE-6EDB-4DA2-971F-F1789AE59B40}" srcOrd="1" destOrd="0" presId="urn:microsoft.com/office/officeart/2005/8/layout/orgChart1"/>
    <dgm:cxn modelId="{1D8C3348-A07B-42AF-BD9C-DA2872E2E3E6}" type="presParOf" srcId="{A4279B27-4A08-441F-8792-661A41CE461C}" destId="{17A16442-0597-4F83-8876-73E6A770F041}" srcOrd="1" destOrd="0" presId="urn:microsoft.com/office/officeart/2005/8/layout/orgChart1"/>
    <dgm:cxn modelId="{404B9ABC-A5C6-4052-812C-2AD4CAF3B172}" type="presParOf" srcId="{A4279B27-4A08-441F-8792-661A41CE461C}" destId="{587A9C98-A360-4E87-860F-71B065709DBF}" srcOrd="2" destOrd="0" presId="urn:microsoft.com/office/officeart/2005/8/layout/orgChart1"/>
    <dgm:cxn modelId="{4FD72D35-168C-450B-9B94-2DFE83854424}" type="presParOf" srcId="{5F8C6819-4C4B-4AAB-B70B-AC04453A1949}" destId="{C469110F-6E25-41B9-8053-1360ECA0F8F7}" srcOrd="6" destOrd="0" presId="urn:microsoft.com/office/officeart/2005/8/layout/orgChart1"/>
    <dgm:cxn modelId="{B32CCAAB-74EB-410B-8EF3-6E4E49323932}" type="presParOf" srcId="{5F8C6819-4C4B-4AAB-B70B-AC04453A1949}" destId="{BE8B6520-BE31-457C-8ADE-646810864C99}" srcOrd="7" destOrd="0" presId="urn:microsoft.com/office/officeart/2005/8/layout/orgChart1"/>
    <dgm:cxn modelId="{BE9F5ADD-C55F-4D75-8457-D80668AAA694}" type="presParOf" srcId="{BE8B6520-BE31-457C-8ADE-646810864C99}" destId="{64E73651-3266-439D-BEBA-22F199C589DC}" srcOrd="0" destOrd="0" presId="urn:microsoft.com/office/officeart/2005/8/layout/orgChart1"/>
    <dgm:cxn modelId="{F387CDC4-9BBB-4225-852C-A163A24FE7FC}" type="presParOf" srcId="{64E73651-3266-439D-BEBA-22F199C589DC}" destId="{4C6DDE26-A448-4807-880F-005D6A0AE168}" srcOrd="0" destOrd="0" presId="urn:microsoft.com/office/officeart/2005/8/layout/orgChart1"/>
    <dgm:cxn modelId="{11C003BE-868B-45EB-A235-203D2C285351}" type="presParOf" srcId="{64E73651-3266-439D-BEBA-22F199C589DC}" destId="{288688D6-3416-474D-8BBA-18368201B06A}" srcOrd="1" destOrd="0" presId="urn:microsoft.com/office/officeart/2005/8/layout/orgChart1"/>
    <dgm:cxn modelId="{E96BB6E9-77AD-42E3-BA3D-A86FFE086DF6}" type="presParOf" srcId="{BE8B6520-BE31-457C-8ADE-646810864C99}" destId="{5B6D09C2-C4E2-4AA5-B417-1A25AEDE3348}" srcOrd="1" destOrd="0" presId="urn:microsoft.com/office/officeart/2005/8/layout/orgChart1"/>
    <dgm:cxn modelId="{61C0B2CB-8206-4E6E-8562-3FCC45BFC3B1}" type="presParOf" srcId="{BE8B6520-BE31-457C-8ADE-646810864C99}" destId="{E8629FA8-DFA4-401F-B50B-829D7ED26D76}" srcOrd="2" destOrd="0" presId="urn:microsoft.com/office/officeart/2005/8/layout/orgChart1"/>
    <dgm:cxn modelId="{01837F04-C001-4D4D-950A-1C17CFB8DFED}" type="presParOf" srcId="{84A3A386-6435-43B6-AE65-3839D85E4BFE}" destId="{A6317035-C0D2-4183-93DA-9C249AF32851}"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4FC33FF-AA08-4BAC-BA5E-5B2E7C7EA7B7}" type="doc">
      <dgm:prSet loTypeId="urn:microsoft.com/office/officeart/2005/8/layout/orgChart1" loCatId="hierarchy" qsTypeId="urn:microsoft.com/office/officeart/2005/8/quickstyle/simple4" qsCatId="simple" csTypeId="urn:microsoft.com/office/officeart/2005/8/colors/colorful1" csCatId="colorful" phldr="1"/>
      <dgm:spPr/>
      <dgm:t>
        <a:bodyPr/>
        <a:lstStyle/>
        <a:p>
          <a:pPr rtl="1"/>
          <a:endParaRPr lang="fa-IR"/>
        </a:p>
      </dgm:t>
    </dgm:pt>
    <dgm:pt modelId="{BF78359D-76B6-4E5A-9532-721437D20CAE}">
      <dgm:prSet phldrT="[Text]" custT="1"/>
      <dgm:spPr>
        <a:ln>
          <a:solidFill>
            <a:schemeClr val="tx1"/>
          </a:solidFill>
        </a:ln>
      </dgm:spPr>
      <dgm:t>
        <a:bodyPr/>
        <a:lstStyle/>
        <a:p>
          <a:pPr rtl="1"/>
          <a:r>
            <a:rPr lang="fa-IR" sz="4000" b="1" dirty="0" smtClean="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rPr>
            <a:t>ارتباط برون مدرسه ای مدیر</a:t>
          </a:r>
          <a:endParaRPr lang="fa-IR" sz="4000" b="1" dirty="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D16A779D-7BAA-452F-8E61-15BD4593BA7A}" type="parTrans" cxnId="{90D31570-F1EC-48B0-9FAF-0E38EF098BA4}">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E4D9CB6E-CE94-4DA7-AC4C-A64EF572B0B3}" type="sibTrans" cxnId="{90D31570-F1EC-48B0-9FAF-0E38EF098BA4}">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924EE132-619B-4A30-8EF4-EAF2A9C5D4C0}">
      <dgm:prSet phldrT="[Text]" custT="1"/>
      <dgm:spPr/>
      <dgm:t>
        <a:bodyPr/>
        <a:lstStyle/>
        <a:p>
          <a:pPr rtl="1"/>
          <a:r>
            <a:rPr lang="fa-IR" sz="2800" b="1" dirty="0" smtClean="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rPr>
            <a:t>ارتباط با همسایگان مدرسه </a:t>
          </a:r>
          <a:endParaRPr lang="fa-IR" sz="2800" b="1" dirty="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4F235956-4AEA-401C-920B-32F44355A5CC}" type="parTrans" cxnId="{D733E475-FC7D-4296-B904-95418B101AC2}">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D4546591-2D9B-4DA8-8560-ADF86068B07B}" type="sibTrans" cxnId="{D733E475-FC7D-4296-B904-95418B101AC2}">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05B3AD8B-8616-4574-93E7-A6A841391454}">
      <dgm:prSet phldrT="[Text]" custT="1"/>
      <dgm:spPr/>
      <dgm:t>
        <a:bodyPr/>
        <a:lstStyle/>
        <a:p>
          <a:pPr rtl="1"/>
          <a:r>
            <a:rPr lang="fa-IR" sz="2400" b="1" dirty="0" smtClean="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rPr>
            <a:t>ارتباط با ادارات و سازمان هاومساجد</a:t>
          </a:r>
          <a:endParaRPr lang="fa-IR" sz="2400" b="1" dirty="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9506310F-7047-4D3C-BFE8-7717786688CD}" type="parTrans" cxnId="{1AAEC7DC-5DB6-4544-A1D0-9F5B7FA30308}">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9F8DFE1F-B5E7-46F0-8DE0-AEC759038A8D}" type="sibTrans" cxnId="{1AAEC7DC-5DB6-4544-A1D0-9F5B7FA30308}">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F16BF095-47EE-491D-9B7C-1E6F16064E45}">
      <dgm:prSet phldrT="[Text]" custT="1"/>
      <dgm:spPr/>
      <dgm:t>
        <a:bodyPr/>
        <a:lstStyle/>
        <a:p>
          <a:pPr rtl="1"/>
          <a:r>
            <a:rPr lang="fa-IR" sz="2800" b="1" dirty="0" smtClean="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rPr>
            <a:t>ارتباط با اولیا دانش آموزان</a:t>
          </a:r>
          <a:endParaRPr lang="fa-IR" sz="2800" b="1" dirty="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EFEC42CD-3D92-4D48-98F8-479039560725}" type="parTrans" cxnId="{945A6717-3275-495C-B1B4-649D3B77EA50}">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46356461-4A8C-41DE-BA0D-3ADBA4DF355D}" type="sibTrans" cxnId="{945A6717-3275-495C-B1B4-649D3B77EA50}">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039BDB01-6B76-4156-B555-E942B8E7F06D}">
      <dgm:prSet phldrT="[Text]" custT="1"/>
      <dgm:spPr/>
      <dgm:t>
        <a:bodyPr/>
        <a:lstStyle/>
        <a:p>
          <a:pPr rtl="1"/>
          <a:r>
            <a:rPr lang="fa-IR" sz="2800" b="1" smtClean="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rPr>
            <a:t>ارتباط با مدیر و معاون ناحیه</a:t>
          </a:r>
          <a:endParaRPr lang="fa-IR" sz="2800" b="1" dirty="0">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A1C7511E-F611-4FF5-870A-2B95E66E1CEC}" type="parTrans" cxnId="{FC8303F7-11F2-440A-8957-22784AF6B03A}">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9909F61D-BA93-45B6-A61F-088AC1945977}" type="sibTrans" cxnId="{FC8303F7-11F2-440A-8957-22784AF6B03A}">
      <dgm:prSet/>
      <dgm:spPr/>
      <dgm:t>
        <a:bodyPr/>
        <a:lstStyle/>
        <a:p>
          <a:pPr rtl="1"/>
          <a:endParaRPr lang="fa-IR" b="1">
            <a:ln>
              <a:solidFill>
                <a:schemeClr val="tx1"/>
              </a:solidFill>
            </a:ln>
            <a:solidFill>
              <a:schemeClr val="bg1"/>
            </a:solidFill>
            <a:effectLst>
              <a:outerShdw blurRad="38100" dist="38100" dir="2700000" algn="tl">
                <a:srgbClr val="000000">
                  <a:alpha val="43137"/>
                </a:srgbClr>
              </a:outerShdw>
            </a:effectLst>
            <a:cs typeface="B Homa" panose="00000400000000000000" pitchFamily="2" charset="-78"/>
          </a:endParaRPr>
        </a:p>
      </dgm:t>
    </dgm:pt>
    <dgm:pt modelId="{EA84F3D4-A63A-49A1-AE70-16B410D6B3D1}" type="pres">
      <dgm:prSet presAssocID="{84FC33FF-AA08-4BAC-BA5E-5B2E7C7EA7B7}" presName="hierChild1" presStyleCnt="0">
        <dgm:presLayoutVars>
          <dgm:orgChart val="1"/>
          <dgm:chPref val="1"/>
          <dgm:dir/>
          <dgm:animOne val="branch"/>
          <dgm:animLvl val="lvl"/>
          <dgm:resizeHandles/>
        </dgm:presLayoutVars>
      </dgm:prSet>
      <dgm:spPr/>
      <dgm:t>
        <a:bodyPr/>
        <a:lstStyle/>
        <a:p>
          <a:pPr rtl="1"/>
          <a:endParaRPr lang="fa-IR"/>
        </a:p>
      </dgm:t>
    </dgm:pt>
    <dgm:pt modelId="{84A3A386-6435-43B6-AE65-3839D85E4BFE}" type="pres">
      <dgm:prSet presAssocID="{BF78359D-76B6-4E5A-9532-721437D20CAE}" presName="hierRoot1" presStyleCnt="0">
        <dgm:presLayoutVars>
          <dgm:hierBranch val="init"/>
        </dgm:presLayoutVars>
      </dgm:prSet>
      <dgm:spPr/>
    </dgm:pt>
    <dgm:pt modelId="{54BAE073-2E88-447C-B320-03BD3B6F9B9D}" type="pres">
      <dgm:prSet presAssocID="{BF78359D-76B6-4E5A-9532-721437D20CAE}" presName="rootComposite1" presStyleCnt="0"/>
      <dgm:spPr/>
    </dgm:pt>
    <dgm:pt modelId="{98F617C9-308E-4ED3-959F-B008DFD3A82B}" type="pres">
      <dgm:prSet presAssocID="{BF78359D-76B6-4E5A-9532-721437D20CAE}" presName="rootText1" presStyleLbl="node0" presStyleIdx="0" presStyleCnt="1" custScaleX="286043">
        <dgm:presLayoutVars>
          <dgm:chPref val="3"/>
        </dgm:presLayoutVars>
      </dgm:prSet>
      <dgm:spPr/>
      <dgm:t>
        <a:bodyPr/>
        <a:lstStyle/>
        <a:p>
          <a:pPr rtl="1"/>
          <a:endParaRPr lang="fa-IR"/>
        </a:p>
      </dgm:t>
    </dgm:pt>
    <dgm:pt modelId="{5567C841-9298-4431-8A50-9A12375BC10F}" type="pres">
      <dgm:prSet presAssocID="{BF78359D-76B6-4E5A-9532-721437D20CAE}" presName="rootConnector1" presStyleLbl="node1" presStyleIdx="0" presStyleCnt="0"/>
      <dgm:spPr/>
      <dgm:t>
        <a:bodyPr/>
        <a:lstStyle/>
        <a:p>
          <a:pPr rtl="1"/>
          <a:endParaRPr lang="fa-IR"/>
        </a:p>
      </dgm:t>
    </dgm:pt>
    <dgm:pt modelId="{5F8C6819-4C4B-4AAB-B70B-AC04453A1949}" type="pres">
      <dgm:prSet presAssocID="{BF78359D-76B6-4E5A-9532-721437D20CAE}" presName="hierChild2" presStyleCnt="0"/>
      <dgm:spPr/>
    </dgm:pt>
    <dgm:pt modelId="{BA3B83C7-073D-46E9-877B-4A85EA8BCF4C}" type="pres">
      <dgm:prSet presAssocID="{4F235956-4AEA-401C-920B-32F44355A5CC}" presName="Name37" presStyleLbl="parChTrans1D2" presStyleIdx="0" presStyleCnt="4"/>
      <dgm:spPr/>
      <dgm:t>
        <a:bodyPr/>
        <a:lstStyle/>
        <a:p>
          <a:pPr rtl="1"/>
          <a:endParaRPr lang="fa-IR"/>
        </a:p>
      </dgm:t>
    </dgm:pt>
    <dgm:pt modelId="{C1D08397-45F3-4717-A1E8-22DEE51A2897}" type="pres">
      <dgm:prSet presAssocID="{924EE132-619B-4A30-8EF4-EAF2A9C5D4C0}" presName="hierRoot2" presStyleCnt="0">
        <dgm:presLayoutVars>
          <dgm:hierBranch val="init"/>
        </dgm:presLayoutVars>
      </dgm:prSet>
      <dgm:spPr/>
    </dgm:pt>
    <dgm:pt modelId="{48CBDBDC-D5E4-4ACE-A48E-9ED2B7885EC2}" type="pres">
      <dgm:prSet presAssocID="{924EE132-619B-4A30-8EF4-EAF2A9C5D4C0}" presName="rootComposite" presStyleCnt="0"/>
      <dgm:spPr/>
    </dgm:pt>
    <dgm:pt modelId="{BFB215BF-55A7-4324-B65F-D52C1390C7F4}" type="pres">
      <dgm:prSet presAssocID="{924EE132-619B-4A30-8EF4-EAF2A9C5D4C0}" presName="rootText" presStyleLbl="node2" presStyleIdx="0" presStyleCnt="4" custScaleX="129258">
        <dgm:presLayoutVars>
          <dgm:chPref val="3"/>
        </dgm:presLayoutVars>
      </dgm:prSet>
      <dgm:spPr/>
      <dgm:t>
        <a:bodyPr/>
        <a:lstStyle/>
        <a:p>
          <a:pPr rtl="1"/>
          <a:endParaRPr lang="fa-IR"/>
        </a:p>
      </dgm:t>
    </dgm:pt>
    <dgm:pt modelId="{77D184F1-929A-4C59-A461-136C2EEC813B}" type="pres">
      <dgm:prSet presAssocID="{924EE132-619B-4A30-8EF4-EAF2A9C5D4C0}" presName="rootConnector" presStyleLbl="node2" presStyleIdx="0" presStyleCnt="4"/>
      <dgm:spPr/>
      <dgm:t>
        <a:bodyPr/>
        <a:lstStyle/>
        <a:p>
          <a:pPr rtl="1"/>
          <a:endParaRPr lang="fa-IR"/>
        </a:p>
      </dgm:t>
    </dgm:pt>
    <dgm:pt modelId="{F8EACFCC-06C1-4F0A-B762-CEE649C4CF94}" type="pres">
      <dgm:prSet presAssocID="{924EE132-619B-4A30-8EF4-EAF2A9C5D4C0}" presName="hierChild4" presStyleCnt="0"/>
      <dgm:spPr/>
    </dgm:pt>
    <dgm:pt modelId="{3B64DFB6-F981-4CAB-AC40-034944645577}" type="pres">
      <dgm:prSet presAssocID="{924EE132-619B-4A30-8EF4-EAF2A9C5D4C0}" presName="hierChild5" presStyleCnt="0"/>
      <dgm:spPr/>
    </dgm:pt>
    <dgm:pt modelId="{335BD6DD-A1BA-4254-9CEB-7D61AFEBBF68}" type="pres">
      <dgm:prSet presAssocID="{A1C7511E-F611-4FF5-870A-2B95E66E1CEC}" presName="Name37" presStyleLbl="parChTrans1D2" presStyleIdx="1" presStyleCnt="4"/>
      <dgm:spPr/>
      <dgm:t>
        <a:bodyPr/>
        <a:lstStyle/>
        <a:p>
          <a:pPr rtl="1"/>
          <a:endParaRPr lang="fa-IR"/>
        </a:p>
      </dgm:t>
    </dgm:pt>
    <dgm:pt modelId="{8EB4050B-1733-4DA9-BA2B-94E589F55321}" type="pres">
      <dgm:prSet presAssocID="{039BDB01-6B76-4156-B555-E942B8E7F06D}" presName="hierRoot2" presStyleCnt="0">
        <dgm:presLayoutVars>
          <dgm:hierBranch val="init"/>
        </dgm:presLayoutVars>
      </dgm:prSet>
      <dgm:spPr/>
    </dgm:pt>
    <dgm:pt modelId="{F90295BB-1307-4AEA-BDB2-583444F41C69}" type="pres">
      <dgm:prSet presAssocID="{039BDB01-6B76-4156-B555-E942B8E7F06D}" presName="rootComposite" presStyleCnt="0"/>
      <dgm:spPr/>
    </dgm:pt>
    <dgm:pt modelId="{F4A6FE22-EFFD-4C6C-A2A0-B2BD143568E6}" type="pres">
      <dgm:prSet presAssocID="{039BDB01-6B76-4156-B555-E942B8E7F06D}" presName="rootText" presStyleLbl="node2" presStyleIdx="1" presStyleCnt="4" custLinFactNeighborX="4709" custLinFactNeighborY="8072">
        <dgm:presLayoutVars>
          <dgm:chPref val="3"/>
        </dgm:presLayoutVars>
      </dgm:prSet>
      <dgm:spPr/>
      <dgm:t>
        <a:bodyPr/>
        <a:lstStyle/>
        <a:p>
          <a:pPr rtl="1"/>
          <a:endParaRPr lang="fa-IR"/>
        </a:p>
      </dgm:t>
    </dgm:pt>
    <dgm:pt modelId="{9BD7FC9F-63E7-4BE8-8143-4DD40231B878}" type="pres">
      <dgm:prSet presAssocID="{039BDB01-6B76-4156-B555-E942B8E7F06D}" presName="rootConnector" presStyleLbl="node2" presStyleIdx="1" presStyleCnt="4"/>
      <dgm:spPr/>
      <dgm:t>
        <a:bodyPr/>
        <a:lstStyle/>
        <a:p>
          <a:pPr rtl="1"/>
          <a:endParaRPr lang="fa-IR"/>
        </a:p>
      </dgm:t>
    </dgm:pt>
    <dgm:pt modelId="{B76AB7FD-AF9E-4476-BC14-F66760F3DDE5}" type="pres">
      <dgm:prSet presAssocID="{039BDB01-6B76-4156-B555-E942B8E7F06D}" presName="hierChild4" presStyleCnt="0"/>
      <dgm:spPr/>
    </dgm:pt>
    <dgm:pt modelId="{8905B242-B9CD-41DF-AA56-9911DA43D733}" type="pres">
      <dgm:prSet presAssocID="{039BDB01-6B76-4156-B555-E942B8E7F06D}" presName="hierChild5" presStyleCnt="0"/>
      <dgm:spPr/>
    </dgm:pt>
    <dgm:pt modelId="{4B46F4E5-6A03-4833-A479-DFFA690F0249}" type="pres">
      <dgm:prSet presAssocID="{9506310F-7047-4D3C-BFE8-7717786688CD}" presName="Name37" presStyleLbl="parChTrans1D2" presStyleIdx="2" presStyleCnt="4"/>
      <dgm:spPr/>
      <dgm:t>
        <a:bodyPr/>
        <a:lstStyle/>
        <a:p>
          <a:pPr rtl="1"/>
          <a:endParaRPr lang="fa-IR"/>
        </a:p>
      </dgm:t>
    </dgm:pt>
    <dgm:pt modelId="{A4279B27-4A08-441F-8792-661A41CE461C}" type="pres">
      <dgm:prSet presAssocID="{05B3AD8B-8616-4574-93E7-A6A841391454}" presName="hierRoot2" presStyleCnt="0">
        <dgm:presLayoutVars>
          <dgm:hierBranch val="init"/>
        </dgm:presLayoutVars>
      </dgm:prSet>
      <dgm:spPr/>
    </dgm:pt>
    <dgm:pt modelId="{DF1C9B7F-0361-42ED-9EB2-86BCA6CEDD31}" type="pres">
      <dgm:prSet presAssocID="{05B3AD8B-8616-4574-93E7-A6A841391454}" presName="rootComposite" presStyleCnt="0"/>
      <dgm:spPr/>
    </dgm:pt>
    <dgm:pt modelId="{2FB8D4D7-7C7A-4177-B058-4812FC08537C}" type="pres">
      <dgm:prSet presAssocID="{05B3AD8B-8616-4574-93E7-A6A841391454}" presName="rootText" presStyleLbl="node2" presStyleIdx="2" presStyleCnt="4" custScaleX="115411">
        <dgm:presLayoutVars>
          <dgm:chPref val="3"/>
        </dgm:presLayoutVars>
      </dgm:prSet>
      <dgm:spPr/>
      <dgm:t>
        <a:bodyPr/>
        <a:lstStyle/>
        <a:p>
          <a:pPr rtl="1"/>
          <a:endParaRPr lang="fa-IR"/>
        </a:p>
      </dgm:t>
    </dgm:pt>
    <dgm:pt modelId="{586883EE-6EDB-4DA2-971F-F1789AE59B40}" type="pres">
      <dgm:prSet presAssocID="{05B3AD8B-8616-4574-93E7-A6A841391454}" presName="rootConnector" presStyleLbl="node2" presStyleIdx="2" presStyleCnt="4"/>
      <dgm:spPr/>
      <dgm:t>
        <a:bodyPr/>
        <a:lstStyle/>
        <a:p>
          <a:pPr rtl="1"/>
          <a:endParaRPr lang="fa-IR"/>
        </a:p>
      </dgm:t>
    </dgm:pt>
    <dgm:pt modelId="{17A16442-0597-4F83-8876-73E6A770F041}" type="pres">
      <dgm:prSet presAssocID="{05B3AD8B-8616-4574-93E7-A6A841391454}" presName="hierChild4" presStyleCnt="0"/>
      <dgm:spPr/>
    </dgm:pt>
    <dgm:pt modelId="{587A9C98-A360-4E87-860F-71B065709DBF}" type="pres">
      <dgm:prSet presAssocID="{05B3AD8B-8616-4574-93E7-A6A841391454}" presName="hierChild5" presStyleCnt="0"/>
      <dgm:spPr/>
    </dgm:pt>
    <dgm:pt modelId="{C469110F-6E25-41B9-8053-1360ECA0F8F7}" type="pres">
      <dgm:prSet presAssocID="{EFEC42CD-3D92-4D48-98F8-479039560725}" presName="Name37" presStyleLbl="parChTrans1D2" presStyleIdx="3" presStyleCnt="4"/>
      <dgm:spPr/>
      <dgm:t>
        <a:bodyPr/>
        <a:lstStyle/>
        <a:p>
          <a:pPr rtl="1"/>
          <a:endParaRPr lang="fa-IR"/>
        </a:p>
      </dgm:t>
    </dgm:pt>
    <dgm:pt modelId="{BE8B6520-BE31-457C-8ADE-646810864C99}" type="pres">
      <dgm:prSet presAssocID="{F16BF095-47EE-491D-9B7C-1E6F16064E45}" presName="hierRoot2" presStyleCnt="0">
        <dgm:presLayoutVars>
          <dgm:hierBranch val="init"/>
        </dgm:presLayoutVars>
      </dgm:prSet>
      <dgm:spPr/>
    </dgm:pt>
    <dgm:pt modelId="{64E73651-3266-439D-BEBA-22F199C589DC}" type="pres">
      <dgm:prSet presAssocID="{F16BF095-47EE-491D-9B7C-1E6F16064E45}" presName="rootComposite" presStyleCnt="0"/>
      <dgm:spPr/>
    </dgm:pt>
    <dgm:pt modelId="{4C6DDE26-A448-4807-880F-005D6A0AE168}" type="pres">
      <dgm:prSet presAssocID="{F16BF095-47EE-491D-9B7C-1E6F16064E45}" presName="rootText" presStyleLbl="node2" presStyleIdx="3" presStyleCnt="4">
        <dgm:presLayoutVars>
          <dgm:chPref val="3"/>
        </dgm:presLayoutVars>
      </dgm:prSet>
      <dgm:spPr/>
      <dgm:t>
        <a:bodyPr/>
        <a:lstStyle/>
        <a:p>
          <a:pPr rtl="1"/>
          <a:endParaRPr lang="fa-IR"/>
        </a:p>
      </dgm:t>
    </dgm:pt>
    <dgm:pt modelId="{288688D6-3416-474D-8BBA-18368201B06A}" type="pres">
      <dgm:prSet presAssocID="{F16BF095-47EE-491D-9B7C-1E6F16064E45}" presName="rootConnector" presStyleLbl="node2" presStyleIdx="3" presStyleCnt="4"/>
      <dgm:spPr/>
      <dgm:t>
        <a:bodyPr/>
        <a:lstStyle/>
        <a:p>
          <a:pPr rtl="1"/>
          <a:endParaRPr lang="fa-IR"/>
        </a:p>
      </dgm:t>
    </dgm:pt>
    <dgm:pt modelId="{5B6D09C2-C4E2-4AA5-B417-1A25AEDE3348}" type="pres">
      <dgm:prSet presAssocID="{F16BF095-47EE-491D-9B7C-1E6F16064E45}" presName="hierChild4" presStyleCnt="0"/>
      <dgm:spPr/>
    </dgm:pt>
    <dgm:pt modelId="{E8629FA8-DFA4-401F-B50B-829D7ED26D76}" type="pres">
      <dgm:prSet presAssocID="{F16BF095-47EE-491D-9B7C-1E6F16064E45}" presName="hierChild5" presStyleCnt="0"/>
      <dgm:spPr/>
    </dgm:pt>
    <dgm:pt modelId="{A6317035-C0D2-4183-93DA-9C249AF32851}" type="pres">
      <dgm:prSet presAssocID="{BF78359D-76B6-4E5A-9532-721437D20CAE}" presName="hierChild3" presStyleCnt="0"/>
      <dgm:spPr/>
    </dgm:pt>
  </dgm:ptLst>
  <dgm:cxnLst>
    <dgm:cxn modelId="{EED695EA-1B1F-4571-8686-9CB85A8718D9}" type="presOf" srcId="{924EE132-619B-4A30-8EF4-EAF2A9C5D4C0}" destId="{BFB215BF-55A7-4324-B65F-D52C1390C7F4}" srcOrd="0" destOrd="0" presId="urn:microsoft.com/office/officeart/2005/8/layout/orgChart1"/>
    <dgm:cxn modelId="{8872493F-427E-4563-9750-09CA08CF9BFD}" type="presOf" srcId="{05B3AD8B-8616-4574-93E7-A6A841391454}" destId="{2FB8D4D7-7C7A-4177-B058-4812FC08537C}" srcOrd="0" destOrd="0" presId="urn:microsoft.com/office/officeart/2005/8/layout/orgChart1"/>
    <dgm:cxn modelId="{8463BB84-EC78-4457-92B7-52AA6C8C072F}" type="presOf" srcId="{A1C7511E-F611-4FF5-870A-2B95E66E1CEC}" destId="{335BD6DD-A1BA-4254-9CEB-7D61AFEBBF68}" srcOrd="0" destOrd="0" presId="urn:microsoft.com/office/officeart/2005/8/layout/orgChart1"/>
    <dgm:cxn modelId="{E47EFE34-9FD5-47F8-AC40-A429B378794B}" type="presOf" srcId="{F16BF095-47EE-491D-9B7C-1E6F16064E45}" destId="{288688D6-3416-474D-8BBA-18368201B06A}" srcOrd="1" destOrd="0" presId="urn:microsoft.com/office/officeart/2005/8/layout/orgChart1"/>
    <dgm:cxn modelId="{1AAEC7DC-5DB6-4544-A1D0-9F5B7FA30308}" srcId="{BF78359D-76B6-4E5A-9532-721437D20CAE}" destId="{05B3AD8B-8616-4574-93E7-A6A841391454}" srcOrd="2" destOrd="0" parTransId="{9506310F-7047-4D3C-BFE8-7717786688CD}" sibTransId="{9F8DFE1F-B5E7-46F0-8DE0-AEC759038A8D}"/>
    <dgm:cxn modelId="{99E62B6B-9643-49FE-8B45-88B3C7B8EAC4}" type="presOf" srcId="{924EE132-619B-4A30-8EF4-EAF2A9C5D4C0}" destId="{77D184F1-929A-4C59-A461-136C2EEC813B}" srcOrd="1" destOrd="0" presId="urn:microsoft.com/office/officeart/2005/8/layout/orgChart1"/>
    <dgm:cxn modelId="{7F9B82E6-E89B-4F8F-9AB4-BBC282A12035}" type="presOf" srcId="{F16BF095-47EE-491D-9B7C-1E6F16064E45}" destId="{4C6DDE26-A448-4807-880F-005D6A0AE168}" srcOrd="0" destOrd="0" presId="urn:microsoft.com/office/officeart/2005/8/layout/orgChart1"/>
    <dgm:cxn modelId="{8F7E9BA1-24D5-4D5F-A64D-6B27D94C7CDF}" type="presOf" srcId="{BF78359D-76B6-4E5A-9532-721437D20CAE}" destId="{5567C841-9298-4431-8A50-9A12375BC10F}" srcOrd="1" destOrd="0" presId="urn:microsoft.com/office/officeart/2005/8/layout/orgChart1"/>
    <dgm:cxn modelId="{5E8DF013-A8DE-4E03-853B-A41E686A0FC2}" type="presOf" srcId="{4F235956-4AEA-401C-920B-32F44355A5CC}" destId="{BA3B83C7-073D-46E9-877B-4A85EA8BCF4C}" srcOrd="0" destOrd="0" presId="urn:microsoft.com/office/officeart/2005/8/layout/orgChart1"/>
    <dgm:cxn modelId="{945A6717-3275-495C-B1B4-649D3B77EA50}" srcId="{BF78359D-76B6-4E5A-9532-721437D20CAE}" destId="{F16BF095-47EE-491D-9B7C-1E6F16064E45}" srcOrd="3" destOrd="0" parTransId="{EFEC42CD-3D92-4D48-98F8-479039560725}" sibTransId="{46356461-4A8C-41DE-BA0D-3ADBA4DF355D}"/>
    <dgm:cxn modelId="{F8E6F343-5022-430A-9427-D58BD727887A}" type="presOf" srcId="{EFEC42CD-3D92-4D48-98F8-479039560725}" destId="{C469110F-6E25-41B9-8053-1360ECA0F8F7}" srcOrd="0" destOrd="0" presId="urn:microsoft.com/office/officeart/2005/8/layout/orgChart1"/>
    <dgm:cxn modelId="{CFFD07AC-3C48-47AA-9293-1659707834F7}" type="presOf" srcId="{9506310F-7047-4D3C-BFE8-7717786688CD}" destId="{4B46F4E5-6A03-4833-A479-DFFA690F0249}" srcOrd="0" destOrd="0" presId="urn:microsoft.com/office/officeart/2005/8/layout/orgChart1"/>
    <dgm:cxn modelId="{489934BE-11EC-4B17-9150-C78ABF256BBE}" type="presOf" srcId="{05B3AD8B-8616-4574-93E7-A6A841391454}" destId="{586883EE-6EDB-4DA2-971F-F1789AE59B40}" srcOrd="1" destOrd="0" presId="urn:microsoft.com/office/officeart/2005/8/layout/orgChart1"/>
    <dgm:cxn modelId="{D733E475-FC7D-4296-B904-95418B101AC2}" srcId="{BF78359D-76B6-4E5A-9532-721437D20CAE}" destId="{924EE132-619B-4A30-8EF4-EAF2A9C5D4C0}" srcOrd="0" destOrd="0" parTransId="{4F235956-4AEA-401C-920B-32F44355A5CC}" sibTransId="{D4546591-2D9B-4DA8-8560-ADF86068B07B}"/>
    <dgm:cxn modelId="{CDF031A6-2D86-45CD-8B13-2A74DD95C221}" type="presOf" srcId="{84FC33FF-AA08-4BAC-BA5E-5B2E7C7EA7B7}" destId="{EA84F3D4-A63A-49A1-AE70-16B410D6B3D1}" srcOrd="0" destOrd="0" presId="urn:microsoft.com/office/officeart/2005/8/layout/orgChart1"/>
    <dgm:cxn modelId="{B517FC9B-AF32-4632-BFCA-AEA7284D0C87}" type="presOf" srcId="{039BDB01-6B76-4156-B555-E942B8E7F06D}" destId="{9BD7FC9F-63E7-4BE8-8143-4DD40231B878}" srcOrd="1" destOrd="0" presId="urn:microsoft.com/office/officeart/2005/8/layout/orgChart1"/>
    <dgm:cxn modelId="{FC8303F7-11F2-440A-8957-22784AF6B03A}" srcId="{BF78359D-76B6-4E5A-9532-721437D20CAE}" destId="{039BDB01-6B76-4156-B555-E942B8E7F06D}" srcOrd="1" destOrd="0" parTransId="{A1C7511E-F611-4FF5-870A-2B95E66E1CEC}" sibTransId="{9909F61D-BA93-45B6-A61F-088AC1945977}"/>
    <dgm:cxn modelId="{E7B19DB3-BEC5-4497-BCBE-B43FE61988B4}" type="presOf" srcId="{039BDB01-6B76-4156-B555-E942B8E7F06D}" destId="{F4A6FE22-EFFD-4C6C-A2A0-B2BD143568E6}" srcOrd="0" destOrd="0" presId="urn:microsoft.com/office/officeart/2005/8/layout/orgChart1"/>
    <dgm:cxn modelId="{90D31570-F1EC-48B0-9FAF-0E38EF098BA4}" srcId="{84FC33FF-AA08-4BAC-BA5E-5B2E7C7EA7B7}" destId="{BF78359D-76B6-4E5A-9532-721437D20CAE}" srcOrd="0" destOrd="0" parTransId="{D16A779D-7BAA-452F-8E61-15BD4593BA7A}" sibTransId="{E4D9CB6E-CE94-4DA7-AC4C-A64EF572B0B3}"/>
    <dgm:cxn modelId="{B52B8691-9D94-446F-89CA-B119094B11F6}" type="presOf" srcId="{BF78359D-76B6-4E5A-9532-721437D20CAE}" destId="{98F617C9-308E-4ED3-959F-B008DFD3A82B}" srcOrd="0" destOrd="0" presId="urn:microsoft.com/office/officeart/2005/8/layout/orgChart1"/>
    <dgm:cxn modelId="{730DE031-A265-4434-922F-4634DDEDE413}" type="presParOf" srcId="{EA84F3D4-A63A-49A1-AE70-16B410D6B3D1}" destId="{84A3A386-6435-43B6-AE65-3839D85E4BFE}" srcOrd="0" destOrd="0" presId="urn:microsoft.com/office/officeart/2005/8/layout/orgChart1"/>
    <dgm:cxn modelId="{19F5CC90-8278-45DA-8573-2DAAB8E09F8A}" type="presParOf" srcId="{84A3A386-6435-43B6-AE65-3839D85E4BFE}" destId="{54BAE073-2E88-447C-B320-03BD3B6F9B9D}" srcOrd="0" destOrd="0" presId="urn:microsoft.com/office/officeart/2005/8/layout/orgChart1"/>
    <dgm:cxn modelId="{CDC6CA5F-1BAC-475D-8271-9751C26F4A84}" type="presParOf" srcId="{54BAE073-2E88-447C-B320-03BD3B6F9B9D}" destId="{98F617C9-308E-4ED3-959F-B008DFD3A82B}" srcOrd="0" destOrd="0" presId="urn:microsoft.com/office/officeart/2005/8/layout/orgChart1"/>
    <dgm:cxn modelId="{C5228B21-D43B-4894-90D0-E74D4DCFC680}" type="presParOf" srcId="{54BAE073-2E88-447C-B320-03BD3B6F9B9D}" destId="{5567C841-9298-4431-8A50-9A12375BC10F}" srcOrd="1" destOrd="0" presId="urn:microsoft.com/office/officeart/2005/8/layout/orgChart1"/>
    <dgm:cxn modelId="{E0E9917F-0980-4A37-8925-000D6FCF3FAC}" type="presParOf" srcId="{84A3A386-6435-43B6-AE65-3839D85E4BFE}" destId="{5F8C6819-4C4B-4AAB-B70B-AC04453A1949}" srcOrd="1" destOrd="0" presId="urn:microsoft.com/office/officeart/2005/8/layout/orgChart1"/>
    <dgm:cxn modelId="{09E209FA-4FAF-439A-9202-7DE76BE90C50}" type="presParOf" srcId="{5F8C6819-4C4B-4AAB-B70B-AC04453A1949}" destId="{BA3B83C7-073D-46E9-877B-4A85EA8BCF4C}" srcOrd="0" destOrd="0" presId="urn:microsoft.com/office/officeart/2005/8/layout/orgChart1"/>
    <dgm:cxn modelId="{31201DDD-FBFE-40C1-A2F7-6E2544558318}" type="presParOf" srcId="{5F8C6819-4C4B-4AAB-B70B-AC04453A1949}" destId="{C1D08397-45F3-4717-A1E8-22DEE51A2897}" srcOrd="1" destOrd="0" presId="urn:microsoft.com/office/officeart/2005/8/layout/orgChart1"/>
    <dgm:cxn modelId="{424B1D43-23DA-42FF-9713-67F543C25F28}" type="presParOf" srcId="{C1D08397-45F3-4717-A1E8-22DEE51A2897}" destId="{48CBDBDC-D5E4-4ACE-A48E-9ED2B7885EC2}" srcOrd="0" destOrd="0" presId="urn:microsoft.com/office/officeart/2005/8/layout/orgChart1"/>
    <dgm:cxn modelId="{1E783EBB-3248-4241-B8B3-D5D33227FBC6}" type="presParOf" srcId="{48CBDBDC-D5E4-4ACE-A48E-9ED2B7885EC2}" destId="{BFB215BF-55A7-4324-B65F-D52C1390C7F4}" srcOrd="0" destOrd="0" presId="urn:microsoft.com/office/officeart/2005/8/layout/orgChart1"/>
    <dgm:cxn modelId="{0E7CBF3F-5F86-4775-A5E1-F5D6F660CEB8}" type="presParOf" srcId="{48CBDBDC-D5E4-4ACE-A48E-9ED2B7885EC2}" destId="{77D184F1-929A-4C59-A461-136C2EEC813B}" srcOrd="1" destOrd="0" presId="urn:microsoft.com/office/officeart/2005/8/layout/orgChart1"/>
    <dgm:cxn modelId="{3C6462F2-0325-4E80-9664-D4FD87D87BC7}" type="presParOf" srcId="{C1D08397-45F3-4717-A1E8-22DEE51A2897}" destId="{F8EACFCC-06C1-4F0A-B762-CEE649C4CF94}" srcOrd="1" destOrd="0" presId="urn:microsoft.com/office/officeart/2005/8/layout/orgChart1"/>
    <dgm:cxn modelId="{4D0ADEA6-7A1F-4D59-B6FE-1671B2C4DF33}" type="presParOf" srcId="{C1D08397-45F3-4717-A1E8-22DEE51A2897}" destId="{3B64DFB6-F981-4CAB-AC40-034944645577}" srcOrd="2" destOrd="0" presId="urn:microsoft.com/office/officeart/2005/8/layout/orgChart1"/>
    <dgm:cxn modelId="{B53148C3-2197-4A77-8CAD-77BFBB0C0B69}" type="presParOf" srcId="{5F8C6819-4C4B-4AAB-B70B-AC04453A1949}" destId="{335BD6DD-A1BA-4254-9CEB-7D61AFEBBF68}" srcOrd="2" destOrd="0" presId="urn:microsoft.com/office/officeart/2005/8/layout/orgChart1"/>
    <dgm:cxn modelId="{00AC65F8-D377-4F7D-B1F0-BB9EF4B428F7}" type="presParOf" srcId="{5F8C6819-4C4B-4AAB-B70B-AC04453A1949}" destId="{8EB4050B-1733-4DA9-BA2B-94E589F55321}" srcOrd="3" destOrd="0" presId="urn:microsoft.com/office/officeart/2005/8/layout/orgChart1"/>
    <dgm:cxn modelId="{316515B0-1334-4ED6-989B-E723CB952971}" type="presParOf" srcId="{8EB4050B-1733-4DA9-BA2B-94E589F55321}" destId="{F90295BB-1307-4AEA-BDB2-583444F41C69}" srcOrd="0" destOrd="0" presId="urn:microsoft.com/office/officeart/2005/8/layout/orgChart1"/>
    <dgm:cxn modelId="{910AD10F-1A3F-41A4-B565-5D3B725D42ED}" type="presParOf" srcId="{F90295BB-1307-4AEA-BDB2-583444F41C69}" destId="{F4A6FE22-EFFD-4C6C-A2A0-B2BD143568E6}" srcOrd="0" destOrd="0" presId="urn:microsoft.com/office/officeart/2005/8/layout/orgChart1"/>
    <dgm:cxn modelId="{49CC11D5-CDD7-4304-BA2D-287F4B53D501}" type="presParOf" srcId="{F90295BB-1307-4AEA-BDB2-583444F41C69}" destId="{9BD7FC9F-63E7-4BE8-8143-4DD40231B878}" srcOrd="1" destOrd="0" presId="urn:microsoft.com/office/officeart/2005/8/layout/orgChart1"/>
    <dgm:cxn modelId="{8385F8CE-FC1A-409B-9060-2C05D2ACDED2}" type="presParOf" srcId="{8EB4050B-1733-4DA9-BA2B-94E589F55321}" destId="{B76AB7FD-AF9E-4476-BC14-F66760F3DDE5}" srcOrd="1" destOrd="0" presId="urn:microsoft.com/office/officeart/2005/8/layout/orgChart1"/>
    <dgm:cxn modelId="{4848A908-2A2A-40CB-9CEB-CC1765F3202D}" type="presParOf" srcId="{8EB4050B-1733-4DA9-BA2B-94E589F55321}" destId="{8905B242-B9CD-41DF-AA56-9911DA43D733}" srcOrd="2" destOrd="0" presId="urn:microsoft.com/office/officeart/2005/8/layout/orgChart1"/>
    <dgm:cxn modelId="{41AC31DB-439F-431C-940B-348819DD9ED9}" type="presParOf" srcId="{5F8C6819-4C4B-4AAB-B70B-AC04453A1949}" destId="{4B46F4E5-6A03-4833-A479-DFFA690F0249}" srcOrd="4" destOrd="0" presId="urn:microsoft.com/office/officeart/2005/8/layout/orgChart1"/>
    <dgm:cxn modelId="{D393E5F7-71DC-4F06-9CFC-EFD868CA8D61}" type="presParOf" srcId="{5F8C6819-4C4B-4AAB-B70B-AC04453A1949}" destId="{A4279B27-4A08-441F-8792-661A41CE461C}" srcOrd="5" destOrd="0" presId="urn:microsoft.com/office/officeart/2005/8/layout/orgChart1"/>
    <dgm:cxn modelId="{167DE722-1211-4425-90E0-1579148EFF8E}" type="presParOf" srcId="{A4279B27-4A08-441F-8792-661A41CE461C}" destId="{DF1C9B7F-0361-42ED-9EB2-86BCA6CEDD31}" srcOrd="0" destOrd="0" presId="urn:microsoft.com/office/officeart/2005/8/layout/orgChart1"/>
    <dgm:cxn modelId="{6BB7505C-313B-4E0F-BA3E-971C43896DE3}" type="presParOf" srcId="{DF1C9B7F-0361-42ED-9EB2-86BCA6CEDD31}" destId="{2FB8D4D7-7C7A-4177-B058-4812FC08537C}" srcOrd="0" destOrd="0" presId="urn:microsoft.com/office/officeart/2005/8/layout/orgChart1"/>
    <dgm:cxn modelId="{E31EF2D9-A1D1-4415-A80A-DB0F633E693E}" type="presParOf" srcId="{DF1C9B7F-0361-42ED-9EB2-86BCA6CEDD31}" destId="{586883EE-6EDB-4DA2-971F-F1789AE59B40}" srcOrd="1" destOrd="0" presId="urn:microsoft.com/office/officeart/2005/8/layout/orgChart1"/>
    <dgm:cxn modelId="{64705783-52A5-43BB-B5C8-4AEE31CAD97E}" type="presParOf" srcId="{A4279B27-4A08-441F-8792-661A41CE461C}" destId="{17A16442-0597-4F83-8876-73E6A770F041}" srcOrd="1" destOrd="0" presId="urn:microsoft.com/office/officeart/2005/8/layout/orgChart1"/>
    <dgm:cxn modelId="{E6DF79C7-5DB7-4AB3-9340-5A8A5E37720F}" type="presParOf" srcId="{A4279B27-4A08-441F-8792-661A41CE461C}" destId="{587A9C98-A360-4E87-860F-71B065709DBF}" srcOrd="2" destOrd="0" presId="urn:microsoft.com/office/officeart/2005/8/layout/orgChart1"/>
    <dgm:cxn modelId="{326F1E03-6A47-42DB-BCEC-9070980B6DCB}" type="presParOf" srcId="{5F8C6819-4C4B-4AAB-B70B-AC04453A1949}" destId="{C469110F-6E25-41B9-8053-1360ECA0F8F7}" srcOrd="6" destOrd="0" presId="urn:microsoft.com/office/officeart/2005/8/layout/orgChart1"/>
    <dgm:cxn modelId="{B31C5F4E-966D-4ABF-936F-278A7D3C4A44}" type="presParOf" srcId="{5F8C6819-4C4B-4AAB-B70B-AC04453A1949}" destId="{BE8B6520-BE31-457C-8ADE-646810864C99}" srcOrd="7" destOrd="0" presId="urn:microsoft.com/office/officeart/2005/8/layout/orgChart1"/>
    <dgm:cxn modelId="{7578CA46-8AC7-4710-8CE6-1A9DCF8E31D3}" type="presParOf" srcId="{BE8B6520-BE31-457C-8ADE-646810864C99}" destId="{64E73651-3266-439D-BEBA-22F199C589DC}" srcOrd="0" destOrd="0" presId="urn:microsoft.com/office/officeart/2005/8/layout/orgChart1"/>
    <dgm:cxn modelId="{8560C0BE-A1EB-4771-BB46-82FEF204CB5B}" type="presParOf" srcId="{64E73651-3266-439D-BEBA-22F199C589DC}" destId="{4C6DDE26-A448-4807-880F-005D6A0AE168}" srcOrd="0" destOrd="0" presId="urn:microsoft.com/office/officeart/2005/8/layout/orgChart1"/>
    <dgm:cxn modelId="{C5D38560-F677-4F88-BD80-A17DC2ABC352}" type="presParOf" srcId="{64E73651-3266-439D-BEBA-22F199C589DC}" destId="{288688D6-3416-474D-8BBA-18368201B06A}" srcOrd="1" destOrd="0" presId="urn:microsoft.com/office/officeart/2005/8/layout/orgChart1"/>
    <dgm:cxn modelId="{ABC23123-9D63-49E6-9445-B559BE9E3A2A}" type="presParOf" srcId="{BE8B6520-BE31-457C-8ADE-646810864C99}" destId="{5B6D09C2-C4E2-4AA5-B417-1A25AEDE3348}" srcOrd="1" destOrd="0" presId="urn:microsoft.com/office/officeart/2005/8/layout/orgChart1"/>
    <dgm:cxn modelId="{FFD6721F-642D-48E2-AFE6-068B7FEF9BC0}" type="presParOf" srcId="{BE8B6520-BE31-457C-8ADE-646810864C99}" destId="{E8629FA8-DFA4-401F-B50B-829D7ED26D76}" srcOrd="2" destOrd="0" presId="urn:microsoft.com/office/officeart/2005/8/layout/orgChart1"/>
    <dgm:cxn modelId="{7C136C1C-2975-447D-B878-185D9EB883AD}" type="presParOf" srcId="{84A3A386-6435-43B6-AE65-3839D85E4BFE}" destId="{A6317035-C0D2-4183-93DA-9C249AF3285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12CE36-FD2F-4923-8EA3-34CDF3286A46}" type="datetimeFigureOut">
              <a:rPr lang="en-US" smtClean="0"/>
              <a:t>4/15/2020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EC025D-388E-48F8-8B95-3F0A24E69E9F}" type="slidenum">
              <a:rPr lang="en-US" smtClean="0"/>
              <a:t>‹#›</a:t>
            </a:fld>
            <a:endParaRPr lang="en-US"/>
          </a:p>
        </p:txBody>
      </p:sp>
    </p:spTree>
    <p:extLst>
      <p:ext uri="{BB962C8B-B14F-4D97-AF65-F5344CB8AC3E}">
        <p14:creationId xmlns:p14="http://schemas.microsoft.com/office/powerpoint/2010/main" val="2132149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B79D940D-11B8-4E24-A8B0-E9F8E52DE4EF}" type="datetimeFigureOut">
              <a:rPr lang="en-US" smtClean="0"/>
              <a:t>4/15/2020</a:t>
            </a:fld>
            <a:endParaRPr lang="en-US"/>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2E4B3908-2EE4-4B1B-9178-6C099E4B996D}"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185545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9D940D-11B8-4E24-A8B0-E9F8E52DE4EF}" type="datetimeFigureOut">
              <a:rPr lang="en-US" smtClean="0"/>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4B3908-2EE4-4B1B-9178-6C099E4B996D}" type="slidenum">
              <a:rPr lang="en-US" smtClean="0"/>
              <a:t>‹#›</a:t>
            </a:fld>
            <a:endParaRPr lang="en-US"/>
          </a:p>
        </p:txBody>
      </p:sp>
    </p:spTree>
    <p:extLst>
      <p:ext uri="{BB962C8B-B14F-4D97-AF65-F5344CB8AC3E}">
        <p14:creationId xmlns:p14="http://schemas.microsoft.com/office/powerpoint/2010/main" val="372189060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9D940D-11B8-4E24-A8B0-E9F8E52DE4EF}" type="datetimeFigureOut">
              <a:rPr lang="en-US" smtClean="0"/>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4B3908-2EE4-4B1B-9178-6C099E4B996D}" type="slidenum">
              <a:rPr lang="en-US" smtClean="0"/>
              <a:t>‹#›</a:t>
            </a:fld>
            <a:endParaRPr lang="en-US"/>
          </a:p>
        </p:txBody>
      </p:sp>
    </p:spTree>
    <p:extLst>
      <p:ext uri="{BB962C8B-B14F-4D97-AF65-F5344CB8AC3E}">
        <p14:creationId xmlns:p14="http://schemas.microsoft.com/office/powerpoint/2010/main" val="16379016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79D940D-11B8-4E24-A8B0-E9F8E52DE4EF}" type="datetimeFigureOut">
              <a:rPr lang="en-US" smtClean="0"/>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4B3908-2EE4-4B1B-9178-6C099E4B996D}" type="slidenum">
              <a:rPr lang="en-US" smtClean="0"/>
              <a:t>‹#›</a:t>
            </a:fld>
            <a:endParaRPr lang="en-US"/>
          </a:p>
        </p:txBody>
      </p:sp>
    </p:spTree>
    <p:extLst>
      <p:ext uri="{BB962C8B-B14F-4D97-AF65-F5344CB8AC3E}">
        <p14:creationId xmlns:p14="http://schemas.microsoft.com/office/powerpoint/2010/main" val="16830453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9D940D-11B8-4E24-A8B0-E9F8E52DE4EF}" type="datetimeFigureOut">
              <a:rPr lang="en-US" smtClean="0"/>
              <a:t>4/15/2020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4B3908-2EE4-4B1B-9178-6C099E4B996D}"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61798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79D940D-11B8-4E24-A8B0-E9F8E52DE4EF}" type="datetimeFigureOut">
              <a:rPr lang="en-US" smtClean="0"/>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4B3908-2EE4-4B1B-9178-6C099E4B996D}" type="slidenum">
              <a:rPr lang="en-US" smtClean="0"/>
              <a:t>‹#›</a:t>
            </a:fld>
            <a:endParaRPr lang="en-US"/>
          </a:p>
        </p:txBody>
      </p:sp>
    </p:spTree>
    <p:extLst>
      <p:ext uri="{BB962C8B-B14F-4D97-AF65-F5344CB8AC3E}">
        <p14:creationId xmlns:p14="http://schemas.microsoft.com/office/powerpoint/2010/main" val="8143924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79D940D-11B8-4E24-A8B0-E9F8E52DE4EF}" type="datetimeFigureOut">
              <a:rPr lang="en-US" smtClean="0"/>
              <a:t>4/15/2020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4B3908-2EE4-4B1B-9178-6C099E4B996D}" type="slidenum">
              <a:rPr lang="en-US" smtClean="0"/>
              <a:t>‹#›</a:t>
            </a:fld>
            <a:endParaRPr lang="en-US"/>
          </a:p>
        </p:txBody>
      </p:sp>
    </p:spTree>
    <p:extLst>
      <p:ext uri="{BB962C8B-B14F-4D97-AF65-F5344CB8AC3E}">
        <p14:creationId xmlns:p14="http://schemas.microsoft.com/office/powerpoint/2010/main" val="356820623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79D940D-11B8-4E24-A8B0-E9F8E52DE4EF}" type="datetimeFigureOut">
              <a:rPr lang="en-US" smtClean="0"/>
              <a:t>4/15/2020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4B3908-2EE4-4B1B-9178-6C099E4B996D}" type="slidenum">
              <a:rPr lang="en-US" smtClean="0"/>
              <a:t>‹#›</a:t>
            </a:fld>
            <a:endParaRPr lang="en-US"/>
          </a:p>
        </p:txBody>
      </p:sp>
    </p:spTree>
    <p:extLst>
      <p:ext uri="{BB962C8B-B14F-4D97-AF65-F5344CB8AC3E}">
        <p14:creationId xmlns:p14="http://schemas.microsoft.com/office/powerpoint/2010/main" val="35389799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9D940D-11B8-4E24-A8B0-E9F8E52DE4EF}" type="datetimeFigureOut">
              <a:rPr lang="en-US" smtClean="0"/>
              <a:t>4/15/2020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4B3908-2EE4-4B1B-9178-6C099E4B996D}" type="slidenum">
              <a:rPr lang="en-US" smtClean="0"/>
              <a:t>‹#›</a:t>
            </a:fld>
            <a:endParaRPr lang="en-US"/>
          </a:p>
        </p:txBody>
      </p:sp>
    </p:spTree>
    <p:extLst>
      <p:ext uri="{BB962C8B-B14F-4D97-AF65-F5344CB8AC3E}">
        <p14:creationId xmlns:p14="http://schemas.microsoft.com/office/powerpoint/2010/main" val="41570115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9D940D-11B8-4E24-A8B0-E9F8E52DE4EF}" type="datetimeFigureOut">
              <a:rPr lang="en-US" smtClean="0"/>
              <a:t>4/15/2020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4B3908-2EE4-4B1B-9178-6C099E4B996D}" type="slidenum">
              <a:rPr lang="en-US" smtClean="0"/>
              <a:t>‹#›</a:t>
            </a:fld>
            <a:endParaRPr lang="en-US"/>
          </a:p>
        </p:txBody>
      </p:sp>
    </p:spTree>
    <p:extLst>
      <p:ext uri="{BB962C8B-B14F-4D97-AF65-F5344CB8AC3E}">
        <p14:creationId xmlns:p14="http://schemas.microsoft.com/office/powerpoint/2010/main" val="288654437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9D940D-11B8-4E24-A8B0-E9F8E52DE4EF}" type="datetimeFigureOut">
              <a:rPr lang="en-US" smtClean="0"/>
              <a:t>4/15/2020</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E4B3908-2EE4-4B1B-9178-6C099E4B996D}" type="slidenum">
              <a:rPr lang="en-US" smtClean="0"/>
              <a:t>‹#›</a:t>
            </a:fld>
            <a:endParaRPr lang="en-US"/>
          </a:p>
        </p:txBody>
      </p:sp>
    </p:spTree>
    <p:extLst>
      <p:ext uri="{BB962C8B-B14F-4D97-AF65-F5344CB8AC3E}">
        <p14:creationId xmlns:p14="http://schemas.microsoft.com/office/powerpoint/2010/main" val="19987917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B79D940D-11B8-4E24-A8B0-E9F8E52DE4EF}" type="datetimeFigureOut">
              <a:rPr lang="en-US" smtClean="0"/>
              <a:t>4/15/2020</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2E4B3908-2EE4-4B1B-9178-6C099E4B996D}" type="slidenum">
              <a:rPr lang="en-US" smtClean="0"/>
              <a:t>‹#›</a:t>
            </a:fld>
            <a:endParaRPr lang="en-US"/>
          </a:p>
        </p:txBody>
      </p:sp>
    </p:spTree>
    <p:extLst>
      <p:ext uri="{BB962C8B-B14F-4D97-AF65-F5344CB8AC3E}">
        <p14:creationId xmlns:p14="http://schemas.microsoft.com/office/powerpoint/2010/main" val="57174242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hyperlink" Target="http://www.masjed.ir/" TargetMode="Externa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ADBBDB-FE2B-4EE6-8495-C749A9074B4E}"/>
              </a:ext>
            </a:extLst>
          </p:cNvPr>
          <p:cNvSpPr>
            <a:spLocks noGrp="1"/>
          </p:cNvSpPr>
          <p:nvPr>
            <p:ph type="ctrTitle"/>
          </p:nvPr>
        </p:nvSpPr>
        <p:spPr>
          <a:xfrm>
            <a:off x="1455055" y="3080749"/>
            <a:ext cx="9418320" cy="1298448"/>
          </a:xfrm>
        </p:spPr>
        <p:txBody>
          <a:bodyPr>
            <a:normAutofit/>
          </a:bodyPr>
          <a:lstStyle/>
          <a:p>
            <a:pPr algn="ctr"/>
            <a:r>
              <a:rPr lang="fa-IR" sz="5400" dirty="0">
                <a:cs typeface="B Titr" panose="00000700000000000000" pitchFamily="2" charset="-78"/>
              </a:rPr>
              <a:t>ارتباطات درون و برون مدرسه ای</a:t>
            </a:r>
            <a:endParaRPr lang="en-US" sz="5400" dirty="0">
              <a:cs typeface="B Titr" panose="00000700000000000000" pitchFamily="2" charset="-78"/>
            </a:endParaRPr>
          </a:p>
        </p:txBody>
      </p:sp>
      <p:sp>
        <p:nvSpPr>
          <p:cNvPr id="4" name="Rectangle 3">
            <a:extLst>
              <a:ext uri="{FF2B5EF4-FFF2-40B4-BE49-F238E27FC236}">
                <a16:creationId xmlns:a16="http://schemas.microsoft.com/office/drawing/2014/main" xmlns="" id="{35C37A66-B6AC-48CB-B8FB-E3D1FD9FDBA1}"/>
              </a:ext>
            </a:extLst>
          </p:cNvPr>
          <p:cNvSpPr/>
          <p:nvPr/>
        </p:nvSpPr>
        <p:spPr>
          <a:xfrm>
            <a:off x="4409546" y="416292"/>
            <a:ext cx="3122971" cy="923330"/>
          </a:xfrm>
          <a:prstGeom prst="rect">
            <a:avLst/>
          </a:prstGeom>
          <a:noFill/>
        </p:spPr>
        <p:txBody>
          <a:bodyPr wrap="none" lIns="91440" tIns="45720" rIns="91440" bIns="45720">
            <a:spAutoFit/>
          </a:bodyPr>
          <a:lstStyle/>
          <a:p>
            <a:pPr algn="ctr"/>
            <a:r>
              <a:rPr lang="fa-IR" sz="5400" b="0" cap="none" spc="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B Homa" panose="00000400000000000000" pitchFamily="2" charset="-78"/>
              </a:rPr>
              <a:t>بسمه تعالی</a:t>
            </a:r>
            <a:endParaRPr lang="en-US" sz="5400" b="0" cap="none" spc="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B Homa" panose="00000400000000000000" pitchFamily="2" charset="-78"/>
            </a:endParaRPr>
          </a:p>
        </p:txBody>
      </p:sp>
      <p:sp>
        <p:nvSpPr>
          <p:cNvPr id="5" name="Rectangle 4">
            <a:extLst>
              <a:ext uri="{FF2B5EF4-FFF2-40B4-BE49-F238E27FC236}">
                <a16:creationId xmlns:a16="http://schemas.microsoft.com/office/drawing/2014/main" xmlns="" id="{35C37A66-B6AC-48CB-B8FB-E3D1FD9FDBA1}"/>
              </a:ext>
            </a:extLst>
          </p:cNvPr>
          <p:cNvSpPr/>
          <p:nvPr/>
        </p:nvSpPr>
        <p:spPr>
          <a:xfrm>
            <a:off x="4049396" y="5475543"/>
            <a:ext cx="4714752" cy="923330"/>
          </a:xfrm>
          <a:prstGeom prst="rect">
            <a:avLst/>
          </a:prstGeom>
          <a:noFill/>
        </p:spPr>
        <p:txBody>
          <a:bodyPr wrap="none" lIns="91440" tIns="45720" rIns="91440" bIns="45720">
            <a:spAutoFit/>
          </a:bodyPr>
          <a:lstStyle/>
          <a:p>
            <a:pPr algn="ctr"/>
            <a:r>
              <a:rPr lang="fa-IR" sz="5400" dirty="0" smtClean="0">
                <a:ln w="0"/>
                <a:effectLst>
                  <a:outerShdw blurRad="38100" dist="19050" dir="2700000" algn="tl" rotWithShape="0">
                    <a:schemeClr val="dk1">
                      <a:alpha val="40000"/>
                    </a:schemeClr>
                  </a:outerShdw>
                </a:effectLst>
                <a:latin typeface="Arabic Typesetting" panose="03020402040406030203" pitchFamily="66" charset="-78"/>
                <a:cs typeface="B Homa" panose="00000400000000000000" pitchFamily="2" charset="-78"/>
              </a:rPr>
              <a:t>جلسه سوم و چهارم</a:t>
            </a:r>
            <a:endParaRPr lang="en-US" sz="5400" b="0" cap="none" spc="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B Homa" panose="00000400000000000000" pitchFamily="2" charset="-78"/>
            </a:endParaRPr>
          </a:p>
        </p:txBody>
      </p:sp>
    </p:spTree>
    <p:extLst>
      <p:ext uri="{BB962C8B-B14F-4D97-AF65-F5344CB8AC3E}">
        <p14:creationId xmlns:p14="http://schemas.microsoft.com/office/powerpoint/2010/main" val="39648406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08760"/>
            <a:ext cx="11201399" cy="5440679"/>
          </a:xfrm>
        </p:spPr>
        <p:txBody>
          <a:bodyPr anchor="t">
            <a:noAutofit/>
          </a:bodyPr>
          <a:lstStyle/>
          <a:p>
            <a:pPr marL="0" indent="0" algn="r" rtl="1">
              <a:buNone/>
            </a:pPr>
            <a:r>
              <a:rPr lang="fa-IR" sz="2400" b="1" dirty="0" smtClean="0">
                <a:ln w="0">
                  <a:solidFill>
                    <a:schemeClr val="tx1"/>
                  </a:solidFill>
                </a:ln>
                <a:solidFill>
                  <a:srgbClr val="C00000"/>
                </a:solidFill>
                <a:effectLst>
                  <a:outerShdw blurRad="38100" dist="19050" dir="2700000" algn="tl" rotWithShape="0">
                    <a:schemeClr val="dk1">
                      <a:alpha val="40000"/>
                    </a:schemeClr>
                  </a:outerShdw>
                </a:effectLst>
                <a:cs typeface="B Homa" panose="00000400000000000000" pitchFamily="2" charset="-78"/>
              </a:rPr>
              <a:t>ارتباط با دانش آموزان</a:t>
            </a:r>
            <a:endParaRPr lang="fa-IR" sz="2400" b="1" dirty="0">
              <a:ln w="0">
                <a:solidFill>
                  <a:schemeClr val="tx1"/>
                </a:solidFill>
              </a:ln>
              <a:solidFill>
                <a:srgbClr val="C00000"/>
              </a:solidFill>
              <a:effectLst>
                <a:outerShdw blurRad="38100" dist="19050" dir="2700000" algn="tl" rotWithShape="0">
                  <a:schemeClr val="dk1">
                    <a:alpha val="40000"/>
                  </a:schemeClr>
                </a:outerShdw>
              </a:effectLst>
              <a:cs typeface="B Homa" panose="00000400000000000000" pitchFamily="2" charset="-78"/>
            </a:endParaRPr>
          </a:p>
          <a:p>
            <a:pPr marL="0" indent="0" algn="r" rtl="1">
              <a:buNone/>
            </a:pPr>
            <a:r>
              <a:rPr lang="fa-IR" sz="2400" dirty="0">
                <a:ln w="0"/>
                <a:solidFill>
                  <a:schemeClr val="tx1"/>
                </a:solidFill>
                <a:effectLst>
                  <a:outerShdw blurRad="38100" dist="19050" dir="2700000" algn="tl" rotWithShape="0">
                    <a:schemeClr val="dk1">
                      <a:alpha val="40000"/>
                    </a:schemeClr>
                  </a:outerShdw>
                </a:effectLst>
                <a:cs typeface="B Homa" panose="00000400000000000000" pitchFamily="2" charset="-78"/>
              </a:rPr>
              <a:t>مدیر باید با دانش آموزان ارتباط صمیمی و نزدیک داشته باشد مدیر باید محیطی مناسب برای آموزش فراهم کند </a:t>
            </a:r>
            <a:r>
              <a:rPr lang="fa-IR" sz="24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،از </a:t>
            </a:r>
            <a:r>
              <a:rPr lang="fa-IR" sz="2400" dirty="0">
                <a:ln w="0"/>
                <a:solidFill>
                  <a:schemeClr val="tx1"/>
                </a:solidFill>
                <a:effectLst>
                  <a:outerShdw blurRad="38100" dist="19050" dir="2700000" algn="tl" rotWithShape="0">
                    <a:schemeClr val="dk1">
                      <a:alpha val="40000"/>
                    </a:schemeClr>
                  </a:outerShdw>
                </a:effectLst>
                <a:cs typeface="B Homa" panose="00000400000000000000" pitchFamily="2" charset="-78"/>
              </a:rPr>
              <a:t>معلمان خوب منطقه برای تدریس در مدرسه وقت بگیرد </a:t>
            </a:r>
            <a:r>
              <a:rPr lang="fa-IR" sz="24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و در کل </a:t>
            </a:r>
            <a:r>
              <a:rPr lang="fa-IR" sz="2400" dirty="0">
                <a:ln w="0"/>
                <a:solidFill>
                  <a:schemeClr val="tx1"/>
                </a:solidFill>
                <a:effectLst>
                  <a:outerShdw blurRad="38100" dist="19050" dir="2700000" algn="tl" rotWithShape="0">
                    <a:schemeClr val="dk1">
                      <a:alpha val="40000"/>
                    </a:schemeClr>
                  </a:outerShdw>
                </a:effectLst>
                <a:cs typeface="B Homa" panose="00000400000000000000" pitchFamily="2" charset="-78"/>
              </a:rPr>
              <a:t>دانش آموزان را رهبری کند تا به هدف خود </a:t>
            </a:r>
            <a:r>
              <a:rPr lang="fa-IR" sz="24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برسند.</a:t>
            </a:r>
            <a:endParaRPr lang="fa-IR" sz="2400" dirty="0">
              <a:ln w="0"/>
              <a:solidFill>
                <a:schemeClr val="tx1"/>
              </a:solidFill>
              <a:effectLst>
                <a:outerShdw blurRad="38100" dist="19050" dir="2700000" algn="tl" rotWithShape="0">
                  <a:schemeClr val="dk1">
                    <a:alpha val="40000"/>
                  </a:schemeClr>
                </a:outerShdw>
              </a:effectLst>
              <a:cs typeface="B Homa" panose="00000400000000000000" pitchFamily="2" charset="-78"/>
            </a:endParaRPr>
          </a:p>
          <a:p>
            <a:pPr marL="0" indent="0" algn="r" rtl="1">
              <a:buNone/>
            </a:pPr>
            <a:r>
              <a:rPr lang="fa-IR" sz="24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مدیر می تواند جوایزی را برای تشویق دانش آموزان تدارک ببیند که تا حدی در نمرات تاثیر می‌گذارد به عنوان مثال مدیری برای دانش آموزانی که معدل بیست را در امتحانات نهایی کسب کنند ،۵۰۰ هزار تومان معدل ۲۰ الی ۱۹ ، ۴۰۰ هزار تومن و ۱۸ الی ۱۹ ۳۰۰ هزار تومان تعیین کرده بود که به عنوان تشویقی خوب برای دانش آموزان و ارتقا عملکرد مدرسه به شمار می‌رود.</a:t>
            </a:r>
          </a:p>
          <a:p>
            <a:pPr marL="0" indent="0" algn="r" rtl="1">
              <a:buNone/>
            </a:pPr>
            <a:r>
              <a:rPr lang="fa-IR" sz="24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مدیر همچنین میتواند نظر سنجی از دانش آموزان درباره ی محیط مدرسه ، معاونان آموزشی ، معلمان و... بعمل آورد تا به مشکلات مدرسه از نظر دانش آموزان بیشتر وافق شود. این کار را میتواند با گذاشتن صندوق اتنقادات و پیشنهادات انجام دهد یا با تهیه فرم نظر سنجی از معلمان و کادر مدرسه انجام دهد.</a:t>
            </a:r>
          </a:p>
          <a:p>
            <a:pPr marL="0" indent="0" algn="r" rtl="1">
              <a:buNone/>
            </a:pPr>
            <a:endParaRPr lang="fa-IR" sz="24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endParaRPr>
          </a:p>
        </p:txBody>
      </p:sp>
      <p:sp>
        <p:nvSpPr>
          <p:cNvPr id="4" name="TextBox 3"/>
          <p:cNvSpPr txBox="1"/>
          <p:nvPr/>
        </p:nvSpPr>
        <p:spPr>
          <a:xfrm>
            <a:off x="434341" y="296536"/>
            <a:ext cx="10767060" cy="1384995"/>
          </a:xfrm>
          <a:prstGeom prst="rect">
            <a:avLst/>
          </a:prstGeom>
          <a:noFill/>
        </p:spPr>
        <p:txBody>
          <a:bodyPr wrap="square" rtlCol="1">
            <a:spAutoFit/>
          </a:bodyPr>
          <a:lstStyle/>
          <a:p>
            <a:pPr algn="r" rtl="1"/>
            <a:r>
              <a:rPr lang="fa-IR" sz="2800" b="1" dirty="0">
                <a:ln w="0">
                  <a:solidFill>
                    <a:schemeClr val="tx1"/>
                  </a:solidFill>
                </a:ln>
                <a:solidFill>
                  <a:srgbClr val="FF0000"/>
                </a:solidFill>
                <a:effectLst>
                  <a:outerShdw blurRad="38100" dist="19050" dir="2700000" algn="tl" rotWithShape="0">
                    <a:schemeClr val="dk1">
                      <a:alpha val="40000"/>
                    </a:schemeClr>
                  </a:outerShdw>
                </a:effectLst>
                <a:cs typeface="B Homa" panose="00000400000000000000" pitchFamily="2" charset="-78"/>
              </a:rPr>
              <a:t>ارتباط درون مدرسه‌ای از نوع </a:t>
            </a:r>
            <a:r>
              <a:rPr lang="fa-IR" sz="2800" b="1" u="sng" dirty="0">
                <a:ln w="0">
                  <a:solidFill>
                    <a:schemeClr val="tx1"/>
                  </a:solidFill>
                </a:ln>
                <a:solidFill>
                  <a:srgbClr val="FF0000"/>
                </a:solidFill>
                <a:effectLst>
                  <a:outerShdw blurRad="38100" dist="19050" dir="2700000" algn="tl" rotWithShape="0">
                    <a:schemeClr val="dk1">
                      <a:alpha val="40000"/>
                    </a:schemeClr>
                  </a:outerShdw>
                </a:effectLst>
                <a:cs typeface="B Homa" panose="00000400000000000000" pitchFamily="2" charset="-78"/>
              </a:rPr>
              <a:t>غیررسمی</a:t>
            </a:r>
            <a:r>
              <a:rPr lang="fa-IR" sz="2800" b="1" dirty="0">
                <a:ln w="0">
                  <a:solidFill>
                    <a:schemeClr val="tx1"/>
                  </a:solidFill>
                </a:ln>
                <a:solidFill>
                  <a:srgbClr val="FF0000"/>
                </a:solidFill>
                <a:effectLst>
                  <a:outerShdw blurRad="38100" dist="19050" dir="2700000" algn="tl" rotWithShape="0">
                    <a:schemeClr val="dk1">
                      <a:alpha val="40000"/>
                    </a:schemeClr>
                  </a:outerShdw>
                </a:effectLst>
                <a:cs typeface="B Homa" panose="00000400000000000000" pitchFamily="2" charset="-78"/>
              </a:rPr>
              <a:t> میباشد که مدیر زیرمجموعه خود یعنی دانش آموزان معلمان و معاونان آموزشی را رهبری می‌کند.</a:t>
            </a:r>
          </a:p>
          <a:p>
            <a:endParaRPr lang="fa-IR" sz="2800" b="1" dirty="0">
              <a:ln w="0">
                <a:solidFill>
                  <a:schemeClr val="tx1"/>
                </a:solidFill>
              </a:ln>
              <a:solidFill>
                <a:schemeClr val="accent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1929918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78EC15D7-9ED1-44DF-921D-BF8279E03FB4}"/>
              </a:ext>
            </a:extLst>
          </p:cNvPr>
          <p:cNvSpPr>
            <a:spLocks noGrp="1"/>
          </p:cNvSpPr>
          <p:nvPr>
            <p:ph type="subTitle" idx="1"/>
          </p:nvPr>
        </p:nvSpPr>
        <p:spPr>
          <a:xfrm>
            <a:off x="1446654" y="911376"/>
            <a:ext cx="10440546" cy="5695486"/>
          </a:xfrm>
        </p:spPr>
        <p:txBody>
          <a:bodyPr>
            <a:normAutofit/>
          </a:bodyPr>
          <a:lstStyle/>
          <a:p>
            <a:pPr algn="r" rtl="1"/>
            <a:r>
              <a:rPr lang="fa-IR" sz="3200" b="1" dirty="0">
                <a:solidFill>
                  <a:schemeClr val="accent2">
                    <a:lumMod val="75000"/>
                  </a:schemeClr>
                </a:solidFill>
                <a:latin typeface="Dubai" panose="020B0503030403030204" pitchFamily="34" charset="-78"/>
                <a:cs typeface="B Homa" panose="00000400000000000000" pitchFamily="2" charset="-78"/>
              </a:rPr>
              <a:t>راههای ارتباط مدیر با دانش آموزان:</a:t>
            </a:r>
          </a:p>
          <a:p>
            <a:pPr algn="r" rtl="1"/>
            <a:endParaRPr lang="fa-IR" sz="3200" dirty="0">
              <a:latin typeface="Dubai" panose="020B0503030403030204" pitchFamily="34" charset="-78"/>
              <a:cs typeface="B Homa" panose="00000400000000000000" pitchFamily="2" charset="-78"/>
            </a:endParaRPr>
          </a:p>
          <a:p>
            <a:pPr algn="r" rtl="1"/>
            <a:r>
              <a:rPr lang="fa-IR" sz="3200" dirty="0">
                <a:latin typeface="Dubai" panose="020B0503030403030204" pitchFamily="34" charset="-78"/>
                <a:cs typeface="B Homa" panose="00000400000000000000" pitchFamily="2" charset="-78"/>
              </a:rPr>
              <a:t>1- سخنرانی سر صف یا کلاس.</a:t>
            </a:r>
          </a:p>
          <a:p>
            <a:pPr algn="r" rtl="1"/>
            <a:r>
              <a:rPr lang="fa-IR" sz="3200" dirty="0">
                <a:latin typeface="Dubai" panose="020B0503030403030204" pitchFamily="34" charset="-78"/>
                <a:cs typeface="B Homa" panose="00000400000000000000" pitchFamily="2" charset="-78"/>
              </a:rPr>
              <a:t>2- فعال کردن صندوق ارتباط با مدیر مدرسه.</a:t>
            </a:r>
          </a:p>
          <a:p>
            <a:pPr algn="r" rtl="1"/>
            <a:r>
              <a:rPr lang="fa-IR" sz="3200" dirty="0">
                <a:latin typeface="Dubai" panose="020B0503030403030204" pitchFamily="34" charset="-78"/>
                <a:cs typeface="B Homa" panose="00000400000000000000" pitchFamily="2" charset="-78"/>
              </a:rPr>
              <a:t>3- برگزاری جلسات شورای دانش آموزی.</a:t>
            </a:r>
          </a:p>
          <a:p>
            <a:pPr algn="r" rtl="1"/>
            <a:r>
              <a:rPr lang="fa-IR" sz="3200" dirty="0">
                <a:latin typeface="Dubai" panose="020B0503030403030204" pitchFamily="34" charset="-78"/>
                <a:cs typeface="B Homa" panose="00000400000000000000" pitchFamily="2" charset="-78"/>
              </a:rPr>
              <a:t>4- ارتباط های موردی و خصوصی.</a:t>
            </a:r>
          </a:p>
          <a:p>
            <a:pPr algn="r" rtl="1"/>
            <a:r>
              <a:rPr lang="fa-IR" sz="3200" dirty="0">
                <a:latin typeface="Dubai" panose="020B0503030403030204" pitchFamily="34" charset="-78"/>
                <a:cs typeface="B Homa" panose="00000400000000000000" pitchFamily="2" charset="-78"/>
              </a:rPr>
              <a:t>5- بر گذاری جلسات انجمن و اولیا.</a:t>
            </a:r>
          </a:p>
          <a:p>
            <a:pPr algn="r" rtl="1"/>
            <a:r>
              <a:rPr lang="fa-IR" sz="3200" dirty="0">
                <a:latin typeface="Dubai" panose="020B0503030403030204" pitchFamily="34" charset="-78"/>
                <a:cs typeface="B Homa" panose="00000400000000000000" pitchFamily="2" charset="-78"/>
              </a:rPr>
              <a:t>6- ارتباط با اولیای دانش آموزان در جلسات آموزش خانواده.</a:t>
            </a:r>
          </a:p>
          <a:p>
            <a:pPr algn="r"/>
            <a:endParaRPr lang="en-US" dirty="0">
              <a:latin typeface="Dubai" panose="020B0503030403030204" pitchFamily="34" charset="-78"/>
              <a:cs typeface="Dubai" panose="020B0503030403030204" pitchFamily="34" charset="-78"/>
            </a:endParaRPr>
          </a:p>
        </p:txBody>
      </p:sp>
    </p:spTree>
    <p:extLst>
      <p:ext uri="{BB962C8B-B14F-4D97-AF65-F5344CB8AC3E}">
        <p14:creationId xmlns:p14="http://schemas.microsoft.com/office/powerpoint/2010/main" val="155864671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1204620" cy="6858000"/>
          </a:xfrm>
        </p:spPr>
        <p:txBody>
          <a:bodyPr anchor="t">
            <a:normAutofit/>
          </a:bodyPr>
          <a:lstStyle/>
          <a:p>
            <a:pPr marL="0" indent="0" algn="r" rtl="1">
              <a:buNone/>
            </a:pPr>
            <a:r>
              <a:rPr lang="fa-IR" sz="2800" b="1" dirty="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از عواقب ناشی از عدم ارتباط مدیر با دانش آموزان می توان به موارد زیر اشاره </a:t>
            </a:r>
            <a:r>
              <a:rPr lang="fa-IR" sz="2800" b="1" dirty="0" smtClean="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کرد</a:t>
            </a:r>
            <a:endParaRPr lang="fa-IR" sz="2800" b="1" dirty="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endParaRPr>
          </a:p>
          <a:p>
            <a:pPr marL="0" indent="0" algn="r" rtl="1">
              <a:buNone/>
            </a:pPr>
            <a:r>
              <a:rPr lang="fa-IR" sz="2200" dirty="0">
                <a:ln w="0"/>
                <a:solidFill>
                  <a:schemeClr val="tx1"/>
                </a:solidFill>
                <a:effectLst>
                  <a:outerShdw blurRad="38100" dist="19050" dir="2700000" algn="tl" rotWithShape="0">
                    <a:schemeClr val="dk1">
                      <a:alpha val="40000"/>
                    </a:schemeClr>
                  </a:outerShdw>
                </a:effectLst>
                <a:cs typeface="B Homa" panose="00000400000000000000" pitchFamily="2" charset="-78"/>
              </a:rPr>
              <a:t>1- عدم آشنایی مدیر با نظرات و دیدگاه های دانش آموزان در مورد مسائل مدرسه.</a:t>
            </a:r>
          </a:p>
          <a:p>
            <a:pPr marL="0" indent="0" algn="r" rtl="1">
              <a:buNone/>
            </a:pPr>
            <a:r>
              <a:rPr lang="fa-IR" sz="2200" dirty="0">
                <a:ln w="0"/>
                <a:solidFill>
                  <a:schemeClr val="tx1"/>
                </a:solidFill>
                <a:effectLst>
                  <a:outerShdw blurRad="38100" dist="19050" dir="2700000" algn="tl" rotWithShape="0">
                    <a:schemeClr val="dk1">
                      <a:alpha val="40000"/>
                    </a:schemeClr>
                  </a:outerShdw>
                </a:effectLst>
                <a:cs typeface="B Homa" panose="00000400000000000000" pitchFamily="2" charset="-78"/>
              </a:rPr>
              <a:t>2- عدم آشنایی مدیر با مشکلات دانش آموزان.</a:t>
            </a:r>
          </a:p>
          <a:p>
            <a:pPr marL="0" indent="0" algn="r" rtl="1">
              <a:buNone/>
            </a:pPr>
            <a:r>
              <a:rPr lang="fa-IR" sz="2200" dirty="0">
                <a:ln w="0"/>
                <a:solidFill>
                  <a:schemeClr val="tx1"/>
                </a:solidFill>
                <a:effectLst>
                  <a:outerShdw blurRad="38100" dist="19050" dir="2700000" algn="tl" rotWithShape="0">
                    <a:schemeClr val="dk1">
                      <a:alpha val="40000"/>
                    </a:schemeClr>
                  </a:outerShdw>
                </a:effectLst>
                <a:cs typeface="B Homa" panose="00000400000000000000" pitchFamily="2" charset="-78"/>
              </a:rPr>
              <a:t>3- عدم آشنایی دانش آموزان با دیدگاه ها و انتظارات مدیریت مدرسه.</a:t>
            </a:r>
          </a:p>
          <a:p>
            <a:pPr marL="0" indent="0" algn="r" rtl="1">
              <a:buNone/>
            </a:pPr>
            <a:r>
              <a:rPr lang="fa-IR" sz="2200" dirty="0">
                <a:ln w="0"/>
                <a:solidFill>
                  <a:schemeClr val="tx1"/>
                </a:solidFill>
                <a:effectLst>
                  <a:outerShdw blurRad="38100" dist="19050" dir="2700000" algn="tl" rotWithShape="0">
                    <a:schemeClr val="dk1">
                      <a:alpha val="40000"/>
                    </a:schemeClr>
                  </a:outerShdw>
                </a:effectLst>
                <a:cs typeface="B Homa" panose="00000400000000000000" pitchFamily="2" charset="-78"/>
              </a:rPr>
              <a:t>4- تضعیف یا نبود حس همکاری دانش آموزان در رابطه با مسائل مربوط به مدرسه.</a:t>
            </a:r>
          </a:p>
          <a:p>
            <a:pPr marL="0" indent="0" algn="r" rtl="1">
              <a:buNone/>
            </a:pPr>
            <a:r>
              <a:rPr lang="fa-IR" sz="2200" dirty="0">
                <a:ln w="0"/>
                <a:solidFill>
                  <a:schemeClr val="tx1"/>
                </a:solidFill>
                <a:effectLst>
                  <a:outerShdw blurRad="38100" dist="19050" dir="2700000" algn="tl" rotWithShape="0">
                    <a:schemeClr val="dk1">
                      <a:alpha val="40000"/>
                    </a:schemeClr>
                  </a:outerShdw>
                </a:effectLst>
                <a:cs typeface="B Homa" panose="00000400000000000000" pitchFamily="2" charset="-78"/>
              </a:rPr>
              <a:t>5- بروز این اعتقاد که دانش آموزان مدیر مدرسه را بی لیاقت، بی خیال، زور گو و بی عرضه می دانند.</a:t>
            </a:r>
          </a:p>
          <a:p>
            <a:pPr marL="0" indent="0" algn="r" rtl="1">
              <a:buNone/>
            </a:pPr>
            <a:r>
              <a:rPr lang="fa-IR" sz="2200" dirty="0">
                <a:ln w="0"/>
                <a:solidFill>
                  <a:schemeClr val="tx1"/>
                </a:solidFill>
                <a:effectLst>
                  <a:outerShdw blurRad="38100" dist="19050" dir="2700000" algn="tl" rotWithShape="0">
                    <a:schemeClr val="dk1">
                      <a:alpha val="40000"/>
                    </a:schemeClr>
                  </a:outerShdw>
                </a:effectLst>
                <a:cs typeface="B Homa" panose="00000400000000000000" pitchFamily="2" charset="-78"/>
              </a:rPr>
              <a:t>6- عدم ارزش گذاری روی دانش آموزان و حکومت بر کسانی که ما به آن ها اهمیت نمی دهیم.</a:t>
            </a:r>
          </a:p>
          <a:p>
            <a:pPr marL="0" indent="0" algn="r" rtl="1">
              <a:buNone/>
            </a:pPr>
            <a:r>
              <a:rPr lang="fa-IR" sz="2200" dirty="0">
                <a:ln w="0"/>
                <a:solidFill>
                  <a:schemeClr val="tx1"/>
                </a:solidFill>
                <a:effectLst>
                  <a:outerShdw blurRad="38100" dist="19050" dir="2700000" algn="tl" rotWithShape="0">
                    <a:schemeClr val="dk1">
                      <a:alpha val="40000"/>
                    </a:schemeClr>
                  </a:outerShdw>
                </a:effectLst>
                <a:cs typeface="B Homa" panose="00000400000000000000" pitchFamily="2" charset="-78"/>
              </a:rPr>
              <a:t>7- عدم شناخت بسیاری از مشکلات که از دید ما پنهان است</a:t>
            </a:r>
            <a:r>
              <a:rPr lang="fa-IR" sz="22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a:t>
            </a:r>
            <a:endParaRPr lang="fa-IR" sz="2800" b="1" dirty="0" smtClean="0">
              <a:ln w="0">
                <a:solidFill>
                  <a:srgbClr val="FFFFFF"/>
                </a:solidFill>
              </a:ln>
              <a:solidFill>
                <a:srgbClr val="FFC000"/>
              </a:solidFill>
              <a:effectLst>
                <a:outerShdw blurRad="38100" dist="19050" dir="2700000" algn="tl" rotWithShape="0">
                  <a:schemeClr val="dk1">
                    <a:alpha val="40000"/>
                  </a:schemeClr>
                </a:outerShdw>
              </a:effectLst>
              <a:cs typeface="B Homa" panose="00000400000000000000" pitchFamily="2" charset="-78"/>
            </a:endParaRPr>
          </a:p>
          <a:p>
            <a:pPr marL="0" indent="0" algn="r" rtl="1">
              <a:buNone/>
            </a:pPr>
            <a:r>
              <a:rPr lang="fa-IR" sz="2800" b="1" dirty="0" smtClean="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ارتباط </a:t>
            </a:r>
            <a:r>
              <a:rPr lang="fa-IR" sz="2800" b="1" dirty="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با معلمان</a:t>
            </a:r>
          </a:p>
          <a:p>
            <a:pPr marL="0" indent="0" algn="r" rtl="1">
              <a:buNone/>
            </a:pPr>
            <a:r>
              <a:rPr lang="fa-IR" sz="2200" dirty="0">
                <a:ln w="0"/>
                <a:solidFill>
                  <a:schemeClr val="tx1"/>
                </a:solidFill>
                <a:effectLst>
                  <a:outerShdw blurRad="38100" dist="19050" dir="2700000" algn="tl" rotWithShape="0">
                    <a:schemeClr val="dk1">
                      <a:alpha val="40000"/>
                    </a:schemeClr>
                  </a:outerShdw>
                </a:effectLst>
                <a:cs typeface="B Homa" panose="00000400000000000000" pitchFamily="2" charset="-78"/>
              </a:rPr>
              <a:t>معلمین رکن اساسی تعلیم و تربیت هستند. برقراری روابط حسنه و جلب نظر و رضایت آن ها یکی از اساسی ترین کارهای مدیر </a:t>
            </a:r>
            <a:r>
              <a:rPr lang="fa-IR" sz="22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می باشد. </a:t>
            </a:r>
            <a:r>
              <a:rPr lang="fa-IR" sz="2200" dirty="0">
                <a:ln w="0"/>
                <a:solidFill>
                  <a:schemeClr val="tx1"/>
                </a:solidFill>
                <a:effectLst>
                  <a:outerShdw blurRad="38100" dist="19050" dir="2700000" algn="tl" rotWithShape="0">
                    <a:schemeClr val="dk1">
                      <a:alpha val="40000"/>
                    </a:schemeClr>
                  </a:outerShdw>
                </a:effectLst>
                <a:cs typeface="B Homa" panose="00000400000000000000" pitchFamily="2" charset="-78"/>
              </a:rPr>
              <a:t>ا</a:t>
            </a:r>
            <a:r>
              <a:rPr lang="fa-IR" sz="22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گر </a:t>
            </a:r>
            <a:r>
              <a:rPr lang="fa-IR" sz="2200" dirty="0">
                <a:ln w="0"/>
                <a:solidFill>
                  <a:schemeClr val="tx1"/>
                </a:solidFill>
                <a:effectLst>
                  <a:outerShdw blurRad="38100" dist="19050" dir="2700000" algn="tl" rotWithShape="0">
                    <a:schemeClr val="dk1">
                      <a:alpha val="40000"/>
                    </a:schemeClr>
                  </a:outerShdw>
                </a:effectLst>
                <a:cs typeface="B Homa" panose="00000400000000000000" pitchFamily="2" charset="-78"/>
              </a:rPr>
              <a:t>مدیری قادر باشد که با بر آوردن نیازهای معلمین، برقرار کردن شرایط مناسب رشد و به وجود آوردن جوی انسانی و عاطفی، همه معلمین احساس خوشحالی و رضایت خاطر کنند، تقریباً باید گفت که این مدیر قسمت اعظم وظایف مدیریتی خود را به انجام رسانیده </a:t>
            </a:r>
            <a:r>
              <a:rPr lang="fa-IR" sz="22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است</a:t>
            </a:r>
            <a:endParaRPr lang="fa-IR" sz="24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endParaRPr>
          </a:p>
        </p:txBody>
      </p:sp>
    </p:spTree>
    <p:extLst>
      <p:ext uri="{BB962C8B-B14F-4D97-AF65-F5344CB8AC3E}">
        <p14:creationId xmlns:p14="http://schemas.microsoft.com/office/powerpoint/2010/main" val="27386874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1132819" cy="6857999"/>
          </a:xfrm>
        </p:spPr>
        <p:txBody>
          <a:bodyPr anchor="t">
            <a:normAutofit/>
          </a:bodyPr>
          <a:lstStyle/>
          <a:p>
            <a:pPr marL="0" indent="0">
              <a:buNone/>
            </a:pPr>
            <a:r>
              <a:rPr lang="fa-IR"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 </a:t>
            </a:r>
          </a:p>
          <a:p>
            <a:pPr marL="0" indent="0" algn="r" rtl="1">
              <a:buNone/>
            </a:pPr>
            <a:r>
              <a:rPr lang="fa-IR" sz="4000" b="1" dirty="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ارتباط </a:t>
            </a:r>
            <a:r>
              <a:rPr lang="fa-IR" sz="4000" b="1" dirty="0" smtClean="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مدیر با </a:t>
            </a:r>
            <a:r>
              <a:rPr lang="fa-IR" sz="4000" b="1" dirty="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معلمان</a:t>
            </a:r>
          </a:p>
          <a:p>
            <a:pPr marL="0" indent="0" algn="r" rtl="1">
              <a:buNone/>
            </a:pPr>
            <a:r>
              <a:rPr lang="fa-IR" sz="3200" dirty="0">
                <a:ln w="0"/>
                <a:effectLst>
                  <a:outerShdw blurRad="38100" dist="19050" dir="2700000" algn="tl" rotWithShape="0">
                    <a:schemeClr val="dk1">
                      <a:alpha val="40000"/>
                    </a:schemeClr>
                  </a:outerShdw>
                </a:effectLst>
                <a:cs typeface="B Homa" panose="00000400000000000000" pitchFamily="2" charset="-78"/>
              </a:rPr>
              <a:t>معلمین رکن اساسی تعلیم و تربیت هستند. برقراری روابط حسنه و جلب نظر و رضایت آن ها یکی از اساسی ترین کارهای مدیر می باشد. اگر مدیری قادر باشد که با بر آوردن نیازهای معلمین، برقرار کردن شرایط مناسب رشد و به وجود آوردن جوی انسانی و عاطفی، همه معلمین احساس خوشحالی و رضایت خاطر کنند، تقریباً باید گفت که این مدیر قسمت اعظم وظایف مدیریتی خود را به انجام رسانیده است</a:t>
            </a:r>
          </a:p>
          <a:p>
            <a:pPr marL="0" indent="0" algn="r" rtl="1">
              <a:buNone/>
            </a:pPr>
            <a:r>
              <a:rPr lang="fa-IR" sz="32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در </a:t>
            </a:r>
            <a:r>
              <a:rPr lang="fa-IR" sz="3200" dirty="0">
                <a:ln w="0"/>
                <a:solidFill>
                  <a:schemeClr val="tx1"/>
                </a:solidFill>
                <a:effectLst>
                  <a:outerShdw blurRad="38100" dist="19050" dir="2700000" algn="tl" rotWithShape="0">
                    <a:schemeClr val="dk1">
                      <a:alpha val="40000"/>
                    </a:schemeClr>
                  </a:outerShdw>
                </a:effectLst>
                <a:cs typeface="B Homa" panose="00000400000000000000" pitchFamily="2" charset="-78"/>
              </a:rPr>
              <a:t>عین حال به عملکرد معلمان در کلاس نحوه تدریس و نحوه برخورد معلمان با دانش آموز را زیر نظر بگیرد مثلاً مدیر می تواند در کلاس کنار دانش آموزان حضور داشته باشد و نحوه تدریس ،ارزشیابی، کنترل کلاس معلم را ارزیابی کند. مدیر می تواند با ارتباط قوی خود با معلمان خوب منطقه آنها را برای تدریس به مدرسه بیاورد</a:t>
            </a:r>
            <a:r>
              <a:rPr lang="fa-IR" sz="32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a:t>
            </a:r>
          </a:p>
          <a:p>
            <a:pPr marL="0" indent="0">
              <a:buNone/>
            </a:pPr>
            <a:endParaRPr lang="fa-IR" dirty="0"/>
          </a:p>
        </p:txBody>
      </p:sp>
    </p:spTree>
    <p:extLst>
      <p:ext uri="{BB962C8B-B14F-4D97-AF65-F5344CB8AC3E}">
        <p14:creationId xmlns:p14="http://schemas.microsoft.com/office/powerpoint/2010/main" val="36432435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1132819" cy="6857999"/>
          </a:xfrm>
        </p:spPr>
        <p:txBody>
          <a:bodyPr anchor="t">
            <a:normAutofit/>
          </a:bodyPr>
          <a:lstStyle/>
          <a:p>
            <a:pPr marL="0" indent="0" algn="r" rtl="1">
              <a:buNone/>
            </a:pPr>
            <a:r>
              <a:rPr lang="fa-IR" sz="2800" b="1" dirty="0" smtClean="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راه های عملی برای به وجود آوردن ارتباط رضایت بخش با معلمین از نظر کیمبل </a:t>
            </a:r>
            <a:endParaRPr lang="fa-IR" sz="2800" b="1" dirty="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endParaRPr>
          </a:p>
          <a:p>
            <a:pPr marL="0" indent="0" algn="r" rtl="1">
              <a:buNone/>
            </a:pPr>
            <a:r>
              <a:rPr lang="fa-IR" sz="3600" dirty="0">
                <a:ln w="0"/>
                <a:solidFill>
                  <a:schemeClr val="tx1"/>
                </a:solidFill>
                <a:effectLst>
                  <a:outerShdw blurRad="38100" dist="19050" dir="2700000" algn="tl" rotWithShape="0">
                    <a:schemeClr val="dk1">
                      <a:alpha val="40000"/>
                    </a:schemeClr>
                  </a:outerShdw>
                </a:effectLst>
                <a:cs typeface="B Homa" panose="00000400000000000000" pitchFamily="2" charset="-78"/>
              </a:rPr>
              <a:t>1- احترام به شخصیت معلمین که با آن ها سر و کار دارد</a:t>
            </a:r>
          </a:p>
          <a:p>
            <a:pPr marL="0" indent="0" algn="r" rtl="1">
              <a:buNone/>
            </a:pPr>
            <a:r>
              <a:rPr lang="fa-IR" sz="3600" dirty="0">
                <a:ln w="0"/>
                <a:solidFill>
                  <a:schemeClr val="tx1"/>
                </a:solidFill>
                <a:effectLst>
                  <a:outerShdw blurRad="38100" dist="19050" dir="2700000" algn="tl" rotWithShape="0">
                    <a:schemeClr val="dk1">
                      <a:alpha val="40000"/>
                    </a:schemeClr>
                  </a:outerShdw>
                </a:effectLst>
                <a:cs typeface="B Homa" panose="00000400000000000000" pitchFamily="2" charset="-78"/>
              </a:rPr>
              <a:t>2- توجه به مشکلات معلمان و اولویت بر رفع آن ها نسبت به مشکلات خود مدیر</a:t>
            </a:r>
          </a:p>
          <a:p>
            <a:pPr marL="0" indent="0" algn="r" rtl="1">
              <a:buNone/>
            </a:pPr>
            <a:r>
              <a:rPr lang="fa-IR" sz="3600" dirty="0">
                <a:ln w="0"/>
                <a:solidFill>
                  <a:schemeClr val="tx1"/>
                </a:solidFill>
                <a:effectLst>
                  <a:outerShdw blurRad="38100" dist="19050" dir="2700000" algn="tl" rotWithShape="0">
                    <a:schemeClr val="dk1">
                      <a:alpha val="40000"/>
                    </a:schemeClr>
                  </a:outerShdw>
                </a:effectLst>
                <a:cs typeface="B Homa" panose="00000400000000000000" pitchFamily="2" charset="-78"/>
              </a:rPr>
              <a:t> 3-توجه و احترام به عقاید و پیشنهادات معلمان</a:t>
            </a:r>
          </a:p>
          <a:p>
            <a:pPr marL="0" indent="0" algn="r" rtl="1">
              <a:buNone/>
            </a:pPr>
            <a:r>
              <a:rPr lang="fa-IR" sz="3600" dirty="0">
                <a:ln w="0"/>
                <a:solidFill>
                  <a:schemeClr val="tx1"/>
                </a:solidFill>
                <a:effectLst>
                  <a:outerShdw blurRad="38100" dist="19050" dir="2700000" algn="tl" rotWithShape="0">
                    <a:schemeClr val="dk1">
                      <a:alpha val="40000"/>
                    </a:schemeClr>
                  </a:outerShdw>
                </a:effectLst>
                <a:cs typeface="B Homa" panose="00000400000000000000" pitchFamily="2" charset="-78"/>
              </a:rPr>
              <a:t>4- تشکیل جلسات ملاقات با </a:t>
            </a:r>
            <a:r>
              <a:rPr lang="fa-IR" sz="36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معلمان</a:t>
            </a:r>
            <a:endParaRPr lang="fa-IR" sz="3600" dirty="0">
              <a:ln w="0"/>
              <a:solidFill>
                <a:schemeClr val="tx1"/>
              </a:solidFill>
              <a:effectLst>
                <a:outerShdw blurRad="38100" dist="19050" dir="2700000" algn="tl" rotWithShape="0">
                  <a:schemeClr val="dk1">
                    <a:alpha val="40000"/>
                  </a:schemeClr>
                </a:outerShdw>
              </a:effectLst>
              <a:cs typeface="B Homa" panose="00000400000000000000" pitchFamily="2" charset="-78"/>
            </a:endParaRPr>
          </a:p>
          <a:p>
            <a:pPr marL="0" indent="0" algn="r" rtl="1">
              <a:buNone/>
            </a:pPr>
            <a:r>
              <a:rPr lang="fa-IR" sz="3600" dirty="0">
                <a:ln w="0"/>
                <a:solidFill>
                  <a:schemeClr val="tx1"/>
                </a:solidFill>
                <a:effectLst>
                  <a:outerShdw blurRad="38100" dist="19050" dir="2700000" algn="tl" rotWithShape="0">
                    <a:schemeClr val="dk1">
                      <a:alpha val="40000"/>
                    </a:schemeClr>
                  </a:outerShdw>
                </a:effectLst>
                <a:cs typeface="B Homa" panose="00000400000000000000" pitchFamily="2" charset="-78"/>
              </a:rPr>
              <a:t>5- تشویق به فعالیت های اجتماعی که روابط دوستانه ای بین اعضای سازمان آموزش بوجود آورد</a:t>
            </a:r>
          </a:p>
          <a:p>
            <a:pPr marL="0" indent="0" algn="r" rtl="1">
              <a:buNone/>
            </a:pPr>
            <a:r>
              <a:rPr lang="fa-IR" sz="3600" dirty="0">
                <a:ln w="0"/>
                <a:solidFill>
                  <a:schemeClr val="tx1"/>
                </a:solidFill>
                <a:effectLst>
                  <a:outerShdw blurRad="38100" dist="19050" dir="2700000" algn="tl" rotWithShape="0">
                    <a:schemeClr val="dk1">
                      <a:alpha val="40000"/>
                    </a:schemeClr>
                  </a:outerShdw>
                </a:effectLst>
                <a:cs typeface="B Homa" panose="00000400000000000000" pitchFamily="2" charset="-78"/>
              </a:rPr>
              <a:t>6-به وجود آوردن شرایط راحت و جذاب در محیط کار</a:t>
            </a:r>
          </a:p>
          <a:p>
            <a:pPr marL="0" indent="0" algn="r" rtl="1">
              <a:buNone/>
            </a:pPr>
            <a:r>
              <a:rPr lang="fa-IR" sz="3600" dirty="0">
                <a:ln w="0"/>
                <a:solidFill>
                  <a:schemeClr val="tx1"/>
                </a:solidFill>
                <a:effectLst>
                  <a:outerShdw blurRad="38100" dist="19050" dir="2700000" algn="tl" rotWithShape="0">
                    <a:schemeClr val="dk1">
                      <a:alpha val="40000"/>
                    </a:schemeClr>
                  </a:outerShdw>
                </a:effectLst>
                <a:cs typeface="B Homa" panose="00000400000000000000" pitchFamily="2" charset="-78"/>
              </a:rPr>
              <a:t>7- داشتن رفتار متناسب و آمیخته با احترام نسبت به معلمان</a:t>
            </a:r>
          </a:p>
          <a:p>
            <a:pPr marL="0" indent="0">
              <a:buNone/>
            </a:pPr>
            <a:endParaRPr lang="fa-IR" dirty="0"/>
          </a:p>
        </p:txBody>
      </p:sp>
    </p:spTree>
    <p:extLst>
      <p:ext uri="{BB962C8B-B14F-4D97-AF65-F5344CB8AC3E}">
        <p14:creationId xmlns:p14="http://schemas.microsoft.com/office/powerpoint/2010/main" val="27202332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1132819" cy="6858000"/>
          </a:xfrm>
        </p:spPr>
        <p:txBody>
          <a:bodyPr anchor="t">
            <a:normAutofit lnSpcReduction="10000"/>
          </a:bodyPr>
          <a:lstStyle/>
          <a:p>
            <a:pPr marL="0" indent="0" algn="r" rtl="1">
              <a:buNone/>
            </a:pPr>
            <a:r>
              <a:rPr lang="fa-IR" sz="3600" b="1" dirty="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ارتباط با معاونان</a:t>
            </a:r>
          </a:p>
          <a:p>
            <a:pPr marL="0" indent="0" algn="r" rtl="1">
              <a:buNone/>
            </a:pPr>
            <a:r>
              <a:rPr lang="fa-IR" sz="3600" dirty="0">
                <a:ln w="0"/>
                <a:solidFill>
                  <a:schemeClr val="tx1"/>
                </a:solidFill>
                <a:effectLst>
                  <a:outerShdw blurRad="38100" dist="19050" dir="2700000" algn="tl" rotWithShape="0">
                    <a:schemeClr val="dk1">
                      <a:alpha val="40000"/>
                    </a:schemeClr>
                  </a:outerShdw>
                </a:effectLst>
                <a:cs typeface="B Homa" panose="00000400000000000000" pitchFamily="2" charset="-78"/>
              </a:rPr>
              <a:t>در مدارس یک یا دو معاون آموزشی وجود دارد و یک معاون پرورشی مدیر و معاونان در مدرسه مکمل یکدیگرند و در برنامه ریزی هر سال تحصیلی انتخاب معلمان و غیره با استیجاری مشورت می‌کنند معاونین اغلب با واسطه ای بین دانش آموز و مدیر هستند مدیران باید بر معاونین و نحوه رفتار و برخورد آنها با دانش آموزان نظارت داشته باشند.</a:t>
            </a:r>
          </a:p>
          <a:p>
            <a:pPr marL="0" indent="0" algn="r" rtl="1">
              <a:buNone/>
            </a:pPr>
            <a:r>
              <a:rPr lang="fa-IR" sz="3600" b="1" dirty="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ارتباط با </a:t>
            </a:r>
            <a:r>
              <a:rPr lang="fa-IR" sz="3600" b="1" dirty="0" smtClean="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سرایدار</a:t>
            </a:r>
            <a:endParaRPr lang="fa-IR" sz="3600" b="1" dirty="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endParaRPr>
          </a:p>
          <a:p>
            <a:pPr marL="0" indent="0" algn="r" rtl="1">
              <a:buNone/>
            </a:pPr>
            <a:r>
              <a:rPr lang="fa-IR" sz="36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سرایدار که با نام پدر مدرسه شناخته می شود که وظیفه نظافت و فروش اغذیه در بوفه ها را برعهده دارد مدیر باید از کیفیت مطلوب اغذیه ارائه شده به دانش آموزان ، بهداشتی بودن و تاریخ مصرف آنها اطمینان حاصل نمایند و بر منبع تهیه و نحوه تهیه آنها اطلاع داشته باشد.</a:t>
            </a:r>
            <a:endParaRPr lang="fa-IR" sz="3600" dirty="0">
              <a:ln w="0"/>
              <a:solidFill>
                <a:schemeClr val="tx1"/>
              </a:solidFill>
              <a:effectLst>
                <a:outerShdw blurRad="38100" dist="19050" dir="2700000" algn="tl" rotWithShape="0">
                  <a:schemeClr val="dk1">
                    <a:alpha val="40000"/>
                  </a:schemeClr>
                </a:outerShdw>
              </a:effectLst>
              <a:cs typeface="B Homa" panose="00000400000000000000" pitchFamily="2" charset="-78"/>
            </a:endParaRPr>
          </a:p>
          <a:p>
            <a:endParaRPr lang="fa-IR" dirty="0"/>
          </a:p>
        </p:txBody>
      </p:sp>
    </p:spTree>
    <p:extLst>
      <p:ext uri="{BB962C8B-B14F-4D97-AF65-F5344CB8AC3E}">
        <p14:creationId xmlns:p14="http://schemas.microsoft.com/office/powerpoint/2010/main" val="8652885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6EA03B34-667E-474F-BFBE-7E5C4E580EB1}"/>
              </a:ext>
            </a:extLst>
          </p:cNvPr>
          <p:cNvSpPr>
            <a:spLocks noGrp="1"/>
          </p:cNvSpPr>
          <p:nvPr>
            <p:ph type="subTitle" idx="1"/>
          </p:nvPr>
        </p:nvSpPr>
        <p:spPr>
          <a:xfrm>
            <a:off x="690880" y="1341120"/>
            <a:ext cx="11338560" cy="5262880"/>
          </a:xfrm>
        </p:spPr>
        <p:txBody>
          <a:bodyPr>
            <a:noAutofit/>
          </a:bodyPr>
          <a:lstStyle/>
          <a:p>
            <a:pPr algn="just" rtl="1"/>
            <a:r>
              <a:rPr lang="fa-IR" sz="2800" dirty="0">
                <a:solidFill>
                  <a:schemeClr val="tx1"/>
                </a:solidFill>
                <a:latin typeface="Dubai" panose="020B0503030403030204" pitchFamily="34" charset="-78"/>
                <a:cs typeface="B Homa" panose="00000400000000000000" pitchFamily="2" charset="-78"/>
              </a:rPr>
              <a:t>رابطه معلم با شاگرد بسیار تأثیرگذار است. این رابطه اگر بر مبنای اصول صحیح بر قرار شود، ماندگار، صمیمانه و اثر بخش خواهد بود. معلم خوب باید قدرت برقراری یک ارتباط عاطفی مناسب با توجه به شخصیت دانش آموز را داشته باشد. </a:t>
            </a:r>
          </a:p>
          <a:p>
            <a:pPr algn="just" rtl="1"/>
            <a:r>
              <a:rPr lang="fa-IR" sz="2800" dirty="0">
                <a:latin typeface="Dubai" panose="020B0503030403030204" pitchFamily="34" charset="-78"/>
                <a:cs typeface="B Homa" panose="00000400000000000000" pitchFamily="2" charset="-78"/>
              </a:rPr>
              <a:t>مشکل برقراری ارتباط مشکلی است که اکثر معلمان با دانش آموزان خود دارند و از اکثر همکارانم بارها شنیده ام که نمی توانند با دانش آموز خود یک ارتباط صحیح و صمیمی برقرار کنند.</a:t>
            </a:r>
          </a:p>
          <a:p>
            <a:pPr algn="just" rtl="1"/>
            <a:r>
              <a:rPr lang="fa-IR" sz="2800" dirty="0">
                <a:latin typeface="Dubai" panose="020B0503030403030204" pitchFamily="34" charset="-78"/>
                <a:cs typeface="B Homa" panose="00000400000000000000" pitchFamily="2" charset="-78"/>
              </a:rPr>
              <a:t> مهمترین مهارت در زمان تدریس، برقراری یک ارتباط صحیح با همه ی دانش آموزان است و این مقوله باید در طرح درس سالانه ذکر گردد تا از همان ابتدا به فکر ارتباط صحیح با دانش آموزتان بود.اگر این رابطه به خوبی برقرار شود اکثر هدف های آموزشی با کیفیت و پویای بیشتری تحقق می یابند.</a:t>
            </a:r>
            <a:endParaRPr lang="en-US" sz="2800" dirty="0">
              <a:solidFill>
                <a:schemeClr val="tx1"/>
              </a:solidFill>
              <a:latin typeface="Dubai" panose="020B0503030403030204" pitchFamily="34" charset="-78"/>
              <a:cs typeface="B Homa" panose="00000400000000000000" pitchFamily="2" charset="-78"/>
            </a:endParaRPr>
          </a:p>
        </p:txBody>
      </p:sp>
      <p:sp>
        <p:nvSpPr>
          <p:cNvPr id="4" name="Rectangle 3">
            <a:extLst>
              <a:ext uri="{FF2B5EF4-FFF2-40B4-BE49-F238E27FC236}">
                <a16:creationId xmlns:a16="http://schemas.microsoft.com/office/drawing/2014/main" xmlns="" id="{694AB911-AE63-4051-B378-9007F0272EDE}"/>
              </a:ext>
            </a:extLst>
          </p:cNvPr>
          <p:cNvSpPr/>
          <p:nvPr/>
        </p:nvSpPr>
        <p:spPr>
          <a:xfrm>
            <a:off x="2499360" y="229436"/>
            <a:ext cx="8067040" cy="707886"/>
          </a:xfrm>
          <a:prstGeom prst="rect">
            <a:avLst/>
          </a:prstGeom>
          <a:noFill/>
        </p:spPr>
        <p:txBody>
          <a:bodyPr wrap="square" lIns="91440" tIns="45720" rIns="91440" bIns="45720">
            <a:spAutoFit/>
          </a:bodyPr>
          <a:lstStyle/>
          <a:p>
            <a:pPr algn="ctr"/>
            <a:r>
              <a:rPr lang="fa-IR" sz="4000" b="1" cap="none" spc="0" dirty="0">
                <a:ln w="22225">
                  <a:solidFill>
                    <a:schemeClr val="accent2"/>
                  </a:solidFill>
                  <a:prstDash val="solid"/>
                </a:ln>
                <a:solidFill>
                  <a:schemeClr val="accent2">
                    <a:lumMod val="40000"/>
                    <a:lumOff val="60000"/>
                  </a:schemeClr>
                </a:solidFill>
                <a:effectLst/>
                <a:cs typeface="B Homa" panose="00000400000000000000" pitchFamily="2" charset="-78"/>
              </a:rPr>
              <a:t>ارتباط معلم با دانش آموزان</a:t>
            </a:r>
            <a:endParaRPr lang="en-US" sz="4000" b="1" cap="none" spc="0" dirty="0">
              <a:ln w="22225">
                <a:solidFill>
                  <a:schemeClr val="accent2"/>
                </a:solidFill>
                <a:prstDash val="solid"/>
              </a:ln>
              <a:solidFill>
                <a:schemeClr val="accent2">
                  <a:lumMod val="40000"/>
                  <a:lumOff val="60000"/>
                </a:schemeClr>
              </a:solidFill>
              <a:effectLst/>
              <a:cs typeface="B Homa" panose="00000400000000000000" pitchFamily="2" charset="-78"/>
            </a:endParaRPr>
          </a:p>
        </p:txBody>
      </p:sp>
    </p:spTree>
    <p:extLst>
      <p:ext uri="{BB962C8B-B14F-4D97-AF65-F5344CB8AC3E}">
        <p14:creationId xmlns:p14="http://schemas.microsoft.com/office/powerpoint/2010/main" val="4244406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8E3161A0-0711-4CDF-8BB4-9CE82CA72A7B}"/>
              </a:ext>
            </a:extLst>
          </p:cNvPr>
          <p:cNvSpPr>
            <a:spLocks noGrp="1"/>
          </p:cNvSpPr>
          <p:nvPr>
            <p:ph type="subTitle" idx="1"/>
          </p:nvPr>
        </p:nvSpPr>
        <p:spPr>
          <a:xfrm>
            <a:off x="399940" y="0"/>
            <a:ext cx="11792059" cy="6857999"/>
          </a:xfrm>
        </p:spPr>
        <p:txBody>
          <a:bodyPr>
            <a:normAutofit/>
          </a:bodyPr>
          <a:lstStyle/>
          <a:p>
            <a:pPr algn="justLow" rtl="1"/>
            <a:r>
              <a:rPr lang="fa-IR" sz="3200" b="1" dirty="0">
                <a:solidFill>
                  <a:schemeClr val="accent2">
                    <a:lumMod val="75000"/>
                  </a:schemeClr>
                </a:solidFill>
                <a:latin typeface="Dubai" panose="020B0503030403030204" pitchFamily="34" charset="-78"/>
                <a:cs typeface="B Homa" panose="00000400000000000000" pitchFamily="2" charset="-78"/>
              </a:rPr>
              <a:t>برخی از راهکارهای برقراری ارتباط صحیح بین معلم و شاگرد عبارتند از :</a:t>
            </a:r>
          </a:p>
          <a:p>
            <a:pPr algn="justLow" rtl="1"/>
            <a:endParaRPr lang="fa-IR" dirty="0">
              <a:latin typeface="Dubai" panose="020B0503030403030204" pitchFamily="34" charset="-78"/>
              <a:cs typeface="Dubai" panose="020B0503030403030204" pitchFamily="34" charset="-78"/>
            </a:endParaRPr>
          </a:p>
          <a:p>
            <a:pPr algn="justLow" rtl="1"/>
            <a:r>
              <a:rPr lang="fa-IR" sz="3200" dirty="0">
                <a:latin typeface="Dubai" panose="020B0503030403030204" pitchFamily="34" charset="-78"/>
                <a:cs typeface="B Homa" panose="00000400000000000000" pitchFamily="2" charset="-78"/>
              </a:rPr>
              <a:t>1. لطفا اشتباه دانش آموزان خود را بزرگ نکنید. </a:t>
            </a:r>
          </a:p>
          <a:p>
            <a:pPr algn="justLow" rtl="1"/>
            <a:r>
              <a:rPr lang="fa-IR" sz="3200" dirty="0">
                <a:latin typeface="Dubai" panose="020B0503030403030204" pitchFamily="34" charset="-78"/>
                <a:cs typeface="B Homa" panose="00000400000000000000" pitchFamily="2" charset="-78"/>
              </a:rPr>
              <a:t>2. همیشه با همه ی دانش آموزان تان احوال پرسی کنید و حتی در مورد مشکلات شان از آنها سوال کنید. </a:t>
            </a:r>
          </a:p>
          <a:p>
            <a:pPr algn="justLow" rtl="1"/>
            <a:r>
              <a:rPr lang="fa-IR" sz="3200" dirty="0">
                <a:latin typeface="Dubai" panose="020B0503030403030204" pitchFamily="34" charset="-78"/>
                <a:cs typeface="B Homa" panose="00000400000000000000" pitchFamily="2" charset="-78"/>
              </a:rPr>
              <a:t>3. به نظریات و سخنان دانش آموزان تان چه در هنگام تدریس و چه در هنگام غیر تدریس خوب گوش دهید. </a:t>
            </a:r>
          </a:p>
          <a:p>
            <a:pPr algn="justLow" rtl="1"/>
            <a:r>
              <a:rPr lang="fa-IR" sz="3200" dirty="0">
                <a:latin typeface="Dubai" panose="020B0503030403030204" pitchFamily="34" charset="-78"/>
                <a:cs typeface="B Homa" panose="00000400000000000000" pitchFamily="2" charset="-78"/>
              </a:rPr>
              <a:t>4. هیچ گاه در کلاس و مدرسه به یک نفر توجه و اهمیت خاصی نشان ندهید.</a:t>
            </a:r>
          </a:p>
          <a:p>
            <a:pPr algn="justLow" rtl="1"/>
            <a:r>
              <a:rPr lang="fa-IR" sz="3200" dirty="0">
                <a:latin typeface="Dubai" panose="020B0503030403030204" pitchFamily="34" charset="-78"/>
                <a:cs typeface="B Homa" panose="00000400000000000000" pitchFamily="2" charset="-78"/>
              </a:rPr>
              <a:t>5. به دانش آموزان تان مانند یک برادر یا خواهر کوچکتر احترام بگذارید.</a:t>
            </a:r>
          </a:p>
          <a:p>
            <a:pPr algn="justLow" rtl="1"/>
            <a:r>
              <a:rPr lang="fa-IR" sz="3200" dirty="0">
                <a:latin typeface="Dubai" panose="020B0503030403030204" pitchFamily="34" charset="-78"/>
                <a:cs typeface="B Homa" panose="00000400000000000000" pitchFamily="2" charset="-78"/>
              </a:rPr>
              <a:t>6. به تک تک دانش آموزان تان مسئولیت بدهید. </a:t>
            </a:r>
          </a:p>
        </p:txBody>
      </p:sp>
      <p:pic>
        <p:nvPicPr>
          <p:cNvPr id="5" name="Picture 4">
            <a:extLst>
              <a:ext uri="{FF2B5EF4-FFF2-40B4-BE49-F238E27FC236}">
                <a16:creationId xmlns:a16="http://schemas.microsoft.com/office/drawing/2014/main" xmlns="" id="{DA45D97B-D63C-41C9-9F48-D8EDC8C7FA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9940" y="5262880"/>
            <a:ext cx="3057110" cy="1595120"/>
          </a:xfrm>
          <a:prstGeom prst="rect">
            <a:avLst/>
          </a:prstGeom>
        </p:spPr>
      </p:pic>
    </p:spTree>
    <p:extLst>
      <p:ext uri="{BB962C8B-B14F-4D97-AF65-F5344CB8AC3E}">
        <p14:creationId xmlns:p14="http://schemas.microsoft.com/office/powerpoint/2010/main" val="1798938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BAB20113-534D-4868-A011-DEBE9719B93A}"/>
              </a:ext>
            </a:extLst>
          </p:cNvPr>
          <p:cNvSpPr>
            <a:spLocks noGrp="1"/>
          </p:cNvSpPr>
          <p:nvPr>
            <p:ph type="subTitle" idx="1"/>
          </p:nvPr>
        </p:nvSpPr>
        <p:spPr>
          <a:xfrm>
            <a:off x="1129349" y="0"/>
            <a:ext cx="10920411" cy="6685279"/>
          </a:xfrm>
        </p:spPr>
        <p:txBody>
          <a:bodyPr>
            <a:noAutofit/>
          </a:bodyPr>
          <a:lstStyle/>
          <a:p>
            <a:pPr algn="justLow" rtl="1"/>
            <a:r>
              <a:rPr lang="fa-IR" sz="3200" dirty="0">
                <a:latin typeface="Dubai" panose="020B0503030403030204" pitchFamily="34" charset="-78"/>
                <a:cs typeface="B Homa" panose="00000400000000000000" pitchFamily="2" charset="-78"/>
              </a:rPr>
              <a:t>7. جای مناسب در کلاس برای خود انتخاب کنید و با همه ی دانش آموزان در تعامل و رفت آمد باشید.</a:t>
            </a:r>
          </a:p>
          <a:p>
            <a:pPr algn="justLow" rtl="1"/>
            <a:r>
              <a:rPr lang="fa-IR" sz="3200" dirty="0">
                <a:latin typeface="Dubai" panose="020B0503030403030204" pitchFamily="34" charset="-78"/>
                <a:cs typeface="B Homa" panose="00000400000000000000" pitchFamily="2" charset="-78"/>
              </a:rPr>
              <a:t>8. فضای کلاس درس تان را جذاب کنید و از آثار تک تک دانش آموزان در کلاس درس استفاده کنید.</a:t>
            </a:r>
          </a:p>
          <a:p>
            <a:pPr algn="justLow" rtl="1"/>
            <a:r>
              <a:rPr lang="fa-IR" sz="3200" dirty="0">
                <a:latin typeface="Dubai" panose="020B0503030403030204" pitchFamily="34" charset="-78"/>
                <a:cs typeface="B Homa" panose="00000400000000000000" pitchFamily="2" charset="-78"/>
              </a:rPr>
              <a:t>9. با دانش آموزان خود همدلی کنید. </a:t>
            </a:r>
          </a:p>
          <a:p>
            <a:pPr algn="justLow" rtl="1"/>
            <a:r>
              <a:rPr lang="fa-IR" sz="3200" dirty="0">
                <a:latin typeface="Dubai" panose="020B0503030403030204" pitchFamily="34" charset="-78"/>
                <a:cs typeface="B Homa" panose="00000400000000000000" pitchFamily="2" charset="-78"/>
              </a:rPr>
              <a:t>10. اگر دانش آموزتان کار اشتباهی انجام داده است او را مستقیما مورد موعظه قرار ندهید.</a:t>
            </a:r>
          </a:p>
          <a:p>
            <a:pPr algn="justLow" rtl="1"/>
            <a:r>
              <a:rPr lang="fa-IR" sz="3200" dirty="0">
                <a:latin typeface="Dubai" panose="020B0503030403030204" pitchFamily="34" charset="-78"/>
                <a:cs typeface="B Homa" panose="00000400000000000000" pitchFamily="2" charset="-78"/>
              </a:rPr>
              <a:t>11. خواهشا در کلاس درس از مقررات خشک و بی روح که باعث خستگی دانش آموز می شود استفاده نکنید.</a:t>
            </a:r>
          </a:p>
          <a:p>
            <a:pPr algn="justLow" rtl="1"/>
            <a:r>
              <a:rPr lang="fa-IR" sz="3200" dirty="0">
                <a:latin typeface="Dubai" panose="020B0503030403030204" pitchFamily="34" charset="-78"/>
                <a:cs typeface="B Homa" panose="00000400000000000000" pitchFamily="2" charset="-78"/>
              </a:rPr>
              <a:t>12. هیچ گاه، هیچ زمانی،هیچ وقتی از تنبیه بدنی در کلاس درس استفاده نکنید.</a:t>
            </a:r>
          </a:p>
          <a:p>
            <a:pPr algn="justLow" rtl="1"/>
            <a:r>
              <a:rPr lang="fa-IR" sz="3200" dirty="0">
                <a:latin typeface="Dubai" panose="020B0503030403030204" pitchFamily="34" charset="-78"/>
                <a:cs typeface="B Homa" panose="00000400000000000000" pitchFamily="2" charset="-78"/>
              </a:rPr>
              <a:t>13. همیشه با لبخند وارد مدرسه و کلاس بشوید با لبخند در مدرسه و کلاس بمانید و با لبخند مدرسه و کلاس را ترک کنید.</a:t>
            </a:r>
            <a:endParaRPr lang="en-US" sz="3200" dirty="0">
              <a:latin typeface="Dubai" panose="020B0503030403030204" pitchFamily="34" charset="-78"/>
              <a:cs typeface="B Homa" panose="00000400000000000000" pitchFamily="2" charset="-78"/>
            </a:endParaRPr>
          </a:p>
        </p:txBody>
      </p:sp>
    </p:spTree>
    <p:extLst>
      <p:ext uri="{BB962C8B-B14F-4D97-AF65-F5344CB8AC3E}">
        <p14:creationId xmlns:p14="http://schemas.microsoft.com/office/powerpoint/2010/main" val="21690718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2D6233AC-9DCA-43A7-87A0-46FB42FBC04B}"/>
              </a:ext>
            </a:extLst>
          </p:cNvPr>
          <p:cNvSpPr>
            <a:spLocks noGrp="1"/>
          </p:cNvSpPr>
          <p:nvPr>
            <p:ph type="subTitle" idx="1"/>
          </p:nvPr>
        </p:nvSpPr>
        <p:spPr>
          <a:xfrm>
            <a:off x="690880" y="1117601"/>
            <a:ext cx="11501120" cy="5588000"/>
          </a:xfrm>
        </p:spPr>
        <p:txBody>
          <a:bodyPr>
            <a:normAutofit/>
          </a:bodyPr>
          <a:lstStyle/>
          <a:p>
            <a:pPr algn="just" rtl="1"/>
            <a:r>
              <a:rPr lang="fa-IR" dirty="0">
                <a:latin typeface="Dubai" panose="020B0503030403030204" pitchFamily="34" charset="-78"/>
                <a:cs typeface="Dubai" panose="020B0503030403030204" pitchFamily="34" charset="-78"/>
              </a:rPr>
              <a:t> </a:t>
            </a:r>
            <a:r>
              <a:rPr lang="fa-IR" sz="2800" dirty="0">
                <a:latin typeface="Dubai" panose="020B0503030403030204" pitchFamily="34" charset="-78"/>
                <a:cs typeface="B Homa" panose="00000400000000000000" pitchFamily="2" charset="-78"/>
              </a:rPr>
              <a:t>معلمین رکن اساسی تعلیم و تربیت هستند. برقراری روابط حسنه و جلب نظر و رضایت آن ها یکی از اساسی ترین کارهای مدیر آموزشگاه می باشد.</a:t>
            </a:r>
          </a:p>
          <a:p>
            <a:pPr algn="just" rtl="1"/>
            <a:r>
              <a:rPr lang="fa-IR" sz="2800" dirty="0">
                <a:latin typeface="Dubai" panose="020B0503030403030204" pitchFamily="34" charset="-78"/>
                <a:cs typeface="B Homa" panose="00000400000000000000" pitchFamily="2" charset="-78"/>
              </a:rPr>
              <a:t> اگر مدیری قادر باشد که با بر آوردن نیازهای معلمین و کادر مدرسه، برقرار کردن شرایط مناسب رشد و به وجود آوردن جوی انسانی و عاطفی، همه معلمین و کادر مدرسه احساس خوشحالی و رضایت خاطر کنند، تقریباً باید گفت که این مدیر قسمت اعظم وظایف مدیریتی خود را به انجام رسانیده است. </a:t>
            </a:r>
          </a:p>
          <a:p>
            <a:pPr algn="just" rtl="1"/>
            <a:r>
              <a:rPr lang="fa-IR" sz="2800" dirty="0">
                <a:latin typeface="Dubai" panose="020B0503030403030204" pitchFamily="34" charset="-78"/>
                <a:cs typeface="B Homa" panose="00000400000000000000" pitchFamily="2" charset="-78"/>
              </a:rPr>
              <a:t>آنچه تحت عنوان رابطه حسنه با معلمین مطرح می شود، پدید آوردن تمام زمینه ها و شرایط لازم برای ایجاد روحیه ، علاقمندی به کار و انگیزش و رضایت آن ها در محیط کارشان در جهت تحقق اهداف آموزش و پرورش است. کیمبل وایلز اساسی ترین راه های عملی را به مدیران برای به وجود آوردن جو رضایت بخش عاطفی با برقراری روابط حسنه با معلمین پیشنهاد می کند.</a:t>
            </a:r>
            <a:endParaRPr lang="en-US" sz="2800" dirty="0">
              <a:latin typeface="Dubai" panose="020B0503030403030204" pitchFamily="34" charset="-78"/>
              <a:cs typeface="B Homa" panose="00000400000000000000" pitchFamily="2" charset="-78"/>
            </a:endParaRPr>
          </a:p>
        </p:txBody>
      </p:sp>
      <p:sp>
        <p:nvSpPr>
          <p:cNvPr id="4" name="Rectangle 3">
            <a:extLst>
              <a:ext uri="{FF2B5EF4-FFF2-40B4-BE49-F238E27FC236}">
                <a16:creationId xmlns:a16="http://schemas.microsoft.com/office/drawing/2014/main" xmlns="" id="{08DD93CE-13C2-4A24-9D8F-D78BF61A08C7}"/>
              </a:ext>
            </a:extLst>
          </p:cNvPr>
          <p:cNvSpPr/>
          <p:nvPr/>
        </p:nvSpPr>
        <p:spPr>
          <a:xfrm>
            <a:off x="2123318" y="160525"/>
            <a:ext cx="7904729" cy="707886"/>
          </a:xfrm>
          <a:prstGeom prst="rect">
            <a:avLst/>
          </a:prstGeom>
          <a:noFill/>
        </p:spPr>
        <p:txBody>
          <a:bodyPr wrap="none" lIns="91440" tIns="45720" rIns="91440" bIns="45720">
            <a:spAutoFit/>
          </a:bodyPr>
          <a:lstStyle/>
          <a:p>
            <a:pPr algn="ctr"/>
            <a:r>
              <a:rPr lang="fa-IR" sz="4000" b="1" cap="none" spc="0" dirty="0">
                <a:ln w="22225">
                  <a:solidFill>
                    <a:schemeClr val="accent2"/>
                  </a:solidFill>
                  <a:prstDash val="solid"/>
                </a:ln>
                <a:solidFill>
                  <a:schemeClr val="accent2">
                    <a:lumMod val="40000"/>
                    <a:lumOff val="60000"/>
                  </a:schemeClr>
                </a:solidFill>
                <a:effectLst/>
                <a:cs typeface="B Homa" panose="00000400000000000000" pitchFamily="2" charset="-78"/>
              </a:rPr>
              <a:t>ارتباط مدیر مدرسه با معلمین و کادر مدرسه</a:t>
            </a:r>
            <a:endParaRPr lang="en-US" sz="4000" b="1" cap="none" spc="0" dirty="0">
              <a:ln w="22225">
                <a:solidFill>
                  <a:schemeClr val="accent2"/>
                </a:solidFill>
                <a:prstDash val="solid"/>
              </a:ln>
              <a:solidFill>
                <a:schemeClr val="accent2">
                  <a:lumMod val="40000"/>
                  <a:lumOff val="60000"/>
                </a:schemeClr>
              </a:solidFill>
              <a:effectLst/>
              <a:cs typeface="B Homa" panose="00000400000000000000" pitchFamily="2" charset="-78"/>
            </a:endParaRPr>
          </a:p>
        </p:txBody>
      </p:sp>
    </p:spTree>
    <p:extLst>
      <p:ext uri="{BB962C8B-B14F-4D97-AF65-F5344CB8AC3E}">
        <p14:creationId xmlns:p14="http://schemas.microsoft.com/office/powerpoint/2010/main" val="231315828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7999B423-9E80-4722-8105-AE89C3D09BBC}"/>
              </a:ext>
            </a:extLst>
          </p:cNvPr>
          <p:cNvSpPr>
            <a:spLocks noGrp="1"/>
          </p:cNvSpPr>
          <p:nvPr>
            <p:ph type="subTitle" idx="1"/>
          </p:nvPr>
        </p:nvSpPr>
        <p:spPr>
          <a:xfrm>
            <a:off x="675862" y="422744"/>
            <a:ext cx="11051253" cy="6012512"/>
          </a:xfrm>
        </p:spPr>
        <p:txBody>
          <a:bodyPr>
            <a:normAutofit/>
          </a:bodyPr>
          <a:lstStyle/>
          <a:p>
            <a:pPr algn="just" rtl="1"/>
            <a:r>
              <a:rPr lang="fa-IR" b="1" dirty="0">
                <a:solidFill>
                  <a:schemeClr val="accent2">
                    <a:lumMod val="75000"/>
                  </a:schemeClr>
                </a:solidFill>
                <a:cs typeface="B Homa" panose="00000400000000000000" pitchFamily="2" charset="-78"/>
              </a:rPr>
              <a:t>مقدمه</a:t>
            </a:r>
          </a:p>
          <a:p>
            <a:pPr algn="just" rtl="1"/>
            <a:r>
              <a:rPr lang="fa-IR" dirty="0">
                <a:latin typeface="Dubai" panose="020B0503030403030204" pitchFamily="34" charset="-78"/>
                <a:cs typeface="B Homa" panose="00000400000000000000" pitchFamily="2" charset="-78"/>
              </a:rPr>
              <a:t>فقدان آگاهي از مهارت برقراري ارتباط باعث مي شود كه انسانها در موقعيت هاي مختلف زندگيشان با مشكلات عديدي اي مواجه شوند چنانكه عدهاي از صاحب نظران معتقدند تمامي مشكلات جهاني ناشي از ناتواني انسان ها در برقراري ارتباط با يك ديگر است . ارتباطات حلقه اي حياتي در زنجيره فعاليت هاي سازماني و روابط انساني است ،درجه هماهنگي توانايي  بهره وري  از توانمندي ها و تخصّص اعضاء تا حدود زيادي متاخر از كيفيت فرايند ارتباطات  است . ارتباطات انتقال دهنده احساسات  ،  حقايق ، ايده ها ، اطلاعات و ارزشهاست .</a:t>
            </a:r>
          </a:p>
          <a:p>
            <a:pPr algn="just" rtl="1"/>
            <a:r>
              <a:rPr lang="fa-IR" dirty="0">
                <a:latin typeface="Dubai" panose="020B0503030403030204" pitchFamily="34" charset="-78"/>
                <a:cs typeface="B Homa" panose="00000400000000000000" pitchFamily="2" charset="-78"/>
              </a:rPr>
              <a:t> امروز جهاني كه ما در آن زندگي مي كنيم را جهان ارتباطات نهاده اند . و در اين جهان ، زندگي ما كاملاً   از سازمان هاي مختلف متأثر است و سازمان ها بويژه بدون ارطباطات انساني نمي توانند به فعاليتها شان  تداوم ببخشند بطوريكه مي توان گفت بدون ارتباطات سازمان نمي توان وجود داشته باشد.</a:t>
            </a:r>
          </a:p>
          <a:p>
            <a:pPr algn="just" rtl="1"/>
            <a:r>
              <a:rPr lang="fa-IR" dirty="0">
                <a:latin typeface="Dubai" panose="020B0503030403030204" pitchFamily="34" charset="-78"/>
                <a:cs typeface="B Homa" panose="00000400000000000000" pitchFamily="2" charset="-78"/>
              </a:rPr>
              <a:t>پديده ارتباطات در فعاليت هاي آموزشي  و پرورشي از اهميت ويژهاي برخوردار است چرا كه كلاس درس محل ارتباط فكري بين  دو قطب  اصلي معلم (مربي ، مدير و . . . ) و فراگيران مي باشد و اين مهم مستلزم  برقراري رابطهي انساني مبني بر تفاهم و هماهنگي بين فعاليت هاي تربيتي مربي ، معلم و يا مدير و فعاليت ها ي يادگيري فراگيران خواهد بود و اين امر بويژه در راستاي تحقق امر تربيت با محور قرار گرفتن  فراگیر و اداره سازمانهای آموزشی مبتني بر سياست مدرسه و آموزشگاه محوري اهميتي  دو چندان مي يابد </a:t>
            </a:r>
            <a:r>
              <a:rPr lang="fa-IR" dirty="0" smtClean="0">
                <a:latin typeface="Dubai" panose="020B0503030403030204" pitchFamily="34" charset="-78"/>
                <a:cs typeface="B Homa" panose="00000400000000000000" pitchFamily="2" charset="-78"/>
              </a:rPr>
              <a:t>.</a:t>
            </a:r>
            <a:endParaRPr lang="en-US" dirty="0">
              <a:latin typeface="Dubai" panose="020B0503030403030204" pitchFamily="34" charset="-78"/>
              <a:cs typeface="Dubai" panose="020B0503030403030204" pitchFamily="34" charset="-78"/>
            </a:endParaRPr>
          </a:p>
        </p:txBody>
      </p:sp>
    </p:spTree>
    <p:extLst>
      <p:ext uri="{BB962C8B-B14F-4D97-AF65-F5344CB8AC3E}">
        <p14:creationId xmlns:p14="http://schemas.microsoft.com/office/powerpoint/2010/main" val="7024515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B60F1AA9-EF7B-48C0-AB4F-9AED182692D7}"/>
              </a:ext>
            </a:extLst>
          </p:cNvPr>
          <p:cNvSpPr>
            <a:spLocks noGrp="1"/>
          </p:cNvSpPr>
          <p:nvPr>
            <p:ph type="subTitle" idx="1"/>
          </p:nvPr>
        </p:nvSpPr>
        <p:spPr>
          <a:xfrm>
            <a:off x="731520" y="1259840"/>
            <a:ext cx="11054079" cy="5425440"/>
          </a:xfrm>
        </p:spPr>
        <p:txBody>
          <a:bodyPr>
            <a:noAutofit/>
          </a:bodyPr>
          <a:lstStyle/>
          <a:p>
            <a:pPr algn="just" rtl="1"/>
            <a:r>
              <a:rPr lang="fa-IR" sz="3600" dirty="0">
                <a:latin typeface="Dubai" panose="020B0503030403030204" pitchFamily="34" charset="-78"/>
                <a:cs typeface="B Homa" panose="00000400000000000000" pitchFamily="2" charset="-78"/>
              </a:rPr>
              <a:t>معاونین مدرسه به دلیل اقتضای شغلی بیشترین ارتباط را با دانش آموزان دارند به دلیل تاثیر زیاد برخورد ورفتار معاونین با دانش آموزان این امر (برخورد با دانش آموزان)از اهمیت ویژه ای برخوردار می باشد .</a:t>
            </a:r>
          </a:p>
          <a:p>
            <a:pPr algn="just" rtl="1"/>
            <a:r>
              <a:rPr lang="fa-IR" sz="3600" dirty="0">
                <a:latin typeface="Dubai" panose="020B0503030403030204" pitchFamily="34" charset="-78"/>
                <a:cs typeface="B Homa" panose="00000400000000000000" pitchFamily="2" charset="-78"/>
              </a:rPr>
              <a:t>بی شک همه ی معاونین بر این نکته واقف هستند که تاکید بر برقراری ارتباط درست دوستانه می تواند انگیزه ی تحصیل وزمینه ی رشد وشکوفایی استعداد ها را در دانش آموزان تقویت کند بنابراین باید تلاش کرد با ایجاد نظم وانضباط مدرسه را به محیطی امن وآرام برا ی تحصیل سوق داد.</a:t>
            </a:r>
            <a:endParaRPr lang="en-US" sz="3600" dirty="0">
              <a:latin typeface="Dubai" panose="020B0503030403030204" pitchFamily="34" charset="-78"/>
              <a:cs typeface="B Homa" panose="00000400000000000000" pitchFamily="2" charset="-78"/>
            </a:endParaRPr>
          </a:p>
        </p:txBody>
      </p:sp>
      <p:sp>
        <p:nvSpPr>
          <p:cNvPr id="5" name="Rectangle 4">
            <a:extLst>
              <a:ext uri="{FF2B5EF4-FFF2-40B4-BE49-F238E27FC236}">
                <a16:creationId xmlns:a16="http://schemas.microsoft.com/office/drawing/2014/main" xmlns="" id="{8753118B-CA94-4B7F-AAF9-362AC5C84D28}"/>
              </a:ext>
            </a:extLst>
          </p:cNvPr>
          <p:cNvSpPr/>
          <p:nvPr/>
        </p:nvSpPr>
        <p:spPr>
          <a:xfrm>
            <a:off x="1457739" y="343405"/>
            <a:ext cx="9169621" cy="707886"/>
          </a:xfrm>
          <a:prstGeom prst="rect">
            <a:avLst/>
          </a:prstGeom>
          <a:noFill/>
        </p:spPr>
        <p:txBody>
          <a:bodyPr wrap="square" lIns="91440" tIns="45720" rIns="91440" bIns="45720">
            <a:spAutoFit/>
          </a:bodyPr>
          <a:lstStyle/>
          <a:p>
            <a:pPr algn="ctr"/>
            <a:r>
              <a:rPr lang="fa-IR" sz="4000" b="1" cap="none" spc="0" dirty="0">
                <a:ln w="22225">
                  <a:solidFill>
                    <a:schemeClr val="accent2"/>
                  </a:solidFill>
                  <a:prstDash val="solid"/>
                </a:ln>
                <a:solidFill>
                  <a:schemeClr val="accent2">
                    <a:lumMod val="40000"/>
                    <a:lumOff val="60000"/>
                  </a:schemeClr>
                </a:solidFill>
                <a:effectLst/>
                <a:cs typeface="B Homa" panose="00000400000000000000" pitchFamily="2" charset="-78"/>
              </a:rPr>
              <a:t>ارتباط معاون مدرسه با دانش آموزان</a:t>
            </a:r>
            <a:endParaRPr lang="en-US" sz="4000" b="1" cap="none" spc="0" dirty="0">
              <a:ln w="22225">
                <a:solidFill>
                  <a:schemeClr val="accent2"/>
                </a:solidFill>
                <a:prstDash val="solid"/>
              </a:ln>
              <a:solidFill>
                <a:schemeClr val="accent2">
                  <a:lumMod val="40000"/>
                  <a:lumOff val="60000"/>
                </a:schemeClr>
              </a:solidFill>
              <a:effectLst/>
              <a:cs typeface="B Homa" panose="00000400000000000000" pitchFamily="2" charset="-78"/>
            </a:endParaRPr>
          </a:p>
        </p:txBody>
      </p:sp>
    </p:spTree>
    <p:extLst>
      <p:ext uri="{BB962C8B-B14F-4D97-AF65-F5344CB8AC3E}">
        <p14:creationId xmlns:p14="http://schemas.microsoft.com/office/powerpoint/2010/main" val="1366627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AE7024F1-2FC7-4225-B717-CB8D318571AF}"/>
              </a:ext>
            </a:extLst>
          </p:cNvPr>
          <p:cNvSpPr>
            <a:spLocks noGrp="1"/>
          </p:cNvSpPr>
          <p:nvPr>
            <p:ph type="subTitle" idx="1"/>
          </p:nvPr>
        </p:nvSpPr>
        <p:spPr>
          <a:xfrm>
            <a:off x="568960" y="142240"/>
            <a:ext cx="11480799" cy="6715760"/>
          </a:xfrm>
        </p:spPr>
        <p:txBody>
          <a:bodyPr>
            <a:normAutofit fontScale="77500" lnSpcReduction="20000"/>
          </a:bodyPr>
          <a:lstStyle/>
          <a:p>
            <a:pPr algn="just" rtl="1">
              <a:lnSpc>
                <a:spcPct val="120000"/>
              </a:lnSpc>
            </a:pPr>
            <a:endParaRPr lang="en-US" sz="2800" b="1" dirty="0" smtClean="0">
              <a:solidFill>
                <a:schemeClr val="accent2">
                  <a:lumMod val="75000"/>
                </a:schemeClr>
              </a:solidFill>
              <a:latin typeface="Dubai" panose="020B0503030403030204" pitchFamily="34" charset="-78"/>
              <a:cs typeface="B Homa" panose="00000400000000000000" pitchFamily="2" charset="-78"/>
            </a:endParaRPr>
          </a:p>
          <a:p>
            <a:pPr algn="just" rtl="1">
              <a:lnSpc>
                <a:spcPct val="120000"/>
              </a:lnSpc>
            </a:pPr>
            <a:r>
              <a:rPr lang="fa-IR" sz="2800" b="1" dirty="0" smtClean="0">
                <a:solidFill>
                  <a:srgbClr val="FF0000"/>
                </a:solidFill>
                <a:latin typeface="Dubai" panose="020B0503030403030204" pitchFamily="34" charset="-78"/>
                <a:cs typeface="B Homa" panose="00000400000000000000" pitchFamily="2" charset="-78"/>
              </a:rPr>
              <a:t>برخی </a:t>
            </a:r>
            <a:r>
              <a:rPr lang="fa-IR" sz="2800" b="1" dirty="0">
                <a:solidFill>
                  <a:srgbClr val="FF0000"/>
                </a:solidFill>
                <a:latin typeface="Dubai" panose="020B0503030403030204" pitchFamily="34" charset="-78"/>
                <a:cs typeface="B Homa" panose="00000400000000000000" pitchFamily="2" charset="-78"/>
              </a:rPr>
              <a:t>اصول ومعیارهای مناسب در برخورد معاون با دانش آموزان به شرح ذیل بیان می شود:</a:t>
            </a:r>
          </a:p>
          <a:p>
            <a:pPr algn="just" rtl="1">
              <a:lnSpc>
                <a:spcPct val="120000"/>
              </a:lnSpc>
            </a:pPr>
            <a:endParaRPr lang="fa-IR" sz="2400" b="1" dirty="0">
              <a:solidFill>
                <a:schemeClr val="accent2">
                  <a:lumMod val="75000"/>
                </a:schemeClr>
              </a:solidFill>
              <a:effectLst>
                <a:outerShdw blurRad="38100" dist="38100" dir="2700000" algn="tl">
                  <a:srgbClr val="000000">
                    <a:alpha val="43137"/>
                  </a:srgbClr>
                </a:outerShdw>
              </a:effectLst>
              <a:latin typeface="Dubai" panose="020B0503030403030204" pitchFamily="34" charset="-78"/>
              <a:cs typeface="Dubai" panose="020B0503030403030204" pitchFamily="34" charset="-78"/>
            </a:endParaRPr>
          </a:p>
          <a:p>
            <a:pPr algn="just" rtl="1">
              <a:lnSpc>
                <a:spcPct val="120000"/>
              </a:lnSpc>
            </a:pPr>
            <a:r>
              <a:rPr lang="fa-IR" sz="2800" dirty="0">
                <a:effectLst>
                  <a:outerShdw blurRad="38100" dist="38100" dir="2700000" algn="tl">
                    <a:srgbClr val="000000">
                      <a:alpha val="43137"/>
                    </a:srgbClr>
                  </a:outerShdw>
                </a:effectLst>
                <a:latin typeface="Dubai" panose="020B0503030403030204" pitchFamily="34" charset="-78"/>
                <a:cs typeface="B Homa" panose="00000400000000000000" pitchFamily="2" charset="-78"/>
              </a:rPr>
              <a:t>۱.برخورد دوستانه ومنطقی با دانش آموزان</a:t>
            </a:r>
          </a:p>
          <a:p>
            <a:pPr algn="just" rtl="1">
              <a:lnSpc>
                <a:spcPct val="120000"/>
              </a:lnSpc>
            </a:pPr>
            <a:r>
              <a:rPr lang="fa-IR" sz="2800" dirty="0">
                <a:effectLst>
                  <a:outerShdw blurRad="38100" dist="38100" dir="2700000" algn="tl">
                    <a:srgbClr val="000000">
                      <a:alpha val="43137"/>
                    </a:srgbClr>
                  </a:outerShdw>
                </a:effectLst>
                <a:latin typeface="Dubai" panose="020B0503030403030204" pitchFamily="34" charset="-78"/>
                <a:cs typeface="B Homa" panose="00000400000000000000" pitchFamily="2" charset="-78"/>
              </a:rPr>
              <a:t>۲.دادن مسئولیتهای  مختلف به دانش آموزان ازقبیل نماینده کلاس – مراقب – بهداشت یار در حد توان آنها</a:t>
            </a:r>
          </a:p>
          <a:p>
            <a:pPr algn="just" rtl="1">
              <a:lnSpc>
                <a:spcPct val="120000"/>
              </a:lnSpc>
            </a:pPr>
            <a:r>
              <a:rPr lang="fa-IR" sz="2800" dirty="0">
                <a:effectLst>
                  <a:outerShdw blurRad="38100" dist="38100" dir="2700000" algn="tl">
                    <a:srgbClr val="000000">
                      <a:alpha val="43137"/>
                    </a:srgbClr>
                  </a:outerShdw>
                </a:effectLst>
                <a:latin typeface="Dubai" panose="020B0503030403030204" pitchFamily="34" charset="-78"/>
                <a:cs typeface="B Homa" panose="00000400000000000000" pitchFamily="2" charset="-78"/>
              </a:rPr>
              <a:t>۳.ایجاد انگیزه ی لازم برای رقابت سالم بین دانش آموزان</a:t>
            </a:r>
          </a:p>
          <a:p>
            <a:pPr algn="just" rtl="1">
              <a:lnSpc>
                <a:spcPct val="120000"/>
              </a:lnSpc>
            </a:pPr>
            <a:r>
              <a:rPr lang="fa-IR" sz="2800" dirty="0">
                <a:effectLst>
                  <a:outerShdw blurRad="38100" dist="38100" dir="2700000" algn="tl">
                    <a:srgbClr val="000000">
                      <a:alpha val="43137"/>
                    </a:srgbClr>
                  </a:outerShdw>
                </a:effectLst>
                <a:latin typeface="Dubai" panose="020B0503030403030204" pitchFamily="34" charset="-78"/>
                <a:cs typeface="B Homa" panose="00000400000000000000" pitchFamily="2" charset="-78"/>
              </a:rPr>
              <a:t>۴.دادن شخصیت به دانش آموزان واحترام نمودن به آنان</a:t>
            </a:r>
          </a:p>
          <a:p>
            <a:pPr algn="just" rtl="1">
              <a:lnSpc>
                <a:spcPct val="120000"/>
              </a:lnSpc>
            </a:pPr>
            <a:r>
              <a:rPr lang="fa-IR" sz="2800" dirty="0">
                <a:effectLst>
                  <a:outerShdw blurRad="38100" dist="38100" dir="2700000" algn="tl">
                    <a:srgbClr val="000000">
                      <a:alpha val="43137"/>
                    </a:srgbClr>
                  </a:outerShdw>
                </a:effectLst>
                <a:latin typeface="Dubai" panose="020B0503030403030204" pitchFamily="34" charset="-78"/>
                <a:cs typeface="B Homa" panose="00000400000000000000" pitchFamily="2" charset="-78"/>
              </a:rPr>
              <a:t>۵.برگزاری مسابقات مختلف ورزشی –پرورشی –علمی و... در ساعات بیکار ی درصورت امکان </a:t>
            </a:r>
          </a:p>
          <a:p>
            <a:pPr algn="just" rtl="1">
              <a:lnSpc>
                <a:spcPct val="120000"/>
              </a:lnSpc>
            </a:pPr>
            <a:r>
              <a:rPr lang="fa-IR" sz="2800" dirty="0">
                <a:effectLst>
                  <a:outerShdw blurRad="38100" dist="38100" dir="2700000" algn="tl">
                    <a:srgbClr val="000000">
                      <a:alpha val="43137"/>
                    </a:srgbClr>
                  </a:outerShdw>
                </a:effectLst>
                <a:latin typeface="Dubai" panose="020B0503030403030204" pitchFamily="34" charset="-78"/>
                <a:cs typeface="B Homa" panose="00000400000000000000" pitchFamily="2" charset="-78"/>
              </a:rPr>
              <a:t>۶.ایجاد اعتماد به نفس در دانش آموزان از طریق احترام به توانایی های انان در انجام مسئولیتهای محوله به آنان</a:t>
            </a:r>
          </a:p>
          <a:p>
            <a:pPr algn="just" rtl="1">
              <a:lnSpc>
                <a:spcPct val="120000"/>
              </a:lnSpc>
            </a:pPr>
            <a:r>
              <a:rPr lang="fa-IR" sz="2800" dirty="0">
                <a:effectLst>
                  <a:outerShdw blurRad="38100" dist="38100" dir="2700000" algn="tl">
                    <a:srgbClr val="000000">
                      <a:alpha val="43137"/>
                    </a:srgbClr>
                  </a:outerShdw>
                </a:effectLst>
                <a:latin typeface="Dubai" panose="020B0503030403030204" pitchFamily="34" charset="-78"/>
                <a:cs typeface="B Homa" panose="00000400000000000000" pitchFamily="2" charset="-78"/>
              </a:rPr>
              <a:t>۷.چشم پوشی از بعضی از اشتباهات دانش آموزان برای اینکه دانش آموز به طور غیر مستقیم  متوجه اشتباهش شود</a:t>
            </a:r>
          </a:p>
          <a:p>
            <a:pPr algn="just" rtl="1">
              <a:lnSpc>
                <a:spcPct val="120000"/>
              </a:lnSpc>
            </a:pPr>
            <a:r>
              <a:rPr lang="fa-IR" sz="2800" dirty="0">
                <a:effectLst>
                  <a:outerShdw blurRad="38100" dist="38100" dir="2700000" algn="tl">
                    <a:srgbClr val="000000">
                      <a:alpha val="43137"/>
                    </a:srgbClr>
                  </a:outerShdw>
                </a:effectLst>
                <a:latin typeface="Dubai" panose="020B0503030403030204" pitchFamily="34" charset="-78"/>
                <a:cs typeface="B Homa" panose="00000400000000000000" pitchFamily="2" charset="-78"/>
              </a:rPr>
              <a:t>۸.عدم گذاشتن تبعیض در بین دانش آموزان وعدم مقایسه دو دانش آموز باهم</a:t>
            </a:r>
          </a:p>
          <a:p>
            <a:pPr algn="just" rtl="1">
              <a:lnSpc>
                <a:spcPct val="120000"/>
              </a:lnSpc>
            </a:pPr>
            <a:r>
              <a:rPr lang="fa-IR" sz="2800" dirty="0">
                <a:effectLst>
                  <a:outerShdw blurRad="38100" dist="38100" dir="2700000" algn="tl">
                    <a:srgbClr val="000000">
                      <a:alpha val="43137"/>
                    </a:srgbClr>
                  </a:outerShdw>
                </a:effectLst>
                <a:latin typeface="Dubai" panose="020B0503030403030204" pitchFamily="34" charset="-78"/>
                <a:cs typeface="B Homa" panose="00000400000000000000" pitchFamily="2" charset="-78"/>
              </a:rPr>
              <a:t>۹.ارزش نهادن به غرور دانش آموزان در بین دوستان خود</a:t>
            </a:r>
          </a:p>
        </p:txBody>
      </p:sp>
    </p:spTree>
    <p:extLst>
      <p:ext uri="{BB962C8B-B14F-4D97-AF65-F5344CB8AC3E}">
        <p14:creationId xmlns:p14="http://schemas.microsoft.com/office/powerpoint/2010/main" val="25989002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439DF6-7CD6-4A89-9988-6A5D3AB11329}"/>
              </a:ext>
            </a:extLst>
          </p:cNvPr>
          <p:cNvSpPr>
            <a:spLocks noGrp="1"/>
          </p:cNvSpPr>
          <p:nvPr>
            <p:ph type="ctrTitle"/>
          </p:nvPr>
        </p:nvSpPr>
        <p:spPr>
          <a:xfrm>
            <a:off x="2279560" y="2694390"/>
            <a:ext cx="8165206" cy="1275522"/>
          </a:xfrm>
        </p:spPr>
        <p:txBody>
          <a:bodyPr>
            <a:normAutofit/>
          </a:bodyPr>
          <a:lstStyle/>
          <a:p>
            <a:pPr algn="ctr"/>
            <a:r>
              <a:rPr lang="fa-IR" sz="6000" b="1" dirty="0">
                <a:solidFill>
                  <a:schemeClr val="accent2">
                    <a:lumMod val="75000"/>
                  </a:schemeClr>
                </a:solidFill>
                <a:latin typeface="Dubai" panose="020B0503030403030204" pitchFamily="34" charset="-78"/>
                <a:cs typeface="B Homa" panose="00000400000000000000" pitchFamily="2" charset="-78"/>
              </a:rPr>
              <a:t>ارتباطات </a:t>
            </a:r>
            <a:r>
              <a:rPr lang="fa-IR" sz="6000" b="1" dirty="0" smtClean="0">
                <a:solidFill>
                  <a:schemeClr val="accent2">
                    <a:lumMod val="75000"/>
                  </a:schemeClr>
                </a:solidFill>
                <a:latin typeface="Dubai" panose="020B0503030403030204" pitchFamily="34" charset="-78"/>
                <a:cs typeface="B Homa" panose="00000400000000000000" pitchFamily="2" charset="-78"/>
              </a:rPr>
              <a:t>برون </a:t>
            </a:r>
            <a:r>
              <a:rPr lang="fa-IR" sz="6000" b="1" dirty="0">
                <a:solidFill>
                  <a:schemeClr val="accent2">
                    <a:lumMod val="75000"/>
                  </a:schemeClr>
                </a:solidFill>
                <a:latin typeface="Dubai" panose="020B0503030403030204" pitchFamily="34" charset="-78"/>
                <a:cs typeface="B Homa" panose="00000400000000000000" pitchFamily="2" charset="-78"/>
              </a:rPr>
              <a:t>مدرسه </a:t>
            </a:r>
            <a:r>
              <a:rPr lang="fa-IR" sz="6000" b="1" dirty="0" smtClean="0">
                <a:solidFill>
                  <a:schemeClr val="accent2">
                    <a:lumMod val="75000"/>
                  </a:schemeClr>
                </a:solidFill>
                <a:latin typeface="Dubai" panose="020B0503030403030204" pitchFamily="34" charset="-78"/>
                <a:cs typeface="B Homa" panose="00000400000000000000" pitchFamily="2" charset="-78"/>
              </a:rPr>
              <a:t>ای مدیر </a:t>
            </a:r>
            <a:endParaRPr lang="en-US" sz="6000" b="1" dirty="0">
              <a:solidFill>
                <a:schemeClr val="accent2">
                  <a:lumMod val="75000"/>
                </a:schemeClr>
              </a:solidFill>
              <a:latin typeface="Dubai" panose="020B0503030403030204" pitchFamily="34" charset="-78"/>
              <a:cs typeface="B Homa" panose="00000400000000000000" pitchFamily="2" charset="-78"/>
            </a:endParaRPr>
          </a:p>
        </p:txBody>
      </p:sp>
    </p:spTree>
    <p:extLst>
      <p:ext uri="{BB962C8B-B14F-4D97-AF65-F5344CB8AC3E}">
        <p14:creationId xmlns:p14="http://schemas.microsoft.com/office/powerpoint/2010/main" val="211433365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2806381103"/>
              </p:ext>
            </p:extLst>
          </p:nvPr>
        </p:nvGraphicFramePr>
        <p:xfrm>
          <a:off x="747861" y="1506828"/>
          <a:ext cx="9726412" cy="29186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3071824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1224260" cy="6858000"/>
          </a:xfrm>
        </p:spPr>
        <p:txBody>
          <a:bodyPr anchor="t">
            <a:normAutofit fontScale="92500" lnSpcReduction="20000"/>
          </a:bodyPr>
          <a:lstStyle/>
          <a:p>
            <a:pPr marL="0" indent="0" algn="r" rtl="1">
              <a:buNone/>
            </a:pPr>
            <a:endParaRPr lang="en-US" sz="2800" b="1" dirty="0" smtClean="0">
              <a:solidFill>
                <a:srgbClr val="0070C0"/>
              </a:solidFill>
              <a:latin typeface="Dubai" panose="020B0503030403030204" pitchFamily="34" charset="-78"/>
              <a:cs typeface="B Homa" panose="00000400000000000000" pitchFamily="2" charset="-78"/>
            </a:endParaRPr>
          </a:p>
          <a:p>
            <a:pPr marL="0" indent="0" algn="r" rtl="1">
              <a:buNone/>
            </a:pPr>
            <a:r>
              <a:rPr lang="fa-IR" sz="2800" b="1" dirty="0" smtClean="0">
                <a:solidFill>
                  <a:srgbClr val="0070C0"/>
                </a:solidFill>
                <a:latin typeface="Dubai" panose="020B0503030403030204" pitchFamily="34" charset="-78"/>
                <a:cs typeface="B Homa" panose="00000400000000000000" pitchFamily="2" charset="-78"/>
              </a:rPr>
              <a:t>ارتباطات </a:t>
            </a:r>
            <a:r>
              <a:rPr lang="fa-IR" sz="2800" b="1" dirty="0">
                <a:solidFill>
                  <a:srgbClr val="0070C0"/>
                </a:solidFill>
                <a:latin typeface="Dubai" panose="020B0503030403030204" pitchFamily="34" charset="-78"/>
                <a:cs typeface="B Homa" panose="00000400000000000000" pitchFamily="2" charset="-78"/>
              </a:rPr>
              <a:t>برون مدرسه ای به بخشی اطلاق می‌شود که با مراکز آموزشی و سازمان‌های خارج از مدارس همکاری </a:t>
            </a:r>
            <a:r>
              <a:rPr lang="fa-IR" sz="2800" b="1" dirty="0" smtClean="0">
                <a:solidFill>
                  <a:srgbClr val="0070C0"/>
                </a:solidFill>
                <a:latin typeface="Dubai" panose="020B0503030403030204" pitchFamily="34" charset="-78"/>
                <a:cs typeface="B Homa" panose="00000400000000000000" pitchFamily="2" charset="-78"/>
              </a:rPr>
              <a:t>می‌نماید</a:t>
            </a:r>
            <a:r>
              <a:rPr lang="en-US" sz="2800" b="1" dirty="0" smtClean="0">
                <a:solidFill>
                  <a:srgbClr val="0070C0"/>
                </a:solidFill>
                <a:latin typeface="Dubai" panose="020B0503030403030204" pitchFamily="34" charset="-78"/>
                <a:cs typeface="B Homa" panose="00000400000000000000" pitchFamily="2" charset="-78"/>
              </a:rPr>
              <a:t> .</a:t>
            </a:r>
            <a:r>
              <a:rPr lang="fa-IR" sz="2800" b="1" dirty="0">
                <a:ln>
                  <a:solidFill>
                    <a:srgbClr val="FFFFFF"/>
                  </a:solidFill>
                </a:ln>
                <a:solidFill>
                  <a:srgbClr val="0070C0"/>
                </a:solidFill>
                <a:cs typeface="B Homa" panose="00000400000000000000" pitchFamily="2" charset="-78"/>
              </a:rPr>
              <a:t> </a:t>
            </a:r>
            <a:r>
              <a:rPr lang="fa-IR" sz="3000" b="1" dirty="0" smtClean="0">
                <a:ln>
                  <a:solidFill>
                    <a:srgbClr val="FFFFFF"/>
                  </a:solidFill>
                </a:ln>
                <a:solidFill>
                  <a:srgbClr val="0070C0"/>
                </a:solidFill>
                <a:cs typeface="B Homa" panose="00000400000000000000" pitchFamily="2" charset="-78"/>
              </a:rPr>
              <a:t>اغلب </a:t>
            </a:r>
            <a:r>
              <a:rPr lang="fa-IR" sz="3000" b="1" dirty="0">
                <a:ln>
                  <a:solidFill>
                    <a:srgbClr val="FFFFFF"/>
                  </a:solidFill>
                </a:ln>
                <a:solidFill>
                  <a:srgbClr val="0070C0"/>
                </a:solidFill>
                <a:cs typeface="B Homa" panose="00000400000000000000" pitchFamily="2" charset="-78"/>
              </a:rPr>
              <a:t>از نوع </a:t>
            </a:r>
            <a:r>
              <a:rPr lang="fa-IR" sz="3000" b="1" u="sng" dirty="0">
                <a:ln>
                  <a:solidFill>
                    <a:srgbClr val="FFFFFF"/>
                  </a:solidFill>
                </a:ln>
                <a:solidFill>
                  <a:srgbClr val="0070C0"/>
                </a:solidFill>
                <a:cs typeface="B Homa" panose="00000400000000000000" pitchFamily="2" charset="-78"/>
              </a:rPr>
              <a:t>رسمی</a:t>
            </a:r>
            <a:r>
              <a:rPr lang="fa-IR" sz="3000" b="1" dirty="0">
                <a:ln>
                  <a:solidFill>
                    <a:srgbClr val="FFFFFF"/>
                  </a:solidFill>
                </a:ln>
                <a:solidFill>
                  <a:srgbClr val="0070C0"/>
                </a:solidFill>
                <a:cs typeface="B Homa" panose="00000400000000000000" pitchFamily="2" charset="-78"/>
              </a:rPr>
              <a:t> بود که مدیر با نامه رسمی و اداری ارتباط برقرار می کند.</a:t>
            </a:r>
          </a:p>
          <a:p>
            <a:pPr marL="0" indent="0" algn="r" rtl="1">
              <a:buNone/>
            </a:pPr>
            <a:endParaRPr lang="fa-IR" sz="900" dirty="0">
              <a:latin typeface="Dubai" panose="020B0503030403030204" pitchFamily="34" charset="-78"/>
              <a:cs typeface="B Homa" panose="00000400000000000000" pitchFamily="2" charset="-78"/>
            </a:endParaRPr>
          </a:p>
          <a:p>
            <a:pPr marL="0" indent="0" algn="r" rtl="1">
              <a:buNone/>
            </a:pPr>
            <a:r>
              <a:rPr lang="fa-IR" sz="2800" b="1" dirty="0" smtClean="0">
                <a:ln>
                  <a:solidFill>
                    <a:srgbClr val="FFFFFF"/>
                  </a:solidFill>
                </a:ln>
                <a:solidFill>
                  <a:srgbClr val="FF0000"/>
                </a:solidFill>
                <a:effectLst>
                  <a:outerShdw blurRad="38100" dist="38100" dir="2700000" algn="tl">
                    <a:srgbClr val="000000">
                      <a:alpha val="43137"/>
                    </a:srgbClr>
                  </a:outerShdw>
                </a:effectLst>
                <a:cs typeface="B Homa" panose="00000400000000000000" pitchFamily="2" charset="-78"/>
              </a:rPr>
              <a:t>ارتباط با اولیا </a:t>
            </a:r>
          </a:p>
          <a:p>
            <a:pPr marL="0" indent="0" algn="r" rtl="1">
              <a:buNone/>
            </a:pPr>
            <a:r>
              <a:rPr lang="fa-IR" sz="28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اولیای </a:t>
            </a:r>
            <a:r>
              <a:rPr lang="fa-IR" sz="2800" dirty="0">
                <a:ln w="0"/>
                <a:solidFill>
                  <a:schemeClr val="tx1"/>
                </a:solidFill>
                <a:effectLst>
                  <a:outerShdw blurRad="38100" dist="19050" dir="2700000" algn="tl" rotWithShape="0">
                    <a:schemeClr val="dk1">
                      <a:alpha val="40000"/>
                    </a:schemeClr>
                  </a:outerShdw>
                </a:effectLst>
                <a:cs typeface="B Homa" panose="00000400000000000000" pitchFamily="2" charset="-78"/>
              </a:rPr>
              <a:t>دانش آموزان مهم‌ترین رکن در تحصیل آنها است بنابراین مدیران با کمک معاونان باید در اولیا را از وضعیت تحصیلی فرزندشان آگاه سازند </a:t>
            </a:r>
            <a:r>
              <a:rPr lang="fa-IR" sz="28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.به </a:t>
            </a:r>
            <a:r>
              <a:rPr lang="fa-IR" sz="2800" dirty="0">
                <a:ln w="0"/>
                <a:solidFill>
                  <a:schemeClr val="tx1"/>
                </a:solidFill>
                <a:effectLst>
                  <a:outerShdw blurRad="38100" dist="19050" dir="2700000" algn="tl" rotWithShape="0">
                    <a:schemeClr val="dk1">
                      <a:alpha val="40000"/>
                    </a:schemeClr>
                  </a:outerShdw>
                </a:effectLst>
                <a:cs typeface="B Homa" panose="00000400000000000000" pitchFamily="2" charset="-78"/>
              </a:rPr>
              <a:t>عنوان مثال مدیر می تواند انجمن اولیا و مربیان را تشکیل دهد و نمرات مستمر دانش آموزان را هر ماه در قالب نامه ای به اولیا بفرستد و آنها را برای جلسه ماهانه دعوت کند که در این جلسه همه معلمان و کادر مدرسه حضور دارند. اولیا می‌توانند وضعیت فرزند خود را در هر درس از معلم مربوطه و وضعیت انضباطی فرزندشان را از معاونین جویا و مطلع </a:t>
            </a:r>
            <a:r>
              <a:rPr lang="fa-IR" sz="28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شوند. بدین ترتیب میتوانند،برنامه ای متناسب با اطلاعات گرفته شده از مدرسه برای فرزند خود تنظیم نمایند.</a:t>
            </a:r>
          </a:p>
          <a:p>
            <a:pPr marL="0" indent="0" algn="r" rtl="1">
              <a:buNone/>
            </a:pPr>
            <a:r>
              <a:rPr lang="fa-IR" sz="2800" b="1" dirty="0">
                <a:ln>
                  <a:solidFill>
                    <a:srgbClr val="FFFFFF"/>
                  </a:solidFill>
                </a:ln>
                <a:solidFill>
                  <a:srgbClr val="C00000"/>
                </a:solidFill>
                <a:effectLst>
                  <a:outerShdw blurRad="38100" dist="38100" dir="2700000" algn="tl">
                    <a:srgbClr val="000000">
                      <a:alpha val="43137"/>
                    </a:srgbClr>
                  </a:outerShdw>
                </a:effectLst>
                <a:cs typeface="B Homa" panose="00000400000000000000" pitchFamily="2" charset="-78"/>
              </a:rPr>
              <a:t>ارتباط </a:t>
            </a:r>
            <a:r>
              <a:rPr lang="fa-IR" sz="2800" b="1" dirty="0" smtClean="0">
                <a:ln>
                  <a:solidFill>
                    <a:srgbClr val="FFFFFF"/>
                  </a:solidFill>
                </a:ln>
                <a:solidFill>
                  <a:srgbClr val="C00000"/>
                </a:solidFill>
                <a:effectLst>
                  <a:outerShdw blurRad="38100" dist="38100" dir="2700000" algn="tl">
                    <a:srgbClr val="000000">
                      <a:alpha val="43137"/>
                    </a:srgbClr>
                  </a:outerShdw>
                </a:effectLst>
                <a:cs typeface="B Homa" panose="00000400000000000000" pitchFamily="2" charset="-78"/>
              </a:rPr>
              <a:t>با ناحیه </a:t>
            </a:r>
          </a:p>
          <a:p>
            <a:pPr marL="0" indent="0" algn="r" rtl="1">
              <a:buNone/>
            </a:pPr>
            <a:r>
              <a:rPr lang="fa-IR" sz="28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ناحیه یا منطقه مدرسه سر منشأ دستورات،امکانات و بودجه مدرسه است. بنابراین مدیر با ارتباط قوی با این قسمت می تواند تجهیزات و بودجه را برای بالا بردن کیفیت آموزش و سطح مدرسه بگیرد.</a:t>
            </a:r>
          </a:p>
          <a:p>
            <a:pPr marL="0" indent="0">
              <a:buNone/>
            </a:pPr>
            <a:r>
              <a:rPr lang="fa-IR" sz="24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 </a:t>
            </a:r>
          </a:p>
          <a:p>
            <a:pPr marL="0" indent="0">
              <a:buNone/>
            </a:pPr>
            <a:endParaRPr lang="fa-IR" sz="2800" b="1" dirty="0">
              <a:ln>
                <a:solidFill>
                  <a:srgbClr val="FFFFFF"/>
                </a:solidFill>
              </a:ln>
              <a:solidFill>
                <a:schemeClr val="accent1"/>
              </a:solidFill>
              <a:effectLst>
                <a:outerShdw blurRad="38100" dist="38100" dir="2700000" algn="tl">
                  <a:srgbClr val="000000">
                    <a:alpha val="43137"/>
                  </a:srgbClr>
                </a:outerShdw>
              </a:effectLst>
              <a:cs typeface="B Homa" panose="00000400000000000000" pitchFamily="2" charset="-78"/>
            </a:endParaRPr>
          </a:p>
        </p:txBody>
      </p:sp>
    </p:spTree>
    <p:extLst>
      <p:ext uri="{BB962C8B-B14F-4D97-AF65-F5344CB8AC3E}">
        <p14:creationId xmlns:p14="http://schemas.microsoft.com/office/powerpoint/2010/main" val="10072553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C79B3C64-DA34-430A-A9B4-80A35E77A661}"/>
              </a:ext>
            </a:extLst>
          </p:cNvPr>
          <p:cNvSpPr/>
          <p:nvPr/>
        </p:nvSpPr>
        <p:spPr>
          <a:xfrm>
            <a:off x="4101133" y="197444"/>
            <a:ext cx="4092787" cy="646331"/>
          </a:xfrm>
          <a:prstGeom prst="rect">
            <a:avLst/>
          </a:prstGeom>
          <a:noFill/>
        </p:spPr>
        <p:txBody>
          <a:bodyPr wrap="none" lIns="91440" tIns="45720" rIns="91440" bIns="45720">
            <a:spAutoFit/>
          </a:bodyPr>
          <a:lstStyle/>
          <a:p>
            <a:pPr algn="ctr"/>
            <a:r>
              <a:rPr lang="fa-IR" sz="3600" b="1" cap="none" spc="0" dirty="0">
                <a:ln w="22225">
                  <a:solidFill>
                    <a:schemeClr val="accent2"/>
                  </a:solidFill>
                  <a:prstDash val="solid"/>
                </a:ln>
                <a:solidFill>
                  <a:schemeClr val="accent2">
                    <a:lumMod val="40000"/>
                    <a:lumOff val="60000"/>
                  </a:schemeClr>
                </a:solidFill>
                <a:effectLst/>
                <a:cs typeface="B Homa" panose="00000400000000000000" pitchFamily="2" charset="-78"/>
              </a:rPr>
              <a:t>ارتباطات برون مدرسه ای</a:t>
            </a:r>
            <a:endParaRPr lang="en-US" sz="3600" b="1" cap="none" spc="0" dirty="0">
              <a:ln w="22225">
                <a:solidFill>
                  <a:schemeClr val="accent2"/>
                </a:solidFill>
                <a:prstDash val="solid"/>
              </a:ln>
              <a:solidFill>
                <a:schemeClr val="accent2">
                  <a:lumMod val="40000"/>
                  <a:lumOff val="60000"/>
                </a:schemeClr>
              </a:solidFill>
              <a:effectLst/>
              <a:cs typeface="B Homa" panose="00000400000000000000" pitchFamily="2" charset="-78"/>
            </a:endParaRPr>
          </a:p>
        </p:txBody>
      </p:sp>
      <p:sp>
        <p:nvSpPr>
          <p:cNvPr id="5" name="Rectangle 4">
            <a:extLst>
              <a:ext uri="{FF2B5EF4-FFF2-40B4-BE49-F238E27FC236}">
                <a16:creationId xmlns:a16="http://schemas.microsoft.com/office/drawing/2014/main" xmlns="" id="{A23DCA42-484A-43E1-AEB6-B767BA62D3D0}"/>
              </a:ext>
            </a:extLst>
          </p:cNvPr>
          <p:cNvSpPr/>
          <p:nvPr/>
        </p:nvSpPr>
        <p:spPr>
          <a:xfrm>
            <a:off x="1399718" y="2595782"/>
            <a:ext cx="10680664" cy="4154984"/>
          </a:xfrm>
          <a:prstGeom prst="rect">
            <a:avLst/>
          </a:prstGeom>
        </p:spPr>
        <p:txBody>
          <a:bodyPr wrap="square">
            <a:spAutoFit/>
          </a:bodyPr>
          <a:lstStyle/>
          <a:p>
            <a:pPr algn="just" rtl="1"/>
            <a:r>
              <a:rPr lang="fa-IR" sz="2400" dirty="0">
                <a:ln w="0"/>
                <a:cs typeface="B Homa" panose="00000400000000000000" pitchFamily="2" charset="-78"/>
              </a:rPr>
              <a:t>مدیر برای حل مشکلات مدرسه از هر جنبه باید با ادارات و سازمانهای مختلف </a:t>
            </a:r>
            <a:r>
              <a:rPr lang="fa-IR" sz="2400" dirty="0">
                <a:ln w="0"/>
                <a:effectLst>
                  <a:outerShdw blurRad="38100" dist="19050" dir="2700000" algn="tl" rotWithShape="0">
                    <a:schemeClr val="dk1">
                      <a:alpha val="40000"/>
                    </a:schemeClr>
                  </a:outerShdw>
                </a:effectLst>
                <a:cs typeface="B Homa" panose="00000400000000000000" pitchFamily="2" charset="-78"/>
              </a:rPr>
              <a:t>ارتباط داشته </a:t>
            </a:r>
            <a:r>
              <a:rPr lang="fa-IR" sz="2400" dirty="0" smtClean="0">
                <a:ln w="0"/>
                <a:effectLst>
                  <a:outerShdw blurRad="38100" dist="19050" dir="2700000" algn="tl" rotWithShape="0">
                    <a:schemeClr val="dk1">
                      <a:alpha val="40000"/>
                    </a:schemeClr>
                  </a:outerShdw>
                </a:effectLst>
                <a:cs typeface="B Homa" panose="00000400000000000000" pitchFamily="2" charset="-78"/>
              </a:rPr>
              <a:t>باشد</a:t>
            </a:r>
            <a:r>
              <a:rPr lang="fa-IR" sz="2400" dirty="0" smtClean="0">
                <a:latin typeface="Dubai" panose="020B0503030403030204" pitchFamily="34" charset="-78"/>
                <a:cs typeface="B Homa" panose="00000400000000000000" pitchFamily="2" charset="-78"/>
              </a:rPr>
              <a:t>و </a:t>
            </a:r>
            <a:r>
              <a:rPr lang="fa-IR" sz="2400" dirty="0">
                <a:latin typeface="Dubai" panose="020B0503030403030204" pitchFamily="34" charset="-78"/>
                <a:cs typeface="B Homa" panose="00000400000000000000" pitchFamily="2" charset="-78"/>
              </a:rPr>
              <a:t>راستای تقویت مشارکت و گسترش همکاری در زمینه های آموزشی، علمی و فرهنگی مدیران مدرسه می توانند از ظرفیت موجود در میان اولیای دانش آموزان که در سایر نهاد ها اشتغال دارند استفاده کنند</a:t>
            </a:r>
          </a:p>
          <a:p>
            <a:pPr algn="just" rtl="1">
              <a:lnSpc>
                <a:spcPct val="100000"/>
              </a:lnSpc>
            </a:pPr>
            <a:r>
              <a:rPr lang="fa-IR" sz="2400" dirty="0">
                <a:latin typeface="Dubai" panose="020B0503030403030204" pitchFamily="34" charset="-78"/>
                <a:cs typeface="B Homa" panose="00000400000000000000" pitchFamily="2" charset="-78"/>
              </a:rPr>
              <a:t>در این ارتباط طرفین موظف خواهند بود اهتمام لازم را در جهت پشتیبانی مالی و آموزشی از مدارس و حمایت از نوآوری های دانش آموزان بکار گیرند</a:t>
            </a:r>
            <a:r>
              <a:rPr lang="fa-IR" sz="2400" dirty="0" smtClean="0">
                <a:latin typeface="Dubai" panose="020B0503030403030204" pitchFamily="34" charset="-78"/>
                <a:cs typeface="B Homa" panose="00000400000000000000" pitchFamily="2" charset="-78"/>
              </a:rPr>
              <a:t>.</a:t>
            </a:r>
          </a:p>
          <a:p>
            <a:pPr algn="just" rtl="1">
              <a:lnSpc>
                <a:spcPct val="100000"/>
              </a:lnSpc>
            </a:pPr>
            <a:r>
              <a:rPr lang="fa-IR" sz="2400" dirty="0">
                <a:ln w="0"/>
                <a:effectLst>
                  <a:outerShdw blurRad="38100" dist="19050" dir="2700000" algn="tl" rotWithShape="0">
                    <a:schemeClr val="dk1">
                      <a:alpha val="40000"/>
                    </a:schemeClr>
                  </a:outerShdw>
                </a:effectLst>
                <a:cs typeface="B Homa" panose="00000400000000000000" pitchFamily="2" charset="-78"/>
              </a:rPr>
              <a:t>به عنوان مثال </a:t>
            </a:r>
            <a:r>
              <a:rPr lang="fa-IR" sz="2400" dirty="0" smtClean="0">
                <a:ln w="0"/>
                <a:effectLst>
                  <a:outerShdw blurRad="38100" dist="19050" dir="2700000" algn="tl" rotWithShape="0">
                    <a:schemeClr val="dk1">
                      <a:alpha val="40000"/>
                    </a:schemeClr>
                  </a:outerShdw>
                </a:effectLst>
                <a:cs typeface="B Homa" panose="00000400000000000000" pitchFamily="2" charset="-78"/>
              </a:rPr>
              <a:t>: هنگامی </a:t>
            </a:r>
            <a:r>
              <a:rPr lang="fa-IR" sz="2400" dirty="0">
                <a:ln w="0"/>
                <a:effectLst>
                  <a:outerShdw blurRad="38100" dist="19050" dir="2700000" algn="tl" rotWithShape="0">
                    <a:schemeClr val="dk1">
                      <a:alpha val="40000"/>
                    </a:schemeClr>
                  </a:outerShdw>
                </a:effectLst>
                <a:cs typeface="B Homa" panose="00000400000000000000" pitchFamily="2" charset="-78"/>
              </a:rPr>
              <a:t>که برف باریده از برف‌روبهای شهرداری برای برف‌روبی حیاط مدرسه کمک بگیرد و یا آسفالت مدرسه خراب شده باشد یا قسمتی از ساختمان، تواند از سازمان‌های نوسازی مدارس برای بازسازی آن قسمت بودجه بگیرد و محیط مناسب و امن برای مدرسه ایجاد کند</a:t>
            </a:r>
            <a:endParaRPr lang="fa-IR" sz="2400" dirty="0">
              <a:latin typeface="Dubai" panose="020B0503030403030204" pitchFamily="34" charset="-78"/>
              <a:cs typeface="B Homa" panose="00000400000000000000" pitchFamily="2" charset="-78"/>
            </a:endParaRPr>
          </a:p>
          <a:p>
            <a:pPr algn="just" rtl="1">
              <a:lnSpc>
                <a:spcPct val="100000"/>
              </a:lnSpc>
            </a:pPr>
            <a:r>
              <a:rPr lang="fa-IR" sz="2400" dirty="0">
                <a:latin typeface="Dubai" panose="020B0503030403030204" pitchFamily="34" charset="-78"/>
                <a:cs typeface="B Homa" panose="00000400000000000000" pitchFamily="2" charset="-78"/>
              </a:rPr>
              <a:t>برای مثال </a:t>
            </a:r>
            <a:r>
              <a:rPr lang="fa-IR" sz="2400" dirty="0" smtClean="0">
                <a:latin typeface="Dubai" panose="020B0503030403030204" pitchFamily="34" charset="-78"/>
                <a:cs typeface="B Homa" panose="00000400000000000000" pitchFamily="2" charset="-78"/>
              </a:rPr>
              <a:t>: می </a:t>
            </a:r>
            <a:r>
              <a:rPr lang="fa-IR" sz="2400" dirty="0">
                <a:latin typeface="Dubai" panose="020B0503030403030204" pitchFamily="34" charset="-78"/>
                <a:cs typeface="B Homa" panose="00000400000000000000" pitchFamily="2" charset="-78"/>
              </a:rPr>
              <a:t>توان به ارتباط مدارس و سازمان بسیج دانش آموزی در برگزاری اردو های راهیان نور اشاره کرد.</a:t>
            </a:r>
            <a:endParaRPr lang="en-US" sz="2400" dirty="0">
              <a:latin typeface="Dubai" panose="020B0503030403030204" pitchFamily="34" charset="-78"/>
              <a:cs typeface="B Homa" panose="00000400000000000000" pitchFamily="2" charset="-78"/>
            </a:endParaRPr>
          </a:p>
        </p:txBody>
      </p:sp>
      <p:sp>
        <p:nvSpPr>
          <p:cNvPr id="2" name="Rectangle 1"/>
          <p:cNvSpPr/>
          <p:nvPr/>
        </p:nvSpPr>
        <p:spPr>
          <a:xfrm>
            <a:off x="682580" y="1427391"/>
            <a:ext cx="11397802" cy="584775"/>
          </a:xfrm>
          <a:prstGeom prst="rect">
            <a:avLst/>
          </a:prstGeom>
        </p:spPr>
        <p:txBody>
          <a:bodyPr wrap="square">
            <a:spAutoFit/>
          </a:bodyPr>
          <a:lstStyle/>
          <a:p>
            <a:pPr algn="r" rtl="1"/>
            <a:r>
              <a:rPr lang="fa-IR" sz="3200" b="1" dirty="0">
                <a:ln w="0">
                  <a:solidFill>
                    <a:srgbClr val="FFFFFF"/>
                  </a:solidFill>
                </a:ln>
                <a:solidFill>
                  <a:srgbClr val="FF0000"/>
                </a:solidFill>
                <a:effectLst>
                  <a:outerShdw blurRad="38100" dist="19050" dir="2700000" algn="tl" rotWithShape="0">
                    <a:schemeClr val="dk1">
                      <a:alpha val="40000"/>
                    </a:schemeClr>
                  </a:outerShdw>
                </a:effectLst>
                <a:cs typeface="B Homa" panose="00000400000000000000" pitchFamily="2" charset="-78"/>
              </a:rPr>
              <a:t>ادارات و سازمان ها </a:t>
            </a:r>
          </a:p>
        </p:txBody>
      </p:sp>
    </p:spTree>
    <p:extLst>
      <p:ext uri="{BB962C8B-B14F-4D97-AF65-F5344CB8AC3E}">
        <p14:creationId xmlns:p14="http://schemas.microsoft.com/office/powerpoint/2010/main" val="174189963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1247121" cy="6858000"/>
          </a:xfrm>
        </p:spPr>
        <p:txBody>
          <a:bodyPr anchor="t">
            <a:noAutofit/>
          </a:bodyPr>
          <a:lstStyle/>
          <a:p>
            <a:pPr marL="0" indent="0" algn="r" rtl="1">
              <a:buNone/>
            </a:pPr>
            <a:endParaRPr lang="en-US" sz="2800" b="1" dirty="0" smtClean="0">
              <a:ln w="0">
                <a:solidFill>
                  <a:srgbClr val="FFFFFF"/>
                </a:solidFill>
              </a:ln>
              <a:solidFill>
                <a:srgbClr val="FF0000"/>
              </a:solidFill>
              <a:effectLst>
                <a:outerShdw blurRad="38100" dist="19050" dir="2700000" algn="tl" rotWithShape="0">
                  <a:schemeClr val="dk1">
                    <a:alpha val="40000"/>
                  </a:schemeClr>
                </a:outerShdw>
              </a:effectLst>
              <a:cs typeface="B Homa" panose="00000400000000000000" pitchFamily="2" charset="-78"/>
            </a:endParaRPr>
          </a:p>
          <a:p>
            <a:pPr marL="0" indent="0" algn="r" rtl="1">
              <a:buNone/>
            </a:pPr>
            <a:r>
              <a:rPr lang="fa-IR" sz="2800" b="1" dirty="0" smtClean="0">
                <a:ln w="0">
                  <a:solidFill>
                    <a:srgbClr val="FFFFFF"/>
                  </a:solidFill>
                </a:ln>
                <a:solidFill>
                  <a:srgbClr val="FF0000"/>
                </a:solidFill>
                <a:effectLst>
                  <a:outerShdw blurRad="38100" dist="19050" dir="2700000" algn="tl" rotWithShape="0">
                    <a:schemeClr val="dk1">
                      <a:alpha val="40000"/>
                    </a:schemeClr>
                  </a:outerShdw>
                </a:effectLst>
                <a:cs typeface="B Homa" panose="00000400000000000000" pitchFamily="2" charset="-78"/>
              </a:rPr>
              <a:t>همسایگان </a:t>
            </a:r>
            <a:r>
              <a:rPr lang="fa-IR" sz="2800" b="1" dirty="0">
                <a:ln w="0">
                  <a:solidFill>
                    <a:srgbClr val="FFFFFF"/>
                  </a:solidFill>
                </a:ln>
                <a:solidFill>
                  <a:srgbClr val="FF0000"/>
                </a:solidFill>
                <a:effectLst>
                  <a:outerShdw blurRad="38100" dist="19050" dir="2700000" algn="tl" rotWithShape="0">
                    <a:schemeClr val="dk1">
                      <a:alpha val="40000"/>
                    </a:schemeClr>
                  </a:outerShdw>
                </a:effectLst>
                <a:cs typeface="B Homa" panose="00000400000000000000" pitchFamily="2" charset="-78"/>
              </a:rPr>
              <a:t>مدرسه </a:t>
            </a:r>
            <a:endParaRPr lang="en-US" sz="2800" b="1" dirty="0" smtClean="0">
              <a:ln w="0">
                <a:solidFill>
                  <a:srgbClr val="FFFFFF"/>
                </a:solidFill>
              </a:ln>
              <a:solidFill>
                <a:srgbClr val="FF0000"/>
              </a:solidFill>
              <a:effectLst>
                <a:outerShdw blurRad="38100" dist="19050" dir="2700000" algn="tl" rotWithShape="0">
                  <a:schemeClr val="dk1">
                    <a:alpha val="40000"/>
                  </a:schemeClr>
                </a:outerShdw>
              </a:effectLst>
              <a:cs typeface="B Homa" panose="00000400000000000000" pitchFamily="2" charset="-78"/>
            </a:endParaRPr>
          </a:p>
          <a:p>
            <a:pPr marL="0" indent="0" algn="r" rtl="1">
              <a:buNone/>
            </a:pPr>
            <a:endParaRPr lang="fa-IR" sz="2800" b="1" dirty="0">
              <a:ln w="0">
                <a:solidFill>
                  <a:srgbClr val="FFFFFF"/>
                </a:solidFill>
              </a:ln>
              <a:solidFill>
                <a:srgbClr val="FF0000"/>
              </a:solidFill>
              <a:effectLst>
                <a:outerShdw blurRad="38100" dist="19050" dir="2700000" algn="tl" rotWithShape="0">
                  <a:schemeClr val="dk1">
                    <a:alpha val="40000"/>
                  </a:schemeClr>
                </a:outerShdw>
              </a:effectLst>
              <a:cs typeface="B Homa" panose="00000400000000000000" pitchFamily="2" charset="-78"/>
            </a:endParaRPr>
          </a:p>
          <a:p>
            <a:pPr marL="0" indent="0" algn="r" rtl="1">
              <a:buNone/>
            </a:pPr>
            <a:r>
              <a:rPr lang="fa-IR" sz="2800" dirty="0">
                <a:ln w="0"/>
                <a:solidFill>
                  <a:schemeClr val="tx1"/>
                </a:solidFill>
                <a:effectLst>
                  <a:outerShdw blurRad="38100" dist="19050" dir="2700000" algn="tl" rotWithShape="0">
                    <a:schemeClr val="dk1">
                      <a:alpha val="40000"/>
                    </a:schemeClr>
                  </a:outerShdw>
                </a:effectLst>
                <a:cs typeface="B Homa" panose="00000400000000000000" pitchFamily="2" charset="-78"/>
              </a:rPr>
              <a:t>ممکن است مدرسه در مکانی قرار بگیرد که ازدحام جمعیت آپارتمان در اطراف آن زیاد است و ممکن است، همسایگان نسبت به اجرای مراسم صبحگاهی معترض شوند در این هنگام مدیر می تواند دانش آموزان را به کلاس بفرستد و مراسم از بلندگوی سالن پخش شود و منجر به آزار همسایگان نشود.</a:t>
            </a:r>
          </a:p>
          <a:p>
            <a:pPr marL="0" indent="0" algn="r" rtl="1">
              <a:buNone/>
            </a:pPr>
            <a:r>
              <a:rPr lang="fa-IR" sz="2800" dirty="0">
                <a:ln w="0"/>
                <a:solidFill>
                  <a:schemeClr val="tx1"/>
                </a:solidFill>
                <a:effectLst>
                  <a:outerShdw blurRad="38100" dist="19050" dir="2700000" algn="tl" rotWithShape="0">
                    <a:schemeClr val="dk1">
                      <a:alpha val="40000"/>
                    </a:schemeClr>
                  </a:outerShdw>
                </a:effectLst>
                <a:cs typeface="B Homa" panose="00000400000000000000" pitchFamily="2" charset="-78"/>
              </a:rPr>
              <a:t>یا ممکن است همسایگان مدرسه افرادی ناباب باشند و بعد از تعطیلی مدرسه دانش آموزان را منحرف کنند. در این هنگام مدیر باید با این افراد برخورد نموده و آنها را از اطراف مدرسه دور نماید.</a:t>
            </a:r>
          </a:p>
        </p:txBody>
      </p:sp>
    </p:spTree>
    <p:extLst>
      <p:ext uri="{BB962C8B-B14F-4D97-AF65-F5344CB8AC3E}">
        <p14:creationId xmlns:p14="http://schemas.microsoft.com/office/powerpoint/2010/main" val="17739497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2A0D5F97-6704-4CA1-8931-01C322232656}"/>
              </a:ext>
            </a:extLst>
          </p:cNvPr>
          <p:cNvSpPr>
            <a:spLocks noGrp="1"/>
          </p:cNvSpPr>
          <p:nvPr>
            <p:ph type="subTitle" idx="1"/>
          </p:nvPr>
        </p:nvSpPr>
        <p:spPr>
          <a:xfrm>
            <a:off x="1665136" y="1042623"/>
            <a:ext cx="9418320" cy="5125278"/>
          </a:xfrm>
        </p:spPr>
        <p:txBody>
          <a:bodyPr>
            <a:normAutofit/>
          </a:bodyPr>
          <a:lstStyle/>
          <a:p>
            <a:pPr algn="justLow" rtl="1"/>
            <a:r>
              <a:rPr lang="fa-IR" dirty="0">
                <a:latin typeface="Dubai" panose="020B0503030403030204" pitchFamily="34" charset="-78"/>
                <a:cs typeface="B Homa" panose="00000400000000000000" pitchFamily="2" charset="-78"/>
              </a:rPr>
              <a:t>خانواده ، نخستین نهاد اجتماعی است که تأمین کننده ی نیازهای روانی و جسمانی افراد است . کودک از همان ابتدایی شیر خوارگی از محیط خانواده متأثر می شود و در بزرگسالی نیز این تأثیر پیچیدگی خاص خود را پیدا می کند . خانواده در رشد شخصیت فرزندان ، تحکیم ارتباط میان اعضای خود و اعتلای فرهنگ جامعه و … نقش و اهمیت بسزایی دارد . فرزند در خانه و در دامان والدین رشد می کند و آماده ی ورود به مرحله ی دیگری ( دبستان ) می شود . خانه و مدرسه به عنوان دو نهاد اصلی تعلیم و تربیت هر جامعه ای محسوب می شود .</a:t>
            </a:r>
          </a:p>
          <a:p>
            <a:pPr algn="justLow" rtl="1"/>
            <a:r>
              <a:rPr lang="fa-IR" dirty="0">
                <a:latin typeface="Dubai" panose="020B0503030403030204" pitchFamily="34" charset="-78"/>
                <a:cs typeface="B Homa" panose="00000400000000000000" pitchFamily="2" charset="-78"/>
              </a:rPr>
              <a:t>نفوذ والدین در کودکان تنها محدود به جنبه های ارثی نیست ، بلکه در آشنایی کودک با زندگی جمعی و فرهنگ جامعه نیز خانواده نقش مهمی را ایفا می کند. </a:t>
            </a:r>
          </a:p>
          <a:p>
            <a:pPr algn="r" rtl="1"/>
            <a:r>
              <a:rPr lang="fa-IR" dirty="0">
                <a:latin typeface="Dubai" panose="020B0503030403030204" pitchFamily="34" charset="-78"/>
                <a:cs typeface="B Homa" panose="00000400000000000000" pitchFamily="2" charset="-78"/>
              </a:rPr>
              <a:t>نقش ارتباط در اولین جایگاه تربیت</a:t>
            </a:r>
            <a:br>
              <a:rPr lang="fa-IR" dirty="0">
                <a:latin typeface="Dubai" panose="020B0503030403030204" pitchFamily="34" charset="-78"/>
                <a:cs typeface="B Homa" panose="00000400000000000000" pitchFamily="2" charset="-78"/>
              </a:rPr>
            </a:br>
            <a:r>
              <a:rPr lang="fa-IR" dirty="0">
                <a:latin typeface="Dubai" panose="020B0503030403030204" pitchFamily="34" charset="-78"/>
                <a:cs typeface="B Homa" panose="00000400000000000000" pitchFamily="2" charset="-78"/>
              </a:rPr>
              <a:t>یکی از نیازهای اساسی والدین و مربیان </a:t>
            </a:r>
            <a:endParaRPr lang="en-US" dirty="0" smtClean="0">
              <a:latin typeface="Dubai" panose="020B0503030403030204" pitchFamily="34" charset="-78"/>
              <a:cs typeface="B Homa" panose="00000400000000000000" pitchFamily="2" charset="-78"/>
            </a:endParaRPr>
          </a:p>
          <a:p>
            <a:pPr algn="r" rtl="1"/>
            <a:r>
              <a:rPr lang="fa-IR" dirty="0" smtClean="0">
                <a:latin typeface="Dubai" panose="020B0503030403030204" pitchFamily="34" charset="-78"/>
                <a:cs typeface="B Homa" panose="00000400000000000000" pitchFamily="2" charset="-78"/>
              </a:rPr>
              <a:t>در </a:t>
            </a:r>
            <a:r>
              <a:rPr lang="fa-IR" dirty="0">
                <a:latin typeface="Dubai" panose="020B0503030403030204" pitchFamily="34" charset="-78"/>
                <a:cs typeface="B Homa" panose="00000400000000000000" pitchFamily="2" charset="-78"/>
              </a:rPr>
              <a:t>امر تربیت و پرورش اخلاقی کودکان ، </a:t>
            </a:r>
            <a:endParaRPr lang="en-US" dirty="0" smtClean="0">
              <a:latin typeface="Dubai" panose="020B0503030403030204" pitchFamily="34" charset="-78"/>
              <a:cs typeface="B Homa" panose="00000400000000000000" pitchFamily="2" charset="-78"/>
            </a:endParaRPr>
          </a:p>
          <a:p>
            <a:pPr algn="r" rtl="1"/>
            <a:r>
              <a:rPr lang="fa-IR" dirty="0" smtClean="0">
                <a:latin typeface="Dubai" panose="020B0503030403030204" pitchFamily="34" charset="-78"/>
                <a:cs typeface="B Homa" panose="00000400000000000000" pitchFamily="2" charset="-78"/>
              </a:rPr>
              <a:t>برقراری </a:t>
            </a:r>
            <a:r>
              <a:rPr lang="fa-IR" dirty="0">
                <a:latin typeface="Dubai" panose="020B0503030403030204" pitchFamily="34" charset="-78"/>
                <a:cs typeface="B Homa" panose="00000400000000000000" pitchFamily="2" charset="-78"/>
              </a:rPr>
              <a:t>ارتباط سالم با آنهاست.</a:t>
            </a:r>
            <a:endParaRPr lang="en-US" dirty="0">
              <a:latin typeface="Dubai" panose="020B0503030403030204" pitchFamily="34" charset="-78"/>
              <a:cs typeface="B Homa" panose="00000400000000000000" pitchFamily="2" charset="-78"/>
            </a:endParaRPr>
          </a:p>
        </p:txBody>
      </p:sp>
      <p:sp>
        <p:nvSpPr>
          <p:cNvPr id="4" name="Rectangle 3">
            <a:extLst>
              <a:ext uri="{FF2B5EF4-FFF2-40B4-BE49-F238E27FC236}">
                <a16:creationId xmlns:a16="http://schemas.microsoft.com/office/drawing/2014/main" xmlns="" id="{98E71EF6-1799-46A2-990C-AEE7AE673EEF}"/>
              </a:ext>
            </a:extLst>
          </p:cNvPr>
          <p:cNvSpPr/>
          <p:nvPr/>
        </p:nvSpPr>
        <p:spPr>
          <a:xfrm>
            <a:off x="3955548" y="182880"/>
            <a:ext cx="4240264" cy="707886"/>
          </a:xfrm>
          <a:prstGeom prst="rect">
            <a:avLst/>
          </a:prstGeom>
          <a:noFill/>
        </p:spPr>
        <p:txBody>
          <a:bodyPr wrap="none" lIns="91440" tIns="45720" rIns="91440" bIns="45720">
            <a:spAutoFit/>
          </a:bodyPr>
          <a:lstStyle/>
          <a:p>
            <a:pPr algn="ctr"/>
            <a:r>
              <a:rPr lang="fa-IR" sz="4000" b="1" cap="none" spc="0" dirty="0">
                <a:ln w="22225">
                  <a:solidFill>
                    <a:schemeClr val="accent2"/>
                  </a:solidFill>
                  <a:prstDash val="solid"/>
                </a:ln>
                <a:solidFill>
                  <a:schemeClr val="accent2">
                    <a:lumMod val="40000"/>
                    <a:lumOff val="60000"/>
                  </a:schemeClr>
                </a:solidFill>
                <a:effectLst/>
                <a:cs typeface="B Homa" panose="00000400000000000000" pitchFamily="2" charset="-78"/>
              </a:rPr>
              <a:t>ارتباط مدارس با والدین</a:t>
            </a:r>
            <a:endParaRPr lang="en-US" sz="4000" b="1" cap="none" spc="0" dirty="0">
              <a:ln w="22225">
                <a:solidFill>
                  <a:schemeClr val="accent2"/>
                </a:solidFill>
                <a:prstDash val="solid"/>
              </a:ln>
              <a:solidFill>
                <a:schemeClr val="accent2">
                  <a:lumMod val="40000"/>
                  <a:lumOff val="60000"/>
                </a:schemeClr>
              </a:solidFill>
              <a:effectLst/>
              <a:cs typeface="B Homa" panose="00000400000000000000" pitchFamily="2" charset="-78"/>
            </a:endParaRPr>
          </a:p>
        </p:txBody>
      </p:sp>
      <p:pic>
        <p:nvPicPr>
          <p:cNvPr id="6" name="Picture 5">
            <a:extLst>
              <a:ext uri="{FF2B5EF4-FFF2-40B4-BE49-F238E27FC236}">
                <a16:creationId xmlns:a16="http://schemas.microsoft.com/office/drawing/2014/main" xmlns="" id="{221496BA-87DA-474C-81D5-51ACE2D4FE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869" y="4044241"/>
            <a:ext cx="6712451" cy="2529279"/>
          </a:xfrm>
          <a:prstGeom prst="rect">
            <a:avLst/>
          </a:prstGeom>
        </p:spPr>
      </p:pic>
    </p:spTree>
    <p:extLst>
      <p:ext uri="{BB962C8B-B14F-4D97-AF65-F5344CB8AC3E}">
        <p14:creationId xmlns:p14="http://schemas.microsoft.com/office/powerpoint/2010/main" val="35074298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8E9C8414-CF07-4F10-9243-DE8C1088F152}"/>
              </a:ext>
            </a:extLst>
          </p:cNvPr>
          <p:cNvSpPr>
            <a:spLocks noGrp="1"/>
          </p:cNvSpPr>
          <p:nvPr>
            <p:ph type="subTitle" idx="1"/>
          </p:nvPr>
        </p:nvSpPr>
        <p:spPr>
          <a:xfrm>
            <a:off x="901148" y="400878"/>
            <a:ext cx="11047012" cy="6304721"/>
          </a:xfrm>
        </p:spPr>
        <p:txBody>
          <a:bodyPr>
            <a:normAutofit lnSpcReduction="10000"/>
          </a:bodyPr>
          <a:lstStyle/>
          <a:p>
            <a:pPr algn="r">
              <a:lnSpc>
                <a:spcPct val="100000"/>
              </a:lnSpc>
            </a:pPr>
            <a:r>
              <a:rPr lang="fa-IR" b="1" dirty="0">
                <a:solidFill>
                  <a:schemeClr val="accent2">
                    <a:lumMod val="75000"/>
                  </a:schemeClr>
                </a:solidFill>
                <a:latin typeface="Dubai" panose="020B0503030403030204" pitchFamily="34" charset="-78"/>
                <a:cs typeface="B Homa" panose="00000400000000000000" pitchFamily="2" charset="-78"/>
              </a:rPr>
              <a:t>روش های برقراری ارتباط میان والدین و مدرسه:</a:t>
            </a:r>
          </a:p>
          <a:p>
            <a:pPr algn="r">
              <a:lnSpc>
                <a:spcPct val="100000"/>
              </a:lnSpc>
            </a:pPr>
            <a:r>
              <a:rPr lang="fa-IR" sz="2400" dirty="0">
                <a:latin typeface="Dubai" panose="020B0503030403030204" pitchFamily="34" charset="-78"/>
                <a:cs typeface="B Homa" panose="00000400000000000000" pitchFamily="2" charset="-78"/>
              </a:rPr>
              <a:t>1.والدین زمانی قادر خواهند بود نقش تربیتی خود را به نحو مطلوب ایفا کنند و با مدرسه ارتباطی صحیح برقرار نمایند که از وضع درس و رفتاری فرزندشان اطلاع کافی داشته باشند .</a:t>
            </a:r>
            <a:br>
              <a:rPr lang="fa-IR" sz="2400" dirty="0">
                <a:latin typeface="Dubai" panose="020B0503030403030204" pitchFamily="34" charset="-78"/>
                <a:cs typeface="B Homa" panose="00000400000000000000" pitchFamily="2" charset="-78"/>
              </a:rPr>
            </a:br>
            <a:r>
              <a:rPr lang="fa-IR" sz="2400" dirty="0">
                <a:latin typeface="Dubai" panose="020B0503030403030204" pitchFamily="34" charset="-78"/>
                <a:cs typeface="B Homa" panose="00000400000000000000" pitchFamily="2" charset="-78"/>
              </a:rPr>
              <a:t>2. والدین در موقع حضور در مدرسه ، همیشه باید حفظ آرامش را به عنوان یک اصل به خاطر داشته باشند . </a:t>
            </a:r>
          </a:p>
          <a:p>
            <a:pPr algn="r">
              <a:lnSpc>
                <a:spcPct val="100000"/>
              </a:lnSpc>
            </a:pPr>
            <a:r>
              <a:rPr lang="fa-IR" sz="2400" dirty="0">
                <a:latin typeface="Dubai" panose="020B0503030403030204" pitchFamily="34" charset="-78"/>
                <a:cs typeface="B Homa" panose="00000400000000000000" pitchFamily="2" charset="-78"/>
              </a:rPr>
              <a:t>3. رتباط اولیا با مسئولان مدرسه باید مستمر باشد . </a:t>
            </a:r>
          </a:p>
          <a:p>
            <a:pPr algn="r">
              <a:lnSpc>
                <a:spcPct val="100000"/>
              </a:lnSpc>
            </a:pPr>
            <a:r>
              <a:rPr lang="fa-IR" sz="2400" dirty="0">
                <a:latin typeface="Dubai" panose="020B0503030403030204" pitchFamily="34" charset="-78"/>
                <a:cs typeface="B Homa" panose="00000400000000000000" pitchFamily="2" charset="-78"/>
              </a:rPr>
              <a:t>4. والدین باید در مدرسه به عنوان ولی حضور پیدا کنند نه به عنوان فردی که در یک جای خاص مسئولیت دارد . </a:t>
            </a:r>
          </a:p>
          <a:p>
            <a:pPr algn="r">
              <a:lnSpc>
                <a:spcPct val="100000"/>
              </a:lnSpc>
            </a:pPr>
            <a:r>
              <a:rPr lang="fa-IR" sz="2400" dirty="0">
                <a:latin typeface="Dubai" panose="020B0503030403030204" pitchFamily="34" charset="-78"/>
                <a:cs typeface="B Homa" panose="00000400000000000000" pitchFamily="2" charset="-78"/>
              </a:rPr>
              <a:t>5ـ داوطلبانه جزو اعضای انجمن اولیا و مربیان شوید و در حد توان با مدرسه همکاری کنید.</a:t>
            </a:r>
            <a:br>
              <a:rPr lang="fa-IR" sz="2400" dirty="0">
                <a:latin typeface="Dubai" panose="020B0503030403030204" pitchFamily="34" charset="-78"/>
                <a:cs typeface="B Homa" panose="00000400000000000000" pitchFamily="2" charset="-78"/>
              </a:rPr>
            </a:br>
            <a:r>
              <a:rPr lang="fa-IR" sz="2400" dirty="0">
                <a:latin typeface="Dubai" panose="020B0503030403030204" pitchFamily="34" charset="-78"/>
                <a:cs typeface="B Homa" panose="00000400000000000000" pitchFamily="2" charset="-78"/>
              </a:rPr>
              <a:t>6ـ در جلسات آموزشی مختلف برای یادگیری بیشتر مطالب سودمند شرکت کنید.</a:t>
            </a:r>
            <a:br>
              <a:rPr lang="fa-IR" sz="2400" dirty="0">
                <a:latin typeface="Dubai" panose="020B0503030403030204" pitchFamily="34" charset="-78"/>
                <a:cs typeface="B Homa" panose="00000400000000000000" pitchFamily="2" charset="-78"/>
              </a:rPr>
            </a:br>
            <a:r>
              <a:rPr lang="fa-IR" sz="2400" dirty="0">
                <a:latin typeface="Dubai" panose="020B0503030403030204" pitchFamily="34" charset="-78"/>
                <a:cs typeface="B Homa" panose="00000400000000000000" pitchFamily="2" charset="-78"/>
              </a:rPr>
              <a:t>7ـ با سایر والدین صمیمی باشید و از آنان دوری نکنید. زیرا والدین آگاه می‌توانند در صورت لزوم و بروز مشکلات یاری‌گر خوبی برای یکدیگر باشند.</a:t>
            </a:r>
            <a:br>
              <a:rPr lang="fa-IR" sz="2400" dirty="0">
                <a:latin typeface="Dubai" panose="020B0503030403030204" pitchFamily="34" charset="-78"/>
                <a:cs typeface="B Homa" panose="00000400000000000000" pitchFamily="2" charset="-78"/>
              </a:rPr>
            </a:br>
            <a:r>
              <a:rPr lang="fa-IR" sz="2400" dirty="0">
                <a:latin typeface="Dubai" panose="020B0503030403030204" pitchFamily="34" charset="-78"/>
                <a:cs typeface="B Homa" panose="00000400000000000000" pitchFamily="2" charset="-78"/>
              </a:rPr>
              <a:t>8. با گروه ایمنی مدرسه همکاری کنید.</a:t>
            </a:r>
            <a:br>
              <a:rPr lang="fa-IR" sz="2400" dirty="0">
                <a:latin typeface="Dubai" panose="020B0503030403030204" pitchFamily="34" charset="-78"/>
                <a:cs typeface="B Homa" panose="00000400000000000000" pitchFamily="2" charset="-78"/>
              </a:rPr>
            </a:br>
            <a:r>
              <a:rPr lang="fa-IR" sz="2400" dirty="0">
                <a:latin typeface="Dubai" panose="020B0503030403030204" pitchFamily="34" charset="-78"/>
                <a:cs typeface="B Homa" panose="00000400000000000000" pitchFamily="2" charset="-78"/>
              </a:rPr>
              <a:t>9. با گروه اداری مدرسه (مدیر و معاونان) در ارتباط باشید و برای توسعه فعالیت و مشارکت اولیا تلاش کنید.</a:t>
            </a:r>
            <a:endParaRPr lang="en-US" sz="2400" dirty="0">
              <a:latin typeface="Dubai" panose="020B0503030403030204" pitchFamily="34" charset="-78"/>
              <a:cs typeface="B Homa" panose="00000400000000000000" pitchFamily="2" charset="-78"/>
            </a:endParaRPr>
          </a:p>
        </p:txBody>
      </p:sp>
    </p:spTree>
    <p:extLst>
      <p:ext uri="{BB962C8B-B14F-4D97-AF65-F5344CB8AC3E}">
        <p14:creationId xmlns:p14="http://schemas.microsoft.com/office/powerpoint/2010/main" val="45051122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A38DE485-6CE3-4D89-8B79-EDCD1C5AF567}"/>
              </a:ext>
            </a:extLst>
          </p:cNvPr>
          <p:cNvSpPr>
            <a:spLocks noGrp="1"/>
          </p:cNvSpPr>
          <p:nvPr>
            <p:ph type="subTitle" idx="1"/>
          </p:nvPr>
        </p:nvSpPr>
        <p:spPr>
          <a:xfrm>
            <a:off x="873760" y="1361660"/>
            <a:ext cx="11318240" cy="5191540"/>
          </a:xfrm>
        </p:spPr>
        <p:txBody>
          <a:bodyPr>
            <a:noAutofit/>
          </a:bodyPr>
          <a:lstStyle/>
          <a:p>
            <a:pPr algn="just" rtl="1">
              <a:lnSpc>
                <a:spcPct val="100000"/>
              </a:lnSpc>
            </a:pPr>
            <a:r>
              <a:rPr lang="fa-IR" sz="3200" dirty="0">
                <a:latin typeface="Dubai" panose="020B0503030403030204" pitchFamily="34" charset="-78"/>
                <a:cs typeface="B Homa" panose="00000400000000000000" pitchFamily="2" charset="-78"/>
              </a:rPr>
              <a:t>امروزه این یک واقعیت مسلم است که بدون همکاري مردم و بخش خصوصی حتی پیشرفته ترین کشورها هم نمی توانند آنگونه که بایسته است به امر آموزش بپردازند ، ودر امر آموزش به جلب همکاري و کمک هاي مردم توجه وعنایت ویژه شده است.</a:t>
            </a:r>
          </a:p>
          <a:p>
            <a:pPr algn="just" rtl="1">
              <a:lnSpc>
                <a:spcPct val="100000"/>
              </a:lnSpc>
            </a:pPr>
            <a:r>
              <a:rPr lang="fa-IR" sz="3200" dirty="0">
                <a:latin typeface="Dubai" panose="020B0503030403030204" pitchFamily="34" charset="-78"/>
                <a:cs typeface="B Homa" panose="00000400000000000000" pitchFamily="2" charset="-78"/>
              </a:rPr>
              <a:t>لذا همکاری با خیرین براي تجهیز مدارس در جهت رسیدن به استاندارد هاي جهانی و بهبود کیفی وکمی آموزش لازم است . وجود نیکو کاران وخیرینی که تمام و بخشی ازاموال خود را در راه گسترش علم ،اهدا یا وقف نموده اند در ایران سابقه اي طولانی دارد، و در طول تاریخ این نیکو کاران و خیرین فداکار و فرهنگ دوست از موثرترین عوامل تعالی و پیشرفت امر آموزش و فرهنگ جامعه ایران بوده اند.</a:t>
            </a:r>
            <a:endParaRPr lang="en-US" sz="3200" dirty="0">
              <a:latin typeface="Dubai" panose="020B0503030403030204" pitchFamily="34" charset="-78"/>
              <a:cs typeface="B Homa" panose="00000400000000000000" pitchFamily="2" charset="-78"/>
            </a:endParaRPr>
          </a:p>
        </p:txBody>
      </p:sp>
      <p:sp>
        <p:nvSpPr>
          <p:cNvPr id="4" name="Rectangle 3">
            <a:extLst>
              <a:ext uri="{FF2B5EF4-FFF2-40B4-BE49-F238E27FC236}">
                <a16:creationId xmlns:a16="http://schemas.microsoft.com/office/drawing/2014/main" xmlns="" id="{577592C5-5A12-4603-8124-691C0B95BE7E}"/>
              </a:ext>
            </a:extLst>
          </p:cNvPr>
          <p:cNvSpPr/>
          <p:nvPr/>
        </p:nvSpPr>
        <p:spPr>
          <a:xfrm>
            <a:off x="2934575" y="486662"/>
            <a:ext cx="6647974" cy="707886"/>
          </a:xfrm>
          <a:prstGeom prst="rect">
            <a:avLst/>
          </a:prstGeom>
          <a:noFill/>
        </p:spPr>
        <p:txBody>
          <a:bodyPr wrap="none" lIns="91440" tIns="45720" rIns="91440" bIns="45720">
            <a:spAutoFit/>
          </a:bodyPr>
          <a:lstStyle/>
          <a:p>
            <a:pPr algn="ctr"/>
            <a:r>
              <a:rPr lang="fa-IR" sz="4000" b="1" cap="none" spc="0" dirty="0">
                <a:ln w="22225">
                  <a:solidFill>
                    <a:schemeClr val="accent2"/>
                  </a:solidFill>
                  <a:prstDash val="solid"/>
                </a:ln>
                <a:solidFill>
                  <a:srgbClr val="FF0000"/>
                </a:solidFill>
                <a:effectLst/>
                <a:cs typeface="2  Mitra_3 (MRT)" panose="00000700000000000000" pitchFamily="2" charset="-78"/>
              </a:rPr>
              <a:t>ارتباط مدارس با خیرین</a:t>
            </a:r>
            <a:endParaRPr lang="en-US" sz="4000" b="1" cap="none" spc="0" dirty="0">
              <a:ln w="22225">
                <a:solidFill>
                  <a:schemeClr val="accent2"/>
                </a:solidFill>
                <a:prstDash val="solid"/>
              </a:ln>
              <a:solidFill>
                <a:srgbClr val="FF0000"/>
              </a:solidFill>
              <a:effectLst/>
              <a:cs typeface="2  Mitra_3 (MRT)" panose="00000700000000000000" pitchFamily="2" charset="-78"/>
            </a:endParaRPr>
          </a:p>
        </p:txBody>
      </p:sp>
    </p:spTree>
    <p:extLst>
      <p:ext uri="{BB962C8B-B14F-4D97-AF65-F5344CB8AC3E}">
        <p14:creationId xmlns:p14="http://schemas.microsoft.com/office/powerpoint/2010/main" val="25184276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7999B423-9E80-4722-8105-AE89C3D09BBC}"/>
              </a:ext>
            </a:extLst>
          </p:cNvPr>
          <p:cNvSpPr>
            <a:spLocks noGrp="1"/>
          </p:cNvSpPr>
          <p:nvPr>
            <p:ph type="subTitle" idx="1"/>
          </p:nvPr>
        </p:nvSpPr>
        <p:spPr>
          <a:xfrm>
            <a:off x="675862" y="422744"/>
            <a:ext cx="11051253" cy="6012512"/>
          </a:xfrm>
        </p:spPr>
        <p:txBody>
          <a:bodyPr>
            <a:normAutofit/>
          </a:bodyPr>
          <a:lstStyle/>
          <a:p>
            <a:pPr algn="r" rtl="1"/>
            <a:endParaRPr lang="en-US" sz="24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endParaRPr>
          </a:p>
          <a:p>
            <a:pPr algn="r" rtl="1"/>
            <a:r>
              <a:rPr lang="ar-SA" sz="2400" dirty="0" smtClean="0">
                <a:ln w="0"/>
                <a:solidFill>
                  <a:schemeClr val="tx1"/>
                </a:solidFill>
                <a:effectLst>
                  <a:outerShdw blurRad="38100" dist="19050" dir="2700000" algn="tl" rotWithShape="0">
                    <a:schemeClr val="dk1">
                      <a:alpha val="40000"/>
                    </a:schemeClr>
                  </a:outerShdw>
                </a:effectLst>
                <a:cs typeface="B Homa" panose="00000400000000000000" pitchFamily="2" charset="-78"/>
              </a:rPr>
              <a:t>تعلیم </a:t>
            </a:r>
            <a:r>
              <a:rPr lang="ar-SA" sz="2400" dirty="0">
                <a:ln w="0"/>
                <a:solidFill>
                  <a:schemeClr val="tx1"/>
                </a:solidFill>
                <a:effectLst>
                  <a:outerShdw blurRad="38100" dist="19050" dir="2700000" algn="tl" rotWithShape="0">
                    <a:schemeClr val="dk1">
                      <a:alpha val="40000"/>
                    </a:schemeClr>
                  </a:outerShdw>
                </a:effectLst>
                <a:cs typeface="B Homa" panose="00000400000000000000" pitchFamily="2" charset="-78"/>
              </a:rPr>
              <a:t>، تغییر در رفتار است و مدرسه جولانگاه تغییر و تبدیل است . پایه و اساس تغییر هم عشق و محبت است که در روابط انسانی محقق می گردد . تا مدیر با معلم ، مدیر با دانش آموز ، مدیر با اولیاء و … رابطه برقرار نکند چگونه می تواند احساسات و عواطف خود را بدانها منتقل کند و موجب تغییر گردد ؟</a:t>
            </a:r>
          </a:p>
          <a:p>
            <a:pPr algn="r" rtl="1"/>
            <a:r>
              <a:rPr lang="ar-SA" sz="2400" dirty="0">
                <a:ln w="0"/>
                <a:solidFill>
                  <a:schemeClr val="tx1"/>
                </a:solidFill>
                <a:effectLst>
                  <a:outerShdw blurRad="38100" dist="19050" dir="2700000" algn="tl" rotWithShape="0">
                    <a:schemeClr val="dk1">
                      <a:alpha val="40000"/>
                    </a:schemeClr>
                  </a:outerShdw>
                </a:effectLst>
                <a:cs typeface="B Homa" panose="00000400000000000000" pitchFamily="2" charset="-78"/>
              </a:rPr>
              <a:t>از عوامل مهمی که بر روابط انسانی در آموزشگاه اثری غیر قابل انکار دارد شرایط و جو حاکم بر مدرسه است و مدیر به عنوان هماهنگ کننده ، در ایجاد جو مسئولیتی سنگین تر دارد </a:t>
            </a:r>
          </a:p>
          <a:p>
            <a:pPr algn="just" rtl="1"/>
            <a:endParaRPr lang="en-US" dirty="0">
              <a:latin typeface="Dubai" panose="020B0503030403030204" pitchFamily="34" charset="-78"/>
              <a:cs typeface="Dubai" panose="020B0503030403030204" pitchFamily="34" charset="-78"/>
            </a:endParaRPr>
          </a:p>
        </p:txBody>
      </p:sp>
    </p:spTree>
    <p:extLst>
      <p:ext uri="{BB962C8B-B14F-4D97-AF65-F5344CB8AC3E}">
        <p14:creationId xmlns:p14="http://schemas.microsoft.com/office/powerpoint/2010/main" val="32153578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056DC039-79AC-4AA0-B817-81F0DB37903A}"/>
              </a:ext>
            </a:extLst>
          </p:cNvPr>
          <p:cNvSpPr>
            <a:spLocks noGrp="1"/>
          </p:cNvSpPr>
          <p:nvPr>
            <p:ph type="subTitle" idx="1"/>
          </p:nvPr>
        </p:nvSpPr>
        <p:spPr>
          <a:xfrm>
            <a:off x="711200" y="0"/>
            <a:ext cx="11480800" cy="6858000"/>
          </a:xfrm>
        </p:spPr>
        <p:txBody>
          <a:bodyPr>
            <a:noAutofit/>
          </a:bodyPr>
          <a:lstStyle/>
          <a:p>
            <a:pPr algn="just" rtl="1"/>
            <a:r>
              <a:rPr lang="fa-IR" sz="2800" b="1" dirty="0">
                <a:solidFill>
                  <a:schemeClr val="accent2">
                    <a:lumMod val="75000"/>
                  </a:schemeClr>
                </a:solidFill>
                <a:latin typeface="Dubai" panose="020B0503030403030204" pitchFamily="34" charset="-78"/>
                <a:cs typeface="B Homa" panose="00000400000000000000" pitchFamily="2" charset="-78"/>
              </a:rPr>
              <a:t>مهمترین عوامل موثر برجذب کمک هاي از دید پاسخ دهندگان به سئوالات به شرح زیر است :</a:t>
            </a:r>
          </a:p>
          <a:p>
            <a:pPr algn="just" rtl="1"/>
            <a:r>
              <a:rPr lang="fa-IR" sz="2800" dirty="0">
                <a:latin typeface="Dubai" panose="020B0503030403030204" pitchFamily="34" charset="-78"/>
                <a:cs typeface="B Homa" panose="00000400000000000000" pitchFamily="2" charset="-78"/>
              </a:rPr>
              <a:t> 1-از دیدگاه مسئولین آموزش و پرورش عوامل موثربرجذب کمک هاي مردمی عبارتند از : بالا بردن سطح اعتقادات ،رعایت حرمت خیرین ازسوي مردم و دولت </a:t>
            </a:r>
          </a:p>
          <a:p>
            <a:pPr algn="just" rtl="1"/>
            <a:r>
              <a:rPr lang="fa-IR" sz="2800" dirty="0">
                <a:latin typeface="Dubai" panose="020B0503030403030204" pitchFamily="34" charset="-78"/>
                <a:cs typeface="B Homa" panose="00000400000000000000" pitchFamily="2" charset="-78"/>
              </a:rPr>
              <a:t>2-از دید کارشناسان تعلیم وتربیت عواملی که تاثیر مطلوبی بر جذب کمک خیرین به آموزش وپرورش دارند عبارتند از : -بالابردن سطح اعتقادات مردم ،رعایت حرمت و حقوق خیرین از سوي دولت</a:t>
            </a:r>
          </a:p>
          <a:p>
            <a:pPr algn="just" rtl="1"/>
            <a:r>
              <a:rPr lang="fa-IR" sz="2800" dirty="0">
                <a:latin typeface="Dubai" panose="020B0503030403030204" pitchFamily="34" charset="-78"/>
                <a:cs typeface="B Homa" panose="00000400000000000000" pitchFamily="2" charset="-78"/>
              </a:rPr>
              <a:t> 3-از نظر خیرین بالقوه تمام موارد ذکر شده در پرسشنامه تاثیر مطلوبی در جذب کمک خیرین به آموزش وپرورش دارند . بعبارتی عوامل موثر بر جذب خیرین از دید خیرین بالقوه : رعایت حرمت و حقوق خیرین – خیر بودن دولتمردان</a:t>
            </a:r>
          </a:p>
          <a:p>
            <a:pPr algn="just" rtl="1"/>
            <a:r>
              <a:rPr lang="fa-IR" sz="2800" dirty="0">
                <a:latin typeface="Dubai" panose="020B0503030403030204" pitchFamily="34" charset="-78"/>
                <a:cs typeface="B Homa" panose="00000400000000000000" pitchFamily="2" charset="-78"/>
              </a:rPr>
              <a:t>4-ازنظر مدیران مدارس شرکت خیرین دراداره ي مدرسه اي که خود ساخته اند و رعایت حرمت آنها از اولویت بیشتري برخوردار است . </a:t>
            </a:r>
          </a:p>
          <a:p>
            <a:pPr algn="just" rtl="1"/>
            <a:r>
              <a:rPr lang="fa-IR" sz="2800" dirty="0">
                <a:latin typeface="Dubai" panose="020B0503030403030204" pitchFamily="34" charset="-78"/>
                <a:cs typeface="B Homa" panose="00000400000000000000" pitchFamily="2" charset="-78"/>
              </a:rPr>
              <a:t>5-از نظر خیرین بالفعل همکاري بیشتر ادارات رعایت حرمت خیرین و خیر بودن دولتمردان مهمترین عواملی هستند که در جذب خیرین موثر می باشند . </a:t>
            </a:r>
            <a:endParaRPr lang="en-US" sz="2800" dirty="0">
              <a:latin typeface="Dubai" panose="020B0503030403030204" pitchFamily="34" charset="-78"/>
              <a:cs typeface="B Homa" panose="00000400000000000000" pitchFamily="2" charset="-78"/>
            </a:endParaRPr>
          </a:p>
        </p:txBody>
      </p:sp>
    </p:spTree>
    <p:extLst>
      <p:ext uri="{BB962C8B-B14F-4D97-AF65-F5344CB8AC3E}">
        <p14:creationId xmlns:p14="http://schemas.microsoft.com/office/powerpoint/2010/main" val="4472644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0FB50AA3-A7F9-4375-8673-E0F13A4BCDC0}"/>
              </a:ext>
            </a:extLst>
          </p:cNvPr>
          <p:cNvSpPr>
            <a:spLocks noGrp="1"/>
          </p:cNvSpPr>
          <p:nvPr>
            <p:ph type="subTitle" idx="1"/>
          </p:nvPr>
        </p:nvSpPr>
        <p:spPr>
          <a:xfrm>
            <a:off x="568961" y="1097280"/>
            <a:ext cx="11623040" cy="5760720"/>
          </a:xfrm>
        </p:spPr>
        <p:txBody>
          <a:bodyPr>
            <a:normAutofit/>
          </a:bodyPr>
          <a:lstStyle/>
          <a:p>
            <a:pPr algn="justLow" rtl="1"/>
            <a:r>
              <a:rPr lang="fa-IR" sz="2400" dirty="0">
                <a:latin typeface="Dubai" panose="020B0503030403030204" pitchFamily="34" charset="-78"/>
                <a:cs typeface="B Homa" panose="00000400000000000000" pitchFamily="2" charset="-78"/>
              </a:rPr>
              <a:t>امور مساجد و آموزش و پرورش نهادهای تربیتی هستند و همه در قبال خانه های خدا مسئولیت دارند و این مسئله کاملا اعتقادی و آرمانی است. </a:t>
            </a:r>
          </a:p>
          <a:p>
            <a:pPr algn="r" rtl="1"/>
            <a:r>
              <a:rPr lang="fa-IR" sz="2400" dirty="0">
                <a:latin typeface="Dubai" panose="020B0503030403030204" pitchFamily="34" charset="-78"/>
                <a:cs typeface="B Homa" panose="00000400000000000000" pitchFamily="2" charset="-78"/>
              </a:rPr>
              <a:t>مدارس که با نسل آینده ما در ارتباط هستند، باید در قبال رابطه با مساجد احساس وظیفه کنند، یک معلم باید پاسخگو باشد که در دوران کار خود چند نفر جوان مسجدی تربیت کرده است و تا چه میزان تصاویر و ذهنیت زیبا از مسجد برای یک کودک و نواجوان ساخته است.</a:t>
            </a:r>
          </a:p>
          <a:p>
            <a:pPr algn="just" rtl="1"/>
            <a:r>
              <a:rPr lang="fa-IR" sz="2400" dirty="0">
                <a:latin typeface="Dubai" panose="020B0503030403030204" pitchFamily="34" charset="-78"/>
                <a:cs typeface="B Homa" panose="00000400000000000000" pitchFamily="2" charset="-78"/>
              </a:rPr>
              <a:t>ارتباط بین مسئولین اجرایی مسجد و مدیران مدارس مر مهمی است ، که با هم فکری، برنامه مناسبی برای استفاده بهتر از مکان مسجد، در پر رنگ نمودن حضور دانش آموزان در مسجد، تنظیم نمایند.</a:t>
            </a:r>
            <a:endParaRPr lang="en-US" sz="2400" dirty="0">
              <a:latin typeface="Dubai" panose="020B0503030403030204" pitchFamily="34" charset="-78"/>
              <a:cs typeface="B Homa" panose="00000400000000000000" pitchFamily="2" charset="-78"/>
            </a:endParaRPr>
          </a:p>
        </p:txBody>
      </p:sp>
      <p:sp>
        <p:nvSpPr>
          <p:cNvPr id="4" name="Rectangle 3">
            <a:extLst>
              <a:ext uri="{FF2B5EF4-FFF2-40B4-BE49-F238E27FC236}">
                <a16:creationId xmlns:a16="http://schemas.microsoft.com/office/drawing/2014/main" xmlns="" id="{D149BA57-02C2-42F4-A782-B5853AFE4A92}"/>
              </a:ext>
            </a:extLst>
          </p:cNvPr>
          <p:cNvSpPr/>
          <p:nvPr/>
        </p:nvSpPr>
        <p:spPr>
          <a:xfrm>
            <a:off x="2773681" y="137602"/>
            <a:ext cx="7294880" cy="707886"/>
          </a:xfrm>
          <a:prstGeom prst="rect">
            <a:avLst/>
          </a:prstGeom>
          <a:noFill/>
        </p:spPr>
        <p:txBody>
          <a:bodyPr wrap="square" lIns="91440" tIns="45720" rIns="91440" bIns="45720">
            <a:spAutoFit/>
          </a:bodyPr>
          <a:lstStyle/>
          <a:p>
            <a:pPr algn="ctr"/>
            <a:r>
              <a:rPr lang="fa-IR" sz="4000" b="1" cap="none" spc="0" dirty="0">
                <a:ln w="22225">
                  <a:solidFill>
                    <a:schemeClr val="accent2"/>
                  </a:solidFill>
                  <a:prstDash val="solid"/>
                </a:ln>
                <a:solidFill>
                  <a:schemeClr val="accent2">
                    <a:lumMod val="40000"/>
                    <a:lumOff val="60000"/>
                  </a:schemeClr>
                </a:solidFill>
                <a:effectLst/>
                <a:cs typeface="B Homa" panose="00000400000000000000" pitchFamily="2" charset="-78"/>
              </a:rPr>
              <a:t>ارتباط مدارس با مساجد</a:t>
            </a:r>
            <a:endParaRPr lang="en-US" sz="4000" b="1" cap="none" spc="0" dirty="0">
              <a:ln w="22225">
                <a:solidFill>
                  <a:schemeClr val="accent2"/>
                </a:solidFill>
                <a:prstDash val="solid"/>
              </a:ln>
              <a:solidFill>
                <a:schemeClr val="accent2">
                  <a:lumMod val="40000"/>
                  <a:lumOff val="60000"/>
                </a:schemeClr>
              </a:solidFill>
              <a:effectLst/>
              <a:cs typeface="B Homa" panose="00000400000000000000" pitchFamily="2" charset="-78"/>
            </a:endParaRPr>
          </a:p>
        </p:txBody>
      </p:sp>
      <p:pic>
        <p:nvPicPr>
          <p:cNvPr id="6" name="Picture 5">
            <a:extLst>
              <a:ext uri="{FF2B5EF4-FFF2-40B4-BE49-F238E27FC236}">
                <a16:creationId xmlns:a16="http://schemas.microsoft.com/office/drawing/2014/main" xmlns="" id="{2AD342F3-C701-42C9-8630-79E32ECB1F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0748" y="4226561"/>
            <a:ext cx="9621078" cy="2379648"/>
          </a:xfrm>
          <a:prstGeom prst="rect">
            <a:avLst/>
          </a:prstGeom>
        </p:spPr>
      </p:pic>
    </p:spTree>
    <p:extLst>
      <p:ext uri="{BB962C8B-B14F-4D97-AF65-F5344CB8AC3E}">
        <p14:creationId xmlns:p14="http://schemas.microsoft.com/office/powerpoint/2010/main" val="28728773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CE23A121-7FE6-446A-B96D-18EC07D31874}"/>
              </a:ext>
            </a:extLst>
          </p:cNvPr>
          <p:cNvSpPr>
            <a:spLocks noGrp="1"/>
          </p:cNvSpPr>
          <p:nvPr>
            <p:ph type="subTitle" idx="1"/>
          </p:nvPr>
        </p:nvSpPr>
        <p:spPr>
          <a:xfrm>
            <a:off x="589280" y="162560"/>
            <a:ext cx="11419840" cy="6522720"/>
          </a:xfrm>
        </p:spPr>
        <p:txBody>
          <a:bodyPr>
            <a:noAutofit/>
          </a:bodyPr>
          <a:lstStyle/>
          <a:p>
            <a:pPr algn="r" rtl="1"/>
            <a:r>
              <a:rPr lang="fa-IR" sz="2800" b="1" dirty="0">
                <a:solidFill>
                  <a:schemeClr val="accent2">
                    <a:lumMod val="75000"/>
                  </a:schemeClr>
                </a:solidFill>
                <a:latin typeface="Dubai" panose="020B0503030403030204" pitchFamily="34" charset="-78"/>
                <a:cs typeface="B Homa" panose="00000400000000000000" pitchFamily="2" charset="-78"/>
              </a:rPr>
              <a:t>از جمله فعالیتهای ثمر بخش در ارتباط مسجد با مدرسه:</a:t>
            </a:r>
          </a:p>
          <a:p>
            <a:pPr algn="r" rtl="1"/>
            <a:endParaRPr lang="fa-IR" sz="2800" dirty="0">
              <a:latin typeface="Dubai" panose="020B0503030403030204" pitchFamily="34" charset="-78"/>
              <a:cs typeface="B Homa" panose="00000400000000000000" pitchFamily="2" charset="-78"/>
            </a:endParaRPr>
          </a:p>
          <a:p>
            <a:pPr algn="r" rtl="1"/>
            <a:r>
              <a:rPr lang="fa-IR" sz="2800" dirty="0">
                <a:latin typeface="Dubai" panose="020B0503030403030204" pitchFamily="34" charset="-78"/>
                <a:cs typeface="B Homa" panose="00000400000000000000" pitchFamily="2" charset="-78"/>
              </a:rPr>
              <a:t>1-برگزاری مراسمات جشن و عزاداری در مسجد محله، که جایگزین مدرسه شود</a:t>
            </a:r>
          </a:p>
          <a:p>
            <a:pPr algn="r"/>
            <a:r>
              <a:rPr lang="fa-IR" sz="2800" dirty="0">
                <a:latin typeface="Dubai" panose="020B0503030403030204" pitchFamily="34" charset="-78"/>
                <a:cs typeface="B Homa" panose="00000400000000000000" pitchFamily="2" charset="-78"/>
              </a:rPr>
              <a:t>2-حضور امام جماعت در مدرسه</a:t>
            </a:r>
          </a:p>
          <a:p>
            <a:pPr algn="r"/>
            <a:r>
              <a:rPr lang="fa-IR" sz="2800" dirty="0">
                <a:latin typeface="Dubai" panose="020B0503030403030204" pitchFamily="34" charset="-78"/>
                <a:cs typeface="B Homa" panose="00000400000000000000" pitchFamily="2" charset="-78"/>
              </a:rPr>
              <a:t>3-برپایی مسابقات مختلف از طرف مسجد در مدارس</a:t>
            </a:r>
          </a:p>
          <a:p>
            <a:pPr algn="r"/>
            <a:r>
              <a:rPr lang="fa-IR" sz="2800" dirty="0">
                <a:latin typeface="Dubai" panose="020B0503030403030204" pitchFamily="34" charset="-78"/>
                <a:cs typeface="B Homa" panose="00000400000000000000" pitchFamily="2" charset="-78"/>
              </a:rPr>
              <a:t>4-اهداء جوایز دانش آموزان ممتاز در مساجد محل</a:t>
            </a:r>
          </a:p>
          <a:p>
            <a:pPr algn="r"/>
            <a:r>
              <a:rPr lang="fa-IR" sz="2800" dirty="0">
                <a:latin typeface="Dubai" panose="020B0503030403030204" pitchFamily="34" charset="-78"/>
                <a:cs typeface="B Homa" panose="00000400000000000000" pitchFamily="2" charset="-78"/>
              </a:rPr>
              <a:t>5-برگزاری نمایشگاه در مسجد</a:t>
            </a:r>
          </a:p>
          <a:p>
            <a:pPr algn="r"/>
            <a:r>
              <a:rPr lang="fa-IR" sz="2800" dirty="0">
                <a:latin typeface="Dubai" panose="020B0503030403030204" pitchFamily="34" charset="-78"/>
                <a:cs typeface="B Homa" panose="00000400000000000000" pitchFamily="2" charset="-78"/>
              </a:rPr>
              <a:t>6-تشکیل جلسات آموزش خانواده در مسجد</a:t>
            </a:r>
          </a:p>
          <a:p>
            <a:pPr algn="r"/>
            <a:r>
              <a:rPr lang="fa-IR" sz="2800" dirty="0">
                <a:latin typeface="Dubai" panose="020B0503030403030204" pitchFamily="34" charset="-78"/>
                <a:cs typeface="B Homa" panose="00000400000000000000" pitchFamily="2" charset="-78"/>
              </a:rPr>
              <a:t>7-برگزاری اردو با همکاری مسجد</a:t>
            </a:r>
          </a:p>
          <a:p>
            <a:pPr algn="r"/>
            <a:r>
              <a:rPr lang="fa-IR" sz="2800" dirty="0">
                <a:latin typeface="Dubai" panose="020B0503030403030204" pitchFamily="34" charset="-78"/>
                <a:cs typeface="B Homa" panose="00000400000000000000" pitchFamily="2" charset="-78"/>
              </a:rPr>
              <a:t>8-سپردن برخی از مسئولیتهای مسجد به دانش آموزان</a:t>
            </a:r>
          </a:p>
          <a:p>
            <a:pPr algn="r"/>
            <a:r>
              <a:rPr lang="fa-IR" sz="2800" dirty="0">
                <a:latin typeface="Dubai" panose="020B0503030403030204" pitchFamily="34" charset="-78"/>
                <a:cs typeface="B Homa" panose="00000400000000000000" pitchFamily="2" charset="-78"/>
              </a:rPr>
              <a:t>9-شرکت دادن امام جماعت در تدریس برخی از دروس</a:t>
            </a:r>
            <a:endParaRPr lang="en-US" sz="2800" dirty="0">
              <a:latin typeface="Dubai" panose="020B0503030403030204" pitchFamily="34" charset="-78"/>
              <a:cs typeface="B Homa" panose="00000400000000000000" pitchFamily="2" charset="-78"/>
            </a:endParaRPr>
          </a:p>
        </p:txBody>
      </p:sp>
    </p:spTree>
    <p:extLst>
      <p:ext uri="{BB962C8B-B14F-4D97-AF65-F5344CB8AC3E}">
        <p14:creationId xmlns:p14="http://schemas.microsoft.com/office/powerpoint/2010/main" val="16557299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FE199041-AFBE-44E4-A2C8-BD7C6050D707}"/>
              </a:ext>
            </a:extLst>
          </p:cNvPr>
          <p:cNvSpPr>
            <a:spLocks noGrp="1"/>
          </p:cNvSpPr>
          <p:nvPr>
            <p:ph type="subTitle" idx="1"/>
          </p:nvPr>
        </p:nvSpPr>
        <p:spPr>
          <a:xfrm>
            <a:off x="1386840" y="650240"/>
            <a:ext cx="9418320" cy="4446877"/>
          </a:xfrm>
        </p:spPr>
        <p:txBody>
          <a:bodyPr>
            <a:noAutofit/>
          </a:bodyPr>
          <a:lstStyle/>
          <a:p>
            <a:pPr algn="r"/>
            <a:r>
              <a:rPr lang="fa-IR" sz="3600" b="1" dirty="0">
                <a:solidFill>
                  <a:schemeClr val="accent2">
                    <a:lumMod val="75000"/>
                  </a:schemeClr>
                </a:solidFill>
                <a:latin typeface="Dubai" panose="020B0503030403030204" pitchFamily="34" charset="-78"/>
                <a:cs typeface="B Homa" panose="00000400000000000000" pitchFamily="2" charset="-78"/>
              </a:rPr>
              <a:t>نتیجه گیری</a:t>
            </a:r>
          </a:p>
          <a:p>
            <a:pPr algn="r"/>
            <a:r>
              <a:rPr lang="fa-IR" sz="3600" dirty="0">
                <a:latin typeface="Dubai" panose="020B0503030403030204" pitchFamily="34" charset="-78"/>
                <a:cs typeface="B Homa" panose="00000400000000000000" pitchFamily="2" charset="-78"/>
              </a:rPr>
              <a:t>بررسی رابطه بین ایجاد کانال‌های ارتباطی قوی بین معلمان، دانش‌آموزان و مدیران و دستاوردهای آکادمیک آن‌ها نشان می‌دهد در سایه­ی بهبود ارتباط بین اجزای مختلف مدارس، دستاوردهای آکادمیک دانش‌آموزان بین 12 تا 33 درصد رشد داشته است. </a:t>
            </a:r>
          </a:p>
          <a:p>
            <a:pPr algn="r"/>
            <a:r>
              <a:rPr lang="fa-IR" sz="3600" dirty="0">
                <a:latin typeface="Dubai" panose="020B0503030403030204" pitchFamily="34" charset="-78"/>
                <a:cs typeface="B Homa" panose="00000400000000000000" pitchFamily="2" charset="-78"/>
              </a:rPr>
              <a:t>این آمار بیان می‌کند دانش‌آموزان مدارسی که ارتبازات موثر دارند به‌طور متوسط نسبت به سایر مدارس 25 درصد در کسب دستاوردهای علمی موفق‌تر بوده‌اند.</a:t>
            </a:r>
            <a:endParaRPr lang="en-US" sz="3600" dirty="0">
              <a:latin typeface="Dubai" panose="020B0503030403030204" pitchFamily="34" charset="-78"/>
              <a:cs typeface="B Homa" panose="00000400000000000000" pitchFamily="2" charset="-78"/>
            </a:endParaRPr>
          </a:p>
        </p:txBody>
      </p:sp>
    </p:spTree>
    <p:extLst>
      <p:ext uri="{BB962C8B-B14F-4D97-AF65-F5344CB8AC3E}">
        <p14:creationId xmlns:p14="http://schemas.microsoft.com/office/powerpoint/2010/main" val="29661996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5D68D756-B187-46CB-B46D-F4353E90B51A}"/>
              </a:ext>
            </a:extLst>
          </p:cNvPr>
          <p:cNvSpPr>
            <a:spLocks noGrp="1"/>
          </p:cNvSpPr>
          <p:nvPr>
            <p:ph type="subTitle" idx="1"/>
          </p:nvPr>
        </p:nvSpPr>
        <p:spPr>
          <a:xfrm>
            <a:off x="711200" y="264161"/>
            <a:ext cx="11257279" cy="6421120"/>
          </a:xfrm>
        </p:spPr>
        <p:txBody>
          <a:bodyPr>
            <a:normAutofit/>
          </a:bodyPr>
          <a:lstStyle/>
          <a:p>
            <a:pPr algn="r"/>
            <a:r>
              <a:rPr lang="fa-IR" sz="2800" b="1" dirty="0">
                <a:solidFill>
                  <a:srgbClr val="FF0000"/>
                </a:solidFill>
                <a:cs typeface="B Homa" panose="00000400000000000000" pitchFamily="2" charset="-78"/>
              </a:rPr>
              <a:t>منابع :</a:t>
            </a:r>
          </a:p>
          <a:p>
            <a:pPr marL="342900" indent="-342900" algn="r" rtl="1">
              <a:buFont typeface="Arial" panose="020B0604020202020204" pitchFamily="34" charset="0"/>
              <a:buChar char="•"/>
            </a:pPr>
            <a:r>
              <a:rPr lang="fa-IR" sz="2800" dirty="0">
                <a:cs typeface="B Homa" panose="00000400000000000000" pitchFamily="2" charset="-78"/>
              </a:rPr>
              <a:t>راه های ارتباط مدیر با دانش آموز / نوربخش و بادامستانی</a:t>
            </a:r>
          </a:p>
          <a:p>
            <a:pPr marL="342900" indent="-342900" algn="r" rtl="1">
              <a:buFont typeface="Arial" panose="020B0604020202020204" pitchFamily="34" charset="0"/>
              <a:buChar char="•"/>
            </a:pPr>
            <a:r>
              <a:rPr lang="fa-IR" sz="2800" dirty="0">
                <a:cs typeface="B Homa" panose="00000400000000000000" pitchFamily="2" charset="-78"/>
              </a:rPr>
              <a:t>رابطه مدیر با معلمین مدرسه / علی زیبایی8/ مرداد 94</a:t>
            </a:r>
          </a:p>
          <a:p>
            <a:pPr marL="342900" indent="-342900" algn="r" rtl="1">
              <a:buFont typeface="Arial" panose="020B0604020202020204" pitchFamily="34" charset="0"/>
              <a:buChar char="•"/>
            </a:pPr>
            <a:r>
              <a:rPr lang="fa-IR" sz="2800" dirty="0">
                <a:cs typeface="B Homa" panose="00000400000000000000" pitchFamily="2" charset="-78"/>
              </a:rPr>
              <a:t>ویژگی های معاون موفق / غفاری قره باغ</a:t>
            </a:r>
          </a:p>
          <a:p>
            <a:pPr marL="342900" indent="-342900" algn="r" rtl="1">
              <a:buFont typeface="Arial" panose="020B0604020202020204" pitchFamily="34" charset="0"/>
              <a:buChar char="•"/>
            </a:pPr>
            <a:r>
              <a:rPr lang="fa-IR" sz="2800" dirty="0">
                <a:cs typeface="B Homa" panose="00000400000000000000" pitchFamily="2" charset="-78"/>
              </a:rPr>
              <a:t>موانع و راه های جذب خیرین به آموزش و پرورش خراسان / محمودرضا اکرامی فر/ 1382</a:t>
            </a:r>
          </a:p>
          <a:p>
            <a:pPr marL="342900" indent="-342900" algn="r" rtl="1">
              <a:buFont typeface="Arial" panose="020B0604020202020204" pitchFamily="34" charset="0"/>
              <a:buChar char="•"/>
            </a:pPr>
            <a:r>
              <a:rPr lang="fa-IR" sz="2800" dirty="0">
                <a:cs typeface="B Homa" panose="00000400000000000000" pitchFamily="2" charset="-78"/>
              </a:rPr>
              <a:t>ارتباط دوسویه مسجد و مدرسه </a:t>
            </a:r>
            <a:r>
              <a:rPr lang="en-US" sz="2800" dirty="0">
                <a:cs typeface="B Homa" panose="00000400000000000000" pitchFamily="2" charset="-78"/>
                <a:hlinkClick r:id="rId2"/>
              </a:rPr>
              <a:t>www.masjed.ir</a:t>
            </a:r>
            <a:endParaRPr lang="en-US" sz="2800" dirty="0">
              <a:cs typeface="B Homa" panose="00000400000000000000" pitchFamily="2" charset="-78"/>
            </a:endParaRPr>
          </a:p>
          <a:p>
            <a:pPr marL="342900" indent="-342900" algn="r" rtl="1">
              <a:buFont typeface="Arial" panose="020B0604020202020204" pitchFamily="34" charset="0"/>
              <a:buChar char="•"/>
            </a:pPr>
            <a:r>
              <a:rPr lang="fa-IR" sz="2800" dirty="0">
                <a:cs typeface="B Homa" panose="00000400000000000000" pitchFamily="2" charset="-78"/>
              </a:rPr>
              <a:t>ارتباط والدین با معلم و مدرسه / امین محمدی /مهر 1398</a:t>
            </a:r>
          </a:p>
          <a:p>
            <a:pPr marL="342900" indent="-342900" algn="r" rtl="1">
              <a:buFont typeface="Arial" panose="020B0604020202020204" pitchFamily="34" charset="0"/>
              <a:buChar char="•"/>
            </a:pPr>
            <a:r>
              <a:rPr lang="fa-IR" sz="2800" dirty="0">
                <a:cs typeface="B Homa" panose="00000400000000000000" pitchFamily="2" charset="-78"/>
              </a:rPr>
              <a:t>ارتباط موثر معلم با دانش آموز / آزاده کیانی</a:t>
            </a:r>
          </a:p>
          <a:p>
            <a:pPr marL="342900" indent="-342900" algn="r" rtl="1">
              <a:buFont typeface="Arial" panose="020B0604020202020204" pitchFamily="34" charset="0"/>
              <a:buChar char="•"/>
            </a:pPr>
            <a:r>
              <a:rPr lang="fa-IR" sz="2800" dirty="0">
                <a:cs typeface="B Homa" panose="00000400000000000000" pitchFamily="2" charset="-78"/>
              </a:rPr>
              <a:t>چگونه با دانش آموزان خود ارتباط صحیح و کامل برقرار کنیم ؟ / ابوالفضل حیدری </a:t>
            </a:r>
            <a:r>
              <a:rPr lang="fa-IR" sz="2800" dirty="0" smtClean="0">
                <a:cs typeface="B Homa" panose="00000400000000000000" pitchFamily="2" charset="-78"/>
              </a:rPr>
              <a:t>امین</a:t>
            </a:r>
            <a:endParaRPr lang="en-US" sz="2800" dirty="0" smtClean="0">
              <a:cs typeface="B Homa" panose="00000400000000000000" pitchFamily="2" charset="-78"/>
            </a:endParaRPr>
          </a:p>
          <a:p>
            <a:pPr marL="342900" indent="-342900" algn="r" rtl="1">
              <a:buFont typeface="Arial" panose="020B0604020202020204" pitchFamily="34" charset="0"/>
              <a:buChar char="•"/>
            </a:pPr>
            <a:endParaRPr lang="en-US" dirty="0">
              <a:cs typeface="2  Nazanin" panose="00000400000000000000" pitchFamily="2" charset="-78"/>
            </a:endParaRPr>
          </a:p>
        </p:txBody>
      </p:sp>
    </p:spTree>
    <p:extLst>
      <p:ext uri="{BB962C8B-B14F-4D97-AF65-F5344CB8AC3E}">
        <p14:creationId xmlns:p14="http://schemas.microsoft.com/office/powerpoint/2010/main" val="37780778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60887" y="1202913"/>
            <a:ext cx="8946541" cy="4195481"/>
          </a:xfrm>
        </p:spPr>
        <p:txBody>
          <a:bodyPr anchor="ctr">
            <a:noAutofit/>
          </a:bodyPr>
          <a:lstStyle/>
          <a:p>
            <a:pPr marL="0" indent="0" algn="ctr">
              <a:buNone/>
            </a:pPr>
            <a:r>
              <a:rPr lang="fa-IR" sz="28700" dirty="0" smtClean="0">
                <a:ln>
                  <a:solidFill>
                    <a:schemeClr val="bg1"/>
                  </a:solidFill>
                </a:ln>
                <a:latin typeface="IranNastaliq" panose="02000503000000020003" pitchFamily="2" charset="0"/>
                <a:cs typeface="IranNastaliq" panose="02000503000000020003" pitchFamily="2" charset="0"/>
              </a:rPr>
              <a:t>پا یان</a:t>
            </a:r>
            <a:endParaRPr lang="fa-IR" sz="28700" dirty="0">
              <a:ln>
                <a:solidFill>
                  <a:schemeClr val="bg1"/>
                </a:solidFill>
              </a:ln>
              <a:latin typeface="IranNastaliq" panose="02000503000000020003" pitchFamily="2" charset="0"/>
              <a:cs typeface="IranNastaliq" panose="02000503000000020003" pitchFamily="2" charset="0"/>
            </a:endParaRPr>
          </a:p>
        </p:txBody>
      </p:sp>
    </p:spTree>
    <p:extLst>
      <p:ext uri="{BB962C8B-B14F-4D97-AF65-F5344CB8AC3E}">
        <p14:creationId xmlns:p14="http://schemas.microsoft.com/office/powerpoint/2010/main" val="6554865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2CA32276-FACC-4174-BAEE-5912ABF735B5}"/>
              </a:ext>
            </a:extLst>
          </p:cNvPr>
          <p:cNvSpPr txBox="1"/>
          <p:nvPr/>
        </p:nvSpPr>
        <p:spPr>
          <a:xfrm>
            <a:off x="1007165" y="797510"/>
            <a:ext cx="10707757" cy="5940088"/>
          </a:xfrm>
          <a:prstGeom prst="rect">
            <a:avLst/>
          </a:prstGeom>
          <a:noFill/>
        </p:spPr>
        <p:txBody>
          <a:bodyPr wrap="square" rtlCol="0">
            <a:spAutoFit/>
          </a:bodyPr>
          <a:lstStyle/>
          <a:p>
            <a:pPr algn="r" rtl="1">
              <a:lnSpc>
                <a:spcPct val="150000"/>
              </a:lnSpc>
            </a:pPr>
            <a:r>
              <a:rPr lang="fa-IR" sz="3200" b="1" dirty="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تعریف ارتباط :</a:t>
            </a:r>
          </a:p>
          <a:p>
            <a:pPr algn="r" rtl="1">
              <a:lnSpc>
                <a:spcPct val="150000"/>
              </a:lnSpc>
            </a:pPr>
            <a:r>
              <a:rPr lang="fa-IR" sz="3200" dirty="0">
                <a:ln w="0"/>
                <a:effectLst>
                  <a:outerShdw blurRad="38100" dist="19050" dir="2700000" algn="tl" rotWithShape="0">
                    <a:schemeClr val="dk1">
                      <a:alpha val="40000"/>
                    </a:schemeClr>
                  </a:outerShdw>
                </a:effectLst>
                <a:cs typeface="B Homa" panose="00000400000000000000" pitchFamily="2" charset="-78"/>
              </a:rPr>
              <a:t>«ارتباط» جریانی است که در طی ان دو یا چند نفر بـه تبـادل افکـار، نظـرات، احساسـات و حقـایق میپردازند و از طریق به کار بردن پیامهایی که معنایش براي کلیه آنان یکسان است به انجام ایـن امـر مبادرت میورزند. </a:t>
            </a:r>
          </a:p>
          <a:p>
            <a:pPr algn="r" rtl="1">
              <a:lnSpc>
                <a:spcPct val="150000"/>
              </a:lnSpc>
            </a:pPr>
            <a:r>
              <a:rPr lang="fa-IR" sz="3200" b="1" dirty="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یا به عبارتی دیگر :</a:t>
            </a:r>
          </a:p>
          <a:p>
            <a:pPr algn="r" rtl="1">
              <a:lnSpc>
                <a:spcPct val="150000"/>
              </a:lnSpc>
            </a:pPr>
            <a:r>
              <a:rPr lang="fa-IR" sz="3200" dirty="0">
                <a:ln w="0"/>
                <a:effectLst>
                  <a:outerShdw blurRad="38100" dist="19050" dir="2700000" algn="tl" rotWithShape="0">
                    <a:schemeClr val="dk1">
                      <a:alpha val="40000"/>
                    </a:schemeClr>
                  </a:outerShdw>
                </a:effectLst>
                <a:cs typeface="B Homa" panose="00000400000000000000" pitchFamily="2" charset="-78"/>
              </a:rPr>
              <a:t>ارتباط، عبارت است از فراگرد انتقال پیام از سـوي فرسـتنده بـراي گیرنـده، مشـروط بـر آن کـه در گیرنده پیام، مشابهت معنی با معنی مورد نظر فرستنده پیام ایجاد شود.</a:t>
            </a:r>
          </a:p>
        </p:txBody>
      </p:sp>
    </p:spTree>
    <p:extLst>
      <p:ext uri="{BB962C8B-B14F-4D97-AF65-F5344CB8AC3E}">
        <p14:creationId xmlns:p14="http://schemas.microsoft.com/office/powerpoint/2010/main" val="33945150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2CA32276-FACC-4174-BAEE-5912ABF735B5}"/>
              </a:ext>
            </a:extLst>
          </p:cNvPr>
          <p:cNvSpPr txBox="1"/>
          <p:nvPr/>
        </p:nvSpPr>
        <p:spPr>
          <a:xfrm>
            <a:off x="1007165" y="797510"/>
            <a:ext cx="10707757" cy="5816977"/>
          </a:xfrm>
          <a:prstGeom prst="rect">
            <a:avLst/>
          </a:prstGeom>
          <a:noFill/>
        </p:spPr>
        <p:txBody>
          <a:bodyPr wrap="square" rtlCol="0">
            <a:spAutoFit/>
          </a:bodyPr>
          <a:lstStyle/>
          <a:p>
            <a:pPr algn="just" rtl="1"/>
            <a:r>
              <a:rPr lang="fa-IR" sz="3600" b="1" dirty="0">
                <a:solidFill>
                  <a:schemeClr val="accent2">
                    <a:lumMod val="75000"/>
                  </a:schemeClr>
                </a:solidFill>
                <a:latin typeface="Dubai" panose="020B0503030403030204" pitchFamily="34" charset="-78"/>
                <a:cs typeface="B Homa" panose="00000400000000000000" pitchFamily="2" charset="-78"/>
              </a:rPr>
              <a:t>مفهوم ارتباطات در مدارس :</a:t>
            </a:r>
          </a:p>
          <a:p>
            <a:pPr algn="just" rtl="1"/>
            <a:endParaRPr lang="fa-IR" sz="2800" dirty="0">
              <a:cs typeface="B Homa" panose="00000400000000000000" pitchFamily="2" charset="-78"/>
            </a:endParaRPr>
          </a:p>
          <a:p>
            <a:pPr algn="just" rtl="1"/>
            <a:r>
              <a:rPr lang="fa-IR" sz="2800" dirty="0">
                <a:latin typeface="Dubai" panose="020B0503030403030204" pitchFamily="34" charset="-78"/>
                <a:cs typeface="B Homa" panose="00000400000000000000" pitchFamily="2" charset="-78"/>
              </a:rPr>
              <a:t>مفهوم ارتباطات در مدارس، ایجاد خطوط ارتباطی قوی با معلمان و دانش‌آموزان به‌صورت جداگانه و همچنین کانال‌های ارتباطی بین دانش‌آموزان و معلمان با هم است. این امر در حقیقت ایجاد تقارن اطلاعاتی در تمامی اجزای نظام آموزشی است. اطلاعات مفید از دانش‌آموزان به معلمان منتقل می­شود و سپس از طریق معلمان در اختیار مسئولان مدرسه قرار می‌گیرد. داشتن ارتباط موثر موجب پیوند عمیق بین مدیر مدرسه و سایر اعضای نظم آمورشی می­شود و نقش او را از مدیریت به رهبری تغییر می‌دهد. در سایه­ی ارتباط قوی بین مدیر و معلمان، معلمان صرفا وظایف خود را انجام نمی‌دهند؛ بلکه به واسطه­ی پیوند ایجاد شده، نسبت به وظایف خود متعهد خواهند بود و روحیه­ی وفاداری در آنان به وجود می‌آید. در نظام مدیریتی، معلم سعی می‌کند وظایف خود را انجام دهد؛ اما در رویه­ی رهبری، معلم همواره راه‌حل‌های بهتر آموزشی را به رهبر مدرسه منتقل می‌کند.</a:t>
            </a:r>
            <a:endParaRPr lang="en-US" sz="2800" dirty="0">
              <a:latin typeface="Dubai" panose="020B0503030403030204" pitchFamily="34" charset="-78"/>
              <a:cs typeface="B Homa" panose="00000400000000000000" pitchFamily="2" charset="-78"/>
            </a:endParaRPr>
          </a:p>
        </p:txBody>
      </p:sp>
    </p:spTree>
    <p:extLst>
      <p:ext uri="{BB962C8B-B14F-4D97-AF65-F5344CB8AC3E}">
        <p14:creationId xmlns:p14="http://schemas.microsoft.com/office/powerpoint/2010/main" val="20784408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439DF6-7CD6-4A89-9988-6A5D3AB11329}"/>
              </a:ext>
            </a:extLst>
          </p:cNvPr>
          <p:cNvSpPr>
            <a:spLocks noGrp="1"/>
          </p:cNvSpPr>
          <p:nvPr>
            <p:ph type="ctrTitle"/>
          </p:nvPr>
        </p:nvSpPr>
        <p:spPr>
          <a:xfrm>
            <a:off x="3673768" y="2153478"/>
            <a:ext cx="6013571" cy="1275522"/>
          </a:xfrm>
        </p:spPr>
        <p:txBody>
          <a:bodyPr>
            <a:normAutofit/>
          </a:bodyPr>
          <a:lstStyle/>
          <a:p>
            <a:r>
              <a:rPr lang="fa-IR" sz="4400" b="1" dirty="0">
                <a:solidFill>
                  <a:schemeClr val="accent2">
                    <a:lumMod val="75000"/>
                  </a:schemeClr>
                </a:solidFill>
                <a:latin typeface="Dubai" panose="020B0503030403030204" pitchFamily="34" charset="-78"/>
                <a:cs typeface="Dubai" panose="020B0503030403030204" pitchFamily="34" charset="-78"/>
              </a:rPr>
              <a:t>ارتباطات درون مدرسه ای </a:t>
            </a:r>
            <a:endParaRPr lang="en-US" sz="4400" b="1" dirty="0">
              <a:solidFill>
                <a:schemeClr val="accent2">
                  <a:lumMod val="75000"/>
                </a:schemeClr>
              </a:solidFill>
              <a:latin typeface="Dubai" panose="020B0503030403030204" pitchFamily="34" charset="-78"/>
              <a:cs typeface="Dubai" panose="020B0503030403030204" pitchFamily="34" charset="-78"/>
            </a:endParaRPr>
          </a:p>
        </p:txBody>
      </p:sp>
      <p:sp>
        <p:nvSpPr>
          <p:cNvPr id="3" name="Rectangle 2"/>
          <p:cNvSpPr/>
          <p:nvPr/>
        </p:nvSpPr>
        <p:spPr>
          <a:xfrm>
            <a:off x="411480" y="0"/>
            <a:ext cx="11780520" cy="6924973"/>
          </a:xfrm>
          <a:prstGeom prst="rect">
            <a:avLst/>
          </a:prstGeom>
        </p:spPr>
        <p:txBody>
          <a:bodyPr wrap="square">
            <a:spAutoFit/>
          </a:bodyPr>
          <a:lstStyle/>
          <a:p>
            <a:pPr algn="r" rtl="1">
              <a:buClr>
                <a:srgbClr val="C00000"/>
              </a:buClr>
              <a:buSzPct val="100000"/>
            </a:pPr>
            <a:r>
              <a:rPr lang="ar-SA" sz="3200" b="1" dirty="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عوامل ایجاد و تحکیم روابط انسانی از دیدگاه کیمبل</a:t>
            </a:r>
            <a:r>
              <a:rPr lang="fa-IR" sz="3200" b="1" dirty="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a:t>
            </a:r>
            <a:endParaRPr lang="en-US" sz="3200" b="1" dirty="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endParaRPr>
          </a:p>
          <a:p>
            <a:pPr algn="r" rtl="1">
              <a:buClr>
                <a:srgbClr val="C00000"/>
              </a:buClr>
              <a:buSzPct val="100000"/>
            </a:pPr>
            <a:r>
              <a:rPr lang="fa-IR" sz="2800" dirty="0">
                <a:ln w="0"/>
                <a:effectLst>
                  <a:outerShdw blurRad="38100" dist="19050" dir="2700000" algn="tl" rotWithShape="0">
                    <a:schemeClr val="dk1">
                      <a:alpha val="40000"/>
                    </a:schemeClr>
                  </a:outerShdw>
                </a:effectLst>
                <a:cs typeface="B Homa" panose="00000400000000000000" pitchFamily="2" charset="-78"/>
              </a:rPr>
              <a:t>1-</a:t>
            </a:r>
            <a:r>
              <a:rPr lang="ar-SA" sz="2800" dirty="0">
                <a:ln w="0"/>
                <a:effectLst>
                  <a:outerShdw blurRad="38100" dist="19050" dir="2700000" algn="tl" rotWithShape="0">
                    <a:schemeClr val="dk1">
                      <a:alpha val="40000"/>
                    </a:schemeClr>
                  </a:outerShdw>
                </a:effectLst>
                <a:cs typeface="B Homa" panose="00000400000000000000" pitchFamily="2" charset="-78"/>
              </a:rPr>
              <a:t>ایجاد جو اعتماد و اطمینان ، دوستی و </a:t>
            </a:r>
            <a:r>
              <a:rPr lang="ar-SA" sz="2800" dirty="0" smtClean="0">
                <a:ln w="0"/>
                <a:effectLst>
                  <a:outerShdw blurRad="38100" dist="19050" dir="2700000" algn="tl" rotWithShape="0">
                    <a:schemeClr val="dk1">
                      <a:alpha val="40000"/>
                    </a:schemeClr>
                  </a:outerShdw>
                </a:effectLst>
                <a:cs typeface="B Homa" panose="00000400000000000000" pitchFamily="2" charset="-78"/>
              </a:rPr>
              <a:t>محبت</a:t>
            </a:r>
            <a:endParaRPr lang="en-US" sz="3200" dirty="0" smtClean="0">
              <a:ln w="0"/>
              <a:effectLst>
                <a:outerShdw blurRad="38100" dist="19050" dir="2700000" algn="tl" rotWithShape="0">
                  <a:schemeClr val="dk1">
                    <a:alpha val="40000"/>
                  </a:schemeClr>
                </a:outerShdw>
              </a:effectLst>
              <a:cs typeface="B Homa" panose="00000400000000000000" pitchFamily="2" charset="-78"/>
            </a:endParaRPr>
          </a:p>
          <a:p>
            <a:pPr algn="r" rtl="1">
              <a:buClr>
                <a:srgbClr val="C00000"/>
              </a:buClr>
              <a:buSzPct val="100000"/>
            </a:pPr>
            <a:r>
              <a:rPr lang="fa-IR" sz="3200" dirty="0" smtClean="0">
                <a:ln w="0"/>
                <a:effectLst>
                  <a:outerShdw blurRad="38100" dist="19050" dir="2700000" algn="tl" rotWithShape="0">
                    <a:schemeClr val="dk1">
                      <a:alpha val="40000"/>
                    </a:schemeClr>
                  </a:outerShdw>
                </a:effectLst>
                <a:cs typeface="B Homa" panose="00000400000000000000" pitchFamily="2" charset="-78"/>
              </a:rPr>
              <a:t>2-</a:t>
            </a:r>
            <a:r>
              <a:rPr lang="ar-SA" sz="3200" dirty="0">
                <a:ln w="0"/>
                <a:effectLst>
                  <a:outerShdw blurRad="38100" dist="19050" dir="2700000" algn="tl" rotWithShape="0">
                    <a:schemeClr val="dk1">
                      <a:alpha val="40000"/>
                    </a:schemeClr>
                  </a:outerShdw>
                </a:effectLst>
                <a:cs typeface="B Homa" panose="00000400000000000000" pitchFamily="2" charset="-78"/>
              </a:rPr>
              <a:t>احساس آزادی بیان ، افکار و عقاید ، احساس تعلق به مدرسه</a:t>
            </a:r>
          </a:p>
          <a:p>
            <a:pPr algn="r" rtl="1">
              <a:buClr>
                <a:srgbClr val="C00000"/>
              </a:buClr>
              <a:buSzPct val="100000"/>
            </a:pPr>
            <a:r>
              <a:rPr lang="fa-IR" sz="3200" dirty="0">
                <a:ln w="0"/>
                <a:effectLst>
                  <a:outerShdw blurRad="38100" dist="19050" dir="2700000" algn="tl" rotWithShape="0">
                    <a:schemeClr val="dk1">
                      <a:alpha val="40000"/>
                    </a:schemeClr>
                  </a:outerShdw>
                </a:effectLst>
                <a:cs typeface="B Homa" panose="00000400000000000000" pitchFamily="2" charset="-78"/>
              </a:rPr>
              <a:t>3-</a:t>
            </a:r>
            <a:r>
              <a:rPr lang="ar-SA" sz="3200" dirty="0">
                <a:ln w="0"/>
                <a:effectLst>
                  <a:outerShdw blurRad="38100" dist="19050" dir="2700000" algn="tl" rotWithShape="0">
                    <a:schemeClr val="dk1">
                      <a:alpha val="40000"/>
                    </a:schemeClr>
                  </a:outerShdw>
                </a:effectLst>
                <a:cs typeface="B Homa" panose="00000400000000000000" pitchFamily="2" charset="-78"/>
              </a:rPr>
              <a:t>راز داری مدیر ، اغماض از بعضی از خطاها</a:t>
            </a:r>
          </a:p>
          <a:p>
            <a:pPr algn="r" rtl="1">
              <a:buClr>
                <a:srgbClr val="C00000"/>
              </a:buClr>
              <a:buSzPct val="100000"/>
            </a:pPr>
            <a:r>
              <a:rPr lang="fa-IR" sz="3200" dirty="0">
                <a:ln w="0"/>
                <a:effectLst>
                  <a:outerShdw blurRad="38100" dist="19050" dir="2700000" algn="tl" rotWithShape="0">
                    <a:schemeClr val="dk1">
                      <a:alpha val="40000"/>
                    </a:schemeClr>
                  </a:outerShdw>
                </a:effectLst>
                <a:cs typeface="B Homa" panose="00000400000000000000" pitchFamily="2" charset="-78"/>
              </a:rPr>
              <a:t>4-</a:t>
            </a:r>
            <a:r>
              <a:rPr lang="ar-SA" sz="3200" dirty="0">
                <a:ln w="0"/>
                <a:effectLst>
                  <a:outerShdw blurRad="38100" dist="19050" dir="2700000" algn="tl" rotWithShape="0">
                    <a:schemeClr val="dk1">
                      <a:alpha val="40000"/>
                    </a:schemeClr>
                  </a:outerShdw>
                </a:effectLst>
                <a:cs typeface="B Homa" panose="00000400000000000000" pitchFamily="2" charset="-78"/>
              </a:rPr>
              <a:t>رعایت عدالت در رفتار (تشویق و تنبیه) ، رعایت ادب و نزاکت ، طرز سخن گفتن</a:t>
            </a:r>
          </a:p>
          <a:p>
            <a:pPr algn="r" rtl="1">
              <a:buClr>
                <a:srgbClr val="C00000"/>
              </a:buClr>
              <a:buSzPct val="100000"/>
            </a:pPr>
            <a:r>
              <a:rPr lang="fa-IR" sz="3200" dirty="0">
                <a:ln w="0"/>
                <a:effectLst>
                  <a:outerShdw blurRad="38100" dist="19050" dir="2700000" algn="tl" rotWithShape="0">
                    <a:schemeClr val="dk1">
                      <a:alpha val="40000"/>
                    </a:schemeClr>
                  </a:outerShdw>
                </a:effectLst>
                <a:cs typeface="B Homa" panose="00000400000000000000" pitchFamily="2" charset="-78"/>
              </a:rPr>
              <a:t>5-</a:t>
            </a:r>
            <a:r>
              <a:rPr lang="ar-SA" sz="3200" dirty="0">
                <a:ln w="0"/>
                <a:effectLst>
                  <a:outerShdw blurRad="38100" dist="19050" dir="2700000" algn="tl" rotWithShape="0">
                    <a:schemeClr val="dk1">
                      <a:alpha val="40000"/>
                    </a:schemeClr>
                  </a:outerShdw>
                </a:effectLst>
                <a:cs typeface="B Homa" panose="00000400000000000000" pitchFamily="2" charset="-78"/>
              </a:rPr>
              <a:t>احترام به افکار و احساسات فرد و شناخت احساسات و انعکاس درک احساس ، حفظ خونسردی و متانت </a:t>
            </a:r>
            <a:r>
              <a:rPr lang="ar-SA" sz="3200" dirty="0" smtClean="0">
                <a:ln w="0"/>
                <a:effectLst>
                  <a:outerShdw blurRad="38100" dist="19050" dir="2700000" algn="tl" rotWithShape="0">
                    <a:schemeClr val="dk1">
                      <a:alpha val="40000"/>
                    </a:schemeClr>
                  </a:outerShdw>
                </a:effectLst>
                <a:cs typeface="B Homa" panose="00000400000000000000" pitchFamily="2" charset="-78"/>
              </a:rPr>
              <a:t>در مسائل بحرانی ، مخصوصاً بحث های </a:t>
            </a:r>
            <a:r>
              <a:rPr lang="ar-SA" sz="3200" dirty="0">
                <a:ln w="0"/>
                <a:effectLst>
                  <a:outerShdw blurRad="38100" dist="19050" dir="2700000" algn="tl" rotWithShape="0">
                    <a:schemeClr val="dk1">
                      <a:alpha val="40000"/>
                    </a:schemeClr>
                  </a:outerShdw>
                </a:effectLst>
                <a:cs typeface="B Homa" panose="00000400000000000000" pitchFamily="2" charset="-78"/>
              </a:rPr>
              <a:t>عاطفی</a:t>
            </a:r>
          </a:p>
          <a:p>
            <a:pPr algn="r" rtl="1">
              <a:buClr>
                <a:srgbClr val="C00000"/>
              </a:buClr>
              <a:buSzPct val="100000"/>
            </a:pPr>
            <a:r>
              <a:rPr lang="fa-IR" sz="3200" dirty="0">
                <a:ln w="0"/>
                <a:effectLst>
                  <a:outerShdw blurRad="38100" dist="19050" dir="2700000" algn="tl" rotWithShape="0">
                    <a:schemeClr val="dk1">
                      <a:alpha val="40000"/>
                    </a:schemeClr>
                  </a:outerShdw>
                </a:effectLst>
                <a:cs typeface="B Homa" panose="00000400000000000000" pitchFamily="2" charset="-78"/>
              </a:rPr>
              <a:t>6-</a:t>
            </a:r>
            <a:r>
              <a:rPr lang="ar-SA" sz="3200" dirty="0">
                <a:ln w="0"/>
                <a:effectLst>
                  <a:outerShdw blurRad="38100" dist="19050" dir="2700000" algn="tl" rotWithShape="0">
                    <a:schemeClr val="dk1">
                      <a:alpha val="40000"/>
                    </a:schemeClr>
                  </a:outerShdw>
                </a:effectLst>
                <a:cs typeface="B Homa" panose="00000400000000000000" pitchFamily="2" charset="-78"/>
              </a:rPr>
              <a:t>از صمیم دل دلسوزی کردن ، سعی و کوشش برای بر آوردن نیازها و رفع گرفتاری های افراد</a:t>
            </a:r>
          </a:p>
          <a:p>
            <a:pPr algn="r" rtl="1">
              <a:buClr>
                <a:srgbClr val="C00000"/>
              </a:buClr>
              <a:buSzPct val="100000"/>
            </a:pPr>
            <a:r>
              <a:rPr lang="fa-IR" sz="3200" dirty="0">
                <a:ln w="0"/>
                <a:effectLst>
                  <a:outerShdw blurRad="38100" dist="19050" dir="2700000" algn="tl" rotWithShape="0">
                    <a:schemeClr val="dk1">
                      <a:alpha val="40000"/>
                    </a:schemeClr>
                  </a:outerShdw>
                </a:effectLst>
                <a:cs typeface="B Homa" panose="00000400000000000000" pitchFamily="2" charset="-78"/>
              </a:rPr>
              <a:t>7-</a:t>
            </a:r>
            <a:r>
              <a:rPr lang="ar-SA" sz="3200" dirty="0">
                <a:ln w="0"/>
                <a:effectLst>
                  <a:outerShdw blurRad="38100" dist="19050" dir="2700000" algn="tl" rotWithShape="0">
                    <a:schemeClr val="dk1">
                      <a:alpha val="40000"/>
                    </a:schemeClr>
                  </a:outerShdw>
                </a:effectLst>
                <a:cs typeface="B Homa" panose="00000400000000000000" pitchFamily="2" charset="-78"/>
              </a:rPr>
              <a:t>برقرارکردن روابط غیر رسمی و صمیمی بر مبنای نقاط مشترک</a:t>
            </a:r>
          </a:p>
          <a:p>
            <a:pPr algn="r" rtl="1">
              <a:buClr>
                <a:srgbClr val="C00000"/>
              </a:buClr>
              <a:buSzPct val="100000"/>
            </a:pPr>
            <a:r>
              <a:rPr lang="fa-IR" sz="3200" dirty="0">
                <a:ln w="0"/>
                <a:effectLst>
                  <a:outerShdw blurRad="38100" dist="19050" dir="2700000" algn="tl" rotWithShape="0">
                    <a:schemeClr val="dk1">
                      <a:alpha val="40000"/>
                    </a:schemeClr>
                  </a:outerShdw>
                </a:effectLst>
                <a:cs typeface="B Homa" panose="00000400000000000000" pitchFamily="2" charset="-78"/>
              </a:rPr>
              <a:t>8-</a:t>
            </a:r>
            <a:r>
              <a:rPr lang="ar-SA" sz="3200" dirty="0">
                <a:ln w="0"/>
                <a:effectLst>
                  <a:outerShdw blurRad="38100" dist="19050" dir="2700000" algn="tl" rotWithShape="0">
                    <a:schemeClr val="dk1">
                      <a:alpha val="40000"/>
                    </a:schemeClr>
                  </a:outerShdw>
                </a:effectLst>
                <a:cs typeface="B Homa" panose="00000400000000000000" pitchFamily="2" charset="-78"/>
              </a:rPr>
              <a:t>ایجاد محیط برای بروز و پرورش استعدادها و شکوفایی آنها</a:t>
            </a:r>
          </a:p>
          <a:p>
            <a:pPr algn="r" rtl="1">
              <a:buClr>
                <a:srgbClr val="C00000"/>
              </a:buClr>
              <a:buSzPct val="100000"/>
            </a:pPr>
            <a:r>
              <a:rPr lang="fa-IR" sz="3200" dirty="0">
                <a:ln w="0"/>
                <a:effectLst>
                  <a:outerShdw blurRad="38100" dist="19050" dir="2700000" algn="tl" rotWithShape="0">
                    <a:schemeClr val="dk1">
                      <a:alpha val="40000"/>
                    </a:schemeClr>
                  </a:outerShdw>
                </a:effectLst>
                <a:cs typeface="B Homa" panose="00000400000000000000" pitchFamily="2" charset="-78"/>
              </a:rPr>
              <a:t>9-</a:t>
            </a:r>
            <a:r>
              <a:rPr lang="ar-SA" sz="3200" dirty="0">
                <a:ln w="0"/>
                <a:effectLst>
                  <a:outerShdw blurRad="38100" dist="19050" dir="2700000" algn="tl" rotWithShape="0">
                    <a:schemeClr val="dk1">
                      <a:alpha val="40000"/>
                    </a:schemeClr>
                  </a:outerShdw>
                </a:effectLst>
                <a:cs typeface="B Homa" panose="00000400000000000000" pitchFamily="2" charset="-78"/>
              </a:rPr>
              <a:t>کاربرد به جا و به موقع از قدرت و اختیار و دوری از افراط و تفریط در کاربرد آنها</a:t>
            </a:r>
          </a:p>
          <a:p>
            <a:pPr algn="r" rtl="1">
              <a:buClr>
                <a:srgbClr val="C00000"/>
              </a:buClr>
              <a:buSzPct val="100000"/>
            </a:pPr>
            <a:r>
              <a:rPr lang="fa-IR" sz="3200" dirty="0">
                <a:ln w="0"/>
                <a:effectLst>
                  <a:outerShdw blurRad="38100" dist="19050" dir="2700000" algn="tl" rotWithShape="0">
                    <a:schemeClr val="dk1">
                      <a:alpha val="40000"/>
                    </a:schemeClr>
                  </a:outerShdw>
                </a:effectLst>
                <a:cs typeface="B Homa" panose="00000400000000000000" pitchFamily="2" charset="-78"/>
              </a:rPr>
              <a:t>10-</a:t>
            </a:r>
            <a:r>
              <a:rPr lang="ar-SA" sz="3200" dirty="0">
                <a:ln w="0"/>
                <a:effectLst>
                  <a:outerShdw blurRad="38100" dist="19050" dir="2700000" algn="tl" rotWithShape="0">
                    <a:schemeClr val="dk1">
                      <a:alpha val="40000"/>
                    </a:schemeClr>
                  </a:outerShdw>
                </a:effectLst>
                <a:cs typeface="B Homa" panose="00000400000000000000" pitchFamily="2" charset="-78"/>
              </a:rPr>
              <a:t>توانایی خود را به جای دیگران قرار دادن و درک مشکلات و مسائل از دید طرف مقابل</a:t>
            </a:r>
          </a:p>
        </p:txBody>
      </p:sp>
    </p:spTree>
    <p:extLst>
      <p:ext uri="{BB962C8B-B14F-4D97-AF65-F5344CB8AC3E}">
        <p14:creationId xmlns:p14="http://schemas.microsoft.com/office/powerpoint/2010/main" val="2552515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439DF6-7CD6-4A89-9988-6A5D3AB11329}"/>
              </a:ext>
            </a:extLst>
          </p:cNvPr>
          <p:cNvSpPr>
            <a:spLocks noGrp="1"/>
          </p:cNvSpPr>
          <p:nvPr>
            <p:ph type="ctrTitle"/>
          </p:nvPr>
        </p:nvSpPr>
        <p:spPr>
          <a:xfrm>
            <a:off x="3673768" y="334851"/>
            <a:ext cx="6013571" cy="3094149"/>
          </a:xfrm>
        </p:spPr>
        <p:txBody>
          <a:bodyPr>
            <a:normAutofit/>
          </a:bodyPr>
          <a:lstStyle/>
          <a:p>
            <a:r>
              <a:rPr lang="fa-IR" sz="4400" b="1" dirty="0" smtClean="0">
                <a:solidFill>
                  <a:schemeClr val="accent2">
                    <a:lumMod val="75000"/>
                  </a:schemeClr>
                </a:solidFill>
                <a:latin typeface="Dubai" panose="020B0503030403030204" pitchFamily="34" charset="-78"/>
                <a:cs typeface="Dubai" panose="020B0503030403030204" pitchFamily="34" charset="-78"/>
              </a:rPr>
              <a:t> </a:t>
            </a:r>
            <a:endParaRPr lang="en-US" sz="4400" b="1" dirty="0">
              <a:solidFill>
                <a:schemeClr val="accent2">
                  <a:lumMod val="75000"/>
                </a:schemeClr>
              </a:solidFill>
              <a:latin typeface="Dubai" panose="020B0503030403030204" pitchFamily="34" charset="-78"/>
              <a:cs typeface="Dubai" panose="020B0503030403030204" pitchFamily="34" charset="-78"/>
            </a:endParaRPr>
          </a:p>
        </p:txBody>
      </p:sp>
      <p:sp>
        <p:nvSpPr>
          <p:cNvPr id="3" name="Rectangle 2"/>
          <p:cNvSpPr/>
          <p:nvPr/>
        </p:nvSpPr>
        <p:spPr>
          <a:xfrm>
            <a:off x="798490" y="103031"/>
            <a:ext cx="11165984" cy="6401753"/>
          </a:xfrm>
          <a:prstGeom prst="rect">
            <a:avLst/>
          </a:prstGeom>
        </p:spPr>
        <p:txBody>
          <a:bodyPr wrap="square">
            <a:spAutoFit/>
          </a:bodyPr>
          <a:lstStyle/>
          <a:p>
            <a:pPr algn="r" rtl="1">
              <a:buClr>
                <a:srgbClr val="C00000"/>
              </a:buClr>
              <a:buSzPct val="100000"/>
            </a:pPr>
            <a:r>
              <a:rPr lang="ar-SA" sz="2800" b="1" dirty="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عوامل ایجاد و تحکیم روابط انسانی از دیدگاه کیمبل</a:t>
            </a:r>
            <a:r>
              <a:rPr lang="fa-IR" sz="2800" b="1" dirty="0" smtClean="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rPr>
              <a:t>:</a:t>
            </a:r>
          </a:p>
          <a:p>
            <a:pPr algn="r" rtl="1">
              <a:buClr>
                <a:srgbClr val="C00000"/>
              </a:buClr>
              <a:buSzPct val="100000"/>
            </a:pPr>
            <a:endParaRPr lang="en-US" sz="2800" b="1" dirty="0">
              <a:ln w="0">
                <a:solidFill>
                  <a:srgbClr val="FFFFFF"/>
                </a:solidFill>
              </a:ln>
              <a:solidFill>
                <a:srgbClr val="C00000"/>
              </a:solidFill>
              <a:effectLst>
                <a:outerShdw blurRad="38100" dist="19050" dir="2700000" algn="tl" rotWithShape="0">
                  <a:schemeClr val="dk1">
                    <a:alpha val="40000"/>
                  </a:schemeClr>
                </a:outerShdw>
              </a:effectLst>
              <a:cs typeface="B Homa" panose="00000400000000000000" pitchFamily="2" charset="-78"/>
            </a:endParaRPr>
          </a:p>
          <a:p>
            <a:pPr algn="r" rtl="1">
              <a:buClr>
                <a:srgbClr val="C00000"/>
              </a:buClr>
              <a:buSzPct val="100000"/>
            </a:pPr>
            <a:r>
              <a:rPr lang="fa-IR" sz="2800" dirty="0">
                <a:ln w="0"/>
                <a:effectLst>
                  <a:outerShdw blurRad="38100" dist="19050" dir="2700000" algn="tl" rotWithShape="0">
                    <a:schemeClr val="dk1">
                      <a:alpha val="40000"/>
                    </a:schemeClr>
                  </a:outerShdw>
                </a:effectLst>
                <a:cs typeface="B Homa" panose="00000400000000000000" pitchFamily="2" charset="-78"/>
              </a:rPr>
              <a:t>1-</a:t>
            </a:r>
            <a:r>
              <a:rPr lang="ar-SA" sz="2800" dirty="0">
                <a:ln w="0"/>
                <a:effectLst>
                  <a:outerShdw blurRad="38100" dist="19050" dir="2700000" algn="tl" rotWithShape="0">
                    <a:schemeClr val="dk1">
                      <a:alpha val="40000"/>
                    </a:schemeClr>
                  </a:outerShdw>
                </a:effectLst>
                <a:cs typeface="B Homa" panose="00000400000000000000" pitchFamily="2" charset="-78"/>
              </a:rPr>
              <a:t>ایجاد جو اعتماد و اطمینان ، دوستی و محبت</a:t>
            </a:r>
            <a:endParaRPr lang="en-US" sz="2800" dirty="0">
              <a:ln w="0"/>
              <a:effectLst>
                <a:outerShdw blurRad="38100" dist="19050" dir="2700000" algn="tl" rotWithShape="0">
                  <a:schemeClr val="dk1">
                    <a:alpha val="40000"/>
                  </a:schemeClr>
                </a:outerShdw>
              </a:effectLst>
              <a:cs typeface="B Homa" panose="00000400000000000000" pitchFamily="2" charset="-78"/>
            </a:endParaRPr>
          </a:p>
          <a:p>
            <a:pPr algn="r" rtl="1">
              <a:buClr>
                <a:srgbClr val="C00000"/>
              </a:buClr>
              <a:buSzPct val="100000"/>
            </a:pPr>
            <a:r>
              <a:rPr lang="fa-IR" sz="2800" dirty="0">
                <a:ln w="0"/>
                <a:effectLst>
                  <a:outerShdw blurRad="38100" dist="19050" dir="2700000" algn="tl" rotWithShape="0">
                    <a:schemeClr val="dk1">
                      <a:alpha val="40000"/>
                    </a:schemeClr>
                  </a:outerShdw>
                </a:effectLst>
                <a:cs typeface="B Homa" panose="00000400000000000000" pitchFamily="2" charset="-78"/>
              </a:rPr>
              <a:t>2-</a:t>
            </a:r>
            <a:r>
              <a:rPr lang="ar-SA" sz="2800" dirty="0">
                <a:ln w="0"/>
                <a:effectLst>
                  <a:outerShdw blurRad="38100" dist="19050" dir="2700000" algn="tl" rotWithShape="0">
                    <a:schemeClr val="dk1">
                      <a:alpha val="40000"/>
                    </a:schemeClr>
                  </a:outerShdw>
                </a:effectLst>
                <a:cs typeface="B Homa" panose="00000400000000000000" pitchFamily="2" charset="-78"/>
              </a:rPr>
              <a:t>احساس آزادی بیان ، افکار و عقاید ، احساس تعلق به مدرسه</a:t>
            </a:r>
          </a:p>
          <a:p>
            <a:pPr algn="r" rtl="1">
              <a:buClr>
                <a:srgbClr val="C00000"/>
              </a:buClr>
              <a:buSzPct val="100000"/>
            </a:pPr>
            <a:r>
              <a:rPr lang="fa-IR" sz="2800" dirty="0">
                <a:ln w="0"/>
                <a:effectLst>
                  <a:outerShdw blurRad="38100" dist="19050" dir="2700000" algn="tl" rotWithShape="0">
                    <a:schemeClr val="dk1">
                      <a:alpha val="40000"/>
                    </a:schemeClr>
                  </a:outerShdw>
                </a:effectLst>
                <a:cs typeface="B Homa" panose="00000400000000000000" pitchFamily="2" charset="-78"/>
              </a:rPr>
              <a:t>3-</a:t>
            </a:r>
            <a:r>
              <a:rPr lang="ar-SA" sz="2800" dirty="0">
                <a:ln w="0"/>
                <a:effectLst>
                  <a:outerShdw blurRad="38100" dist="19050" dir="2700000" algn="tl" rotWithShape="0">
                    <a:schemeClr val="dk1">
                      <a:alpha val="40000"/>
                    </a:schemeClr>
                  </a:outerShdw>
                </a:effectLst>
                <a:cs typeface="B Homa" panose="00000400000000000000" pitchFamily="2" charset="-78"/>
              </a:rPr>
              <a:t>راز داری مدیر ، اغماض از بعضی از خطاها</a:t>
            </a:r>
          </a:p>
          <a:p>
            <a:pPr algn="r" rtl="1">
              <a:buClr>
                <a:srgbClr val="C00000"/>
              </a:buClr>
              <a:buSzPct val="100000"/>
            </a:pPr>
            <a:r>
              <a:rPr lang="fa-IR" sz="2800" dirty="0">
                <a:ln w="0"/>
                <a:effectLst>
                  <a:outerShdw blurRad="38100" dist="19050" dir="2700000" algn="tl" rotWithShape="0">
                    <a:schemeClr val="dk1">
                      <a:alpha val="40000"/>
                    </a:schemeClr>
                  </a:outerShdw>
                </a:effectLst>
                <a:cs typeface="B Homa" panose="00000400000000000000" pitchFamily="2" charset="-78"/>
              </a:rPr>
              <a:t>4-</a:t>
            </a:r>
            <a:r>
              <a:rPr lang="ar-SA" sz="2800" dirty="0">
                <a:ln w="0"/>
                <a:effectLst>
                  <a:outerShdw blurRad="38100" dist="19050" dir="2700000" algn="tl" rotWithShape="0">
                    <a:schemeClr val="dk1">
                      <a:alpha val="40000"/>
                    </a:schemeClr>
                  </a:outerShdw>
                </a:effectLst>
                <a:cs typeface="B Homa" panose="00000400000000000000" pitchFamily="2" charset="-78"/>
              </a:rPr>
              <a:t>رعایت عدالت در رفتار (تشویق و تنبیه) ، رعایت ادب و نزاکت ، طرز سخن گفتن</a:t>
            </a:r>
          </a:p>
          <a:p>
            <a:pPr algn="r" rtl="1">
              <a:buClr>
                <a:srgbClr val="C00000"/>
              </a:buClr>
              <a:buSzPct val="100000"/>
            </a:pPr>
            <a:r>
              <a:rPr lang="fa-IR" sz="2800" dirty="0">
                <a:ln w="0"/>
                <a:effectLst>
                  <a:outerShdw blurRad="38100" dist="19050" dir="2700000" algn="tl" rotWithShape="0">
                    <a:schemeClr val="dk1">
                      <a:alpha val="40000"/>
                    </a:schemeClr>
                  </a:outerShdw>
                </a:effectLst>
                <a:cs typeface="B Homa" panose="00000400000000000000" pitchFamily="2" charset="-78"/>
              </a:rPr>
              <a:t>5-</a:t>
            </a:r>
            <a:r>
              <a:rPr lang="ar-SA" sz="2800" dirty="0">
                <a:ln w="0"/>
                <a:effectLst>
                  <a:outerShdw blurRad="38100" dist="19050" dir="2700000" algn="tl" rotWithShape="0">
                    <a:schemeClr val="dk1">
                      <a:alpha val="40000"/>
                    </a:schemeClr>
                  </a:outerShdw>
                </a:effectLst>
                <a:cs typeface="B Homa" panose="00000400000000000000" pitchFamily="2" charset="-78"/>
              </a:rPr>
              <a:t>احترام به افکار و احساسات فرد و شناخت احساسات و انعکاس درک احساس ، </a:t>
            </a:r>
            <a:endParaRPr lang="en-US" sz="2800" dirty="0" smtClean="0">
              <a:ln w="0"/>
              <a:effectLst>
                <a:outerShdw blurRad="38100" dist="19050" dir="2700000" algn="tl" rotWithShape="0">
                  <a:schemeClr val="dk1">
                    <a:alpha val="40000"/>
                  </a:schemeClr>
                </a:outerShdw>
              </a:effectLst>
              <a:cs typeface="B Homa" panose="00000400000000000000" pitchFamily="2" charset="-78"/>
            </a:endParaRPr>
          </a:p>
          <a:p>
            <a:pPr algn="r" rtl="1">
              <a:buClr>
                <a:srgbClr val="C00000"/>
              </a:buClr>
              <a:buSzPct val="100000"/>
            </a:pPr>
            <a:r>
              <a:rPr lang="fa-IR" sz="2800" dirty="0" smtClean="0">
                <a:ln w="0"/>
                <a:effectLst>
                  <a:outerShdw blurRad="38100" dist="19050" dir="2700000" algn="tl" rotWithShape="0">
                    <a:schemeClr val="dk1">
                      <a:alpha val="40000"/>
                    </a:schemeClr>
                  </a:outerShdw>
                </a:effectLst>
                <a:cs typeface="B Homa" panose="00000400000000000000" pitchFamily="2" charset="-78"/>
              </a:rPr>
              <a:t>حفظ خونسردی و متانت درمسایل بحرانی مخصوصا بحث های عاطفی</a:t>
            </a:r>
            <a:endParaRPr lang="en-US" sz="2800" dirty="0">
              <a:ln w="0"/>
              <a:effectLst>
                <a:outerShdw blurRad="38100" dist="19050" dir="2700000" algn="tl" rotWithShape="0">
                  <a:schemeClr val="dk1">
                    <a:alpha val="40000"/>
                  </a:schemeClr>
                </a:outerShdw>
              </a:effectLst>
              <a:cs typeface="B Homa" panose="00000400000000000000" pitchFamily="2" charset="-78"/>
            </a:endParaRPr>
          </a:p>
          <a:p>
            <a:pPr algn="r" rtl="1">
              <a:buClr>
                <a:srgbClr val="C00000"/>
              </a:buClr>
              <a:buSzPct val="100000"/>
            </a:pPr>
            <a:r>
              <a:rPr lang="fa-IR" sz="2800" dirty="0">
                <a:ln w="0"/>
                <a:effectLst>
                  <a:outerShdw blurRad="38100" dist="19050" dir="2700000" algn="tl" rotWithShape="0">
                    <a:schemeClr val="dk1">
                      <a:alpha val="40000"/>
                    </a:schemeClr>
                  </a:outerShdw>
                </a:effectLst>
                <a:cs typeface="B Homa" panose="00000400000000000000" pitchFamily="2" charset="-78"/>
              </a:rPr>
              <a:t>6-</a:t>
            </a:r>
            <a:r>
              <a:rPr lang="ar-SA" sz="2800" dirty="0">
                <a:ln w="0"/>
                <a:effectLst>
                  <a:outerShdw blurRad="38100" dist="19050" dir="2700000" algn="tl" rotWithShape="0">
                    <a:schemeClr val="dk1">
                      <a:alpha val="40000"/>
                    </a:schemeClr>
                  </a:outerShdw>
                </a:effectLst>
                <a:cs typeface="B Homa" panose="00000400000000000000" pitchFamily="2" charset="-78"/>
              </a:rPr>
              <a:t>از صمیم دل دلسوزی کردن ، سعی و کوشش برای بر آوردن نیازها و رفع گرفتاری های افراد</a:t>
            </a:r>
          </a:p>
          <a:p>
            <a:pPr algn="r" rtl="1">
              <a:buClr>
                <a:srgbClr val="C00000"/>
              </a:buClr>
              <a:buSzPct val="100000"/>
            </a:pPr>
            <a:r>
              <a:rPr lang="fa-IR" sz="2800" dirty="0">
                <a:ln w="0"/>
                <a:effectLst>
                  <a:outerShdw blurRad="38100" dist="19050" dir="2700000" algn="tl" rotWithShape="0">
                    <a:schemeClr val="dk1">
                      <a:alpha val="40000"/>
                    </a:schemeClr>
                  </a:outerShdw>
                </a:effectLst>
                <a:cs typeface="B Homa" panose="00000400000000000000" pitchFamily="2" charset="-78"/>
              </a:rPr>
              <a:t>7-</a:t>
            </a:r>
            <a:r>
              <a:rPr lang="ar-SA" sz="2800" dirty="0">
                <a:ln w="0"/>
                <a:effectLst>
                  <a:outerShdw blurRad="38100" dist="19050" dir="2700000" algn="tl" rotWithShape="0">
                    <a:schemeClr val="dk1">
                      <a:alpha val="40000"/>
                    </a:schemeClr>
                  </a:outerShdw>
                </a:effectLst>
                <a:cs typeface="B Homa" panose="00000400000000000000" pitchFamily="2" charset="-78"/>
              </a:rPr>
              <a:t>برقرارکردن روابط غیر رسمی و صمیمی بر مبنای نقاط مشترک</a:t>
            </a:r>
          </a:p>
          <a:p>
            <a:pPr algn="r" rtl="1">
              <a:buClr>
                <a:srgbClr val="C00000"/>
              </a:buClr>
              <a:buSzPct val="100000"/>
            </a:pPr>
            <a:r>
              <a:rPr lang="fa-IR" sz="2800" dirty="0">
                <a:ln w="0"/>
                <a:effectLst>
                  <a:outerShdw blurRad="38100" dist="19050" dir="2700000" algn="tl" rotWithShape="0">
                    <a:schemeClr val="dk1">
                      <a:alpha val="40000"/>
                    </a:schemeClr>
                  </a:outerShdw>
                </a:effectLst>
                <a:cs typeface="B Homa" panose="00000400000000000000" pitchFamily="2" charset="-78"/>
              </a:rPr>
              <a:t>8-</a:t>
            </a:r>
            <a:r>
              <a:rPr lang="ar-SA" sz="2800" dirty="0">
                <a:ln w="0"/>
                <a:effectLst>
                  <a:outerShdw blurRad="38100" dist="19050" dir="2700000" algn="tl" rotWithShape="0">
                    <a:schemeClr val="dk1">
                      <a:alpha val="40000"/>
                    </a:schemeClr>
                  </a:outerShdw>
                </a:effectLst>
                <a:cs typeface="B Homa" panose="00000400000000000000" pitchFamily="2" charset="-78"/>
              </a:rPr>
              <a:t>ایجاد محیط برای بروز و پرورش استعدادها و شکوفایی آنها</a:t>
            </a:r>
          </a:p>
          <a:p>
            <a:pPr algn="r" rtl="1">
              <a:buClr>
                <a:srgbClr val="C00000"/>
              </a:buClr>
              <a:buSzPct val="100000"/>
            </a:pPr>
            <a:r>
              <a:rPr lang="fa-IR" sz="2800" dirty="0">
                <a:ln w="0"/>
                <a:effectLst>
                  <a:outerShdw blurRad="38100" dist="19050" dir="2700000" algn="tl" rotWithShape="0">
                    <a:schemeClr val="dk1">
                      <a:alpha val="40000"/>
                    </a:schemeClr>
                  </a:outerShdw>
                </a:effectLst>
                <a:cs typeface="B Homa" panose="00000400000000000000" pitchFamily="2" charset="-78"/>
              </a:rPr>
              <a:t>9-</a:t>
            </a:r>
            <a:r>
              <a:rPr lang="ar-SA" sz="2800" dirty="0">
                <a:ln w="0"/>
                <a:effectLst>
                  <a:outerShdw blurRad="38100" dist="19050" dir="2700000" algn="tl" rotWithShape="0">
                    <a:schemeClr val="dk1">
                      <a:alpha val="40000"/>
                    </a:schemeClr>
                  </a:outerShdw>
                </a:effectLst>
                <a:cs typeface="B Homa" panose="00000400000000000000" pitchFamily="2" charset="-78"/>
              </a:rPr>
              <a:t>کاربرد به جا و به موقع از قدرت و اختیار و دوری از افراط و تفریط در کاربرد آنها</a:t>
            </a:r>
          </a:p>
          <a:p>
            <a:pPr algn="r" rtl="1">
              <a:buClr>
                <a:srgbClr val="C00000"/>
              </a:buClr>
              <a:buSzPct val="100000"/>
            </a:pPr>
            <a:r>
              <a:rPr lang="fa-IR" sz="2800" dirty="0">
                <a:ln w="0"/>
                <a:effectLst>
                  <a:outerShdw blurRad="38100" dist="19050" dir="2700000" algn="tl" rotWithShape="0">
                    <a:schemeClr val="dk1">
                      <a:alpha val="40000"/>
                    </a:schemeClr>
                  </a:outerShdw>
                </a:effectLst>
                <a:cs typeface="B Homa" panose="00000400000000000000" pitchFamily="2" charset="-78"/>
              </a:rPr>
              <a:t>10-</a:t>
            </a:r>
            <a:r>
              <a:rPr lang="ar-SA" sz="2800" dirty="0">
                <a:ln w="0"/>
                <a:effectLst>
                  <a:outerShdw blurRad="38100" dist="19050" dir="2700000" algn="tl" rotWithShape="0">
                    <a:schemeClr val="dk1">
                      <a:alpha val="40000"/>
                    </a:schemeClr>
                  </a:outerShdw>
                </a:effectLst>
                <a:cs typeface="B Homa" panose="00000400000000000000" pitchFamily="2" charset="-78"/>
              </a:rPr>
              <a:t>توانایی خود را به جای دیگران قرار دادن و درک مشکلات و مسائل از دید طرف مقابل</a:t>
            </a:r>
          </a:p>
          <a:p>
            <a:pPr algn="r" rtl="1">
              <a:buClr>
                <a:srgbClr val="C00000"/>
              </a:buClr>
              <a:buSzPct val="100000"/>
            </a:pPr>
            <a:endParaRPr lang="en-US" dirty="0"/>
          </a:p>
        </p:txBody>
      </p:sp>
    </p:spTree>
    <p:extLst>
      <p:ext uri="{BB962C8B-B14F-4D97-AF65-F5344CB8AC3E}">
        <p14:creationId xmlns:p14="http://schemas.microsoft.com/office/powerpoint/2010/main" val="17122773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744300046"/>
              </p:ext>
            </p:extLst>
          </p:nvPr>
        </p:nvGraphicFramePr>
        <p:xfrm>
          <a:off x="278617" y="460577"/>
          <a:ext cx="11222216" cy="24242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p:cNvGraphicFramePr/>
          <p:nvPr>
            <p:extLst>
              <p:ext uri="{D42A27DB-BD31-4B8C-83A1-F6EECF244321}">
                <p14:modId xmlns:p14="http://schemas.microsoft.com/office/powerpoint/2010/main" val="4020775880"/>
              </p:ext>
            </p:extLst>
          </p:nvPr>
        </p:nvGraphicFramePr>
        <p:xfrm>
          <a:off x="1040326" y="3593206"/>
          <a:ext cx="9726412" cy="291861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60083629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439DF6-7CD6-4A89-9988-6A5D3AB11329}"/>
              </a:ext>
            </a:extLst>
          </p:cNvPr>
          <p:cNvSpPr>
            <a:spLocks noGrp="1"/>
          </p:cNvSpPr>
          <p:nvPr>
            <p:ph type="ctrTitle"/>
          </p:nvPr>
        </p:nvSpPr>
        <p:spPr>
          <a:xfrm>
            <a:off x="2279560" y="2694390"/>
            <a:ext cx="8165206" cy="1275522"/>
          </a:xfrm>
        </p:spPr>
        <p:txBody>
          <a:bodyPr>
            <a:normAutofit/>
          </a:bodyPr>
          <a:lstStyle/>
          <a:p>
            <a:pPr algn="ctr"/>
            <a:r>
              <a:rPr lang="fa-IR" sz="6000" b="1" dirty="0">
                <a:solidFill>
                  <a:schemeClr val="accent2">
                    <a:lumMod val="75000"/>
                  </a:schemeClr>
                </a:solidFill>
                <a:latin typeface="Dubai" panose="020B0503030403030204" pitchFamily="34" charset="-78"/>
                <a:cs typeface="B Homa" panose="00000400000000000000" pitchFamily="2" charset="-78"/>
              </a:rPr>
              <a:t>ارتباطات درون مدرسه </a:t>
            </a:r>
            <a:r>
              <a:rPr lang="fa-IR" sz="6000" b="1" dirty="0" smtClean="0">
                <a:solidFill>
                  <a:schemeClr val="accent2">
                    <a:lumMod val="75000"/>
                  </a:schemeClr>
                </a:solidFill>
                <a:latin typeface="Dubai" panose="020B0503030403030204" pitchFamily="34" charset="-78"/>
                <a:cs typeface="B Homa" panose="00000400000000000000" pitchFamily="2" charset="-78"/>
              </a:rPr>
              <a:t>ای مدیر </a:t>
            </a:r>
            <a:endParaRPr lang="en-US" sz="6000" b="1" dirty="0">
              <a:solidFill>
                <a:schemeClr val="accent2">
                  <a:lumMod val="75000"/>
                </a:schemeClr>
              </a:solidFill>
              <a:latin typeface="Dubai" panose="020B0503030403030204" pitchFamily="34" charset="-78"/>
              <a:cs typeface="B Homa" panose="00000400000000000000" pitchFamily="2" charset="-78"/>
            </a:endParaRPr>
          </a:p>
        </p:txBody>
      </p:sp>
    </p:spTree>
    <p:extLst>
      <p:ext uri="{BB962C8B-B14F-4D97-AF65-F5344CB8AC3E}">
        <p14:creationId xmlns:p14="http://schemas.microsoft.com/office/powerpoint/2010/main" val="27572827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theme/theme1.xml><?xml version="1.0" encoding="utf-8"?>
<a:theme xmlns:a="http://schemas.openxmlformats.org/drawingml/2006/main" name="View">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TM03457515[[fn=View]]</Template>
  <TotalTime>420</TotalTime>
  <Words>2658</Words>
  <Application>Microsoft Office PowerPoint</Application>
  <PresentationFormat>Widescreen</PresentationFormat>
  <Paragraphs>204</Paragraphs>
  <Slides>35</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35</vt:i4>
      </vt:variant>
    </vt:vector>
  </HeadingPairs>
  <TitlesOfParts>
    <vt:vector size="48" baseType="lpstr">
      <vt:lpstr>2  Mitra_3 (MRT)</vt:lpstr>
      <vt:lpstr>2  Nazanin</vt:lpstr>
      <vt:lpstr>Arabic Typesetting</vt:lpstr>
      <vt:lpstr>Arial</vt:lpstr>
      <vt:lpstr>B Homa</vt:lpstr>
      <vt:lpstr>B Titr</vt:lpstr>
      <vt:lpstr>Calibri</vt:lpstr>
      <vt:lpstr>Century Schoolbook</vt:lpstr>
      <vt:lpstr>Dubai</vt:lpstr>
      <vt:lpstr>IranNastaliq</vt:lpstr>
      <vt:lpstr>Tahoma</vt:lpstr>
      <vt:lpstr>Wingdings 2</vt:lpstr>
      <vt:lpstr>View</vt:lpstr>
      <vt:lpstr>ارتباطات درون و برون مدرسه ای</vt:lpstr>
      <vt:lpstr>PowerPoint Presentation</vt:lpstr>
      <vt:lpstr>PowerPoint Presentation</vt:lpstr>
      <vt:lpstr>PowerPoint Presentation</vt:lpstr>
      <vt:lpstr>PowerPoint Presentation</vt:lpstr>
      <vt:lpstr>ارتباطات درون مدرسه ای </vt:lpstr>
      <vt:lpstr> </vt:lpstr>
      <vt:lpstr>PowerPoint Presentation</vt:lpstr>
      <vt:lpstr>ارتباطات درون مدرسه ای مدیر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ارتباطات برون مدرسه ای مدیر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ارتباطات درون و برون مدرسه ای</dc:title>
  <dc:creator>nima</dc:creator>
  <cp:lastModifiedBy>rahimi</cp:lastModifiedBy>
  <cp:revision>74</cp:revision>
  <dcterms:created xsi:type="dcterms:W3CDTF">2020-03-07T08:12:27Z</dcterms:created>
  <dcterms:modified xsi:type="dcterms:W3CDTF">2020-04-15T05:29:58Z</dcterms:modified>
</cp:coreProperties>
</file>