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4527" r:id="rId1"/>
  </p:sldMasterIdLst>
  <p:notesMasterIdLst>
    <p:notesMasterId r:id="rId13"/>
  </p:notesMasterIdLst>
  <p:sldIdLst>
    <p:sldId id="256" r:id="rId2"/>
    <p:sldId id="662" r:id="rId3"/>
    <p:sldId id="664" r:id="rId4"/>
    <p:sldId id="665" r:id="rId5"/>
    <p:sldId id="669" r:id="rId6"/>
    <p:sldId id="668" r:id="rId7"/>
    <p:sldId id="667" r:id="rId8"/>
    <p:sldId id="666" r:id="rId9"/>
    <p:sldId id="679" r:id="rId10"/>
    <p:sldId id="678" r:id="rId11"/>
    <p:sldId id="677" r:id="rId12"/>
  </p:sldIdLst>
  <p:sldSz cx="9144000" cy="6858000" type="screen4x3"/>
  <p:notesSz cx="6858000" cy="9144000"/>
  <p:defaultTextStyle>
    <a:defPPr>
      <a:defRPr lang="fa-IR"/>
    </a:defPPr>
    <a:lvl1pPr algn="r" rtl="1" fontAlgn="base">
      <a:spcBef>
        <a:spcPct val="0"/>
      </a:spcBef>
      <a:spcAft>
        <a:spcPct val="0"/>
      </a:spcAft>
      <a:defRPr kern="1200">
        <a:solidFill>
          <a:schemeClr val="tx1"/>
        </a:solidFill>
        <a:latin typeface="Arial" pitchFamily="34" charset="0"/>
        <a:ea typeface="+mn-ea"/>
        <a:cs typeface="Arial" pitchFamily="34" charset="0"/>
      </a:defRPr>
    </a:lvl1pPr>
    <a:lvl2pPr marL="457200" algn="r" rtl="1" fontAlgn="base">
      <a:spcBef>
        <a:spcPct val="0"/>
      </a:spcBef>
      <a:spcAft>
        <a:spcPct val="0"/>
      </a:spcAft>
      <a:defRPr kern="1200">
        <a:solidFill>
          <a:schemeClr val="tx1"/>
        </a:solidFill>
        <a:latin typeface="Arial" pitchFamily="34" charset="0"/>
        <a:ea typeface="+mn-ea"/>
        <a:cs typeface="Arial" pitchFamily="34" charset="0"/>
      </a:defRPr>
    </a:lvl2pPr>
    <a:lvl3pPr marL="914400" algn="r" rtl="1" fontAlgn="base">
      <a:spcBef>
        <a:spcPct val="0"/>
      </a:spcBef>
      <a:spcAft>
        <a:spcPct val="0"/>
      </a:spcAft>
      <a:defRPr kern="1200">
        <a:solidFill>
          <a:schemeClr val="tx1"/>
        </a:solidFill>
        <a:latin typeface="Arial" pitchFamily="34" charset="0"/>
        <a:ea typeface="+mn-ea"/>
        <a:cs typeface="Arial" pitchFamily="34" charset="0"/>
      </a:defRPr>
    </a:lvl3pPr>
    <a:lvl4pPr marL="1371600" algn="r" rtl="1" fontAlgn="base">
      <a:spcBef>
        <a:spcPct val="0"/>
      </a:spcBef>
      <a:spcAft>
        <a:spcPct val="0"/>
      </a:spcAft>
      <a:defRPr kern="1200">
        <a:solidFill>
          <a:schemeClr val="tx1"/>
        </a:solidFill>
        <a:latin typeface="Arial" pitchFamily="34" charset="0"/>
        <a:ea typeface="+mn-ea"/>
        <a:cs typeface="Arial" pitchFamily="34" charset="0"/>
      </a:defRPr>
    </a:lvl4pPr>
    <a:lvl5pPr marL="1828800" algn="r" rtl="1" fontAlgn="base">
      <a:spcBef>
        <a:spcPct val="0"/>
      </a:spcBef>
      <a:spcAft>
        <a:spcPct val="0"/>
      </a:spcAft>
      <a:defRPr kern="1200">
        <a:solidFill>
          <a:schemeClr val="tx1"/>
        </a:solidFill>
        <a:latin typeface="Arial" pitchFamily="34" charset="0"/>
        <a:ea typeface="+mn-ea"/>
        <a:cs typeface="Arial" pitchFamily="34" charset="0"/>
      </a:defRPr>
    </a:lvl5pPr>
    <a:lvl6pPr marL="2286000" algn="r" defTabSz="914400" rtl="1" eaLnBrk="1" latinLnBrk="0" hangingPunct="1">
      <a:defRPr kern="1200">
        <a:solidFill>
          <a:schemeClr val="tx1"/>
        </a:solidFill>
        <a:latin typeface="Arial" pitchFamily="34" charset="0"/>
        <a:ea typeface="+mn-ea"/>
        <a:cs typeface="Arial" pitchFamily="34" charset="0"/>
      </a:defRPr>
    </a:lvl6pPr>
    <a:lvl7pPr marL="2743200" algn="r" defTabSz="914400" rtl="1" eaLnBrk="1" latinLnBrk="0" hangingPunct="1">
      <a:defRPr kern="1200">
        <a:solidFill>
          <a:schemeClr val="tx1"/>
        </a:solidFill>
        <a:latin typeface="Arial" pitchFamily="34" charset="0"/>
        <a:ea typeface="+mn-ea"/>
        <a:cs typeface="Arial" pitchFamily="34" charset="0"/>
      </a:defRPr>
    </a:lvl7pPr>
    <a:lvl8pPr marL="3200400" algn="r" defTabSz="914400" rtl="1" eaLnBrk="1" latinLnBrk="0" hangingPunct="1">
      <a:defRPr kern="1200">
        <a:solidFill>
          <a:schemeClr val="tx1"/>
        </a:solidFill>
        <a:latin typeface="Arial" pitchFamily="34" charset="0"/>
        <a:ea typeface="+mn-ea"/>
        <a:cs typeface="Arial" pitchFamily="34" charset="0"/>
      </a:defRPr>
    </a:lvl8pPr>
    <a:lvl9pPr marL="3657600" algn="r" defTabSz="914400" rtl="1" eaLnBrk="1" latinLnBrk="0" hangingPunct="1">
      <a:defRPr kern="1200">
        <a:solidFill>
          <a:schemeClr val="tx1"/>
        </a:solidFill>
        <a:latin typeface="Arial" pitchFamily="34" charset="0"/>
        <a:ea typeface="+mn-ea"/>
        <a:cs typeface="Arial" pitchFamily="34"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16DA210-FB5B-4158-B5E0-FEB733F419BA}" styleName="Light Style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84409" autoAdjust="0"/>
    <p:restoredTop sz="94667" autoAdjust="0"/>
  </p:normalViewPr>
  <p:slideViewPr>
    <p:cSldViewPr>
      <p:cViewPr>
        <p:scale>
          <a:sx n="60" d="100"/>
          <a:sy n="60" d="100"/>
        </p:scale>
        <p:origin x="-1434" y="-186"/>
      </p:cViewPr>
      <p:guideLst>
        <p:guide orient="horz" pos="2160"/>
        <p:guide pos="2880"/>
      </p:guideLst>
    </p:cSldViewPr>
  </p:slideViewPr>
  <p:outlineViewPr>
    <p:cViewPr>
      <p:scale>
        <a:sx n="33" d="100"/>
        <a:sy n="33" d="100"/>
      </p:scale>
      <p:origin x="0" y="158136"/>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3886200" y="0"/>
            <a:ext cx="2971800" cy="457200"/>
          </a:xfrm>
          <a:prstGeom prst="rect">
            <a:avLst/>
          </a:prstGeom>
        </p:spPr>
        <p:txBody>
          <a:bodyPr vert="horz" lIns="91440" tIns="45720" rIns="91440" bIns="45720" rtlCol="1"/>
          <a:lstStyle>
            <a:lvl1pPr algn="r">
              <a:defRPr sz="1200"/>
            </a:lvl1pPr>
          </a:lstStyle>
          <a:p>
            <a:pPr>
              <a:defRPr/>
            </a:pPr>
            <a:endParaRPr lang="fa-IR"/>
          </a:p>
        </p:txBody>
      </p:sp>
      <p:sp>
        <p:nvSpPr>
          <p:cNvPr id="3" name="Date Placeholder 2"/>
          <p:cNvSpPr>
            <a:spLocks noGrp="1"/>
          </p:cNvSpPr>
          <p:nvPr>
            <p:ph type="dt" idx="1"/>
          </p:nvPr>
        </p:nvSpPr>
        <p:spPr>
          <a:xfrm>
            <a:off x="1588" y="0"/>
            <a:ext cx="2971800" cy="457200"/>
          </a:xfrm>
          <a:prstGeom prst="rect">
            <a:avLst/>
          </a:prstGeom>
        </p:spPr>
        <p:txBody>
          <a:bodyPr vert="horz" lIns="91440" tIns="45720" rIns="91440" bIns="45720" rtlCol="1"/>
          <a:lstStyle>
            <a:lvl1pPr algn="l">
              <a:defRPr sz="1200"/>
            </a:lvl1pPr>
          </a:lstStyle>
          <a:p>
            <a:pPr>
              <a:defRPr/>
            </a:pPr>
            <a:fld id="{1D83DECF-D7B5-40A7-9A30-54E552ED4116}" type="datetimeFigureOut">
              <a:rPr lang="fa-IR"/>
              <a:pPr>
                <a:defRPr/>
              </a:pPr>
              <a:t>8/17/1441</a:t>
            </a:fld>
            <a:endParaRPr lang="fa-IR"/>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1" anchor="ctr"/>
          <a:lstStyle/>
          <a:p>
            <a:pPr lvl="0"/>
            <a:endParaRPr lang="fa-IR" noProof="0" smtClean="0"/>
          </a:p>
        </p:txBody>
      </p:sp>
      <p:sp>
        <p:nvSpPr>
          <p:cNvPr id="5" name="Notes Placeholder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 name="Footer Placeholder 5"/>
          <p:cNvSpPr>
            <a:spLocks noGrp="1"/>
          </p:cNvSpPr>
          <p:nvPr>
            <p:ph type="ftr" sz="quarter" idx="4"/>
          </p:nvPr>
        </p:nvSpPr>
        <p:spPr>
          <a:xfrm>
            <a:off x="3886200" y="8685213"/>
            <a:ext cx="2971800" cy="457200"/>
          </a:xfrm>
          <a:prstGeom prst="rect">
            <a:avLst/>
          </a:prstGeom>
        </p:spPr>
        <p:txBody>
          <a:bodyPr vert="horz" lIns="91440" tIns="45720" rIns="91440" bIns="45720" rtlCol="1" anchor="b"/>
          <a:lstStyle>
            <a:lvl1pPr algn="r">
              <a:defRPr sz="1200"/>
            </a:lvl1pPr>
          </a:lstStyle>
          <a:p>
            <a:pPr>
              <a:defRPr/>
            </a:pPr>
            <a:endParaRPr lang="fa-IR"/>
          </a:p>
        </p:txBody>
      </p:sp>
      <p:sp>
        <p:nvSpPr>
          <p:cNvPr id="7" name="Slide Number Placeholder 6"/>
          <p:cNvSpPr>
            <a:spLocks noGrp="1"/>
          </p:cNvSpPr>
          <p:nvPr>
            <p:ph type="sldNum" sz="quarter" idx="5"/>
          </p:nvPr>
        </p:nvSpPr>
        <p:spPr>
          <a:xfrm>
            <a:off x="1588" y="8685213"/>
            <a:ext cx="2971800" cy="457200"/>
          </a:xfrm>
          <a:prstGeom prst="rect">
            <a:avLst/>
          </a:prstGeom>
        </p:spPr>
        <p:txBody>
          <a:bodyPr vert="horz" lIns="91440" tIns="45720" rIns="91440" bIns="45720" rtlCol="1" anchor="b"/>
          <a:lstStyle>
            <a:lvl1pPr algn="l">
              <a:defRPr sz="1200"/>
            </a:lvl1pPr>
          </a:lstStyle>
          <a:p>
            <a:pPr>
              <a:defRPr/>
            </a:pPr>
            <a:fld id="{9A1A794D-6323-4164-A591-57826DD563F8}" type="slidenum">
              <a:rPr lang="fa-IR"/>
              <a:pPr>
                <a:defRPr/>
              </a:pPr>
              <a:t>‹#›</a:t>
            </a:fld>
            <a:endParaRPr lang="fa-IR"/>
          </a:p>
        </p:txBody>
      </p:sp>
    </p:spTree>
    <p:extLst>
      <p:ext uri="{BB962C8B-B14F-4D97-AF65-F5344CB8AC3E}">
        <p14:creationId xmlns:p14="http://schemas.microsoft.com/office/powerpoint/2010/main" val="891146388"/>
      </p:ext>
    </p:extLst>
  </p:cSld>
  <p:clrMap bg1="lt1" tx1="dk1" bg2="lt2" tx2="dk2" accent1="accent1" accent2="accent2" accent3="accent3" accent4="accent4" accent5="accent5" accent6="accent6" hlink="hlink" folHlink="folHlink"/>
  <p:notesStyle>
    <a:lvl1pPr algn="r" rtl="1" eaLnBrk="0" fontAlgn="base" hangingPunct="0">
      <a:spcBef>
        <a:spcPct val="30000"/>
      </a:spcBef>
      <a:spcAft>
        <a:spcPct val="0"/>
      </a:spcAft>
      <a:defRPr sz="1200" kern="1200">
        <a:solidFill>
          <a:schemeClr val="tx1"/>
        </a:solidFill>
        <a:latin typeface="+mn-lt"/>
        <a:ea typeface="+mn-ea"/>
        <a:cs typeface="+mn-cs"/>
      </a:defRPr>
    </a:lvl1pPr>
    <a:lvl2pPr marL="457200" algn="r" rtl="1" eaLnBrk="0" fontAlgn="base" hangingPunct="0">
      <a:spcBef>
        <a:spcPct val="30000"/>
      </a:spcBef>
      <a:spcAft>
        <a:spcPct val="0"/>
      </a:spcAft>
      <a:defRPr sz="1200" kern="1200">
        <a:solidFill>
          <a:schemeClr val="tx1"/>
        </a:solidFill>
        <a:latin typeface="+mn-lt"/>
        <a:ea typeface="+mn-ea"/>
        <a:cs typeface="+mn-cs"/>
      </a:defRPr>
    </a:lvl2pPr>
    <a:lvl3pPr marL="914400" algn="r" rtl="1" eaLnBrk="0" fontAlgn="base" hangingPunct="0">
      <a:spcBef>
        <a:spcPct val="30000"/>
      </a:spcBef>
      <a:spcAft>
        <a:spcPct val="0"/>
      </a:spcAft>
      <a:defRPr sz="1200" kern="1200">
        <a:solidFill>
          <a:schemeClr val="tx1"/>
        </a:solidFill>
        <a:latin typeface="+mn-lt"/>
        <a:ea typeface="+mn-ea"/>
        <a:cs typeface="+mn-cs"/>
      </a:defRPr>
    </a:lvl3pPr>
    <a:lvl4pPr marL="1371600" algn="r" rtl="1" eaLnBrk="0" fontAlgn="base" hangingPunct="0">
      <a:spcBef>
        <a:spcPct val="30000"/>
      </a:spcBef>
      <a:spcAft>
        <a:spcPct val="0"/>
      </a:spcAft>
      <a:defRPr sz="1200" kern="1200">
        <a:solidFill>
          <a:schemeClr val="tx1"/>
        </a:solidFill>
        <a:latin typeface="+mn-lt"/>
        <a:ea typeface="+mn-ea"/>
        <a:cs typeface="+mn-cs"/>
      </a:defRPr>
    </a:lvl4pPr>
    <a:lvl5pPr marL="1828800" algn="r" rtl="1" eaLnBrk="0" fontAlgn="base" hangingPunct="0">
      <a:spcBef>
        <a:spcPct val="30000"/>
      </a:spcBef>
      <a:spcAft>
        <a:spcPct val="0"/>
      </a:spcAft>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4" name="Title 13"/>
          <p:cNvSpPr>
            <a:spLocks noGrp="1"/>
          </p:cNvSpPr>
          <p:nvPr>
            <p:ph type="ctrTitle"/>
          </p:nvPr>
        </p:nvSpPr>
        <p:spPr>
          <a:xfrm>
            <a:off x="1432560" y="359898"/>
            <a:ext cx="7406640" cy="1472184"/>
          </a:xfrm>
        </p:spPr>
        <p:txBody>
          <a:bodyPr anchor="b"/>
          <a:lstStyle>
            <a:lvl1pPr algn="l">
              <a:defRPr/>
            </a:lvl1pPr>
            <a:extLst/>
          </a:lstStyle>
          <a:p>
            <a:r>
              <a:rPr kumimoji="0" lang="en-US" smtClean="0"/>
              <a:t>Click to edit Master title style</a:t>
            </a:r>
            <a:endParaRPr kumimoji="0" lang="en-US"/>
          </a:p>
        </p:txBody>
      </p:sp>
      <p:sp>
        <p:nvSpPr>
          <p:cNvPr id="22" name="Subtitle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7" name="Date Placeholder 6"/>
          <p:cNvSpPr>
            <a:spLocks noGrp="1"/>
          </p:cNvSpPr>
          <p:nvPr>
            <p:ph type="dt" sz="half" idx="10"/>
          </p:nvPr>
        </p:nvSpPr>
        <p:spPr/>
        <p:txBody>
          <a:bodyPr/>
          <a:lstStyle>
            <a:extLst/>
          </a:lstStyle>
          <a:p>
            <a:pPr>
              <a:defRPr/>
            </a:pPr>
            <a:fld id="{C558E196-7E3A-413D-B65C-EBEBF55910E9}" type="datetimeFigureOut">
              <a:rPr lang="fa-IR" smtClean="0"/>
              <a:pPr>
                <a:defRPr/>
              </a:pPr>
              <a:t>8/17/1441</a:t>
            </a:fld>
            <a:endParaRPr lang="fa-IR"/>
          </a:p>
        </p:txBody>
      </p:sp>
      <p:sp>
        <p:nvSpPr>
          <p:cNvPr id="20" name="Footer Placeholder 19"/>
          <p:cNvSpPr>
            <a:spLocks noGrp="1"/>
          </p:cNvSpPr>
          <p:nvPr>
            <p:ph type="ftr" sz="quarter" idx="11"/>
          </p:nvPr>
        </p:nvSpPr>
        <p:spPr/>
        <p:txBody>
          <a:bodyPr/>
          <a:lstStyle>
            <a:extLst/>
          </a:lstStyle>
          <a:p>
            <a:pPr>
              <a:defRPr/>
            </a:pPr>
            <a:endParaRPr lang="fa-IR"/>
          </a:p>
        </p:txBody>
      </p:sp>
      <p:sp>
        <p:nvSpPr>
          <p:cNvPr id="10" name="Slide Number Placeholder 9"/>
          <p:cNvSpPr>
            <a:spLocks noGrp="1"/>
          </p:cNvSpPr>
          <p:nvPr>
            <p:ph type="sldNum" sz="quarter" idx="12"/>
          </p:nvPr>
        </p:nvSpPr>
        <p:spPr/>
        <p:txBody>
          <a:bodyPr/>
          <a:lstStyle>
            <a:extLst/>
          </a:lstStyle>
          <a:p>
            <a:pPr>
              <a:defRPr/>
            </a:pPr>
            <a:fld id="{AF88FB01-920F-4118-B1DC-E0C30228146D}" type="slidenum">
              <a:rPr lang="fa-IR" smtClean="0"/>
              <a:pPr>
                <a:defRPr/>
              </a:pPr>
              <a:t>‹#›</a:t>
            </a:fld>
            <a:endParaRPr lang="fa-IR"/>
          </a:p>
        </p:txBody>
      </p:sp>
      <p:sp>
        <p:nvSpPr>
          <p:cNvPr id="8" name="Oval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Oval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pPr>
              <a:defRPr/>
            </a:pPr>
            <a:fld id="{0A6E5B80-C65B-4ED2-BCF3-99714BD9E3D4}" type="datetimeFigureOut">
              <a:rPr lang="fa-IR" smtClean="0"/>
              <a:pPr>
                <a:defRPr/>
              </a:pPr>
              <a:t>8/17/1441</a:t>
            </a:fld>
            <a:endParaRPr lang="fa-IR"/>
          </a:p>
        </p:txBody>
      </p:sp>
      <p:sp>
        <p:nvSpPr>
          <p:cNvPr id="5" name="Footer Placeholder 4"/>
          <p:cNvSpPr>
            <a:spLocks noGrp="1"/>
          </p:cNvSpPr>
          <p:nvPr>
            <p:ph type="ftr" sz="quarter" idx="11"/>
          </p:nvPr>
        </p:nvSpPr>
        <p:spPr/>
        <p:txBody>
          <a:bodyPr/>
          <a:lstStyle>
            <a:extLst/>
          </a:lstStyle>
          <a:p>
            <a:pPr>
              <a:defRPr/>
            </a:pPr>
            <a:endParaRPr lang="fa-IR"/>
          </a:p>
        </p:txBody>
      </p:sp>
      <p:sp>
        <p:nvSpPr>
          <p:cNvPr id="6" name="Slide Number Placeholder 5"/>
          <p:cNvSpPr>
            <a:spLocks noGrp="1"/>
          </p:cNvSpPr>
          <p:nvPr>
            <p:ph type="sldNum" sz="quarter" idx="12"/>
          </p:nvPr>
        </p:nvSpPr>
        <p:spPr/>
        <p:txBody>
          <a:bodyPr/>
          <a:lstStyle>
            <a:extLst/>
          </a:lstStyle>
          <a:p>
            <a:pPr>
              <a:defRPr/>
            </a:pPr>
            <a:fld id="{4033D68F-1B6D-4E45-B21F-D0210FE48555}" type="slidenum">
              <a:rPr lang="fa-IR" smtClean="0"/>
              <a:pPr>
                <a:defRPr/>
              </a:pPr>
              <a:t>‹#›</a:t>
            </a:fld>
            <a:endParaRPr lang="fa-I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274639"/>
            <a:ext cx="1828800" cy="5851525"/>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1143000" y="274640"/>
            <a:ext cx="55626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pPr>
              <a:defRPr/>
            </a:pPr>
            <a:fld id="{9D02976E-4E76-4268-BAE2-0197FE1F1D90}" type="datetimeFigureOut">
              <a:rPr lang="fa-IR" smtClean="0"/>
              <a:pPr>
                <a:defRPr/>
              </a:pPr>
              <a:t>8/17/1441</a:t>
            </a:fld>
            <a:endParaRPr lang="fa-IR"/>
          </a:p>
        </p:txBody>
      </p:sp>
      <p:sp>
        <p:nvSpPr>
          <p:cNvPr id="5" name="Footer Placeholder 4"/>
          <p:cNvSpPr>
            <a:spLocks noGrp="1"/>
          </p:cNvSpPr>
          <p:nvPr>
            <p:ph type="ftr" sz="quarter" idx="11"/>
          </p:nvPr>
        </p:nvSpPr>
        <p:spPr/>
        <p:txBody>
          <a:bodyPr/>
          <a:lstStyle>
            <a:extLst/>
          </a:lstStyle>
          <a:p>
            <a:pPr>
              <a:defRPr/>
            </a:pPr>
            <a:endParaRPr lang="fa-IR"/>
          </a:p>
        </p:txBody>
      </p:sp>
      <p:sp>
        <p:nvSpPr>
          <p:cNvPr id="6" name="Slide Number Placeholder 5"/>
          <p:cNvSpPr>
            <a:spLocks noGrp="1"/>
          </p:cNvSpPr>
          <p:nvPr>
            <p:ph type="sldNum" sz="quarter" idx="12"/>
          </p:nvPr>
        </p:nvSpPr>
        <p:spPr/>
        <p:txBody>
          <a:bodyPr/>
          <a:lstStyle>
            <a:extLst/>
          </a:lstStyle>
          <a:p>
            <a:pPr>
              <a:defRPr/>
            </a:pPr>
            <a:fld id="{C265CAB7-779F-4B76-89BA-0E6DBD1E9510}" type="slidenum">
              <a:rPr lang="fa-IR" smtClean="0"/>
              <a:pPr>
                <a:defRPr/>
              </a:pPr>
              <a:t>‹#›</a:t>
            </a:fld>
            <a:endParaRPr lang="fa-I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pPr>
              <a:defRPr/>
            </a:pPr>
            <a:fld id="{F37B7870-B797-4F50-86D6-5843EF01379F}" type="datetimeFigureOut">
              <a:rPr lang="fa-IR" smtClean="0"/>
              <a:pPr>
                <a:defRPr/>
              </a:pPr>
              <a:t>8/17/1441</a:t>
            </a:fld>
            <a:endParaRPr lang="fa-IR"/>
          </a:p>
        </p:txBody>
      </p:sp>
      <p:sp>
        <p:nvSpPr>
          <p:cNvPr id="5" name="Footer Placeholder 4"/>
          <p:cNvSpPr>
            <a:spLocks noGrp="1"/>
          </p:cNvSpPr>
          <p:nvPr>
            <p:ph type="ftr" sz="quarter" idx="11"/>
          </p:nvPr>
        </p:nvSpPr>
        <p:spPr/>
        <p:txBody>
          <a:bodyPr/>
          <a:lstStyle>
            <a:extLst/>
          </a:lstStyle>
          <a:p>
            <a:pPr>
              <a:defRPr/>
            </a:pPr>
            <a:endParaRPr lang="fa-IR"/>
          </a:p>
        </p:txBody>
      </p:sp>
      <p:sp>
        <p:nvSpPr>
          <p:cNvPr id="6" name="Slide Number Placeholder 5"/>
          <p:cNvSpPr>
            <a:spLocks noGrp="1"/>
          </p:cNvSpPr>
          <p:nvPr>
            <p:ph type="sldNum" sz="quarter" idx="12"/>
          </p:nvPr>
        </p:nvSpPr>
        <p:spPr/>
        <p:txBody>
          <a:bodyPr/>
          <a:lstStyle>
            <a:extLst/>
          </a:lstStyle>
          <a:p>
            <a:pPr>
              <a:defRPr/>
            </a:pPr>
            <a:fld id="{EDEE64E9-3B36-42AF-942B-1B36FE133308}" type="slidenum">
              <a:rPr lang="fa-IR" smtClean="0"/>
              <a:pPr>
                <a:defRPr/>
              </a:pPr>
              <a:t>‹#›</a:t>
            </a:fld>
            <a:endParaRPr lang="fa-I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pPr>
              <a:defRPr/>
            </a:pPr>
            <a:fld id="{FA5F6ABD-0C49-4D47-A1F1-940A14685CF3}" type="datetimeFigureOut">
              <a:rPr lang="fa-IR" smtClean="0"/>
              <a:pPr>
                <a:defRPr/>
              </a:pPr>
              <a:t>8/17/1441</a:t>
            </a:fld>
            <a:endParaRPr lang="fa-IR"/>
          </a:p>
        </p:txBody>
      </p:sp>
      <p:sp>
        <p:nvSpPr>
          <p:cNvPr id="5" name="Footer Placeholder 4"/>
          <p:cNvSpPr>
            <a:spLocks noGrp="1"/>
          </p:cNvSpPr>
          <p:nvPr>
            <p:ph type="ftr" sz="quarter" idx="11"/>
          </p:nvPr>
        </p:nvSpPr>
        <p:spPr/>
        <p:txBody>
          <a:bodyPr/>
          <a:lstStyle>
            <a:extLst/>
          </a:lstStyle>
          <a:p>
            <a:pPr>
              <a:defRPr/>
            </a:pPr>
            <a:endParaRPr lang="fa-IR"/>
          </a:p>
        </p:txBody>
      </p:sp>
      <p:sp>
        <p:nvSpPr>
          <p:cNvPr id="6" name="Slide Number Placeholder 5"/>
          <p:cNvSpPr>
            <a:spLocks noGrp="1"/>
          </p:cNvSpPr>
          <p:nvPr>
            <p:ph type="sldNum" sz="quarter" idx="12"/>
          </p:nvPr>
        </p:nvSpPr>
        <p:spPr/>
        <p:txBody>
          <a:bodyPr/>
          <a:lstStyle>
            <a:extLst/>
          </a:lstStyle>
          <a:p>
            <a:pPr>
              <a:defRPr/>
            </a:pPr>
            <a:fld id="{27F926EE-D653-4519-8826-A26D415628D5}" type="slidenum">
              <a:rPr lang="fa-IR" smtClean="0"/>
              <a:pPr>
                <a:defRPr/>
              </a:pPr>
              <a:t>‹#›</a:t>
            </a:fld>
            <a:endParaRPr lang="fa-IR"/>
          </a:p>
        </p:txBody>
      </p:sp>
      <p:sp>
        <p:nvSpPr>
          <p:cNvPr id="10" name="Rectangle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Oval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Oval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pPr>
              <a:defRPr/>
            </a:pPr>
            <a:fld id="{0434200D-5A57-467C-B4D5-D0E2F654D677}" type="datetimeFigureOut">
              <a:rPr lang="fa-IR" smtClean="0"/>
              <a:pPr>
                <a:defRPr/>
              </a:pPr>
              <a:t>8/17/1441</a:t>
            </a:fld>
            <a:endParaRPr lang="fa-IR"/>
          </a:p>
        </p:txBody>
      </p:sp>
      <p:sp>
        <p:nvSpPr>
          <p:cNvPr id="6" name="Footer Placeholder 5"/>
          <p:cNvSpPr>
            <a:spLocks noGrp="1"/>
          </p:cNvSpPr>
          <p:nvPr>
            <p:ph type="ftr" sz="quarter" idx="11"/>
          </p:nvPr>
        </p:nvSpPr>
        <p:spPr/>
        <p:txBody>
          <a:bodyPr/>
          <a:lstStyle>
            <a:extLst/>
          </a:lstStyle>
          <a:p>
            <a:pPr>
              <a:defRPr/>
            </a:pPr>
            <a:endParaRPr lang="fa-IR"/>
          </a:p>
        </p:txBody>
      </p:sp>
      <p:sp>
        <p:nvSpPr>
          <p:cNvPr id="7" name="Slide Number Placeholder 6"/>
          <p:cNvSpPr>
            <a:spLocks noGrp="1"/>
          </p:cNvSpPr>
          <p:nvPr>
            <p:ph type="sldNum" sz="quarter" idx="12"/>
          </p:nvPr>
        </p:nvSpPr>
        <p:spPr/>
        <p:txBody>
          <a:bodyPr/>
          <a:lstStyle>
            <a:extLst/>
          </a:lstStyle>
          <a:p>
            <a:pPr>
              <a:defRPr/>
            </a:pPr>
            <a:fld id="{CB1BEA3E-4ED0-41F1-8794-314D980F2726}" type="slidenum">
              <a:rPr lang="fa-IR" smtClean="0"/>
              <a:pPr>
                <a:defRPr/>
              </a:pPr>
              <a:t>‹#›</a:t>
            </a:fld>
            <a:endParaRPr lang="fa-I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pPr>
              <a:defRPr/>
            </a:pPr>
            <a:fld id="{353F69A7-2852-432B-A76F-57002BEDBF20}" type="datetimeFigureOut">
              <a:rPr lang="fa-IR" smtClean="0"/>
              <a:pPr>
                <a:defRPr/>
              </a:pPr>
              <a:t>8/17/1441</a:t>
            </a:fld>
            <a:endParaRPr lang="fa-IR"/>
          </a:p>
        </p:txBody>
      </p:sp>
      <p:sp>
        <p:nvSpPr>
          <p:cNvPr id="8" name="Footer Placeholder 7"/>
          <p:cNvSpPr>
            <a:spLocks noGrp="1"/>
          </p:cNvSpPr>
          <p:nvPr>
            <p:ph type="ftr" sz="quarter" idx="11"/>
          </p:nvPr>
        </p:nvSpPr>
        <p:spPr/>
        <p:txBody>
          <a:bodyPr/>
          <a:lstStyle>
            <a:extLst/>
          </a:lstStyle>
          <a:p>
            <a:pPr>
              <a:defRPr/>
            </a:pPr>
            <a:endParaRPr lang="fa-IR"/>
          </a:p>
        </p:txBody>
      </p:sp>
      <p:sp>
        <p:nvSpPr>
          <p:cNvPr id="9" name="Slide Number Placeholder 8"/>
          <p:cNvSpPr>
            <a:spLocks noGrp="1"/>
          </p:cNvSpPr>
          <p:nvPr>
            <p:ph type="sldNum" sz="quarter" idx="12"/>
          </p:nvPr>
        </p:nvSpPr>
        <p:spPr/>
        <p:txBody>
          <a:bodyPr/>
          <a:lstStyle>
            <a:extLst/>
          </a:lstStyle>
          <a:p>
            <a:pPr>
              <a:defRPr/>
            </a:pPr>
            <a:fld id="{C6EF31E4-DBEB-4D49-9268-27A5D65DD591}" type="slidenum">
              <a:rPr lang="fa-IR" smtClean="0"/>
              <a:pPr>
                <a:defRPr/>
              </a:pPr>
              <a:t>‹#›</a:t>
            </a:fld>
            <a:endParaRPr lang="fa-I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nchor="ct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pPr>
              <a:defRPr/>
            </a:pPr>
            <a:fld id="{FB06D755-D99A-464B-B77A-F7BB5B8E4FD2}" type="datetimeFigureOut">
              <a:rPr lang="fa-IR" smtClean="0"/>
              <a:pPr>
                <a:defRPr/>
              </a:pPr>
              <a:t>8/17/1441</a:t>
            </a:fld>
            <a:endParaRPr lang="fa-IR"/>
          </a:p>
        </p:txBody>
      </p:sp>
      <p:sp>
        <p:nvSpPr>
          <p:cNvPr id="4" name="Footer Placeholder 3"/>
          <p:cNvSpPr>
            <a:spLocks noGrp="1"/>
          </p:cNvSpPr>
          <p:nvPr>
            <p:ph type="ftr" sz="quarter" idx="11"/>
          </p:nvPr>
        </p:nvSpPr>
        <p:spPr/>
        <p:txBody>
          <a:bodyPr/>
          <a:lstStyle>
            <a:extLst/>
          </a:lstStyle>
          <a:p>
            <a:pPr>
              <a:defRPr/>
            </a:pPr>
            <a:endParaRPr lang="fa-IR"/>
          </a:p>
        </p:txBody>
      </p:sp>
      <p:sp>
        <p:nvSpPr>
          <p:cNvPr id="5" name="Slide Number Placeholder 4"/>
          <p:cNvSpPr>
            <a:spLocks noGrp="1"/>
          </p:cNvSpPr>
          <p:nvPr>
            <p:ph type="sldNum" sz="quarter" idx="12"/>
          </p:nvPr>
        </p:nvSpPr>
        <p:spPr/>
        <p:txBody>
          <a:bodyPr/>
          <a:lstStyle>
            <a:extLst/>
          </a:lstStyle>
          <a:p>
            <a:pPr>
              <a:defRPr/>
            </a:pPr>
            <a:fld id="{25EB8ADD-EDCD-4D6F-AA38-B9BA35C0422F}" type="slidenum">
              <a:rPr lang="fa-IR" smtClean="0"/>
              <a:pPr>
                <a:defRPr/>
              </a:pPr>
              <a:t>‹#›</a:t>
            </a:fld>
            <a:endParaRPr lang="fa-I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Date Placeholder 1"/>
          <p:cNvSpPr>
            <a:spLocks noGrp="1"/>
          </p:cNvSpPr>
          <p:nvPr>
            <p:ph type="dt" sz="half" idx="10"/>
          </p:nvPr>
        </p:nvSpPr>
        <p:spPr/>
        <p:txBody>
          <a:bodyPr/>
          <a:lstStyle>
            <a:extLst/>
          </a:lstStyle>
          <a:p>
            <a:pPr>
              <a:defRPr/>
            </a:pPr>
            <a:fld id="{16C59C2B-8DE7-468D-BB5E-48C41CEB8660}" type="datetimeFigureOut">
              <a:rPr lang="fa-IR" smtClean="0"/>
              <a:pPr>
                <a:defRPr/>
              </a:pPr>
              <a:t>8/17/1441</a:t>
            </a:fld>
            <a:endParaRPr lang="fa-IR"/>
          </a:p>
        </p:txBody>
      </p:sp>
      <p:sp>
        <p:nvSpPr>
          <p:cNvPr id="3" name="Footer Placeholder 2"/>
          <p:cNvSpPr>
            <a:spLocks noGrp="1"/>
          </p:cNvSpPr>
          <p:nvPr>
            <p:ph type="ftr" sz="quarter" idx="11"/>
          </p:nvPr>
        </p:nvSpPr>
        <p:spPr/>
        <p:txBody>
          <a:bodyPr/>
          <a:lstStyle>
            <a:extLst/>
          </a:lstStyle>
          <a:p>
            <a:pPr>
              <a:defRPr/>
            </a:pPr>
            <a:endParaRPr lang="fa-IR"/>
          </a:p>
        </p:txBody>
      </p:sp>
      <p:sp>
        <p:nvSpPr>
          <p:cNvPr id="4" name="Slide Number Placeholder 3"/>
          <p:cNvSpPr>
            <a:spLocks noGrp="1"/>
          </p:cNvSpPr>
          <p:nvPr>
            <p:ph type="sldNum" sz="quarter" idx="12"/>
          </p:nvPr>
        </p:nvSpPr>
        <p:spPr/>
        <p:txBody>
          <a:bodyPr/>
          <a:lstStyle>
            <a:extLst/>
          </a:lstStyle>
          <a:p>
            <a:pPr>
              <a:defRPr/>
            </a:pPr>
            <a:fld id="{10FBBE5E-1686-46F8-B5D9-224381A08555}" type="slidenum">
              <a:rPr lang="fa-IR" smtClean="0"/>
              <a:pPr>
                <a:defRPr/>
              </a:pPr>
              <a:t>‹#›</a:t>
            </a:fld>
            <a:endParaRPr lang="fa-IR"/>
          </a:p>
        </p:txBody>
      </p:sp>
      <p:sp>
        <p:nvSpPr>
          <p:cNvPr id="6" name="Rectangle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pPr>
              <a:defRPr/>
            </a:pPr>
            <a:fld id="{C0A4055A-0921-45F7-9E4F-DD70E6C9A7FB}" type="datetimeFigureOut">
              <a:rPr lang="fa-IR" smtClean="0"/>
              <a:pPr>
                <a:defRPr/>
              </a:pPr>
              <a:t>8/17/1441</a:t>
            </a:fld>
            <a:endParaRPr lang="fa-IR"/>
          </a:p>
        </p:txBody>
      </p:sp>
      <p:sp>
        <p:nvSpPr>
          <p:cNvPr id="6" name="Footer Placeholder 5"/>
          <p:cNvSpPr>
            <a:spLocks noGrp="1"/>
          </p:cNvSpPr>
          <p:nvPr>
            <p:ph type="ftr" sz="quarter" idx="11"/>
          </p:nvPr>
        </p:nvSpPr>
        <p:spPr/>
        <p:txBody>
          <a:bodyPr/>
          <a:lstStyle>
            <a:extLst/>
          </a:lstStyle>
          <a:p>
            <a:pPr>
              <a:defRPr/>
            </a:pPr>
            <a:endParaRPr lang="fa-IR"/>
          </a:p>
        </p:txBody>
      </p:sp>
      <p:sp>
        <p:nvSpPr>
          <p:cNvPr id="7" name="Slide Number Placeholder 6"/>
          <p:cNvSpPr>
            <a:spLocks noGrp="1"/>
          </p:cNvSpPr>
          <p:nvPr>
            <p:ph type="sldNum" sz="quarter" idx="12"/>
          </p:nvPr>
        </p:nvSpPr>
        <p:spPr/>
        <p:txBody>
          <a:bodyPr/>
          <a:lstStyle>
            <a:extLst/>
          </a:lstStyle>
          <a:p>
            <a:pPr>
              <a:defRPr/>
            </a:pPr>
            <a:fld id="{43917EF7-D5E1-408C-84A2-5BF184F93A1D}" type="slidenum">
              <a:rPr lang="fa-IR" smtClean="0"/>
              <a:pPr>
                <a:defRPr/>
              </a:pPr>
              <a:t>‹#›</a:t>
            </a:fld>
            <a:endParaRPr lang="fa-I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extLst/>
          </a:lstStyle>
          <a:p>
            <a:pPr>
              <a:defRPr/>
            </a:pPr>
            <a:fld id="{D70302AD-DEF0-4CF8-A14E-9406139CADDF}" type="datetimeFigureOut">
              <a:rPr lang="fa-IR" smtClean="0"/>
              <a:pPr>
                <a:defRPr/>
              </a:pPr>
              <a:t>8/17/1441</a:t>
            </a:fld>
            <a:endParaRPr lang="fa-IR"/>
          </a:p>
        </p:txBody>
      </p:sp>
      <p:sp>
        <p:nvSpPr>
          <p:cNvPr id="6" name="Footer Placeholder 5"/>
          <p:cNvSpPr>
            <a:spLocks noGrp="1"/>
          </p:cNvSpPr>
          <p:nvPr>
            <p:ph type="ftr" sz="quarter" idx="11"/>
          </p:nvPr>
        </p:nvSpPr>
        <p:spPr/>
        <p:txBody>
          <a:bodyPr/>
          <a:lstStyle>
            <a:extLst/>
          </a:lstStyle>
          <a:p>
            <a:pPr>
              <a:defRPr/>
            </a:pPr>
            <a:endParaRPr lang="fa-IR"/>
          </a:p>
        </p:txBody>
      </p:sp>
      <p:sp>
        <p:nvSpPr>
          <p:cNvPr id="7" name="Slide Number Placeholder 6"/>
          <p:cNvSpPr>
            <a:spLocks noGrp="1"/>
          </p:cNvSpPr>
          <p:nvPr>
            <p:ph type="sldNum" sz="quarter" idx="12"/>
          </p:nvPr>
        </p:nvSpPr>
        <p:spPr/>
        <p:txBody>
          <a:bodyPr/>
          <a:lstStyle>
            <a:extLst/>
          </a:lstStyle>
          <a:p>
            <a:pPr>
              <a:defRPr/>
            </a:pPr>
            <a:fld id="{9BF58597-5DEB-4B10-A403-28E5C6CF3BF7}" type="slidenum">
              <a:rPr lang="fa-IR" smtClean="0"/>
              <a:pPr>
                <a:defRPr/>
              </a:pPr>
              <a:t>‹#›</a:t>
            </a:fld>
            <a:endParaRPr lang="fa-IR"/>
          </a:p>
        </p:txBody>
      </p:sp>
      <p:sp>
        <p:nvSpPr>
          <p:cNvPr id="8" name="Rectangle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Picture Placeholder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en-US" smtClean="0"/>
              <a:t>Click icon to add picture</a:t>
            </a:r>
            <a:endParaRPr kumimoji="0" lang="en-US" dirty="0"/>
          </a:p>
        </p:txBody>
      </p:sp>
      <p:sp>
        <p:nvSpPr>
          <p:cNvPr id="9" name="Flowchart: Process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Flowchart: Process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Text Placeholder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Pie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Oval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Donut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2" name="Rectangle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Title Placeholder 4"/>
          <p:cNvSpPr>
            <a:spLocks noGrp="1"/>
          </p:cNvSpPr>
          <p:nvPr>
            <p:ph type="title"/>
          </p:nvPr>
        </p:nvSpPr>
        <p:spPr>
          <a:xfrm>
            <a:off x="1435608" y="274638"/>
            <a:ext cx="7498080" cy="1143000"/>
          </a:xfrm>
          <a:prstGeom prst="rect">
            <a:avLst/>
          </a:prstGeom>
        </p:spPr>
        <p:txBody>
          <a:bodyPr anchor="ctr">
            <a:normAutofit/>
          </a:bodyPr>
          <a:lstStyle>
            <a:extLst/>
          </a:lstStyle>
          <a:p>
            <a:r>
              <a:rPr kumimoji="0" lang="en-US" smtClean="0"/>
              <a:t>Click to edit Master title style</a:t>
            </a:r>
            <a:endParaRPr kumimoji="0" lang="en-US"/>
          </a:p>
        </p:txBody>
      </p:sp>
      <p:sp>
        <p:nvSpPr>
          <p:cNvPr id="9" name="Text Placeholder 8"/>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4" name="Date Placeholder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pPr>
              <a:defRPr/>
            </a:pPr>
            <a:fld id="{B77BA28D-1198-4CCA-869F-10393567C762}" type="datetimeFigureOut">
              <a:rPr lang="fa-IR" smtClean="0"/>
              <a:pPr>
                <a:defRPr/>
              </a:pPr>
              <a:t>8/17/1441</a:t>
            </a:fld>
            <a:endParaRPr lang="fa-IR"/>
          </a:p>
        </p:txBody>
      </p:sp>
      <p:sp>
        <p:nvSpPr>
          <p:cNvPr id="10" name="Footer Placeholder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pPr>
              <a:defRPr/>
            </a:pPr>
            <a:endParaRPr lang="fa-IR"/>
          </a:p>
        </p:txBody>
      </p:sp>
      <p:sp>
        <p:nvSpPr>
          <p:cNvPr id="22" name="Slide Number Placeholder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pPr>
              <a:defRPr/>
            </a:pPr>
            <a:fld id="{24A55F07-455C-41FE-BADF-D2FAC0C9522F}" type="slidenum">
              <a:rPr lang="fa-IR" smtClean="0"/>
              <a:pPr>
                <a:defRPr/>
              </a:pPr>
              <a:t>‹#›</a:t>
            </a:fld>
            <a:endParaRPr lang="fa-IR"/>
          </a:p>
        </p:txBody>
      </p:sp>
      <p:sp>
        <p:nvSpPr>
          <p:cNvPr id="15" name="Rectangle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4528" r:id="rId1"/>
    <p:sldLayoutId id="2147484529" r:id="rId2"/>
    <p:sldLayoutId id="2147484530" r:id="rId3"/>
    <p:sldLayoutId id="2147484531" r:id="rId4"/>
    <p:sldLayoutId id="2147484532" r:id="rId5"/>
    <p:sldLayoutId id="2147484533" r:id="rId6"/>
    <p:sldLayoutId id="2147484534" r:id="rId7"/>
    <p:sldLayoutId id="2147484535" r:id="rId8"/>
    <p:sldLayoutId id="2147484536" r:id="rId9"/>
    <p:sldLayoutId id="2147484537" r:id="rId10"/>
    <p:sldLayoutId id="2147484538" r:id="rId11"/>
  </p:sldLayoutIdLst>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 Id="rId4" Type="http://schemas.openxmlformats.org/officeDocument/2006/relationships/image" Target="../media/image5.png"/></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itle 3"/>
          <p:cNvSpPr>
            <a:spLocks noGrp="1"/>
          </p:cNvSpPr>
          <p:nvPr>
            <p:ph type="subTitle" idx="1"/>
          </p:nvPr>
        </p:nvSpPr>
        <p:spPr>
          <a:xfrm>
            <a:off x="1259632" y="980728"/>
            <a:ext cx="7406640" cy="5328592"/>
          </a:xfrm>
        </p:spPr>
        <p:txBody>
          <a:bodyPr>
            <a:normAutofit/>
          </a:bodyPr>
          <a:lstStyle/>
          <a:p>
            <a:pPr marL="228600" lvl="0" algn="ctr" rtl="1">
              <a:lnSpc>
                <a:spcPct val="115000"/>
              </a:lnSpc>
              <a:spcBef>
                <a:spcPts val="0"/>
              </a:spcBef>
              <a:buClrTx/>
              <a:buSzTx/>
            </a:pPr>
            <a:r>
              <a:rPr lang="fa-IR" sz="1600" dirty="0">
                <a:ln w="0"/>
                <a:solidFill>
                  <a:srgbClr val="000000"/>
                </a:solidFill>
                <a:effectLst>
                  <a:outerShdw blurRad="38100" dist="19050" dir="2700000" algn="tl" rotWithShape="0">
                    <a:srgbClr val="000000">
                      <a:alpha val="40000"/>
                    </a:srgbClr>
                  </a:outerShdw>
                </a:effectLst>
                <a:latin typeface="Calibri" panose="020F0502020204030204" pitchFamily="34" charset="0"/>
                <a:ea typeface="Calibri" panose="020F0502020204030204" pitchFamily="34" charset="0"/>
                <a:cs typeface="B Titr" panose="00000700000000000000" pitchFamily="2" charset="-78"/>
              </a:rPr>
              <a:t>دانشگاه فرهنگیان </a:t>
            </a:r>
          </a:p>
          <a:p>
            <a:pPr marL="228600" lvl="0" algn="ctr" rtl="1">
              <a:lnSpc>
                <a:spcPct val="115000"/>
              </a:lnSpc>
              <a:spcBef>
                <a:spcPts val="0"/>
              </a:spcBef>
              <a:buClrTx/>
              <a:buSzTx/>
            </a:pPr>
            <a:r>
              <a:rPr lang="fa-IR" sz="1600" dirty="0">
                <a:ln w="0"/>
                <a:solidFill>
                  <a:srgbClr val="000000"/>
                </a:solidFill>
                <a:effectLst>
                  <a:outerShdw blurRad="38100" dist="19050" dir="2700000" algn="tl" rotWithShape="0">
                    <a:srgbClr val="000000">
                      <a:alpha val="40000"/>
                    </a:srgbClr>
                  </a:outerShdw>
                </a:effectLst>
                <a:latin typeface="Calibri" panose="020F0502020204030204" pitchFamily="34" charset="0"/>
                <a:ea typeface="Calibri" panose="020F0502020204030204" pitchFamily="34" charset="0"/>
                <a:cs typeface="B Titr" panose="00000700000000000000" pitchFamily="2" charset="-78"/>
              </a:rPr>
              <a:t>علامه امینی تبریز</a:t>
            </a:r>
            <a:endParaRPr lang="fa-IR" sz="2800" dirty="0">
              <a:ln w="0"/>
              <a:solidFill>
                <a:srgbClr val="000000"/>
              </a:solidFill>
              <a:effectLst>
                <a:outerShdw blurRad="38100" dist="19050" dir="2700000" algn="tl" rotWithShape="0">
                  <a:srgbClr val="000000">
                    <a:alpha val="40000"/>
                  </a:srgbClr>
                </a:outerShdw>
              </a:effectLst>
              <a:latin typeface="Calibri" panose="020F0502020204030204" pitchFamily="34" charset="0"/>
              <a:ea typeface="Calibri" panose="020F0502020204030204" pitchFamily="34" charset="0"/>
              <a:cs typeface="2  Mitra" panose="00000400000000000000" pitchFamily="2" charset="-78"/>
            </a:endParaRPr>
          </a:p>
          <a:p>
            <a:pPr marL="228600" lvl="0" algn="r" rtl="1">
              <a:lnSpc>
                <a:spcPct val="115000"/>
              </a:lnSpc>
              <a:spcBef>
                <a:spcPts val="0"/>
              </a:spcBef>
              <a:buClrTx/>
              <a:buSzTx/>
            </a:pPr>
            <a:r>
              <a:rPr lang="fa-IR" sz="2800" dirty="0">
                <a:ln w="0"/>
                <a:solidFill>
                  <a:srgbClr val="000000"/>
                </a:solidFill>
                <a:effectLst>
                  <a:outerShdw blurRad="38100" dist="19050" dir="2700000" algn="tl" rotWithShape="0">
                    <a:srgbClr val="000000">
                      <a:alpha val="40000"/>
                    </a:srgbClr>
                  </a:outerShdw>
                </a:effectLst>
                <a:latin typeface="Calibri" panose="020F0502020204030204" pitchFamily="34" charset="0"/>
                <a:ea typeface="Calibri" panose="020F0502020204030204" pitchFamily="34" charset="0"/>
                <a:cs typeface="2  Mitra" panose="00000400000000000000" pitchFamily="2" charset="-78"/>
              </a:rPr>
              <a:t>موضوع درس </a:t>
            </a:r>
            <a:r>
              <a:rPr lang="fa-IR" sz="2800" dirty="0" smtClean="0">
                <a:ln w="0"/>
                <a:solidFill>
                  <a:srgbClr val="000000"/>
                </a:solidFill>
                <a:effectLst>
                  <a:outerShdw blurRad="38100" dist="19050" dir="2700000" algn="tl" rotWithShape="0">
                    <a:srgbClr val="000000">
                      <a:alpha val="40000"/>
                    </a:srgbClr>
                  </a:outerShdw>
                </a:effectLst>
                <a:latin typeface="Calibri" panose="020F0502020204030204" pitchFamily="34" charset="0"/>
                <a:ea typeface="Calibri" panose="020F0502020204030204" pitchFamily="34" charset="0"/>
                <a:cs typeface="2  Mitra" panose="00000400000000000000" pitchFamily="2" charset="-78"/>
              </a:rPr>
              <a:t>: </a:t>
            </a:r>
          </a:p>
          <a:p>
            <a:pPr marL="228600" lvl="0" algn="ctr" rtl="1">
              <a:lnSpc>
                <a:spcPct val="115000"/>
              </a:lnSpc>
              <a:spcBef>
                <a:spcPts val="0"/>
              </a:spcBef>
              <a:buClrTx/>
              <a:buSzTx/>
            </a:pPr>
            <a:endParaRPr lang="fa-IR" sz="2800" b="1" dirty="0" smtClean="0">
              <a:ln w="6600">
                <a:solidFill>
                  <a:srgbClr val="BD582C"/>
                </a:solidFill>
                <a:prstDash val="solid"/>
              </a:ln>
              <a:solidFill>
                <a:srgbClr val="FFFFFF"/>
              </a:solidFill>
              <a:effectLst>
                <a:glow rad="139700">
                  <a:srgbClr val="9B8357">
                    <a:satMod val="175000"/>
                    <a:alpha val="40000"/>
                  </a:srgbClr>
                </a:glow>
                <a:outerShdw dist="38100" dir="2700000" algn="tl" rotWithShape="0">
                  <a:srgbClr val="BD582C"/>
                </a:outerShdw>
              </a:effectLst>
              <a:latin typeface="Calibri" panose="020F0502020204030204" pitchFamily="34" charset="0"/>
              <a:ea typeface="Calibri" panose="020F0502020204030204" pitchFamily="34" charset="0"/>
              <a:cs typeface="2  Jadid" panose="00000700000000000000" pitchFamily="2" charset="-78"/>
            </a:endParaRPr>
          </a:p>
          <a:p>
            <a:pPr marL="228600" lvl="0" algn="ctr" rtl="1">
              <a:lnSpc>
                <a:spcPct val="115000"/>
              </a:lnSpc>
              <a:spcBef>
                <a:spcPts val="0"/>
              </a:spcBef>
              <a:buClrTx/>
              <a:buSzTx/>
            </a:pPr>
            <a:r>
              <a:rPr lang="fa-IR" sz="5400" b="1" dirty="0" smtClean="0">
                <a:ln w="6600">
                  <a:solidFill>
                    <a:srgbClr val="BD582C"/>
                  </a:solidFill>
                  <a:prstDash val="solid"/>
                </a:ln>
                <a:solidFill>
                  <a:srgbClr val="FFFF00"/>
                </a:solidFill>
                <a:effectLst>
                  <a:glow rad="139700">
                    <a:srgbClr val="9B8357">
                      <a:satMod val="175000"/>
                      <a:alpha val="40000"/>
                    </a:srgbClr>
                  </a:glow>
                  <a:outerShdw dist="38100" dir="2700000" algn="tl" rotWithShape="0">
                    <a:srgbClr val="BD582C"/>
                  </a:outerShdw>
                </a:effectLst>
                <a:latin typeface="Calibri" panose="020F0502020204030204" pitchFamily="34" charset="0"/>
                <a:ea typeface="Calibri" panose="020F0502020204030204" pitchFamily="34" charset="0"/>
                <a:cs typeface="2  Jadid" panose="00000700000000000000" pitchFamily="2" charset="-78"/>
              </a:rPr>
              <a:t>کارگاه طراحی آموزشی</a:t>
            </a:r>
          </a:p>
          <a:p>
            <a:pPr marL="228600" lvl="0" algn="ctr" rtl="1">
              <a:lnSpc>
                <a:spcPct val="115000"/>
              </a:lnSpc>
              <a:spcBef>
                <a:spcPts val="0"/>
              </a:spcBef>
              <a:buClrTx/>
              <a:buSzTx/>
            </a:pPr>
            <a:r>
              <a:rPr lang="fa-IR" sz="2800" b="1" dirty="0" smtClean="0">
                <a:ln w="6600">
                  <a:solidFill>
                    <a:srgbClr val="BD582C"/>
                  </a:solidFill>
                  <a:prstDash val="solid"/>
                </a:ln>
                <a:solidFill>
                  <a:srgbClr val="FF0000"/>
                </a:solidFill>
                <a:effectLst>
                  <a:glow rad="139700">
                    <a:srgbClr val="9B8357">
                      <a:satMod val="175000"/>
                      <a:alpha val="40000"/>
                    </a:srgbClr>
                  </a:glow>
                </a:effectLst>
                <a:latin typeface="Calibri" panose="020F0502020204030204" pitchFamily="34" charset="0"/>
                <a:ea typeface="Calibri" panose="020F0502020204030204" pitchFamily="34" charset="0"/>
                <a:cs typeface="2  Jadid" panose="00000700000000000000" pitchFamily="2" charset="-78"/>
              </a:rPr>
              <a:t>مشترک دروس آموزش ابتدایی، فیزیک و زیست شناسی</a:t>
            </a:r>
          </a:p>
          <a:p>
            <a:pPr marL="228600" lvl="0" algn="ctr" rtl="1">
              <a:lnSpc>
                <a:spcPct val="115000"/>
              </a:lnSpc>
              <a:spcBef>
                <a:spcPts val="0"/>
              </a:spcBef>
              <a:buClrTx/>
              <a:buSzTx/>
            </a:pPr>
            <a:endParaRPr lang="fa-IR" sz="2800" b="1" dirty="0">
              <a:ln w="6600">
                <a:solidFill>
                  <a:srgbClr val="BD582C"/>
                </a:solidFill>
                <a:prstDash val="solid"/>
              </a:ln>
              <a:solidFill>
                <a:srgbClr val="FF0000"/>
              </a:solidFill>
              <a:effectLst>
                <a:glow rad="139700">
                  <a:srgbClr val="9B8357">
                    <a:satMod val="175000"/>
                    <a:alpha val="40000"/>
                  </a:srgbClr>
                </a:glow>
              </a:effectLst>
              <a:latin typeface="Calibri" panose="020F0502020204030204" pitchFamily="34" charset="0"/>
              <a:ea typeface="Calibri" panose="020F0502020204030204" pitchFamily="34" charset="0"/>
              <a:cs typeface="2  Jadid" panose="00000700000000000000" pitchFamily="2" charset="-78"/>
            </a:endParaRPr>
          </a:p>
          <a:p>
            <a:pPr marL="228600" lvl="0" algn="ctr" rtl="1">
              <a:lnSpc>
                <a:spcPct val="115000"/>
              </a:lnSpc>
              <a:spcBef>
                <a:spcPts val="0"/>
              </a:spcBef>
              <a:buClrTx/>
              <a:buSzTx/>
            </a:pPr>
            <a:r>
              <a:rPr lang="fa-IR" sz="3200" b="1" dirty="0">
                <a:ln w="6600">
                  <a:solidFill>
                    <a:srgbClr val="BD582C"/>
                  </a:solidFill>
                  <a:prstDash val="solid"/>
                </a:ln>
                <a:solidFill>
                  <a:srgbClr val="00B0F0"/>
                </a:solidFill>
                <a:effectLst>
                  <a:glow rad="139700">
                    <a:srgbClr val="9B8357">
                      <a:satMod val="175000"/>
                      <a:alpha val="40000"/>
                    </a:srgbClr>
                  </a:glow>
                </a:effectLst>
                <a:latin typeface="Calibri" panose="020F0502020204030204" pitchFamily="34" charset="0"/>
                <a:ea typeface="Calibri" panose="020F0502020204030204" pitchFamily="34" charset="0"/>
                <a:cs typeface="2  Jadid" panose="00000700000000000000" pitchFamily="2" charset="-78"/>
              </a:rPr>
              <a:t>رسول زالی</a:t>
            </a:r>
            <a:endParaRPr lang="fa-IR" sz="2400" b="1" dirty="0">
              <a:ln w="6600">
                <a:solidFill>
                  <a:srgbClr val="BD582C"/>
                </a:solidFill>
                <a:prstDash val="solid"/>
              </a:ln>
              <a:solidFill>
                <a:srgbClr val="00B0F0"/>
              </a:solidFill>
              <a:effectLst>
                <a:glow rad="139700">
                  <a:srgbClr val="9B8357">
                    <a:satMod val="175000"/>
                    <a:alpha val="40000"/>
                  </a:srgbClr>
                </a:glow>
              </a:effectLst>
              <a:latin typeface="Calibri" panose="020F0502020204030204" pitchFamily="34" charset="0"/>
              <a:ea typeface="Calibri" panose="020F0502020204030204" pitchFamily="34" charset="0"/>
              <a:cs typeface="2  Jadid" panose="00000700000000000000" pitchFamily="2" charset="-78"/>
            </a:endParaRPr>
          </a:p>
          <a:p>
            <a:pPr marL="228600" lvl="0" algn="ctr" rtl="1">
              <a:lnSpc>
                <a:spcPct val="115000"/>
              </a:lnSpc>
              <a:spcBef>
                <a:spcPts val="0"/>
              </a:spcBef>
              <a:buClrTx/>
              <a:buSzTx/>
            </a:pPr>
            <a:endParaRPr lang="fa-IR" sz="3200" dirty="0">
              <a:ln w="0"/>
              <a:solidFill>
                <a:srgbClr val="000000"/>
              </a:solidFill>
              <a:effectLst>
                <a:outerShdw blurRad="38100" dist="19050" dir="2700000" algn="tl" rotWithShape="0">
                  <a:srgbClr val="000000">
                    <a:alpha val="40000"/>
                  </a:srgbClr>
                </a:outerShdw>
              </a:effectLst>
              <a:latin typeface="Calibri" panose="020F0502020204030204" pitchFamily="34" charset="0"/>
              <a:ea typeface="Calibri" panose="020F0502020204030204" pitchFamily="34" charset="0"/>
              <a:cs typeface="2  Homa" panose="00000400000000000000" pitchFamily="2" charset="-78"/>
            </a:endParaRPr>
          </a:p>
          <a:p>
            <a:pPr marL="228600" lvl="0" algn="ctr" rtl="1">
              <a:lnSpc>
                <a:spcPct val="115000"/>
              </a:lnSpc>
              <a:spcBef>
                <a:spcPts val="0"/>
              </a:spcBef>
              <a:buClrTx/>
              <a:buSzTx/>
            </a:pPr>
            <a:r>
              <a:rPr lang="fa-IR" sz="2400" b="1" dirty="0" smtClean="0">
                <a:ln w="0"/>
                <a:solidFill>
                  <a:srgbClr val="C00000"/>
                </a:solidFill>
                <a:latin typeface="Calibri" panose="020F0502020204030204" pitchFamily="34" charset="0"/>
                <a:ea typeface="Calibri" panose="020F0502020204030204" pitchFamily="34" charset="0"/>
                <a:cs typeface="2  Homa" panose="00000400000000000000" pitchFamily="2" charset="-78"/>
              </a:rPr>
              <a:t>بهار 1399</a:t>
            </a:r>
            <a:endParaRPr lang="en-US" sz="1800" b="1" dirty="0">
              <a:ln w="0"/>
              <a:solidFill>
                <a:srgbClr val="C00000"/>
              </a:solidFill>
              <a:latin typeface="Calibri" panose="020F0502020204030204" pitchFamily="34" charset="0"/>
              <a:ea typeface="Calibri" panose="020F0502020204030204" pitchFamily="34" charset="0"/>
              <a:cs typeface="2  Homa" panose="00000400000000000000" pitchFamily="2" charset="-78"/>
            </a:endParaRP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476672"/>
            <a:ext cx="1006475" cy="1238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4129" y="2398832"/>
            <a:ext cx="805463" cy="117418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8" name="Rectangle 7"/>
          <p:cNvSpPr/>
          <p:nvPr/>
        </p:nvSpPr>
        <p:spPr>
          <a:xfrm>
            <a:off x="83145" y="4453175"/>
            <a:ext cx="923330" cy="2144177"/>
          </a:xfrm>
          <a:prstGeom prst="rect">
            <a:avLst/>
          </a:prstGeom>
          <a:noFill/>
        </p:spPr>
        <p:txBody>
          <a:bodyPr vert="vert270" wrap="none" lIns="91440" tIns="45720" rIns="91440" bIns="45720">
            <a:spAutoFit/>
          </a:bodyPr>
          <a:lstStyle/>
          <a:p>
            <a:pPr algn="ctr"/>
            <a:r>
              <a:rPr lang="fa-IR" sz="2000" b="1" dirty="0" smtClean="0">
                <a:ln w="12700">
                  <a:solidFill>
                    <a:srgbClr val="637052">
                      <a:lumMod val="75000"/>
                    </a:srgbClr>
                  </a:solidFill>
                  <a:prstDash val="solid"/>
                </a:ln>
                <a:solidFill>
                  <a:srgbClr val="FFFF00"/>
                </a:solidFill>
                <a:effectLst>
                  <a:outerShdw dist="38100" dir="2640000" algn="bl" rotWithShape="0">
                    <a:srgbClr val="637052">
                      <a:lumMod val="75000"/>
                    </a:srgbClr>
                  </a:outerShdw>
                </a:effectLst>
                <a:cs typeface="2  Mitra_4 (MRT)" panose="00000700000000000000" pitchFamily="2" charset="-78"/>
              </a:rPr>
              <a:t>کارگاه طراحی آموزشی</a:t>
            </a:r>
          </a:p>
          <a:p>
            <a:pPr algn="ctr"/>
            <a:r>
              <a:rPr lang="fa-IR" sz="2800" b="1" dirty="0" smtClean="0">
                <a:ln w="12700">
                  <a:solidFill>
                    <a:srgbClr val="637052">
                      <a:lumMod val="75000"/>
                    </a:srgbClr>
                  </a:solidFill>
                  <a:prstDash val="solid"/>
                </a:ln>
                <a:solidFill>
                  <a:srgbClr val="FF0000"/>
                </a:solidFill>
                <a:effectLst>
                  <a:outerShdw dist="38100" dir="2640000" algn="bl" rotWithShape="0">
                    <a:srgbClr val="637052">
                      <a:lumMod val="75000"/>
                    </a:srgbClr>
                  </a:outerShdw>
                </a:effectLst>
                <a:cs typeface="2  Mitra_4 (MRT)" panose="00000700000000000000" pitchFamily="2" charset="-78"/>
              </a:rPr>
              <a:t>تعاریف و مقدمات</a:t>
            </a:r>
            <a:endParaRPr lang="en-US" sz="4000" b="1" dirty="0">
              <a:ln w="12700">
                <a:solidFill>
                  <a:srgbClr val="637052">
                    <a:lumMod val="75000"/>
                  </a:srgbClr>
                </a:solidFill>
                <a:prstDash val="solid"/>
              </a:ln>
              <a:solidFill>
                <a:srgbClr val="FF0000"/>
              </a:solidFill>
              <a:effectLst>
                <a:outerShdw dist="38100" dir="2640000" algn="bl" rotWithShape="0">
                  <a:srgbClr val="637052">
                    <a:lumMod val="75000"/>
                  </a:srgbClr>
                </a:outerShdw>
              </a:effectLst>
              <a:cs typeface="2  Mitra_4 (MRT)" panose="00000700000000000000" pitchFamily="2" charset="-78"/>
            </a:endParaRPr>
          </a:p>
        </p:txBody>
      </p:sp>
    </p:spTree>
  </p:cSld>
  <p:clrMapOvr>
    <a:masterClrMapping/>
  </p:clrMapOvr>
  <mc:AlternateContent xmlns:mc="http://schemas.openxmlformats.org/markup-compatibility/2006" xmlns:p14="http://schemas.microsoft.com/office/powerpoint/2010/main">
    <mc:Choice Requires="p14">
      <p:transition spd="slow" p14:dur="1600">
        <p14:gallery dir="r"/>
      </p:transition>
    </mc:Choice>
    <mc:Fallback xmlns="">
      <p:transition spd="slow">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476672"/>
            <a:ext cx="1006475" cy="1238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7005" y="5806502"/>
            <a:ext cx="652463" cy="10493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8" name="Rectangle 7"/>
          <p:cNvSpPr/>
          <p:nvPr/>
        </p:nvSpPr>
        <p:spPr>
          <a:xfrm>
            <a:off x="195459" y="3377808"/>
            <a:ext cx="923330" cy="2006318"/>
          </a:xfrm>
          <a:prstGeom prst="rect">
            <a:avLst/>
          </a:prstGeom>
          <a:noFill/>
        </p:spPr>
        <p:txBody>
          <a:bodyPr vert="vert270" wrap="none" lIns="91440" tIns="45720" rIns="91440" bIns="45720">
            <a:spAutoFit/>
          </a:bodyPr>
          <a:lstStyle/>
          <a:p>
            <a:pPr algn="ctr"/>
            <a:r>
              <a:rPr lang="fa-IR" sz="2000" b="1" dirty="0" smtClean="0">
                <a:ln w="12700">
                  <a:solidFill>
                    <a:srgbClr val="637052">
                      <a:lumMod val="75000"/>
                    </a:srgbClr>
                  </a:solidFill>
                  <a:prstDash val="solid"/>
                </a:ln>
                <a:solidFill>
                  <a:srgbClr val="FFFF00"/>
                </a:solidFill>
                <a:effectLst>
                  <a:outerShdw dist="38100" dir="2640000" algn="bl" rotWithShape="0">
                    <a:srgbClr val="637052">
                      <a:lumMod val="75000"/>
                    </a:srgbClr>
                  </a:outerShdw>
                </a:effectLst>
                <a:cs typeface="2  Mitra_4 (MRT)" panose="00000700000000000000" pitchFamily="2" charset="-78"/>
              </a:rPr>
              <a:t>کارگاه طراحی آموزشی</a:t>
            </a:r>
          </a:p>
          <a:p>
            <a:pPr algn="ctr"/>
            <a:r>
              <a:rPr lang="fa-IR" sz="2800" b="1" dirty="0" smtClean="0">
                <a:ln w="12700">
                  <a:solidFill>
                    <a:srgbClr val="637052">
                      <a:lumMod val="75000"/>
                    </a:srgbClr>
                  </a:solidFill>
                  <a:prstDash val="solid"/>
                </a:ln>
                <a:solidFill>
                  <a:srgbClr val="FF0000"/>
                </a:solidFill>
                <a:effectLst>
                  <a:outerShdw dist="38100" dir="2640000" algn="bl" rotWithShape="0">
                    <a:srgbClr val="637052">
                      <a:lumMod val="75000"/>
                    </a:srgbClr>
                  </a:outerShdw>
                </a:effectLst>
                <a:cs typeface="2  Mitra_4 (MRT)" panose="00000700000000000000" pitchFamily="2" charset="-78"/>
              </a:rPr>
              <a:t>الگوی </a:t>
            </a:r>
            <a:r>
              <a:rPr lang="en-US" sz="2800" b="1" dirty="0" smtClean="0">
                <a:ln w="12700">
                  <a:solidFill>
                    <a:srgbClr val="637052">
                      <a:lumMod val="75000"/>
                    </a:srgbClr>
                  </a:solidFill>
                  <a:prstDash val="solid"/>
                </a:ln>
                <a:solidFill>
                  <a:srgbClr val="FF0000"/>
                </a:solidFill>
                <a:effectLst>
                  <a:outerShdw dist="38100" dir="2640000" algn="bl" rotWithShape="0">
                    <a:srgbClr val="637052">
                      <a:lumMod val="75000"/>
                    </a:srgbClr>
                  </a:outerShdw>
                </a:effectLst>
                <a:cs typeface="2  Mitra_4 (MRT)" panose="00000700000000000000" pitchFamily="2" charset="-78"/>
              </a:rPr>
              <a:t>M.M.S</a:t>
            </a:r>
            <a:endParaRPr lang="en-US" sz="4000" b="1" dirty="0">
              <a:ln w="12700">
                <a:solidFill>
                  <a:srgbClr val="637052">
                    <a:lumMod val="75000"/>
                  </a:srgbClr>
                </a:solidFill>
                <a:prstDash val="solid"/>
              </a:ln>
              <a:solidFill>
                <a:srgbClr val="FF0000"/>
              </a:solidFill>
              <a:effectLst>
                <a:outerShdw dist="38100" dir="2640000" algn="bl" rotWithShape="0">
                  <a:srgbClr val="637052">
                    <a:lumMod val="75000"/>
                  </a:srgbClr>
                </a:outerShdw>
              </a:effectLst>
              <a:cs typeface="2  Mitra_4 (MRT)" panose="00000700000000000000" pitchFamily="2" charset="-78"/>
            </a:endParaRPr>
          </a:p>
        </p:txBody>
      </p:sp>
      <p:graphicFrame>
        <p:nvGraphicFramePr>
          <p:cNvPr id="6" name="Content Placeholder 3"/>
          <p:cNvGraphicFramePr>
            <a:graphicFrameLocks/>
          </p:cNvGraphicFramePr>
          <p:nvPr>
            <p:extLst>
              <p:ext uri="{D42A27DB-BD31-4B8C-83A1-F6EECF244321}">
                <p14:modId xmlns:p14="http://schemas.microsoft.com/office/powerpoint/2010/main" val="3695624775"/>
              </p:ext>
            </p:extLst>
          </p:nvPr>
        </p:nvGraphicFramePr>
        <p:xfrm>
          <a:off x="1118789" y="115888"/>
          <a:ext cx="7968061" cy="6553472"/>
        </p:xfrm>
        <a:graphic>
          <a:graphicData uri="http://schemas.openxmlformats.org/drawingml/2006/table">
            <a:tbl>
              <a:tblPr rtl="1" firstRow="1" bandRow="1"/>
              <a:tblGrid>
                <a:gridCol w="1039811"/>
                <a:gridCol w="2867504"/>
                <a:gridCol w="4060746"/>
              </a:tblGrid>
              <a:tr h="679184">
                <a:tc>
                  <a:txBody>
                    <a:bodyPr/>
                    <a:lstStyle>
                      <a:lvl1pPr marL="0" algn="l" rtl="0" eaLnBrk="1" latinLnBrk="0" hangingPunct="1">
                        <a:defRPr kumimoji="0" b="1" kern="1200">
                          <a:solidFill>
                            <a:schemeClr val="lt1"/>
                          </a:solidFill>
                          <a:latin typeface="Candara"/>
                          <a:ea typeface=""/>
                          <a:cs typeface=""/>
                        </a:defRPr>
                      </a:lvl1pPr>
                      <a:lvl2pPr marL="457200" algn="l" rtl="0" eaLnBrk="1" latinLnBrk="0" hangingPunct="1">
                        <a:defRPr kumimoji="0" b="1" kern="1200">
                          <a:solidFill>
                            <a:schemeClr val="lt1"/>
                          </a:solidFill>
                          <a:latin typeface="Candara"/>
                          <a:ea typeface=""/>
                          <a:cs typeface=""/>
                        </a:defRPr>
                      </a:lvl2pPr>
                      <a:lvl3pPr marL="914400" algn="l" rtl="0" eaLnBrk="1" latinLnBrk="0" hangingPunct="1">
                        <a:defRPr kumimoji="0" b="1" kern="1200">
                          <a:solidFill>
                            <a:schemeClr val="lt1"/>
                          </a:solidFill>
                          <a:latin typeface="Candara"/>
                          <a:ea typeface=""/>
                          <a:cs typeface=""/>
                        </a:defRPr>
                      </a:lvl3pPr>
                      <a:lvl4pPr marL="1371600" algn="l" rtl="0" eaLnBrk="1" latinLnBrk="0" hangingPunct="1">
                        <a:defRPr kumimoji="0" b="1" kern="1200">
                          <a:solidFill>
                            <a:schemeClr val="lt1"/>
                          </a:solidFill>
                          <a:latin typeface="Candara"/>
                          <a:ea typeface=""/>
                          <a:cs typeface=""/>
                        </a:defRPr>
                      </a:lvl4pPr>
                      <a:lvl5pPr marL="1828800" algn="l" rtl="0" eaLnBrk="1" latinLnBrk="0" hangingPunct="1">
                        <a:defRPr kumimoji="0" b="1" kern="1200">
                          <a:solidFill>
                            <a:schemeClr val="lt1"/>
                          </a:solidFill>
                          <a:latin typeface="Candara"/>
                          <a:ea typeface=""/>
                          <a:cs typeface=""/>
                        </a:defRPr>
                      </a:lvl5pPr>
                      <a:lvl6pPr marL="2286000" algn="l" rtl="0" eaLnBrk="1" latinLnBrk="0" hangingPunct="1">
                        <a:defRPr kumimoji="0" b="1" kern="1200">
                          <a:solidFill>
                            <a:schemeClr val="lt1"/>
                          </a:solidFill>
                          <a:latin typeface="Candara"/>
                          <a:ea typeface=""/>
                          <a:cs typeface=""/>
                        </a:defRPr>
                      </a:lvl6pPr>
                      <a:lvl7pPr marL="2743200" algn="l" rtl="0" eaLnBrk="1" latinLnBrk="0" hangingPunct="1">
                        <a:defRPr kumimoji="0" b="1" kern="1200">
                          <a:solidFill>
                            <a:schemeClr val="lt1"/>
                          </a:solidFill>
                          <a:latin typeface="Candara"/>
                          <a:ea typeface=""/>
                          <a:cs typeface=""/>
                        </a:defRPr>
                      </a:lvl7pPr>
                      <a:lvl8pPr marL="3200400" algn="l" rtl="0" eaLnBrk="1" latinLnBrk="0" hangingPunct="1">
                        <a:defRPr kumimoji="0" b="1" kern="1200">
                          <a:solidFill>
                            <a:schemeClr val="lt1"/>
                          </a:solidFill>
                          <a:latin typeface="Candara"/>
                          <a:ea typeface=""/>
                          <a:cs typeface=""/>
                        </a:defRPr>
                      </a:lvl8pPr>
                      <a:lvl9pPr marL="3657600" algn="l" rtl="0" eaLnBrk="1" latinLnBrk="0" hangingPunct="1">
                        <a:defRPr kumimoji="0" b="1" kern="1200">
                          <a:solidFill>
                            <a:schemeClr val="lt1"/>
                          </a:solidFill>
                          <a:latin typeface="Candara"/>
                          <a:ea typeface=""/>
                          <a:cs typeface=""/>
                        </a:defRPr>
                      </a:lvl9pPr>
                    </a:lstStyle>
                    <a:p>
                      <a:pPr algn="ctr" rtl="1"/>
                      <a:r>
                        <a:rPr lang="fa-IR" sz="1400" b="1" dirty="0" smtClean="0">
                          <a:solidFill>
                            <a:srgbClr val="FF0000"/>
                          </a:solidFill>
                          <a:cs typeface="B Zar" panose="00000400000000000000" pitchFamily="2" charset="-78"/>
                        </a:rPr>
                        <a:t>مراحل الگو</a:t>
                      </a:r>
                    </a:p>
                    <a:p>
                      <a:pPr algn="ctr" rtl="1"/>
                      <a:endParaRPr lang="fa-IR" sz="1400" b="1" dirty="0">
                        <a:solidFill>
                          <a:srgbClr val="FF0000"/>
                        </a:solidFill>
                        <a:cs typeface="B Zar" panose="00000400000000000000" pitchFamily="2" charset="-78"/>
                      </a:endParaRPr>
                    </a:p>
                  </a:txBody>
                  <a:tcPr marT="45724" marB="45724" anchor="ctr">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31B6FD"/>
                    </a:solidFill>
                  </a:tcPr>
                </a:tc>
                <a:tc>
                  <a:txBody>
                    <a:bodyPr/>
                    <a:lstStyle>
                      <a:lvl1pPr marL="0" algn="l" rtl="0" eaLnBrk="1" latinLnBrk="0" hangingPunct="1">
                        <a:defRPr kumimoji="0" b="1" kern="1200">
                          <a:solidFill>
                            <a:schemeClr val="lt1"/>
                          </a:solidFill>
                          <a:latin typeface="Candara"/>
                          <a:ea typeface=""/>
                          <a:cs typeface=""/>
                        </a:defRPr>
                      </a:lvl1pPr>
                      <a:lvl2pPr marL="457200" algn="l" rtl="0" eaLnBrk="1" latinLnBrk="0" hangingPunct="1">
                        <a:defRPr kumimoji="0" b="1" kern="1200">
                          <a:solidFill>
                            <a:schemeClr val="lt1"/>
                          </a:solidFill>
                          <a:latin typeface="Candara"/>
                          <a:ea typeface=""/>
                          <a:cs typeface=""/>
                        </a:defRPr>
                      </a:lvl2pPr>
                      <a:lvl3pPr marL="914400" algn="l" rtl="0" eaLnBrk="1" latinLnBrk="0" hangingPunct="1">
                        <a:defRPr kumimoji="0" b="1" kern="1200">
                          <a:solidFill>
                            <a:schemeClr val="lt1"/>
                          </a:solidFill>
                          <a:latin typeface="Candara"/>
                          <a:ea typeface=""/>
                          <a:cs typeface=""/>
                        </a:defRPr>
                      </a:lvl3pPr>
                      <a:lvl4pPr marL="1371600" algn="l" rtl="0" eaLnBrk="1" latinLnBrk="0" hangingPunct="1">
                        <a:defRPr kumimoji="0" b="1" kern="1200">
                          <a:solidFill>
                            <a:schemeClr val="lt1"/>
                          </a:solidFill>
                          <a:latin typeface="Candara"/>
                          <a:ea typeface=""/>
                          <a:cs typeface=""/>
                        </a:defRPr>
                      </a:lvl4pPr>
                      <a:lvl5pPr marL="1828800" algn="l" rtl="0" eaLnBrk="1" latinLnBrk="0" hangingPunct="1">
                        <a:defRPr kumimoji="0" b="1" kern="1200">
                          <a:solidFill>
                            <a:schemeClr val="lt1"/>
                          </a:solidFill>
                          <a:latin typeface="Candara"/>
                          <a:ea typeface=""/>
                          <a:cs typeface=""/>
                        </a:defRPr>
                      </a:lvl5pPr>
                      <a:lvl6pPr marL="2286000" algn="l" rtl="0" eaLnBrk="1" latinLnBrk="0" hangingPunct="1">
                        <a:defRPr kumimoji="0" b="1" kern="1200">
                          <a:solidFill>
                            <a:schemeClr val="lt1"/>
                          </a:solidFill>
                          <a:latin typeface="Candara"/>
                          <a:ea typeface=""/>
                          <a:cs typeface=""/>
                        </a:defRPr>
                      </a:lvl6pPr>
                      <a:lvl7pPr marL="2743200" algn="l" rtl="0" eaLnBrk="1" latinLnBrk="0" hangingPunct="1">
                        <a:defRPr kumimoji="0" b="1" kern="1200">
                          <a:solidFill>
                            <a:schemeClr val="lt1"/>
                          </a:solidFill>
                          <a:latin typeface="Candara"/>
                          <a:ea typeface=""/>
                          <a:cs typeface=""/>
                        </a:defRPr>
                      </a:lvl7pPr>
                      <a:lvl8pPr marL="3200400" algn="l" rtl="0" eaLnBrk="1" latinLnBrk="0" hangingPunct="1">
                        <a:defRPr kumimoji="0" b="1" kern="1200">
                          <a:solidFill>
                            <a:schemeClr val="lt1"/>
                          </a:solidFill>
                          <a:latin typeface="Candara"/>
                          <a:ea typeface=""/>
                          <a:cs typeface=""/>
                        </a:defRPr>
                      </a:lvl8pPr>
                      <a:lvl9pPr marL="3657600" algn="l" rtl="0" eaLnBrk="1" latinLnBrk="0" hangingPunct="1">
                        <a:defRPr kumimoji="0" b="1" kern="1200">
                          <a:solidFill>
                            <a:schemeClr val="lt1"/>
                          </a:solidFill>
                          <a:latin typeface="Candara"/>
                          <a:ea typeface=""/>
                          <a:cs typeface=""/>
                        </a:defRPr>
                      </a:lvl9pPr>
                    </a:lstStyle>
                    <a:p>
                      <a:pPr algn="ctr" rtl="1"/>
                      <a:r>
                        <a:rPr lang="fa-IR" sz="1400" b="1" dirty="0" smtClean="0">
                          <a:solidFill>
                            <a:srgbClr val="FF0000"/>
                          </a:solidFill>
                          <a:cs typeface="B Zar" panose="00000400000000000000" pitchFamily="2" charset="-78"/>
                        </a:rPr>
                        <a:t>فعالیت های طراحی آموزشی</a:t>
                      </a:r>
                      <a:endParaRPr lang="fa-IR" sz="1400" b="1" dirty="0">
                        <a:solidFill>
                          <a:srgbClr val="FF0000"/>
                        </a:solidFill>
                        <a:cs typeface="B Zar" panose="00000400000000000000" pitchFamily="2" charset="-78"/>
                      </a:endParaRPr>
                    </a:p>
                  </a:txBody>
                  <a:tcPr marT="45724" marB="45724" anchor="ctr">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31B6FD"/>
                    </a:solidFill>
                  </a:tcPr>
                </a:tc>
                <a:tc>
                  <a:txBody>
                    <a:bodyPr/>
                    <a:lstStyle>
                      <a:lvl1pPr marL="0" algn="l" rtl="0" eaLnBrk="1" latinLnBrk="0" hangingPunct="1">
                        <a:defRPr kumimoji="0" b="1" kern="1200">
                          <a:solidFill>
                            <a:schemeClr val="lt1"/>
                          </a:solidFill>
                          <a:latin typeface="Candara"/>
                          <a:ea typeface=""/>
                          <a:cs typeface=""/>
                        </a:defRPr>
                      </a:lvl1pPr>
                      <a:lvl2pPr marL="457200" algn="l" rtl="0" eaLnBrk="1" latinLnBrk="0" hangingPunct="1">
                        <a:defRPr kumimoji="0" b="1" kern="1200">
                          <a:solidFill>
                            <a:schemeClr val="lt1"/>
                          </a:solidFill>
                          <a:latin typeface="Candara"/>
                          <a:ea typeface=""/>
                          <a:cs typeface=""/>
                        </a:defRPr>
                      </a:lvl2pPr>
                      <a:lvl3pPr marL="914400" algn="l" rtl="0" eaLnBrk="1" latinLnBrk="0" hangingPunct="1">
                        <a:defRPr kumimoji="0" b="1" kern="1200">
                          <a:solidFill>
                            <a:schemeClr val="lt1"/>
                          </a:solidFill>
                          <a:latin typeface="Candara"/>
                          <a:ea typeface=""/>
                          <a:cs typeface=""/>
                        </a:defRPr>
                      </a:lvl3pPr>
                      <a:lvl4pPr marL="1371600" algn="l" rtl="0" eaLnBrk="1" latinLnBrk="0" hangingPunct="1">
                        <a:defRPr kumimoji="0" b="1" kern="1200">
                          <a:solidFill>
                            <a:schemeClr val="lt1"/>
                          </a:solidFill>
                          <a:latin typeface="Candara"/>
                          <a:ea typeface=""/>
                          <a:cs typeface=""/>
                        </a:defRPr>
                      </a:lvl4pPr>
                      <a:lvl5pPr marL="1828800" algn="l" rtl="0" eaLnBrk="1" latinLnBrk="0" hangingPunct="1">
                        <a:defRPr kumimoji="0" b="1" kern="1200">
                          <a:solidFill>
                            <a:schemeClr val="lt1"/>
                          </a:solidFill>
                          <a:latin typeface="Candara"/>
                          <a:ea typeface=""/>
                          <a:cs typeface=""/>
                        </a:defRPr>
                      </a:lvl5pPr>
                      <a:lvl6pPr marL="2286000" algn="l" rtl="0" eaLnBrk="1" latinLnBrk="0" hangingPunct="1">
                        <a:defRPr kumimoji="0" b="1" kern="1200">
                          <a:solidFill>
                            <a:schemeClr val="lt1"/>
                          </a:solidFill>
                          <a:latin typeface="Candara"/>
                          <a:ea typeface=""/>
                          <a:cs typeface=""/>
                        </a:defRPr>
                      </a:lvl6pPr>
                      <a:lvl7pPr marL="2743200" algn="l" rtl="0" eaLnBrk="1" latinLnBrk="0" hangingPunct="1">
                        <a:defRPr kumimoji="0" b="1" kern="1200">
                          <a:solidFill>
                            <a:schemeClr val="lt1"/>
                          </a:solidFill>
                          <a:latin typeface="Candara"/>
                          <a:ea typeface=""/>
                          <a:cs typeface=""/>
                        </a:defRPr>
                      </a:lvl7pPr>
                      <a:lvl8pPr marL="3200400" algn="l" rtl="0" eaLnBrk="1" latinLnBrk="0" hangingPunct="1">
                        <a:defRPr kumimoji="0" b="1" kern="1200">
                          <a:solidFill>
                            <a:schemeClr val="lt1"/>
                          </a:solidFill>
                          <a:latin typeface="Candara"/>
                          <a:ea typeface=""/>
                          <a:cs typeface=""/>
                        </a:defRPr>
                      </a:lvl8pPr>
                      <a:lvl9pPr marL="3657600" algn="l" rtl="0" eaLnBrk="1" latinLnBrk="0" hangingPunct="1">
                        <a:defRPr kumimoji="0" b="1" kern="1200">
                          <a:solidFill>
                            <a:schemeClr val="lt1"/>
                          </a:solidFill>
                          <a:latin typeface="Candara"/>
                          <a:ea typeface=""/>
                          <a:cs typeface=""/>
                        </a:defRPr>
                      </a:lvl9pPr>
                    </a:lstStyle>
                    <a:p>
                      <a:pPr algn="ctr" rtl="1"/>
                      <a:r>
                        <a:rPr lang="fa-IR" sz="1400" b="1" dirty="0" smtClean="0">
                          <a:solidFill>
                            <a:srgbClr val="FF0000"/>
                          </a:solidFill>
                          <a:cs typeface="B Zar" panose="00000400000000000000" pitchFamily="2" charset="-78"/>
                        </a:rPr>
                        <a:t>فعالیت های ارزشیابی</a:t>
                      </a:r>
                      <a:endParaRPr lang="fa-IR" sz="1400" b="1" dirty="0">
                        <a:solidFill>
                          <a:srgbClr val="FF0000"/>
                        </a:solidFill>
                        <a:cs typeface="B Zar" panose="00000400000000000000" pitchFamily="2" charset="-78"/>
                      </a:endParaRPr>
                    </a:p>
                  </a:txBody>
                  <a:tcPr marT="45724" marB="45724" anchor="ctr">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31B6FD"/>
                    </a:solidFill>
                  </a:tcPr>
                </a:tc>
              </a:tr>
              <a:tr h="695542">
                <a:tc>
                  <a:txBody>
                    <a:bodyPr/>
                    <a:lstStyle>
                      <a:lvl1pPr marL="0" algn="l" rtl="0" eaLnBrk="1" latinLnBrk="0" hangingPunct="1">
                        <a:defRPr kumimoji="0" kern="1200">
                          <a:solidFill>
                            <a:schemeClr val="dk1"/>
                          </a:solidFill>
                          <a:latin typeface="Candara"/>
                          <a:ea typeface=""/>
                          <a:cs typeface=""/>
                        </a:defRPr>
                      </a:lvl1pPr>
                      <a:lvl2pPr marL="457200" algn="l" rtl="0" eaLnBrk="1" latinLnBrk="0" hangingPunct="1">
                        <a:defRPr kumimoji="0" kern="1200">
                          <a:solidFill>
                            <a:schemeClr val="dk1"/>
                          </a:solidFill>
                          <a:latin typeface="Candara"/>
                          <a:ea typeface=""/>
                          <a:cs typeface=""/>
                        </a:defRPr>
                      </a:lvl2pPr>
                      <a:lvl3pPr marL="914400" algn="l" rtl="0" eaLnBrk="1" latinLnBrk="0" hangingPunct="1">
                        <a:defRPr kumimoji="0" kern="1200">
                          <a:solidFill>
                            <a:schemeClr val="dk1"/>
                          </a:solidFill>
                          <a:latin typeface="Candara"/>
                          <a:ea typeface=""/>
                          <a:cs typeface=""/>
                        </a:defRPr>
                      </a:lvl3pPr>
                      <a:lvl4pPr marL="1371600" algn="l" rtl="0" eaLnBrk="1" latinLnBrk="0" hangingPunct="1">
                        <a:defRPr kumimoji="0" kern="1200">
                          <a:solidFill>
                            <a:schemeClr val="dk1"/>
                          </a:solidFill>
                          <a:latin typeface="Candara"/>
                          <a:ea typeface=""/>
                          <a:cs typeface=""/>
                        </a:defRPr>
                      </a:lvl4pPr>
                      <a:lvl5pPr marL="1828800" algn="l" rtl="0" eaLnBrk="1" latinLnBrk="0" hangingPunct="1">
                        <a:defRPr kumimoji="0" kern="1200">
                          <a:solidFill>
                            <a:schemeClr val="dk1"/>
                          </a:solidFill>
                          <a:latin typeface="Candara"/>
                          <a:ea typeface=""/>
                          <a:cs typeface=""/>
                        </a:defRPr>
                      </a:lvl5pPr>
                      <a:lvl6pPr marL="2286000" algn="l" rtl="0" eaLnBrk="1" latinLnBrk="0" hangingPunct="1">
                        <a:defRPr kumimoji="0" kern="1200">
                          <a:solidFill>
                            <a:schemeClr val="dk1"/>
                          </a:solidFill>
                          <a:latin typeface="Candara"/>
                          <a:ea typeface=""/>
                          <a:cs typeface=""/>
                        </a:defRPr>
                      </a:lvl6pPr>
                      <a:lvl7pPr marL="2743200" algn="l" rtl="0" eaLnBrk="1" latinLnBrk="0" hangingPunct="1">
                        <a:defRPr kumimoji="0" kern="1200">
                          <a:solidFill>
                            <a:schemeClr val="dk1"/>
                          </a:solidFill>
                          <a:latin typeface="Candara"/>
                          <a:ea typeface=""/>
                          <a:cs typeface=""/>
                        </a:defRPr>
                      </a:lvl7pPr>
                      <a:lvl8pPr marL="3200400" algn="l" rtl="0" eaLnBrk="1" latinLnBrk="0" hangingPunct="1">
                        <a:defRPr kumimoji="0" kern="1200">
                          <a:solidFill>
                            <a:schemeClr val="dk1"/>
                          </a:solidFill>
                          <a:latin typeface="Candara"/>
                          <a:ea typeface=""/>
                          <a:cs typeface=""/>
                        </a:defRPr>
                      </a:lvl8pPr>
                      <a:lvl9pPr marL="3657600" algn="l" rtl="0" eaLnBrk="1" latinLnBrk="0" hangingPunct="1">
                        <a:defRPr kumimoji="0" kern="1200">
                          <a:solidFill>
                            <a:schemeClr val="dk1"/>
                          </a:solidFill>
                          <a:latin typeface="Candara"/>
                          <a:ea typeface=""/>
                          <a:cs typeface=""/>
                        </a:defRPr>
                      </a:lvl9pPr>
                    </a:lstStyle>
                    <a:p>
                      <a:pPr algn="ctr" rtl="1"/>
                      <a:r>
                        <a:rPr lang="fa-IR" sz="1400" b="1" dirty="0" smtClean="0">
                          <a:effectLst/>
                          <a:cs typeface="B Zar" panose="00000400000000000000" pitchFamily="2" charset="-78"/>
                        </a:rPr>
                        <a:t>تعيين اهداف</a:t>
                      </a:r>
                    </a:p>
                    <a:p>
                      <a:pPr algn="ctr" rtl="1"/>
                      <a:r>
                        <a:rPr lang="fa-IR" sz="1400" b="1" dirty="0" smtClean="0">
                          <a:effectLst/>
                          <a:cs typeface="B Zar" panose="00000400000000000000" pitchFamily="2" charset="-78"/>
                        </a:rPr>
                        <a:t>يادگيري</a:t>
                      </a:r>
                      <a:endParaRPr lang="fa-IR" sz="1400" b="1" dirty="0">
                        <a:effectLst/>
                        <a:cs typeface="B Zar" panose="00000400000000000000" pitchFamily="2" charset="-78"/>
                      </a:endParaRPr>
                    </a:p>
                  </a:txBody>
                  <a:tcPr marT="45724" marB="45724" anchor="ctr">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31B6FD">
                        <a:tint val="40000"/>
                      </a:srgbClr>
                    </a:solidFill>
                  </a:tcPr>
                </a:tc>
                <a:tc>
                  <a:txBody>
                    <a:bodyPr/>
                    <a:lstStyle>
                      <a:lvl1pPr marL="0" algn="l" rtl="0" eaLnBrk="1" latinLnBrk="0" hangingPunct="1">
                        <a:defRPr kumimoji="0" kern="1200">
                          <a:solidFill>
                            <a:schemeClr val="dk1"/>
                          </a:solidFill>
                          <a:latin typeface="Candara"/>
                          <a:ea typeface=""/>
                          <a:cs typeface=""/>
                        </a:defRPr>
                      </a:lvl1pPr>
                      <a:lvl2pPr marL="457200" algn="l" rtl="0" eaLnBrk="1" latinLnBrk="0" hangingPunct="1">
                        <a:defRPr kumimoji="0" kern="1200">
                          <a:solidFill>
                            <a:schemeClr val="dk1"/>
                          </a:solidFill>
                          <a:latin typeface="Candara"/>
                          <a:ea typeface=""/>
                          <a:cs typeface=""/>
                        </a:defRPr>
                      </a:lvl2pPr>
                      <a:lvl3pPr marL="914400" algn="l" rtl="0" eaLnBrk="1" latinLnBrk="0" hangingPunct="1">
                        <a:defRPr kumimoji="0" kern="1200">
                          <a:solidFill>
                            <a:schemeClr val="dk1"/>
                          </a:solidFill>
                          <a:latin typeface="Candara"/>
                          <a:ea typeface=""/>
                          <a:cs typeface=""/>
                        </a:defRPr>
                      </a:lvl3pPr>
                      <a:lvl4pPr marL="1371600" algn="l" rtl="0" eaLnBrk="1" latinLnBrk="0" hangingPunct="1">
                        <a:defRPr kumimoji="0" kern="1200">
                          <a:solidFill>
                            <a:schemeClr val="dk1"/>
                          </a:solidFill>
                          <a:latin typeface="Candara"/>
                          <a:ea typeface=""/>
                          <a:cs typeface=""/>
                        </a:defRPr>
                      </a:lvl4pPr>
                      <a:lvl5pPr marL="1828800" algn="l" rtl="0" eaLnBrk="1" latinLnBrk="0" hangingPunct="1">
                        <a:defRPr kumimoji="0" kern="1200">
                          <a:solidFill>
                            <a:schemeClr val="dk1"/>
                          </a:solidFill>
                          <a:latin typeface="Candara"/>
                          <a:ea typeface=""/>
                          <a:cs typeface=""/>
                        </a:defRPr>
                      </a:lvl5pPr>
                      <a:lvl6pPr marL="2286000" algn="l" rtl="0" eaLnBrk="1" latinLnBrk="0" hangingPunct="1">
                        <a:defRPr kumimoji="0" kern="1200">
                          <a:solidFill>
                            <a:schemeClr val="dk1"/>
                          </a:solidFill>
                          <a:latin typeface="Candara"/>
                          <a:ea typeface=""/>
                          <a:cs typeface=""/>
                        </a:defRPr>
                      </a:lvl6pPr>
                      <a:lvl7pPr marL="2743200" algn="l" rtl="0" eaLnBrk="1" latinLnBrk="0" hangingPunct="1">
                        <a:defRPr kumimoji="0" kern="1200">
                          <a:solidFill>
                            <a:schemeClr val="dk1"/>
                          </a:solidFill>
                          <a:latin typeface="Candara"/>
                          <a:ea typeface=""/>
                          <a:cs typeface=""/>
                        </a:defRPr>
                      </a:lvl7pPr>
                      <a:lvl8pPr marL="3200400" algn="l" rtl="0" eaLnBrk="1" latinLnBrk="0" hangingPunct="1">
                        <a:defRPr kumimoji="0" kern="1200">
                          <a:solidFill>
                            <a:schemeClr val="dk1"/>
                          </a:solidFill>
                          <a:latin typeface="Candara"/>
                          <a:ea typeface=""/>
                          <a:cs typeface=""/>
                        </a:defRPr>
                      </a:lvl8pPr>
                      <a:lvl9pPr marL="3657600" algn="l" rtl="0" eaLnBrk="1" latinLnBrk="0" hangingPunct="1">
                        <a:defRPr kumimoji="0" kern="1200">
                          <a:solidFill>
                            <a:schemeClr val="dk1"/>
                          </a:solidFill>
                          <a:latin typeface="Candara"/>
                          <a:ea typeface=""/>
                          <a:cs typeface=""/>
                        </a:defRPr>
                      </a:lvl9pPr>
                    </a:lstStyle>
                    <a:p>
                      <a:pPr algn="ctr" rtl="1"/>
                      <a:r>
                        <a:rPr lang="fa-IR" sz="1600" b="1" dirty="0" smtClean="0">
                          <a:effectLst/>
                          <a:cs typeface="B Zar" panose="00000400000000000000" pitchFamily="2" charset="-78"/>
                        </a:rPr>
                        <a:t>تعيين بروندادهاي (اهداف) قابل مشاهده و عيني</a:t>
                      </a:r>
                      <a:endParaRPr lang="fa-IR" sz="1600" b="1" dirty="0">
                        <a:effectLst/>
                        <a:cs typeface="B Zar" panose="00000400000000000000" pitchFamily="2" charset="-78"/>
                      </a:endParaRPr>
                    </a:p>
                  </a:txBody>
                  <a:tcPr marT="45724" marB="45724" anchor="ctr">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31B6FD">
                        <a:tint val="40000"/>
                      </a:srgbClr>
                    </a:solidFill>
                  </a:tcPr>
                </a:tc>
                <a:tc>
                  <a:txBody>
                    <a:bodyPr/>
                    <a:lstStyle>
                      <a:lvl1pPr marL="0" algn="l" rtl="0" eaLnBrk="1" latinLnBrk="0" hangingPunct="1">
                        <a:defRPr kumimoji="0" kern="1200">
                          <a:solidFill>
                            <a:schemeClr val="dk1"/>
                          </a:solidFill>
                          <a:latin typeface="Candara"/>
                          <a:ea typeface=""/>
                          <a:cs typeface=""/>
                        </a:defRPr>
                      </a:lvl1pPr>
                      <a:lvl2pPr marL="457200" algn="l" rtl="0" eaLnBrk="1" latinLnBrk="0" hangingPunct="1">
                        <a:defRPr kumimoji="0" kern="1200">
                          <a:solidFill>
                            <a:schemeClr val="dk1"/>
                          </a:solidFill>
                          <a:latin typeface="Candara"/>
                          <a:ea typeface=""/>
                          <a:cs typeface=""/>
                        </a:defRPr>
                      </a:lvl2pPr>
                      <a:lvl3pPr marL="914400" algn="l" rtl="0" eaLnBrk="1" latinLnBrk="0" hangingPunct="1">
                        <a:defRPr kumimoji="0" kern="1200">
                          <a:solidFill>
                            <a:schemeClr val="dk1"/>
                          </a:solidFill>
                          <a:latin typeface="Candara"/>
                          <a:ea typeface=""/>
                          <a:cs typeface=""/>
                        </a:defRPr>
                      </a:lvl3pPr>
                      <a:lvl4pPr marL="1371600" algn="l" rtl="0" eaLnBrk="1" latinLnBrk="0" hangingPunct="1">
                        <a:defRPr kumimoji="0" kern="1200">
                          <a:solidFill>
                            <a:schemeClr val="dk1"/>
                          </a:solidFill>
                          <a:latin typeface="Candara"/>
                          <a:ea typeface=""/>
                          <a:cs typeface=""/>
                        </a:defRPr>
                      </a:lvl4pPr>
                      <a:lvl5pPr marL="1828800" algn="l" rtl="0" eaLnBrk="1" latinLnBrk="0" hangingPunct="1">
                        <a:defRPr kumimoji="0" kern="1200">
                          <a:solidFill>
                            <a:schemeClr val="dk1"/>
                          </a:solidFill>
                          <a:latin typeface="Candara"/>
                          <a:ea typeface=""/>
                          <a:cs typeface=""/>
                        </a:defRPr>
                      </a:lvl5pPr>
                      <a:lvl6pPr marL="2286000" algn="l" rtl="0" eaLnBrk="1" latinLnBrk="0" hangingPunct="1">
                        <a:defRPr kumimoji="0" kern="1200">
                          <a:solidFill>
                            <a:schemeClr val="dk1"/>
                          </a:solidFill>
                          <a:latin typeface="Candara"/>
                          <a:ea typeface=""/>
                          <a:cs typeface=""/>
                        </a:defRPr>
                      </a:lvl6pPr>
                      <a:lvl7pPr marL="2743200" algn="l" rtl="0" eaLnBrk="1" latinLnBrk="0" hangingPunct="1">
                        <a:defRPr kumimoji="0" kern="1200">
                          <a:solidFill>
                            <a:schemeClr val="dk1"/>
                          </a:solidFill>
                          <a:latin typeface="Candara"/>
                          <a:ea typeface=""/>
                          <a:cs typeface=""/>
                        </a:defRPr>
                      </a:lvl7pPr>
                      <a:lvl8pPr marL="3200400" algn="l" rtl="0" eaLnBrk="1" latinLnBrk="0" hangingPunct="1">
                        <a:defRPr kumimoji="0" kern="1200">
                          <a:solidFill>
                            <a:schemeClr val="dk1"/>
                          </a:solidFill>
                          <a:latin typeface="Candara"/>
                          <a:ea typeface=""/>
                          <a:cs typeface=""/>
                        </a:defRPr>
                      </a:lvl8pPr>
                      <a:lvl9pPr marL="3657600" algn="l" rtl="0" eaLnBrk="1" latinLnBrk="0" hangingPunct="1">
                        <a:defRPr kumimoji="0" kern="1200">
                          <a:solidFill>
                            <a:schemeClr val="dk1"/>
                          </a:solidFill>
                          <a:latin typeface="Candara"/>
                          <a:ea typeface=""/>
                          <a:cs typeface=""/>
                        </a:defRPr>
                      </a:lvl9pPr>
                    </a:lstStyle>
                    <a:p>
                      <a:pPr algn="just" rtl="1"/>
                      <a:r>
                        <a:rPr lang="fa-IR" sz="1600" b="1" dirty="0" smtClean="0">
                          <a:effectLst/>
                          <a:cs typeface="B Zar" panose="00000400000000000000" pitchFamily="2" charset="-78"/>
                        </a:rPr>
                        <a:t>آيا هدف هاي نوشته شده، برون دادهاي قابل مشاهده اي را توصيف مي كنند؟</a:t>
                      </a:r>
                      <a:endParaRPr lang="fa-IR" sz="1600" b="1" dirty="0">
                        <a:effectLst/>
                        <a:cs typeface="B Zar" panose="00000400000000000000" pitchFamily="2" charset="-78"/>
                      </a:endParaRPr>
                    </a:p>
                  </a:txBody>
                  <a:tcPr marT="45724" marB="45724">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31B6FD">
                        <a:tint val="40000"/>
                      </a:srgbClr>
                    </a:solidFill>
                  </a:tcPr>
                </a:tc>
              </a:tr>
              <a:tr h="765279">
                <a:tc>
                  <a:txBody>
                    <a:bodyPr/>
                    <a:lstStyle>
                      <a:lvl1pPr marL="0" algn="l" rtl="0" eaLnBrk="1" latinLnBrk="0" hangingPunct="1">
                        <a:defRPr kumimoji="0" kern="1200">
                          <a:solidFill>
                            <a:schemeClr val="dk1"/>
                          </a:solidFill>
                          <a:latin typeface="Candara"/>
                          <a:ea typeface=""/>
                          <a:cs typeface=""/>
                        </a:defRPr>
                      </a:lvl1pPr>
                      <a:lvl2pPr marL="457200" algn="l" rtl="0" eaLnBrk="1" latinLnBrk="0" hangingPunct="1">
                        <a:defRPr kumimoji="0" kern="1200">
                          <a:solidFill>
                            <a:schemeClr val="dk1"/>
                          </a:solidFill>
                          <a:latin typeface="Candara"/>
                          <a:ea typeface=""/>
                          <a:cs typeface=""/>
                        </a:defRPr>
                      </a:lvl2pPr>
                      <a:lvl3pPr marL="914400" algn="l" rtl="0" eaLnBrk="1" latinLnBrk="0" hangingPunct="1">
                        <a:defRPr kumimoji="0" kern="1200">
                          <a:solidFill>
                            <a:schemeClr val="dk1"/>
                          </a:solidFill>
                          <a:latin typeface="Candara"/>
                          <a:ea typeface=""/>
                          <a:cs typeface=""/>
                        </a:defRPr>
                      </a:lvl3pPr>
                      <a:lvl4pPr marL="1371600" algn="l" rtl="0" eaLnBrk="1" latinLnBrk="0" hangingPunct="1">
                        <a:defRPr kumimoji="0" kern="1200">
                          <a:solidFill>
                            <a:schemeClr val="dk1"/>
                          </a:solidFill>
                          <a:latin typeface="Candara"/>
                          <a:ea typeface=""/>
                          <a:cs typeface=""/>
                        </a:defRPr>
                      </a:lvl4pPr>
                      <a:lvl5pPr marL="1828800" algn="l" rtl="0" eaLnBrk="1" latinLnBrk="0" hangingPunct="1">
                        <a:defRPr kumimoji="0" kern="1200">
                          <a:solidFill>
                            <a:schemeClr val="dk1"/>
                          </a:solidFill>
                          <a:latin typeface="Candara"/>
                          <a:ea typeface=""/>
                          <a:cs typeface=""/>
                        </a:defRPr>
                      </a:lvl5pPr>
                      <a:lvl6pPr marL="2286000" algn="l" rtl="0" eaLnBrk="1" latinLnBrk="0" hangingPunct="1">
                        <a:defRPr kumimoji="0" kern="1200">
                          <a:solidFill>
                            <a:schemeClr val="dk1"/>
                          </a:solidFill>
                          <a:latin typeface="Candara"/>
                          <a:ea typeface=""/>
                          <a:cs typeface=""/>
                        </a:defRPr>
                      </a:lvl6pPr>
                      <a:lvl7pPr marL="2743200" algn="l" rtl="0" eaLnBrk="1" latinLnBrk="0" hangingPunct="1">
                        <a:defRPr kumimoji="0" kern="1200">
                          <a:solidFill>
                            <a:schemeClr val="dk1"/>
                          </a:solidFill>
                          <a:latin typeface="Candara"/>
                          <a:ea typeface=""/>
                          <a:cs typeface=""/>
                        </a:defRPr>
                      </a:lvl7pPr>
                      <a:lvl8pPr marL="3200400" algn="l" rtl="0" eaLnBrk="1" latinLnBrk="0" hangingPunct="1">
                        <a:defRPr kumimoji="0" kern="1200">
                          <a:solidFill>
                            <a:schemeClr val="dk1"/>
                          </a:solidFill>
                          <a:latin typeface="Candara"/>
                          <a:ea typeface=""/>
                          <a:cs typeface=""/>
                        </a:defRPr>
                      </a:lvl8pPr>
                      <a:lvl9pPr marL="3657600" algn="l" rtl="0" eaLnBrk="1" latinLnBrk="0" hangingPunct="1">
                        <a:defRPr kumimoji="0" kern="1200">
                          <a:solidFill>
                            <a:schemeClr val="dk1"/>
                          </a:solidFill>
                          <a:latin typeface="Candara"/>
                          <a:ea typeface=""/>
                          <a:cs typeface=""/>
                        </a:defRPr>
                      </a:lvl9pPr>
                    </a:lstStyle>
                    <a:p>
                      <a:pPr algn="ctr" rtl="1"/>
                      <a:r>
                        <a:rPr lang="fa-IR" sz="1400" b="1" dirty="0" smtClean="0">
                          <a:effectLst/>
                          <a:cs typeface="B Zar" panose="00000400000000000000" pitchFamily="2" charset="-78"/>
                        </a:rPr>
                        <a:t>تحليل</a:t>
                      </a:r>
                    </a:p>
                    <a:p>
                      <a:pPr algn="ctr" rtl="1"/>
                      <a:r>
                        <a:rPr lang="fa-IR" sz="1400" b="1" dirty="0" smtClean="0">
                          <a:effectLst/>
                          <a:cs typeface="B Zar" panose="00000400000000000000" pitchFamily="2" charset="-78"/>
                        </a:rPr>
                        <a:t>يادگيرنده و</a:t>
                      </a:r>
                    </a:p>
                    <a:p>
                      <a:pPr algn="ctr" rtl="1"/>
                      <a:r>
                        <a:rPr lang="fa-IR" sz="1400" b="1" dirty="0" smtClean="0">
                          <a:effectLst/>
                          <a:cs typeface="B Zar" panose="00000400000000000000" pitchFamily="2" charset="-78"/>
                        </a:rPr>
                        <a:t>محيط</a:t>
                      </a:r>
                      <a:endParaRPr lang="fa-IR" sz="1400" b="1" dirty="0">
                        <a:effectLst/>
                        <a:cs typeface="B Zar" panose="00000400000000000000" pitchFamily="2" charset="-78"/>
                      </a:endParaRPr>
                    </a:p>
                  </a:txBody>
                  <a:tcPr marT="45724" marB="45724"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31B6FD">
                        <a:tint val="20000"/>
                      </a:srgbClr>
                    </a:solidFill>
                  </a:tcPr>
                </a:tc>
                <a:tc>
                  <a:txBody>
                    <a:bodyPr/>
                    <a:lstStyle>
                      <a:lvl1pPr marL="0" algn="l" rtl="0" eaLnBrk="1" latinLnBrk="0" hangingPunct="1">
                        <a:defRPr kumimoji="0" kern="1200">
                          <a:solidFill>
                            <a:schemeClr val="dk1"/>
                          </a:solidFill>
                          <a:latin typeface="Candara"/>
                          <a:ea typeface=""/>
                          <a:cs typeface=""/>
                        </a:defRPr>
                      </a:lvl1pPr>
                      <a:lvl2pPr marL="457200" algn="l" rtl="0" eaLnBrk="1" latinLnBrk="0" hangingPunct="1">
                        <a:defRPr kumimoji="0" kern="1200">
                          <a:solidFill>
                            <a:schemeClr val="dk1"/>
                          </a:solidFill>
                          <a:latin typeface="Candara"/>
                          <a:ea typeface=""/>
                          <a:cs typeface=""/>
                        </a:defRPr>
                      </a:lvl2pPr>
                      <a:lvl3pPr marL="914400" algn="l" rtl="0" eaLnBrk="1" latinLnBrk="0" hangingPunct="1">
                        <a:defRPr kumimoji="0" kern="1200">
                          <a:solidFill>
                            <a:schemeClr val="dk1"/>
                          </a:solidFill>
                          <a:latin typeface="Candara"/>
                          <a:ea typeface=""/>
                          <a:cs typeface=""/>
                        </a:defRPr>
                      </a:lvl3pPr>
                      <a:lvl4pPr marL="1371600" algn="l" rtl="0" eaLnBrk="1" latinLnBrk="0" hangingPunct="1">
                        <a:defRPr kumimoji="0" kern="1200">
                          <a:solidFill>
                            <a:schemeClr val="dk1"/>
                          </a:solidFill>
                          <a:latin typeface="Candara"/>
                          <a:ea typeface=""/>
                          <a:cs typeface=""/>
                        </a:defRPr>
                      </a:lvl4pPr>
                      <a:lvl5pPr marL="1828800" algn="l" rtl="0" eaLnBrk="1" latinLnBrk="0" hangingPunct="1">
                        <a:defRPr kumimoji="0" kern="1200">
                          <a:solidFill>
                            <a:schemeClr val="dk1"/>
                          </a:solidFill>
                          <a:latin typeface="Candara"/>
                          <a:ea typeface=""/>
                          <a:cs typeface=""/>
                        </a:defRPr>
                      </a:lvl5pPr>
                      <a:lvl6pPr marL="2286000" algn="l" rtl="0" eaLnBrk="1" latinLnBrk="0" hangingPunct="1">
                        <a:defRPr kumimoji="0" kern="1200">
                          <a:solidFill>
                            <a:schemeClr val="dk1"/>
                          </a:solidFill>
                          <a:latin typeface="Candara"/>
                          <a:ea typeface=""/>
                          <a:cs typeface=""/>
                        </a:defRPr>
                      </a:lvl6pPr>
                      <a:lvl7pPr marL="2743200" algn="l" rtl="0" eaLnBrk="1" latinLnBrk="0" hangingPunct="1">
                        <a:defRPr kumimoji="0" kern="1200">
                          <a:solidFill>
                            <a:schemeClr val="dk1"/>
                          </a:solidFill>
                          <a:latin typeface="Candara"/>
                          <a:ea typeface=""/>
                          <a:cs typeface=""/>
                        </a:defRPr>
                      </a:lvl7pPr>
                      <a:lvl8pPr marL="3200400" algn="l" rtl="0" eaLnBrk="1" latinLnBrk="0" hangingPunct="1">
                        <a:defRPr kumimoji="0" kern="1200">
                          <a:solidFill>
                            <a:schemeClr val="dk1"/>
                          </a:solidFill>
                          <a:latin typeface="Candara"/>
                          <a:ea typeface=""/>
                          <a:cs typeface=""/>
                        </a:defRPr>
                      </a:lvl8pPr>
                      <a:lvl9pPr marL="3657600" algn="l" rtl="0" eaLnBrk="1" latinLnBrk="0" hangingPunct="1">
                        <a:defRPr kumimoji="0" kern="1200">
                          <a:solidFill>
                            <a:schemeClr val="dk1"/>
                          </a:solidFill>
                          <a:latin typeface="Candara"/>
                          <a:ea typeface=""/>
                          <a:cs typeface=""/>
                        </a:defRPr>
                      </a:lvl9pPr>
                    </a:lstStyle>
                    <a:p>
                      <a:pPr algn="ctr" rtl="1"/>
                      <a:r>
                        <a:rPr lang="fa-IR" sz="1600" b="1" dirty="0" smtClean="0">
                          <a:effectLst/>
                          <a:cs typeface="B Zar" panose="00000400000000000000" pitchFamily="2" charset="-78"/>
                        </a:rPr>
                        <a:t>تحليل نيازهاي يادگيرنده و محيط</a:t>
                      </a:r>
                      <a:endParaRPr lang="fa-IR" sz="1600" b="1" dirty="0">
                        <a:effectLst/>
                        <a:cs typeface="B Zar" panose="00000400000000000000" pitchFamily="2" charset="-78"/>
                      </a:endParaRPr>
                    </a:p>
                  </a:txBody>
                  <a:tcPr marT="45724" marB="45724"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31B6FD">
                        <a:tint val="20000"/>
                      </a:srgbClr>
                    </a:solidFill>
                  </a:tcPr>
                </a:tc>
                <a:tc>
                  <a:txBody>
                    <a:bodyPr/>
                    <a:lstStyle>
                      <a:lvl1pPr marL="0" algn="l" rtl="0" eaLnBrk="1" latinLnBrk="0" hangingPunct="1">
                        <a:defRPr kumimoji="0" kern="1200">
                          <a:solidFill>
                            <a:schemeClr val="dk1"/>
                          </a:solidFill>
                          <a:latin typeface="Candara"/>
                          <a:ea typeface=""/>
                          <a:cs typeface=""/>
                        </a:defRPr>
                      </a:lvl1pPr>
                      <a:lvl2pPr marL="457200" algn="l" rtl="0" eaLnBrk="1" latinLnBrk="0" hangingPunct="1">
                        <a:defRPr kumimoji="0" kern="1200">
                          <a:solidFill>
                            <a:schemeClr val="dk1"/>
                          </a:solidFill>
                          <a:latin typeface="Candara"/>
                          <a:ea typeface=""/>
                          <a:cs typeface=""/>
                        </a:defRPr>
                      </a:lvl2pPr>
                      <a:lvl3pPr marL="914400" algn="l" rtl="0" eaLnBrk="1" latinLnBrk="0" hangingPunct="1">
                        <a:defRPr kumimoji="0" kern="1200">
                          <a:solidFill>
                            <a:schemeClr val="dk1"/>
                          </a:solidFill>
                          <a:latin typeface="Candara"/>
                          <a:ea typeface=""/>
                          <a:cs typeface=""/>
                        </a:defRPr>
                      </a:lvl3pPr>
                      <a:lvl4pPr marL="1371600" algn="l" rtl="0" eaLnBrk="1" latinLnBrk="0" hangingPunct="1">
                        <a:defRPr kumimoji="0" kern="1200">
                          <a:solidFill>
                            <a:schemeClr val="dk1"/>
                          </a:solidFill>
                          <a:latin typeface="Candara"/>
                          <a:ea typeface=""/>
                          <a:cs typeface=""/>
                        </a:defRPr>
                      </a:lvl4pPr>
                      <a:lvl5pPr marL="1828800" algn="l" rtl="0" eaLnBrk="1" latinLnBrk="0" hangingPunct="1">
                        <a:defRPr kumimoji="0" kern="1200">
                          <a:solidFill>
                            <a:schemeClr val="dk1"/>
                          </a:solidFill>
                          <a:latin typeface="Candara"/>
                          <a:ea typeface=""/>
                          <a:cs typeface=""/>
                        </a:defRPr>
                      </a:lvl5pPr>
                      <a:lvl6pPr marL="2286000" algn="l" rtl="0" eaLnBrk="1" latinLnBrk="0" hangingPunct="1">
                        <a:defRPr kumimoji="0" kern="1200">
                          <a:solidFill>
                            <a:schemeClr val="dk1"/>
                          </a:solidFill>
                          <a:latin typeface="Candara"/>
                          <a:ea typeface=""/>
                          <a:cs typeface=""/>
                        </a:defRPr>
                      </a:lvl6pPr>
                      <a:lvl7pPr marL="2743200" algn="l" rtl="0" eaLnBrk="1" latinLnBrk="0" hangingPunct="1">
                        <a:defRPr kumimoji="0" kern="1200">
                          <a:solidFill>
                            <a:schemeClr val="dk1"/>
                          </a:solidFill>
                          <a:latin typeface="Candara"/>
                          <a:ea typeface=""/>
                          <a:cs typeface=""/>
                        </a:defRPr>
                      </a:lvl7pPr>
                      <a:lvl8pPr marL="3200400" algn="l" rtl="0" eaLnBrk="1" latinLnBrk="0" hangingPunct="1">
                        <a:defRPr kumimoji="0" kern="1200">
                          <a:solidFill>
                            <a:schemeClr val="dk1"/>
                          </a:solidFill>
                          <a:latin typeface="Candara"/>
                          <a:ea typeface=""/>
                          <a:cs typeface=""/>
                        </a:defRPr>
                      </a:lvl8pPr>
                      <a:lvl9pPr marL="3657600" algn="l" rtl="0" eaLnBrk="1" latinLnBrk="0" hangingPunct="1">
                        <a:defRPr kumimoji="0" kern="1200">
                          <a:solidFill>
                            <a:schemeClr val="dk1"/>
                          </a:solidFill>
                          <a:latin typeface="Candara"/>
                          <a:ea typeface=""/>
                          <a:cs typeface=""/>
                        </a:defRPr>
                      </a:lvl9pPr>
                    </a:lstStyle>
                    <a:p>
                      <a:pPr algn="just" rtl="1"/>
                      <a:r>
                        <a:rPr lang="fa-IR" sz="1400" b="1" dirty="0" smtClean="0">
                          <a:effectLst/>
                          <a:cs typeface="B Zar" panose="00000400000000000000" pitchFamily="2" charset="-78"/>
                        </a:rPr>
                        <a:t>آيا تحليل ها به طور كامل يادگيرنده و محيط را توصيف مي كنند؟ آيا موارد ديگري در محيط وجود دارد كه بايد</a:t>
                      </a:r>
                    </a:p>
                    <a:p>
                      <a:pPr algn="just" rtl="1"/>
                      <a:r>
                        <a:rPr lang="fa-IR" sz="1400" b="1" dirty="0" smtClean="0">
                          <a:effectLst/>
                          <a:cs typeface="B Zar" panose="00000400000000000000" pitchFamily="2" charset="-78"/>
                        </a:rPr>
                        <a:t>مطرح شوند؟</a:t>
                      </a:r>
                      <a:endParaRPr lang="fa-IR" sz="1400" b="1" dirty="0">
                        <a:effectLst/>
                        <a:cs typeface="B Zar" panose="00000400000000000000" pitchFamily="2" charset="-78"/>
                      </a:endParaRPr>
                    </a:p>
                  </a:txBody>
                  <a:tcPr marT="45724" marB="45724">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31B6FD">
                        <a:tint val="20000"/>
                      </a:srgbClr>
                    </a:solidFill>
                  </a:tcPr>
                </a:tc>
              </a:tr>
              <a:tr h="785530">
                <a:tc>
                  <a:txBody>
                    <a:bodyPr/>
                    <a:lstStyle>
                      <a:lvl1pPr marL="0" algn="l" rtl="0" eaLnBrk="1" latinLnBrk="0" hangingPunct="1">
                        <a:defRPr kumimoji="0" kern="1200">
                          <a:solidFill>
                            <a:schemeClr val="dk1"/>
                          </a:solidFill>
                          <a:latin typeface="Candara"/>
                          <a:ea typeface=""/>
                          <a:cs typeface=""/>
                        </a:defRPr>
                      </a:lvl1pPr>
                      <a:lvl2pPr marL="457200" algn="l" rtl="0" eaLnBrk="1" latinLnBrk="0" hangingPunct="1">
                        <a:defRPr kumimoji="0" kern="1200">
                          <a:solidFill>
                            <a:schemeClr val="dk1"/>
                          </a:solidFill>
                          <a:latin typeface="Candara"/>
                          <a:ea typeface=""/>
                          <a:cs typeface=""/>
                        </a:defRPr>
                      </a:lvl2pPr>
                      <a:lvl3pPr marL="914400" algn="l" rtl="0" eaLnBrk="1" latinLnBrk="0" hangingPunct="1">
                        <a:defRPr kumimoji="0" kern="1200">
                          <a:solidFill>
                            <a:schemeClr val="dk1"/>
                          </a:solidFill>
                          <a:latin typeface="Candara"/>
                          <a:ea typeface=""/>
                          <a:cs typeface=""/>
                        </a:defRPr>
                      </a:lvl3pPr>
                      <a:lvl4pPr marL="1371600" algn="l" rtl="0" eaLnBrk="1" latinLnBrk="0" hangingPunct="1">
                        <a:defRPr kumimoji="0" kern="1200">
                          <a:solidFill>
                            <a:schemeClr val="dk1"/>
                          </a:solidFill>
                          <a:latin typeface="Candara"/>
                          <a:ea typeface=""/>
                          <a:cs typeface=""/>
                        </a:defRPr>
                      </a:lvl4pPr>
                      <a:lvl5pPr marL="1828800" algn="l" rtl="0" eaLnBrk="1" latinLnBrk="0" hangingPunct="1">
                        <a:defRPr kumimoji="0" kern="1200">
                          <a:solidFill>
                            <a:schemeClr val="dk1"/>
                          </a:solidFill>
                          <a:latin typeface="Candara"/>
                          <a:ea typeface=""/>
                          <a:cs typeface=""/>
                        </a:defRPr>
                      </a:lvl5pPr>
                      <a:lvl6pPr marL="2286000" algn="l" rtl="0" eaLnBrk="1" latinLnBrk="0" hangingPunct="1">
                        <a:defRPr kumimoji="0" kern="1200">
                          <a:solidFill>
                            <a:schemeClr val="dk1"/>
                          </a:solidFill>
                          <a:latin typeface="Candara"/>
                          <a:ea typeface=""/>
                          <a:cs typeface=""/>
                        </a:defRPr>
                      </a:lvl6pPr>
                      <a:lvl7pPr marL="2743200" algn="l" rtl="0" eaLnBrk="1" latinLnBrk="0" hangingPunct="1">
                        <a:defRPr kumimoji="0" kern="1200">
                          <a:solidFill>
                            <a:schemeClr val="dk1"/>
                          </a:solidFill>
                          <a:latin typeface="Candara"/>
                          <a:ea typeface=""/>
                          <a:cs typeface=""/>
                        </a:defRPr>
                      </a:lvl7pPr>
                      <a:lvl8pPr marL="3200400" algn="l" rtl="0" eaLnBrk="1" latinLnBrk="0" hangingPunct="1">
                        <a:defRPr kumimoji="0" kern="1200">
                          <a:solidFill>
                            <a:schemeClr val="dk1"/>
                          </a:solidFill>
                          <a:latin typeface="Candara"/>
                          <a:ea typeface=""/>
                          <a:cs typeface=""/>
                        </a:defRPr>
                      </a:lvl8pPr>
                      <a:lvl9pPr marL="3657600" algn="l" rtl="0" eaLnBrk="1" latinLnBrk="0" hangingPunct="1">
                        <a:defRPr kumimoji="0" kern="1200">
                          <a:solidFill>
                            <a:schemeClr val="dk1"/>
                          </a:solidFill>
                          <a:latin typeface="Candara"/>
                          <a:ea typeface=""/>
                          <a:cs typeface=""/>
                        </a:defRPr>
                      </a:lvl9pPr>
                    </a:lstStyle>
                    <a:p>
                      <a:pPr algn="ctr" rtl="1"/>
                      <a:r>
                        <a:rPr lang="fa-IR" sz="1400" b="1" dirty="0" smtClean="0">
                          <a:effectLst/>
                          <a:cs typeface="B Zar" panose="00000400000000000000" pitchFamily="2" charset="-78"/>
                        </a:rPr>
                        <a:t>تهيه راهبرد</a:t>
                      </a:r>
                    </a:p>
                    <a:p>
                      <a:pPr algn="ctr" rtl="1"/>
                      <a:r>
                        <a:rPr lang="fa-IR" sz="1400" b="1" dirty="0" smtClean="0">
                          <a:effectLst/>
                          <a:cs typeface="B Zar" panose="00000400000000000000" pitchFamily="2" charset="-78"/>
                        </a:rPr>
                        <a:t>آموزشي</a:t>
                      </a:r>
                      <a:endParaRPr lang="fa-IR" sz="1400" b="1" dirty="0">
                        <a:effectLst/>
                        <a:cs typeface="B Zar" panose="00000400000000000000" pitchFamily="2" charset="-78"/>
                      </a:endParaRPr>
                    </a:p>
                  </a:txBody>
                  <a:tcPr marT="45724" marB="45724"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31B6FD">
                        <a:tint val="40000"/>
                      </a:srgbClr>
                    </a:solidFill>
                  </a:tcPr>
                </a:tc>
                <a:tc>
                  <a:txBody>
                    <a:bodyPr/>
                    <a:lstStyle>
                      <a:lvl1pPr marL="0" algn="l" rtl="0" eaLnBrk="1" latinLnBrk="0" hangingPunct="1">
                        <a:defRPr kumimoji="0" kern="1200">
                          <a:solidFill>
                            <a:schemeClr val="dk1"/>
                          </a:solidFill>
                          <a:latin typeface="Candara"/>
                          <a:ea typeface=""/>
                          <a:cs typeface=""/>
                        </a:defRPr>
                      </a:lvl1pPr>
                      <a:lvl2pPr marL="457200" algn="l" rtl="0" eaLnBrk="1" latinLnBrk="0" hangingPunct="1">
                        <a:defRPr kumimoji="0" kern="1200">
                          <a:solidFill>
                            <a:schemeClr val="dk1"/>
                          </a:solidFill>
                          <a:latin typeface="Candara"/>
                          <a:ea typeface=""/>
                          <a:cs typeface=""/>
                        </a:defRPr>
                      </a:lvl2pPr>
                      <a:lvl3pPr marL="914400" algn="l" rtl="0" eaLnBrk="1" latinLnBrk="0" hangingPunct="1">
                        <a:defRPr kumimoji="0" kern="1200">
                          <a:solidFill>
                            <a:schemeClr val="dk1"/>
                          </a:solidFill>
                          <a:latin typeface="Candara"/>
                          <a:ea typeface=""/>
                          <a:cs typeface=""/>
                        </a:defRPr>
                      </a:lvl3pPr>
                      <a:lvl4pPr marL="1371600" algn="l" rtl="0" eaLnBrk="1" latinLnBrk="0" hangingPunct="1">
                        <a:defRPr kumimoji="0" kern="1200">
                          <a:solidFill>
                            <a:schemeClr val="dk1"/>
                          </a:solidFill>
                          <a:latin typeface="Candara"/>
                          <a:ea typeface=""/>
                          <a:cs typeface=""/>
                        </a:defRPr>
                      </a:lvl4pPr>
                      <a:lvl5pPr marL="1828800" algn="l" rtl="0" eaLnBrk="1" latinLnBrk="0" hangingPunct="1">
                        <a:defRPr kumimoji="0" kern="1200">
                          <a:solidFill>
                            <a:schemeClr val="dk1"/>
                          </a:solidFill>
                          <a:latin typeface="Candara"/>
                          <a:ea typeface=""/>
                          <a:cs typeface=""/>
                        </a:defRPr>
                      </a:lvl5pPr>
                      <a:lvl6pPr marL="2286000" algn="l" rtl="0" eaLnBrk="1" latinLnBrk="0" hangingPunct="1">
                        <a:defRPr kumimoji="0" kern="1200">
                          <a:solidFill>
                            <a:schemeClr val="dk1"/>
                          </a:solidFill>
                          <a:latin typeface="Candara"/>
                          <a:ea typeface=""/>
                          <a:cs typeface=""/>
                        </a:defRPr>
                      </a:lvl6pPr>
                      <a:lvl7pPr marL="2743200" algn="l" rtl="0" eaLnBrk="1" latinLnBrk="0" hangingPunct="1">
                        <a:defRPr kumimoji="0" kern="1200">
                          <a:solidFill>
                            <a:schemeClr val="dk1"/>
                          </a:solidFill>
                          <a:latin typeface="Candara"/>
                          <a:ea typeface=""/>
                          <a:cs typeface=""/>
                        </a:defRPr>
                      </a:lvl7pPr>
                      <a:lvl8pPr marL="3200400" algn="l" rtl="0" eaLnBrk="1" latinLnBrk="0" hangingPunct="1">
                        <a:defRPr kumimoji="0" kern="1200">
                          <a:solidFill>
                            <a:schemeClr val="dk1"/>
                          </a:solidFill>
                          <a:latin typeface="Candara"/>
                          <a:ea typeface=""/>
                          <a:cs typeface=""/>
                        </a:defRPr>
                      </a:lvl8pPr>
                      <a:lvl9pPr marL="3657600" algn="l" rtl="0" eaLnBrk="1" latinLnBrk="0" hangingPunct="1">
                        <a:defRPr kumimoji="0" kern="1200">
                          <a:solidFill>
                            <a:schemeClr val="dk1"/>
                          </a:solidFill>
                          <a:latin typeface="Candara"/>
                          <a:ea typeface=""/>
                          <a:cs typeface=""/>
                        </a:defRPr>
                      </a:lvl9pPr>
                    </a:lstStyle>
                    <a:p>
                      <a:pPr algn="ctr" rtl="1"/>
                      <a:r>
                        <a:rPr lang="fa-IR" sz="1400" b="1" dirty="0" smtClean="0">
                          <a:effectLst/>
                          <a:cs typeface="B Zar" panose="00000400000000000000" pitchFamily="2" charset="-78"/>
                        </a:rPr>
                        <a:t>تعيين اين كه يادگيري چگونه اتفاق مي افتد؟</a:t>
                      </a:r>
                      <a:r>
                        <a:rPr lang="fa-IR" sz="1400" b="1" baseline="0" dirty="0" smtClean="0">
                          <a:effectLst/>
                          <a:cs typeface="B Zar" panose="00000400000000000000" pitchFamily="2" charset="-78"/>
                        </a:rPr>
                        <a:t> </a:t>
                      </a:r>
                      <a:r>
                        <a:rPr lang="fa-IR" sz="1400" b="1" dirty="0" smtClean="0">
                          <a:effectLst/>
                          <a:cs typeface="B Zar" panose="00000400000000000000" pitchFamily="2" charset="-78"/>
                        </a:rPr>
                        <a:t>تعيين ميزان تعامل مورد نياز</a:t>
                      </a:r>
                      <a:endParaRPr lang="fa-IR" sz="1400" b="1" dirty="0">
                        <a:effectLst/>
                        <a:cs typeface="B Zar" panose="00000400000000000000" pitchFamily="2" charset="-78"/>
                      </a:endParaRPr>
                    </a:p>
                  </a:txBody>
                  <a:tcPr marT="45724" marB="45724"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31B6FD">
                        <a:tint val="40000"/>
                      </a:srgbClr>
                    </a:solidFill>
                  </a:tcPr>
                </a:tc>
                <a:tc>
                  <a:txBody>
                    <a:bodyPr/>
                    <a:lstStyle>
                      <a:lvl1pPr marL="0" algn="l" rtl="0" eaLnBrk="1" latinLnBrk="0" hangingPunct="1">
                        <a:defRPr kumimoji="0" kern="1200">
                          <a:solidFill>
                            <a:schemeClr val="dk1"/>
                          </a:solidFill>
                          <a:latin typeface="Candara"/>
                          <a:ea typeface=""/>
                          <a:cs typeface=""/>
                        </a:defRPr>
                      </a:lvl1pPr>
                      <a:lvl2pPr marL="457200" algn="l" rtl="0" eaLnBrk="1" latinLnBrk="0" hangingPunct="1">
                        <a:defRPr kumimoji="0" kern="1200">
                          <a:solidFill>
                            <a:schemeClr val="dk1"/>
                          </a:solidFill>
                          <a:latin typeface="Candara"/>
                          <a:ea typeface=""/>
                          <a:cs typeface=""/>
                        </a:defRPr>
                      </a:lvl2pPr>
                      <a:lvl3pPr marL="914400" algn="l" rtl="0" eaLnBrk="1" latinLnBrk="0" hangingPunct="1">
                        <a:defRPr kumimoji="0" kern="1200">
                          <a:solidFill>
                            <a:schemeClr val="dk1"/>
                          </a:solidFill>
                          <a:latin typeface="Candara"/>
                          <a:ea typeface=""/>
                          <a:cs typeface=""/>
                        </a:defRPr>
                      </a:lvl3pPr>
                      <a:lvl4pPr marL="1371600" algn="l" rtl="0" eaLnBrk="1" latinLnBrk="0" hangingPunct="1">
                        <a:defRPr kumimoji="0" kern="1200">
                          <a:solidFill>
                            <a:schemeClr val="dk1"/>
                          </a:solidFill>
                          <a:latin typeface="Candara"/>
                          <a:ea typeface=""/>
                          <a:cs typeface=""/>
                        </a:defRPr>
                      </a:lvl4pPr>
                      <a:lvl5pPr marL="1828800" algn="l" rtl="0" eaLnBrk="1" latinLnBrk="0" hangingPunct="1">
                        <a:defRPr kumimoji="0" kern="1200">
                          <a:solidFill>
                            <a:schemeClr val="dk1"/>
                          </a:solidFill>
                          <a:latin typeface="Candara"/>
                          <a:ea typeface=""/>
                          <a:cs typeface=""/>
                        </a:defRPr>
                      </a:lvl5pPr>
                      <a:lvl6pPr marL="2286000" algn="l" rtl="0" eaLnBrk="1" latinLnBrk="0" hangingPunct="1">
                        <a:defRPr kumimoji="0" kern="1200">
                          <a:solidFill>
                            <a:schemeClr val="dk1"/>
                          </a:solidFill>
                          <a:latin typeface="Candara"/>
                          <a:ea typeface=""/>
                          <a:cs typeface=""/>
                        </a:defRPr>
                      </a:lvl6pPr>
                      <a:lvl7pPr marL="2743200" algn="l" rtl="0" eaLnBrk="1" latinLnBrk="0" hangingPunct="1">
                        <a:defRPr kumimoji="0" kern="1200">
                          <a:solidFill>
                            <a:schemeClr val="dk1"/>
                          </a:solidFill>
                          <a:latin typeface="Candara"/>
                          <a:ea typeface=""/>
                          <a:cs typeface=""/>
                        </a:defRPr>
                      </a:lvl7pPr>
                      <a:lvl8pPr marL="3200400" algn="l" rtl="0" eaLnBrk="1" latinLnBrk="0" hangingPunct="1">
                        <a:defRPr kumimoji="0" kern="1200">
                          <a:solidFill>
                            <a:schemeClr val="dk1"/>
                          </a:solidFill>
                          <a:latin typeface="Candara"/>
                          <a:ea typeface=""/>
                          <a:cs typeface=""/>
                        </a:defRPr>
                      </a:lvl8pPr>
                      <a:lvl9pPr marL="3657600" algn="l" rtl="0" eaLnBrk="1" latinLnBrk="0" hangingPunct="1">
                        <a:defRPr kumimoji="0" kern="1200">
                          <a:solidFill>
                            <a:schemeClr val="dk1"/>
                          </a:solidFill>
                          <a:latin typeface="Candara"/>
                          <a:ea typeface=""/>
                          <a:cs typeface=""/>
                        </a:defRPr>
                      </a:lvl9pPr>
                    </a:lstStyle>
                    <a:p>
                      <a:pPr algn="just" rtl="1"/>
                      <a:r>
                        <a:rPr lang="fa-IR" sz="1600" b="1" dirty="0" smtClean="0">
                          <a:effectLst/>
                          <a:cs typeface="B Zar" panose="00000400000000000000" pitchFamily="2" charset="-78"/>
                        </a:rPr>
                        <a:t>آيا رويكرد مناسبي براي اين يادگيرندگان و اين اهداف انتخاب شده است؟</a:t>
                      </a:r>
                      <a:endParaRPr lang="fa-IR" sz="1600" b="1" dirty="0">
                        <a:effectLst/>
                        <a:cs typeface="B Zar" panose="00000400000000000000" pitchFamily="2" charset="-78"/>
                      </a:endParaRPr>
                    </a:p>
                  </a:txBody>
                  <a:tcPr marT="45724" marB="45724">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31B6FD">
                        <a:tint val="40000"/>
                      </a:srgbClr>
                    </a:solidFill>
                  </a:tcPr>
                </a:tc>
              </a:tr>
              <a:tr h="873237">
                <a:tc>
                  <a:txBody>
                    <a:bodyPr/>
                    <a:lstStyle>
                      <a:lvl1pPr marL="0" algn="l" rtl="0" eaLnBrk="1" latinLnBrk="0" hangingPunct="1">
                        <a:defRPr kumimoji="0" kern="1200">
                          <a:solidFill>
                            <a:schemeClr val="dk1"/>
                          </a:solidFill>
                          <a:latin typeface="Candara"/>
                          <a:ea typeface=""/>
                          <a:cs typeface=""/>
                        </a:defRPr>
                      </a:lvl1pPr>
                      <a:lvl2pPr marL="457200" algn="l" rtl="0" eaLnBrk="1" latinLnBrk="0" hangingPunct="1">
                        <a:defRPr kumimoji="0" kern="1200">
                          <a:solidFill>
                            <a:schemeClr val="dk1"/>
                          </a:solidFill>
                          <a:latin typeface="Candara"/>
                          <a:ea typeface=""/>
                          <a:cs typeface=""/>
                        </a:defRPr>
                      </a:lvl2pPr>
                      <a:lvl3pPr marL="914400" algn="l" rtl="0" eaLnBrk="1" latinLnBrk="0" hangingPunct="1">
                        <a:defRPr kumimoji="0" kern="1200">
                          <a:solidFill>
                            <a:schemeClr val="dk1"/>
                          </a:solidFill>
                          <a:latin typeface="Candara"/>
                          <a:ea typeface=""/>
                          <a:cs typeface=""/>
                        </a:defRPr>
                      </a:lvl3pPr>
                      <a:lvl4pPr marL="1371600" algn="l" rtl="0" eaLnBrk="1" latinLnBrk="0" hangingPunct="1">
                        <a:defRPr kumimoji="0" kern="1200">
                          <a:solidFill>
                            <a:schemeClr val="dk1"/>
                          </a:solidFill>
                          <a:latin typeface="Candara"/>
                          <a:ea typeface=""/>
                          <a:cs typeface=""/>
                        </a:defRPr>
                      </a:lvl4pPr>
                      <a:lvl5pPr marL="1828800" algn="l" rtl="0" eaLnBrk="1" latinLnBrk="0" hangingPunct="1">
                        <a:defRPr kumimoji="0" kern="1200">
                          <a:solidFill>
                            <a:schemeClr val="dk1"/>
                          </a:solidFill>
                          <a:latin typeface="Candara"/>
                          <a:ea typeface=""/>
                          <a:cs typeface=""/>
                        </a:defRPr>
                      </a:lvl5pPr>
                      <a:lvl6pPr marL="2286000" algn="l" rtl="0" eaLnBrk="1" latinLnBrk="0" hangingPunct="1">
                        <a:defRPr kumimoji="0" kern="1200">
                          <a:solidFill>
                            <a:schemeClr val="dk1"/>
                          </a:solidFill>
                          <a:latin typeface="Candara"/>
                          <a:ea typeface=""/>
                          <a:cs typeface=""/>
                        </a:defRPr>
                      </a:lvl6pPr>
                      <a:lvl7pPr marL="2743200" algn="l" rtl="0" eaLnBrk="1" latinLnBrk="0" hangingPunct="1">
                        <a:defRPr kumimoji="0" kern="1200">
                          <a:solidFill>
                            <a:schemeClr val="dk1"/>
                          </a:solidFill>
                          <a:latin typeface="Candara"/>
                          <a:ea typeface=""/>
                          <a:cs typeface=""/>
                        </a:defRPr>
                      </a:lvl7pPr>
                      <a:lvl8pPr marL="3200400" algn="l" rtl="0" eaLnBrk="1" latinLnBrk="0" hangingPunct="1">
                        <a:defRPr kumimoji="0" kern="1200">
                          <a:solidFill>
                            <a:schemeClr val="dk1"/>
                          </a:solidFill>
                          <a:latin typeface="Candara"/>
                          <a:ea typeface=""/>
                          <a:cs typeface=""/>
                        </a:defRPr>
                      </a:lvl8pPr>
                      <a:lvl9pPr marL="3657600" algn="l" rtl="0" eaLnBrk="1" latinLnBrk="0" hangingPunct="1">
                        <a:defRPr kumimoji="0" kern="1200">
                          <a:solidFill>
                            <a:schemeClr val="dk1"/>
                          </a:solidFill>
                          <a:latin typeface="Candara"/>
                          <a:ea typeface=""/>
                          <a:cs typeface=""/>
                        </a:defRPr>
                      </a:lvl9pPr>
                    </a:lstStyle>
                    <a:p>
                      <a:pPr algn="ctr" rtl="1"/>
                      <a:r>
                        <a:rPr lang="fa-IR" sz="1400" b="1" dirty="0" smtClean="0">
                          <a:effectLst/>
                          <a:cs typeface="B Zar" panose="00000400000000000000" pitchFamily="2" charset="-78"/>
                        </a:rPr>
                        <a:t>انتخاب روش</a:t>
                      </a:r>
                    </a:p>
                    <a:p>
                      <a:pPr algn="ctr" rtl="1"/>
                      <a:r>
                        <a:rPr lang="fa-IR" sz="1400" b="1" dirty="0" smtClean="0">
                          <a:effectLst/>
                          <a:cs typeface="B Zar" panose="00000400000000000000" pitchFamily="2" charset="-78"/>
                        </a:rPr>
                        <a:t>و ابزار آموزشي</a:t>
                      </a:r>
                      <a:endParaRPr lang="fa-IR" sz="1400" b="1" dirty="0">
                        <a:effectLst/>
                        <a:cs typeface="B Zar" panose="00000400000000000000" pitchFamily="2" charset="-78"/>
                      </a:endParaRPr>
                    </a:p>
                  </a:txBody>
                  <a:tcPr marT="45724" marB="45724"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31B6FD">
                        <a:tint val="20000"/>
                      </a:srgbClr>
                    </a:solidFill>
                  </a:tcPr>
                </a:tc>
                <a:tc>
                  <a:txBody>
                    <a:bodyPr/>
                    <a:lstStyle>
                      <a:lvl1pPr marL="0" algn="l" rtl="0" eaLnBrk="1" latinLnBrk="0" hangingPunct="1">
                        <a:defRPr kumimoji="0" kern="1200">
                          <a:solidFill>
                            <a:schemeClr val="dk1"/>
                          </a:solidFill>
                          <a:latin typeface="Candara"/>
                          <a:ea typeface=""/>
                          <a:cs typeface=""/>
                        </a:defRPr>
                      </a:lvl1pPr>
                      <a:lvl2pPr marL="457200" algn="l" rtl="0" eaLnBrk="1" latinLnBrk="0" hangingPunct="1">
                        <a:defRPr kumimoji="0" kern="1200">
                          <a:solidFill>
                            <a:schemeClr val="dk1"/>
                          </a:solidFill>
                          <a:latin typeface="Candara"/>
                          <a:ea typeface=""/>
                          <a:cs typeface=""/>
                        </a:defRPr>
                      </a:lvl2pPr>
                      <a:lvl3pPr marL="914400" algn="l" rtl="0" eaLnBrk="1" latinLnBrk="0" hangingPunct="1">
                        <a:defRPr kumimoji="0" kern="1200">
                          <a:solidFill>
                            <a:schemeClr val="dk1"/>
                          </a:solidFill>
                          <a:latin typeface="Candara"/>
                          <a:ea typeface=""/>
                          <a:cs typeface=""/>
                        </a:defRPr>
                      </a:lvl3pPr>
                      <a:lvl4pPr marL="1371600" algn="l" rtl="0" eaLnBrk="1" latinLnBrk="0" hangingPunct="1">
                        <a:defRPr kumimoji="0" kern="1200">
                          <a:solidFill>
                            <a:schemeClr val="dk1"/>
                          </a:solidFill>
                          <a:latin typeface="Candara"/>
                          <a:ea typeface=""/>
                          <a:cs typeface=""/>
                        </a:defRPr>
                      </a:lvl4pPr>
                      <a:lvl5pPr marL="1828800" algn="l" rtl="0" eaLnBrk="1" latinLnBrk="0" hangingPunct="1">
                        <a:defRPr kumimoji="0" kern="1200">
                          <a:solidFill>
                            <a:schemeClr val="dk1"/>
                          </a:solidFill>
                          <a:latin typeface="Candara"/>
                          <a:ea typeface=""/>
                          <a:cs typeface=""/>
                        </a:defRPr>
                      </a:lvl5pPr>
                      <a:lvl6pPr marL="2286000" algn="l" rtl="0" eaLnBrk="1" latinLnBrk="0" hangingPunct="1">
                        <a:defRPr kumimoji="0" kern="1200">
                          <a:solidFill>
                            <a:schemeClr val="dk1"/>
                          </a:solidFill>
                          <a:latin typeface="Candara"/>
                          <a:ea typeface=""/>
                          <a:cs typeface=""/>
                        </a:defRPr>
                      </a:lvl6pPr>
                      <a:lvl7pPr marL="2743200" algn="l" rtl="0" eaLnBrk="1" latinLnBrk="0" hangingPunct="1">
                        <a:defRPr kumimoji="0" kern="1200">
                          <a:solidFill>
                            <a:schemeClr val="dk1"/>
                          </a:solidFill>
                          <a:latin typeface="Candara"/>
                          <a:ea typeface=""/>
                          <a:cs typeface=""/>
                        </a:defRPr>
                      </a:lvl7pPr>
                      <a:lvl8pPr marL="3200400" algn="l" rtl="0" eaLnBrk="1" latinLnBrk="0" hangingPunct="1">
                        <a:defRPr kumimoji="0" kern="1200">
                          <a:solidFill>
                            <a:schemeClr val="dk1"/>
                          </a:solidFill>
                          <a:latin typeface="Candara"/>
                          <a:ea typeface=""/>
                          <a:cs typeface=""/>
                        </a:defRPr>
                      </a:lvl8pPr>
                      <a:lvl9pPr marL="3657600" algn="l" rtl="0" eaLnBrk="1" latinLnBrk="0" hangingPunct="1">
                        <a:defRPr kumimoji="0" kern="1200">
                          <a:solidFill>
                            <a:schemeClr val="dk1"/>
                          </a:solidFill>
                          <a:latin typeface="Candara"/>
                          <a:ea typeface=""/>
                          <a:cs typeface=""/>
                        </a:defRPr>
                      </a:lvl9pPr>
                    </a:lstStyle>
                    <a:p>
                      <a:pPr algn="ctr" rtl="1"/>
                      <a:r>
                        <a:rPr lang="fa-IR" sz="1400" b="1" dirty="0" smtClean="0">
                          <a:effectLst/>
                          <a:cs typeface="B Zar" panose="00000400000000000000" pitchFamily="2" charset="-78"/>
                        </a:rPr>
                        <a:t>تعيين روش ارائة مؤثر(كلاسي،از طريق</a:t>
                      </a:r>
                      <a:r>
                        <a:rPr lang="fa-IR" sz="1400" b="1" baseline="0" dirty="0" smtClean="0">
                          <a:effectLst/>
                          <a:cs typeface="B Zar" panose="00000400000000000000" pitchFamily="2" charset="-78"/>
                        </a:rPr>
                        <a:t> </a:t>
                      </a:r>
                      <a:r>
                        <a:rPr lang="fa-IR" sz="1400" b="1" dirty="0" smtClean="0">
                          <a:effectLst/>
                          <a:cs typeface="B Zar" panose="00000400000000000000" pitchFamily="2" charset="-78"/>
                        </a:rPr>
                        <a:t>وب)</a:t>
                      </a:r>
                      <a:r>
                        <a:rPr lang="fa-IR" sz="1400" b="1" baseline="0" dirty="0" smtClean="0">
                          <a:effectLst/>
                          <a:cs typeface="B Zar" panose="00000400000000000000" pitchFamily="2" charset="-78"/>
                        </a:rPr>
                        <a:t> </a:t>
                      </a:r>
                      <a:r>
                        <a:rPr lang="fa-IR" sz="1400" b="1" dirty="0" smtClean="0">
                          <a:effectLst/>
                          <a:cs typeface="B Zar" panose="00000400000000000000" pitchFamily="2" charset="-78"/>
                        </a:rPr>
                        <a:t>تعيين ابزارهاي طراحي مؤثر (استفاده از نرم افزارهاي فلش، آفيس)</a:t>
                      </a:r>
                      <a:endParaRPr lang="fa-IR" sz="1400" b="1" dirty="0">
                        <a:effectLst/>
                        <a:cs typeface="B Zar" panose="00000400000000000000" pitchFamily="2" charset="-78"/>
                      </a:endParaRPr>
                    </a:p>
                  </a:txBody>
                  <a:tcPr marT="45724" marB="45724"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31B6FD">
                        <a:tint val="20000"/>
                      </a:srgbClr>
                    </a:solidFill>
                  </a:tcPr>
                </a:tc>
                <a:tc>
                  <a:txBody>
                    <a:bodyPr/>
                    <a:lstStyle>
                      <a:lvl1pPr marL="0" algn="l" rtl="0" eaLnBrk="1" latinLnBrk="0" hangingPunct="1">
                        <a:defRPr kumimoji="0" kern="1200">
                          <a:solidFill>
                            <a:schemeClr val="dk1"/>
                          </a:solidFill>
                          <a:latin typeface="Candara"/>
                          <a:ea typeface=""/>
                          <a:cs typeface=""/>
                        </a:defRPr>
                      </a:lvl1pPr>
                      <a:lvl2pPr marL="457200" algn="l" rtl="0" eaLnBrk="1" latinLnBrk="0" hangingPunct="1">
                        <a:defRPr kumimoji="0" kern="1200">
                          <a:solidFill>
                            <a:schemeClr val="dk1"/>
                          </a:solidFill>
                          <a:latin typeface="Candara"/>
                          <a:ea typeface=""/>
                          <a:cs typeface=""/>
                        </a:defRPr>
                      </a:lvl2pPr>
                      <a:lvl3pPr marL="914400" algn="l" rtl="0" eaLnBrk="1" latinLnBrk="0" hangingPunct="1">
                        <a:defRPr kumimoji="0" kern="1200">
                          <a:solidFill>
                            <a:schemeClr val="dk1"/>
                          </a:solidFill>
                          <a:latin typeface="Candara"/>
                          <a:ea typeface=""/>
                          <a:cs typeface=""/>
                        </a:defRPr>
                      </a:lvl3pPr>
                      <a:lvl4pPr marL="1371600" algn="l" rtl="0" eaLnBrk="1" latinLnBrk="0" hangingPunct="1">
                        <a:defRPr kumimoji="0" kern="1200">
                          <a:solidFill>
                            <a:schemeClr val="dk1"/>
                          </a:solidFill>
                          <a:latin typeface="Candara"/>
                          <a:ea typeface=""/>
                          <a:cs typeface=""/>
                        </a:defRPr>
                      </a:lvl4pPr>
                      <a:lvl5pPr marL="1828800" algn="l" rtl="0" eaLnBrk="1" latinLnBrk="0" hangingPunct="1">
                        <a:defRPr kumimoji="0" kern="1200">
                          <a:solidFill>
                            <a:schemeClr val="dk1"/>
                          </a:solidFill>
                          <a:latin typeface="Candara"/>
                          <a:ea typeface=""/>
                          <a:cs typeface=""/>
                        </a:defRPr>
                      </a:lvl5pPr>
                      <a:lvl6pPr marL="2286000" algn="l" rtl="0" eaLnBrk="1" latinLnBrk="0" hangingPunct="1">
                        <a:defRPr kumimoji="0" kern="1200">
                          <a:solidFill>
                            <a:schemeClr val="dk1"/>
                          </a:solidFill>
                          <a:latin typeface="Candara"/>
                          <a:ea typeface=""/>
                          <a:cs typeface=""/>
                        </a:defRPr>
                      </a:lvl6pPr>
                      <a:lvl7pPr marL="2743200" algn="l" rtl="0" eaLnBrk="1" latinLnBrk="0" hangingPunct="1">
                        <a:defRPr kumimoji="0" kern="1200">
                          <a:solidFill>
                            <a:schemeClr val="dk1"/>
                          </a:solidFill>
                          <a:latin typeface="Candara"/>
                          <a:ea typeface=""/>
                          <a:cs typeface=""/>
                        </a:defRPr>
                      </a:lvl7pPr>
                      <a:lvl8pPr marL="3200400" algn="l" rtl="0" eaLnBrk="1" latinLnBrk="0" hangingPunct="1">
                        <a:defRPr kumimoji="0" kern="1200">
                          <a:solidFill>
                            <a:schemeClr val="dk1"/>
                          </a:solidFill>
                          <a:latin typeface="Candara"/>
                          <a:ea typeface=""/>
                          <a:cs typeface=""/>
                        </a:defRPr>
                      </a:lvl8pPr>
                      <a:lvl9pPr marL="3657600" algn="l" rtl="0" eaLnBrk="1" latinLnBrk="0" hangingPunct="1">
                        <a:defRPr kumimoji="0" kern="1200">
                          <a:solidFill>
                            <a:schemeClr val="dk1"/>
                          </a:solidFill>
                          <a:latin typeface="Candara"/>
                          <a:ea typeface=""/>
                          <a:cs typeface=""/>
                        </a:defRPr>
                      </a:lvl9pPr>
                    </a:lstStyle>
                    <a:p>
                      <a:pPr algn="just" rtl="1"/>
                      <a:r>
                        <a:rPr lang="fa-IR" sz="1800" b="1" dirty="0" smtClean="0">
                          <a:effectLst/>
                          <a:cs typeface="B Zar" panose="00000400000000000000" pitchFamily="2" charset="-78"/>
                        </a:rPr>
                        <a:t>آيا روش ارائه توصيه شده به لحاظ آموزشي معتبر و مؤثر است؟</a:t>
                      </a:r>
                      <a:endParaRPr lang="fa-IR" sz="1800" b="1" dirty="0">
                        <a:effectLst/>
                        <a:cs typeface="B Zar" panose="00000400000000000000" pitchFamily="2" charset="-78"/>
                      </a:endParaRPr>
                    </a:p>
                  </a:txBody>
                  <a:tcPr marT="45724" marB="45724">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31B6FD">
                        <a:tint val="20000"/>
                      </a:srgbClr>
                    </a:solidFill>
                  </a:tcPr>
                </a:tc>
              </a:tr>
              <a:tr h="1115870">
                <a:tc>
                  <a:txBody>
                    <a:bodyPr/>
                    <a:lstStyle>
                      <a:lvl1pPr marL="0" algn="l" rtl="0" eaLnBrk="1" latinLnBrk="0" hangingPunct="1">
                        <a:defRPr kumimoji="0" kern="1200">
                          <a:solidFill>
                            <a:schemeClr val="dk1"/>
                          </a:solidFill>
                          <a:latin typeface="Candara"/>
                          <a:ea typeface=""/>
                          <a:cs typeface=""/>
                        </a:defRPr>
                      </a:lvl1pPr>
                      <a:lvl2pPr marL="457200" algn="l" rtl="0" eaLnBrk="1" latinLnBrk="0" hangingPunct="1">
                        <a:defRPr kumimoji="0" kern="1200">
                          <a:solidFill>
                            <a:schemeClr val="dk1"/>
                          </a:solidFill>
                          <a:latin typeface="Candara"/>
                          <a:ea typeface=""/>
                          <a:cs typeface=""/>
                        </a:defRPr>
                      </a:lvl2pPr>
                      <a:lvl3pPr marL="914400" algn="l" rtl="0" eaLnBrk="1" latinLnBrk="0" hangingPunct="1">
                        <a:defRPr kumimoji="0" kern="1200">
                          <a:solidFill>
                            <a:schemeClr val="dk1"/>
                          </a:solidFill>
                          <a:latin typeface="Candara"/>
                          <a:ea typeface=""/>
                          <a:cs typeface=""/>
                        </a:defRPr>
                      </a:lvl3pPr>
                      <a:lvl4pPr marL="1371600" algn="l" rtl="0" eaLnBrk="1" latinLnBrk="0" hangingPunct="1">
                        <a:defRPr kumimoji="0" kern="1200">
                          <a:solidFill>
                            <a:schemeClr val="dk1"/>
                          </a:solidFill>
                          <a:latin typeface="Candara"/>
                          <a:ea typeface=""/>
                          <a:cs typeface=""/>
                        </a:defRPr>
                      </a:lvl4pPr>
                      <a:lvl5pPr marL="1828800" algn="l" rtl="0" eaLnBrk="1" latinLnBrk="0" hangingPunct="1">
                        <a:defRPr kumimoji="0" kern="1200">
                          <a:solidFill>
                            <a:schemeClr val="dk1"/>
                          </a:solidFill>
                          <a:latin typeface="Candara"/>
                          <a:ea typeface=""/>
                          <a:cs typeface=""/>
                        </a:defRPr>
                      </a:lvl5pPr>
                      <a:lvl6pPr marL="2286000" algn="l" rtl="0" eaLnBrk="1" latinLnBrk="0" hangingPunct="1">
                        <a:defRPr kumimoji="0" kern="1200">
                          <a:solidFill>
                            <a:schemeClr val="dk1"/>
                          </a:solidFill>
                          <a:latin typeface="Candara"/>
                          <a:ea typeface=""/>
                          <a:cs typeface=""/>
                        </a:defRPr>
                      </a:lvl6pPr>
                      <a:lvl7pPr marL="2743200" algn="l" rtl="0" eaLnBrk="1" latinLnBrk="0" hangingPunct="1">
                        <a:defRPr kumimoji="0" kern="1200">
                          <a:solidFill>
                            <a:schemeClr val="dk1"/>
                          </a:solidFill>
                          <a:latin typeface="Candara"/>
                          <a:ea typeface=""/>
                          <a:cs typeface=""/>
                        </a:defRPr>
                      </a:lvl7pPr>
                      <a:lvl8pPr marL="3200400" algn="l" rtl="0" eaLnBrk="1" latinLnBrk="0" hangingPunct="1">
                        <a:defRPr kumimoji="0" kern="1200">
                          <a:solidFill>
                            <a:schemeClr val="dk1"/>
                          </a:solidFill>
                          <a:latin typeface="Candara"/>
                          <a:ea typeface=""/>
                          <a:cs typeface=""/>
                        </a:defRPr>
                      </a:lvl8pPr>
                      <a:lvl9pPr marL="3657600" algn="l" rtl="0" eaLnBrk="1" latinLnBrk="0" hangingPunct="1">
                        <a:defRPr kumimoji="0" kern="1200">
                          <a:solidFill>
                            <a:schemeClr val="dk1"/>
                          </a:solidFill>
                          <a:latin typeface="Candara"/>
                          <a:ea typeface=""/>
                          <a:cs typeface=""/>
                        </a:defRPr>
                      </a:lvl9pPr>
                    </a:lstStyle>
                    <a:p>
                      <a:pPr algn="ctr" rtl="1"/>
                      <a:r>
                        <a:rPr lang="fa-IR" sz="1400" b="1" dirty="0" smtClean="0">
                          <a:effectLst/>
                          <a:cs typeface="B Zar" panose="00000400000000000000" pitchFamily="2" charset="-78"/>
                        </a:rPr>
                        <a:t>طراحي و</a:t>
                      </a:r>
                    </a:p>
                    <a:p>
                      <a:pPr algn="ctr" rtl="1"/>
                      <a:r>
                        <a:rPr lang="fa-IR" sz="1400" b="1" dirty="0" smtClean="0">
                          <a:effectLst/>
                          <a:cs typeface="B Zar" panose="00000400000000000000" pitchFamily="2" charset="-78"/>
                        </a:rPr>
                        <a:t>تهيه محيط</a:t>
                      </a:r>
                    </a:p>
                    <a:p>
                      <a:pPr algn="ctr" rtl="1"/>
                      <a:r>
                        <a:rPr lang="fa-IR" sz="1400" b="1" dirty="0" smtClean="0">
                          <a:effectLst/>
                          <a:cs typeface="B Zar" panose="00000400000000000000" pitchFamily="2" charset="-78"/>
                        </a:rPr>
                        <a:t>يادگيري</a:t>
                      </a:r>
                      <a:endParaRPr lang="fa-IR" sz="1400" b="1" dirty="0">
                        <a:effectLst/>
                        <a:cs typeface="B Zar" panose="00000400000000000000" pitchFamily="2" charset="-78"/>
                      </a:endParaRPr>
                    </a:p>
                  </a:txBody>
                  <a:tcPr marT="45724" marB="45724"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31B6FD"/>
                    </a:solidFill>
                  </a:tcPr>
                </a:tc>
                <a:tc>
                  <a:txBody>
                    <a:bodyPr/>
                    <a:lstStyle>
                      <a:lvl1pPr marL="0" algn="l" rtl="0" eaLnBrk="1" latinLnBrk="0" hangingPunct="1">
                        <a:defRPr kumimoji="0" kern="1200">
                          <a:solidFill>
                            <a:schemeClr val="dk1"/>
                          </a:solidFill>
                          <a:latin typeface="Candara"/>
                          <a:ea typeface=""/>
                          <a:cs typeface=""/>
                        </a:defRPr>
                      </a:lvl1pPr>
                      <a:lvl2pPr marL="457200" algn="l" rtl="0" eaLnBrk="1" latinLnBrk="0" hangingPunct="1">
                        <a:defRPr kumimoji="0" kern="1200">
                          <a:solidFill>
                            <a:schemeClr val="dk1"/>
                          </a:solidFill>
                          <a:latin typeface="Candara"/>
                          <a:ea typeface=""/>
                          <a:cs typeface=""/>
                        </a:defRPr>
                      </a:lvl2pPr>
                      <a:lvl3pPr marL="914400" algn="l" rtl="0" eaLnBrk="1" latinLnBrk="0" hangingPunct="1">
                        <a:defRPr kumimoji="0" kern="1200">
                          <a:solidFill>
                            <a:schemeClr val="dk1"/>
                          </a:solidFill>
                          <a:latin typeface="Candara"/>
                          <a:ea typeface=""/>
                          <a:cs typeface=""/>
                        </a:defRPr>
                      </a:lvl3pPr>
                      <a:lvl4pPr marL="1371600" algn="l" rtl="0" eaLnBrk="1" latinLnBrk="0" hangingPunct="1">
                        <a:defRPr kumimoji="0" kern="1200">
                          <a:solidFill>
                            <a:schemeClr val="dk1"/>
                          </a:solidFill>
                          <a:latin typeface="Candara"/>
                          <a:ea typeface=""/>
                          <a:cs typeface=""/>
                        </a:defRPr>
                      </a:lvl4pPr>
                      <a:lvl5pPr marL="1828800" algn="l" rtl="0" eaLnBrk="1" latinLnBrk="0" hangingPunct="1">
                        <a:defRPr kumimoji="0" kern="1200">
                          <a:solidFill>
                            <a:schemeClr val="dk1"/>
                          </a:solidFill>
                          <a:latin typeface="Candara"/>
                          <a:ea typeface=""/>
                          <a:cs typeface=""/>
                        </a:defRPr>
                      </a:lvl5pPr>
                      <a:lvl6pPr marL="2286000" algn="l" rtl="0" eaLnBrk="1" latinLnBrk="0" hangingPunct="1">
                        <a:defRPr kumimoji="0" kern="1200">
                          <a:solidFill>
                            <a:schemeClr val="dk1"/>
                          </a:solidFill>
                          <a:latin typeface="Candara"/>
                          <a:ea typeface=""/>
                          <a:cs typeface=""/>
                        </a:defRPr>
                      </a:lvl6pPr>
                      <a:lvl7pPr marL="2743200" algn="l" rtl="0" eaLnBrk="1" latinLnBrk="0" hangingPunct="1">
                        <a:defRPr kumimoji="0" kern="1200">
                          <a:solidFill>
                            <a:schemeClr val="dk1"/>
                          </a:solidFill>
                          <a:latin typeface="Candara"/>
                          <a:ea typeface=""/>
                          <a:cs typeface=""/>
                        </a:defRPr>
                      </a:lvl7pPr>
                      <a:lvl8pPr marL="3200400" algn="l" rtl="0" eaLnBrk="1" latinLnBrk="0" hangingPunct="1">
                        <a:defRPr kumimoji="0" kern="1200">
                          <a:solidFill>
                            <a:schemeClr val="dk1"/>
                          </a:solidFill>
                          <a:latin typeface="Candara"/>
                          <a:ea typeface=""/>
                          <a:cs typeface=""/>
                        </a:defRPr>
                      </a:lvl8pPr>
                      <a:lvl9pPr marL="3657600" algn="l" rtl="0" eaLnBrk="1" latinLnBrk="0" hangingPunct="1">
                        <a:defRPr kumimoji="0" kern="1200">
                          <a:solidFill>
                            <a:schemeClr val="dk1"/>
                          </a:solidFill>
                          <a:latin typeface="Candara"/>
                          <a:ea typeface=""/>
                          <a:cs typeface=""/>
                        </a:defRPr>
                      </a:lvl9pPr>
                    </a:lstStyle>
                    <a:p>
                      <a:pPr algn="ctr" rtl="1"/>
                      <a:r>
                        <a:rPr lang="fa-IR" sz="1600" b="1" dirty="0" smtClean="0">
                          <a:effectLst/>
                          <a:cs typeface="B Zar" panose="00000400000000000000" pitchFamily="2" charset="-78"/>
                        </a:rPr>
                        <a:t>استفاده از ابزارهاي مربوط</a:t>
                      </a:r>
                    </a:p>
                    <a:p>
                      <a:pPr algn="ctr" rtl="1"/>
                      <a:r>
                        <a:rPr lang="fa-IR" sz="1600" b="1" dirty="0" smtClean="0">
                          <a:effectLst/>
                          <a:cs typeface="B Zar" panose="00000400000000000000" pitchFamily="2" charset="-78"/>
                        </a:rPr>
                        <a:t>سازماندهي دوره (طراحي گرافيكي، استفاده از استوري برد، برنامه هاي</a:t>
                      </a:r>
                    </a:p>
                    <a:p>
                      <a:pPr algn="ctr" rtl="1"/>
                      <a:r>
                        <a:rPr lang="fa-IR" sz="1600" b="1" dirty="0" smtClean="0">
                          <a:effectLst/>
                          <a:cs typeface="B Zar" panose="00000400000000000000" pitchFamily="2" charset="-78"/>
                        </a:rPr>
                        <a:t>چندرسانه اي)</a:t>
                      </a:r>
                      <a:endParaRPr lang="fa-IR" sz="1600" b="1" dirty="0">
                        <a:effectLst/>
                        <a:cs typeface="B Zar" panose="00000400000000000000" pitchFamily="2" charset="-78"/>
                      </a:endParaRPr>
                    </a:p>
                  </a:txBody>
                  <a:tcPr marT="45724" marB="45724"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31B6FD"/>
                    </a:solidFill>
                  </a:tcPr>
                </a:tc>
                <a:tc>
                  <a:txBody>
                    <a:bodyPr/>
                    <a:lstStyle>
                      <a:lvl1pPr marL="0" algn="l" rtl="0" eaLnBrk="1" latinLnBrk="0" hangingPunct="1">
                        <a:defRPr kumimoji="0" kern="1200">
                          <a:solidFill>
                            <a:schemeClr val="dk1"/>
                          </a:solidFill>
                          <a:latin typeface="Candara"/>
                          <a:ea typeface=""/>
                          <a:cs typeface=""/>
                        </a:defRPr>
                      </a:lvl1pPr>
                      <a:lvl2pPr marL="457200" algn="l" rtl="0" eaLnBrk="1" latinLnBrk="0" hangingPunct="1">
                        <a:defRPr kumimoji="0" kern="1200">
                          <a:solidFill>
                            <a:schemeClr val="dk1"/>
                          </a:solidFill>
                          <a:latin typeface="Candara"/>
                          <a:ea typeface=""/>
                          <a:cs typeface=""/>
                        </a:defRPr>
                      </a:lvl2pPr>
                      <a:lvl3pPr marL="914400" algn="l" rtl="0" eaLnBrk="1" latinLnBrk="0" hangingPunct="1">
                        <a:defRPr kumimoji="0" kern="1200">
                          <a:solidFill>
                            <a:schemeClr val="dk1"/>
                          </a:solidFill>
                          <a:latin typeface="Candara"/>
                          <a:ea typeface=""/>
                          <a:cs typeface=""/>
                        </a:defRPr>
                      </a:lvl3pPr>
                      <a:lvl4pPr marL="1371600" algn="l" rtl="0" eaLnBrk="1" latinLnBrk="0" hangingPunct="1">
                        <a:defRPr kumimoji="0" kern="1200">
                          <a:solidFill>
                            <a:schemeClr val="dk1"/>
                          </a:solidFill>
                          <a:latin typeface="Candara"/>
                          <a:ea typeface=""/>
                          <a:cs typeface=""/>
                        </a:defRPr>
                      </a:lvl4pPr>
                      <a:lvl5pPr marL="1828800" algn="l" rtl="0" eaLnBrk="1" latinLnBrk="0" hangingPunct="1">
                        <a:defRPr kumimoji="0" kern="1200">
                          <a:solidFill>
                            <a:schemeClr val="dk1"/>
                          </a:solidFill>
                          <a:latin typeface="Candara"/>
                          <a:ea typeface=""/>
                          <a:cs typeface=""/>
                        </a:defRPr>
                      </a:lvl5pPr>
                      <a:lvl6pPr marL="2286000" algn="l" rtl="0" eaLnBrk="1" latinLnBrk="0" hangingPunct="1">
                        <a:defRPr kumimoji="0" kern="1200">
                          <a:solidFill>
                            <a:schemeClr val="dk1"/>
                          </a:solidFill>
                          <a:latin typeface="Candara"/>
                          <a:ea typeface=""/>
                          <a:cs typeface=""/>
                        </a:defRPr>
                      </a:lvl6pPr>
                      <a:lvl7pPr marL="2743200" algn="l" rtl="0" eaLnBrk="1" latinLnBrk="0" hangingPunct="1">
                        <a:defRPr kumimoji="0" kern="1200">
                          <a:solidFill>
                            <a:schemeClr val="dk1"/>
                          </a:solidFill>
                          <a:latin typeface="Candara"/>
                          <a:ea typeface=""/>
                          <a:cs typeface=""/>
                        </a:defRPr>
                      </a:lvl7pPr>
                      <a:lvl8pPr marL="3200400" algn="l" rtl="0" eaLnBrk="1" latinLnBrk="0" hangingPunct="1">
                        <a:defRPr kumimoji="0" kern="1200">
                          <a:solidFill>
                            <a:schemeClr val="dk1"/>
                          </a:solidFill>
                          <a:latin typeface="Candara"/>
                          <a:ea typeface=""/>
                          <a:cs typeface=""/>
                        </a:defRPr>
                      </a:lvl8pPr>
                      <a:lvl9pPr marL="3657600" algn="l" rtl="0" eaLnBrk="1" latinLnBrk="0" hangingPunct="1">
                        <a:defRPr kumimoji="0" kern="1200">
                          <a:solidFill>
                            <a:schemeClr val="dk1"/>
                          </a:solidFill>
                          <a:latin typeface="Candara"/>
                          <a:ea typeface=""/>
                          <a:cs typeface=""/>
                        </a:defRPr>
                      </a:lvl9pPr>
                    </a:lstStyle>
                    <a:p>
                      <a:pPr algn="just" rtl="1"/>
                      <a:r>
                        <a:rPr lang="fa-IR" sz="1400" b="1" dirty="0" smtClean="0">
                          <a:effectLst/>
                          <a:cs typeface="B Zar" panose="00000400000000000000" pitchFamily="2" charset="-78"/>
                        </a:rPr>
                        <a:t>آيا استوري برد تهيه شده، متناسب با اهداف يادگيري است؟</a:t>
                      </a:r>
                    </a:p>
                    <a:p>
                      <a:pPr algn="just" rtl="1"/>
                      <a:r>
                        <a:rPr lang="fa-IR" sz="1400" b="1" dirty="0" smtClean="0">
                          <a:effectLst/>
                          <a:cs typeface="B Zar" panose="00000400000000000000" pitchFamily="2" charset="-78"/>
                        </a:rPr>
                        <a:t>آيا محتوا متناسب با اهداف تهيه شده است؟ آيا تصاوير مناسبي انتخاب شده است؟ آيا برنامه ريزي تعامل ها به طور صحيح صورت گرفته است؟</a:t>
                      </a:r>
                      <a:endParaRPr lang="fa-IR" sz="1400" b="1" dirty="0">
                        <a:effectLst/>
                        <a:cs typeface="B Zar" panose="00000400000000000000" pitchFamily="2" charset="-78"/>
                      </a:endParaRPr>
                    </a:p>
                  </a:txBody>
                  <a:tcPr marT="45724" marB="45724">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31B6FD"/>
                    </a:solidFill>
                  </a:tcPr>
                </a:tc>
              </a:tr>
              <a:tr h="771335">
                <a:tc>
                  <a:txBody>
                    <a:bodyPr/>
                    <a:lstStyle>
                      <a:lvl1pPr marL="0" algn="l" rtl="0" eaLnBrk="1" latinLnBrk="0" hangingPunct="1">
                        <a:defRPr kumimoji="0" kern="1200">
                          <a:solidFill>
                            <a:schemeClr val="dk1"/>
                          </a:solidFill>
                          <a:latin typeface="Candara"/>
                          <a:ea typeface=""/>
                          <a:cs typeface=""/>
                        </a:defRPr>
                      </a:lvl1pPr>
                      <a:lvl2pPr marL="457200" algn="l" rtl="0" eaLnBrk="1" latinLnBrk="0" hangingPunct="1">
                        <a:defRPr kumimoji="0" kern="1200">
                          <a:solidFill>
                            <a:schemeClr val="dk1"/>
                          </a:solidFill>
                          <a:latin typeface="Candara"/>
                          <a:ea typeface=""/>
                          <a:cs typeface=""/>
                        </a:defRPr>
                      </a:lvl2pPr>
                      <a:lvl3pPr marL="914400" algn="l" rtl="0" eaLnBrk="1" latinLnBrk="0" hangingPunct="1">
                        <a:defRPr kumimoji="0" kern="1200">
                          <a:solidFill>
                            <a:schemeClr val="dk1"/>
                          </a:solidFill>
                          <a:latin typeface="Candara"/>
                          <a:ea typeface=""/>
                          <a:cs typeface=""/>
                        </a:defRPr>
                      </a:lvl3pPr>
                      <a:lvl4pPr marL="1371600" algn="l" rtl="0" eaLnBrk="1" latinLnBrk="0" hangingPunct="1">
                        <a:defRPr kumimoji="0" kern="1200">
                          <a:solidFill>
                            <a:schemeClr val="dk1"/>
                          </a:solidFill>
                          <a:latin typeface="Candara"/>
                          <a:ea typeface=""/>
                          <a:cs typeface=""/>
                        </a:defRPr>
                      </a:lvl4pPr>
                      <a:lvl5pPr marL="1828800" algn="l" rtl="0" eaLnBrk="1" latinLnBrk="0" hangingPunct="1">
                        <a:defRPr kumimoji="0" kern="1200">
                          <a:solidFill>
                            <a:schemeClr val="dk1"/>
                          </a:solidFill>
                          <a:latin typeface="Candara"/>
                          <a:ea typeface=""/>
                          <a:cs typeface=""/>
                        </a:defRPr>
                      </a:lvl5pPr>
                      <a:lvl6pPr marL="2286000" algn="l" rtl="0" eaLnBrk="1" latinLnBrk="0" hangingPunct="1">
                        <a:defRPr kumimoji="0" kern="1200">
                          <a:solidFill>
                            <a:schemeClr val="dk1"/>
                          </a:solidFill>
                          <a:latin typeface="Candara"/>
                          <a:ea typeface=""/>
                          <a:cs typeface=""/>
                        </a:defRPr>
                      </a:lvl6pPr>
                      <a:lvl7pPr marL="2743200" algn="l" rtl="0" eaLnBrk="1" latinLnBrk="0" hangingPunct="1">
                        <a:defRPr kumimoji="0" kern="1200">
                          <a:solidFill>
                            <a:schemeClr val="dk1"/>
                          </a:solidFill>
                          <a:latin typeface="Candara"/>
                          <a:ea typeface=""/>
                          <a:cs typeface=""/>
                        </a:defRPr>
                      </a:lvl7pPr>
                      <a:lvl8pPr marL="3200400" algn="l" rtl="0" eaLnBrk="1" latinLnBrk="0" hangingPunct="1">
                        <a:defRPr kumimoji="0" kern="1200">
                          <a:solidFill>
                            <a:schemeClr val="dk1"/>
                          </a:solidFill>
                          <a:latin typeface="Candara"/>
                          <a:ea typeface=""/>
                          <a:cs typeface=""/>
                        </a:defRPr>
                      </a:lvl8pPr>
                      <a:lvl9pPr marL="3657600" algn="l" rtl="0" eaLnBrk="1" latinLnBrk="0" hangingPunct="1">
                        <a:defRPr kumimoji="0" kern="1200">
                          <a:solidFill>
                            <a:schemeClr val="dk1"/>
                          </a:solidFill>
                          <a:latin typeface="Candara"/>
                          <a:ea typeface=""/>
                          <a:cs typeface=""/>
                        </a:defRPr>
                      </a:lvl9pPr>
                    </a:lstStyle>
                    <a:p>
                      <a:pPr algn="ctr" rtl="1"/>
                      <a:r>
                        <a:rPr lang="fa-IR" sz="1400" b="1" dirty="0" smtClean="0">
                          <a:effectLst/>
                          <a:cs typeface="B Zar" panose="00000400000000000000" pitchFamily="2" charset="-78"/>
                        </a:rPr>
                        <a:t>تهيه طرح</a:t>
                      </a:r>
                    </a:p>
                    <a:p>
                      <a:pPr algn="ctr" rtl="1"/>
                      <a:r>
                        <a:rPr lang="fa-IR" sz="1400" b="1" dirty="0" smtClean="0">
                          <a:effectLst/>
                          <a:cs typeface="B Zar" panose="00000400000000000000" pitchFamily="2" charset="-78"/>
                        </a:rPr>
                        <a:t>ارزيابي</a:t>
                      </a:r>
                      <a:endParaRPr lang="fa-IR" sz="1400" b="1" dirty="0">
                        <a:effectLst/>
                        <a:cs typeface="B Zar" panose="00000400000000000000" pitchFamily="2" charset="-78"/>
                      </a:endParaRPr>
                    </a:p>
                  </a:txBody>
                  <a:tcPr marT="45724" marB="45724"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31B6FD"/>
                    </a:solidFill>
                  </a:tcPr>
                </a:tc>
                <a:tc>
                  <a:txBody>
                    <a:bodyPr/>
                    <a:lstStyle>
                      <a:lvl1pPr marL="0" algn="l" rtl="0" eaLnBrk="1" latinLnBrk="0" hangingPunct="1">
                        <a:defRPr kumimoji="0" kern="1200">
                          <a:solidFill>
                            <a:schemeClr val="dk1"/>
                          </a:solidFill>
                          <a:latin typeface="Candara"/>
                          <a:ea typeface=""/>
                          <a:cs typeface=""/>
                        </a:defRPr>
                      </a:lvl1pPr>
                      <a:lvl2pPr marL="457200" algn="l" rtl="0" eaLnBrk="1" latinLnBrk="0" hangingPunct="1">
                        <a:defRPr kumimoji="0" kern="1200">
                          <a:solidFill>
                            <a:schemeClr val="dk1"/>
                          </a:solidFill>
                          <a:latin typeface="Candara"/>
                          <a:ea typeface=""/>
                          <a:cs typeface=""/>
                        </a:defRPr>
                      </a:lvl2pPr>
                      <a:lvl3pPr marL="914400" algn="l" rtl="0" eaLnBrk="1" latinLnBrk="0" hangingPunct="1">
                        <a:defRPr kumimoji="0" kern="1200">
                          <a:solidFill>
                            <a:schemeClr val="dk1"/>
                          </a:solidFill>
                          <a:latin typeface="Candara"/>
                          <a:ea typeface=""/>
                          <a:cs typeface=""/>
                        </a:defRPr>
                      </a:lvl3pPr>
                      <a:lvl4pPr marL="1371600" algn="l" rtl="0" eaLnBrk="1" latinLnBrk="0" hangingPunct="1">
                        <a:defRPr kumimoji="0" kern="1200">
                          <a:solidFill>
                            <a:schemeClr val="dk1"/>
                          </a:solidFill>
                          <a:latin typeface="Candara"/>
                          <a:ea typeface=""/>
                          <a:cs typeface=""/>
                        </a:defRPr>
                      </a:lvl4pPr>
                      <a:lvl5pPr marL="1828800" algn="l" rtl="0" eaLnBrk="1" latinLnBrk="0" hangingPunct="1">
                        <a:defRPr kumimoji="0" kern="1200">
                          <a:solidFill>
                            <a:schemeClr val="dk1"/>
                          </a:solidFill>
                          <a:latin typeface="Candara"/>
                          <a:ea typeface=""/>
                          <a:cs typeface=""/>
                        </a:defRPr>
                      </a:lvl5pPr>
                      <a:lvl6pPr marL="2286000" algn="l" rtl="0" eaLnBrk="1" latinLnBrk="0" hangingPunct="1">
                        <a:defRPr kumimoji="0" kern="1200">
                          <a:solidFill>
                            <a:schemeClr val="dk1"/>
                          </a:solidFill>
                          <a:latin typeface="Candara"/>
                          <a:ea typeface=""/>
                          <a:cs typeface=""/>
                        </a:defRPr>
                      </a:lvl6pPr>
                      <a:lvl7pPr marL="2743200" algn="l" rtl="0" eaLnBrk="1" latinLnBrk="0" hangingPunct="1">
                        <a:defRPr kumimoji="0" kern="1200">
                          <a:solidFill>
                            <a:schemeClr val="dk1"/>
                          </a:solidFill>
                          <a:latin typeface="Candara"/>
                          <a:ea typeface=""/>
                          <a:cs typeface=""/>
                        </a:defRPr>
                      </a:lvl7pPr>
                      <a:lvl8pPr marL="3200400" algn="l" rtl="0" eaLnBrk="1" latinLnBrk="0" hangingPunct="1">
                        <a:defRPr kumimoji="0" kern="1200">
                          <a:solidFill>
                            <a:schemeClr val="dk1"/>
                          </a:solidFill>
                          <a:latin typeface="Candara"/>
                          <a:ea typeface=""/>
                          <a:cs typeface=""/>
                        </a:defRPr>
                      </a:lvl8pPr>
                      <a:lvl9pPr marL="3657600" algn="l" rtl="0" eaLnBrk="1" latinLnBrk="0" hangingPunct="1">
                        <a:defRPr kumimoji="0" kern="1200">
                          <a:solidFill>
                            <a:schemeClr val="dk1"/>
                          </a:solidFill>
                          <a:latin typeface="Candara"/>
                          <a:ea typeface=""/>
                          <a:cs typeface=""/>
                        </a:defRPr>
                      </a:lvl9pPr>
                    </a:lstStyle>
                    <a:p>
                      <a:pPr algn="ctr" rtl="1"/>
                      <a:r>
                        <a:rPr lang="fa-IR" sz="1600" b="1" dirty="0" smtClean="0">
                          <a:effectLst/>
                          <a:cs typeface="B Zar" panose="00000400000000000000" pitchFamily="2" charset="-78"/>
                        </a:rPr>
                        <a:t>تهيه ارزيابي تكويني و پاياني</a:t>
                      </a:r>
                    </a:p>
                    <a:p>
                      <a:pPr algn="ctr" rtl="1"/>
                      <a:r>
                        <a:rPr lang="fa-IR" sz="1600" b="1" dirty="0" smtClean="0">
                          <a:effectLst/>
                          <a:cs typeface="B Zar" panose="00000400000000000000" pitchFamily="2" charset="-78"/>
                        </a:rPr>
                        <a:t>متناسب با اهداف</a:t>
                      </a:r>
                      <a:endParaRPr lang="fa-IR" sz="1600" b="1" dirty="0">
                        <a:effectLst/>
                        <a:cs typeface="B Zar" panose="00000400000000000000" pitchFamily="2" charset="-78"/>
                      </a:endParaRPr>
                    </a:p>
                  </a:txBody>
                  <a:tcPr marT="45724" marB="45724"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31B6FD"/>
                    </a:solidFill>
                  </a:tcPr>
                </a:tc>
                <a:tc>
                  <a:txBody>
                    <a:bodyPr/>
                    <a:lstStyle>
                      <a:lvl1pPr marL="0" algn="l" rtl="0" eaLnBrk="1" latinLnBrk="0" hangingPunct="1">
                        <a:defRPr kumimoji="0" kern="1200">
                          <a:solidFill>
                            <a:schemeClr val="dk1"/>
                          </a:solidFill>
                          <a:latin typeface="Candara"/>
                          <a:ea typeface=""/>
                          <a:cs typeface=""/>
                        </a:defRPr>
                      </a:lvl1pPr>
                      <a:lvl2pPr marL="457200" algn="l" rtl="0" eaLnBrk="1" latinLnBrk="0" hangingPunct="1">
                        <a:defRPr kumimoji="0" kern="1200">
                          <a:solidFill>
                            <a:schemeClr val="dk1"/>
                          </a:solidFill>
                          <a:latin typeface="Candara"/>
                          <a:ea typeface=""/>
                          <a:cs typeface=""/>
                        </a:defRPr>
                      </a:lvl2pPr>
                      <a:lvl3pPr marL="914400" algn="l" rtl="0" eaLnBrk="1" latinLnBrk="0" hangingPunct="1">
                        <a:defRPr kumimoji="0" kern="1200">
                          <a:solidFill>
                            <a:schemeClr val="dk1"/>
                          </a:solidFill>
                          <a:latin typeface="Candara"/>
                          <a:ea typeface=""/>
                          <a:cs typeface=""/>
                        </a:defRPr>
                      </a:lvl3pPr>
                      <a:lvl4pPr marL="1371600" algn="l" rtl="0" eaLnBrk="1" latinLnBrk="0" hangingPunct="1">
                        <a:defRPr kumimoji="0" kern="1200">
                          <a:solidFill>
                            <a:schemeClr val="dk1"/>
                          </a:solidFill>
                          <a:latin typeface="Candara"/>
                          <a:ea typeface=""/>
                          <a:cs typeface=""/>
                        </a:defRPr>
                      </a:lvl4pPr>
                      <a:lvl5pPr marL="1828800" algn="l" rtl="0" eaLnBrk="1" latinLnBrk="0" hangingPunct="1">
                        <a:defRPr kumimoji="0" kern="1200">
                          <a:solidFill>
                            <a:schemeClr val="dk1"/>
                          </a:solidFill>
                          <a:latin typeface="Candara"/>
                          <a:ea typeface=""/>
                          <a:cs typeface=""/>
                        </a:defRPr>
                      </a:lvl5pPr>
                      <a:lvl6pPr marL="2286000" algn="l" rtl="0" eaLnBrk="1" latinLnBrk="0" hangingPunct="1">
                        <a:defRPr kumimoji="0" kern="1200">
                          <a:solidFill>
                            <a:schemeClr val="dk1"/>
                          </a:solidFill>
                          <a:latin typeface="Candara"/>
                          <a:ea typeface=""/>
                          <a:cs typeface=""/>
                        </a:defRPr>
                      </a:lvl6pPr>
                      <a:lvl7pPr marL="2743200" algn="l" rtl="0" eaLnBrk="1" latinLnBrk="0" hangingPunct="1">
                        <a:defRPr kumimoji="0" kern="1200">
                          <a:solidFill>
                            <a:schemeClr val="dk1"/>
                          </a:solidFill>
                          <a:latin typeface="Candara"/>
                          <a:ea typeface=""/>
                          <a:cs typeface=""/>
                        </a:defRPr>
                      </a:lvl7pPr>
                      <a:lvl8pPr marL="3200400" algn="l" rtl="0" eaLnBrk="1" latinLnBrk="0" hangingPunct="1">
                        <a:defRPr kumimoji="0" kern="1200">
                          <a:solidFill>
                            <a:schemeClr val="dk1"/>
                          </a:solidFill>
                          <a:latin typeface="Candara"/>
                          <a:ea typeface=""/>
                          <a:cs typeface=""/>
                        </a:defRPr>
                      </a:lvl8pPr>
                      <a:lvl9pPr marL="3657600" algn="l" rtl="0" eaLnBrk="1" latinLnBrk="0" hangingPunct="1">
                        <a:defRPr kumimoji="0" kern="1200">
                          <a:solidFill>
                            <a:schemeClr val="dk1"/>
                          </a:solidFill>
                          <a:latin typeface="Candara"/>
                          <a:ea typeface=""/>
                          <a:cs typeface=""/>
                        </a:defRPr>
                      </a:lvl9pPr>
                    </a:lstStyle>
                    <a:p>
                      <a:pPr algn="just" rtl="1"/>
                      <a:r>
                        <a:rPr lang="fa-IR" sz="1400" b="1" dirty="0" smtClean="0">
                          <a:effectLst/>
                          <a:cs typeface="B Zar" panose="00000400000000000000" pitchFamily="2" charset="-78"/>
                        </a:rPr>
                        <a:t>آيا ارزشيابي ها متناسب با اهداف انجام مي گيرد؟ آيا ارزشيابي هاي اين آموزش به طور صحيح صورت گرفته است؟</a:t>
                      </a:r>
                      <a:endParaRPr lang="fa-IR" sz="1400" b="1" dirty="0">
                        <a:effectLst/>
                        <a:cs typeface="B Zar" panose="00000400000000000000" pitchFamily="2" charset="-78"/>
                      </a:endParaRPr>
                    </a:p>
                  </a:txBody>
                  <a:tcPr marT="45724" marB="45724">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31B6FD"/>
                    </a:solidFill>
                  </a:tcPr>
                </a:tc>
              </a:tr>
              <a:tr h="867495">
                <a:tc>
                  <a:txBody>
                    <a:bodyPr/>
                    <a:lstStyle>
                      <a:lvl1pPr marL="0" algn="l" rtl="0" eaLnBrk="1" latinLnBrk="0" hangingPunct="1">
                        <a:defRPr kumimoji="0" kern="1200">
                          <a:solidFill>
                            <a:schemeClr val="dk1"/>
                          </a:solidFill>
                          <a:latin typeface="Candara"/>
                          <a:ea typeface=""/>
                          <a:cs typeface=""/>
                        </a:defRPr>
                      </a:lvl1pPr>
                      <a:lvl2pPr marL="457200" algn="l" rtl="0" eaLnBrk="1" latinLnBrk="0" hangingPunct="1">
                        <a:defRPr kumimoji="0" kern="1200">
                          <a:solidFill>
                            <a:schemeClr val="dk1"/>
                          </a:solidFill>
                          <a:latin typeface="Candara"/>
                          <a:ea typeface=""/>
                          <a:cs typeface=""/>
                        </a:defRPr>
                      </a:lvl2pPr>
                      <a:lvl3pPr marL="914400" algn="l" rtl="0" eaLnBrk="1" latinLnBrk="0" hangingPunct="1">
                        <a:defRPr kumimoji="0" kern="1200">
                          <a:solidFill>
                            <a:schemeClr val="dk1"/>
                          </a:solidFill>
                          <a:latin typeface="Candara"/>
                          <a:ea typeface=""/>
                          <a:cs typeface=""/>
                        </a:defRPr>
                      </a:lvl3pPr>
                      <a:lvl4pPr marL="1371600" algn="l" rtl="0" eaLnBrk="1" latinLnBrk="0" hangingPunct="1">
                        <a:defRPr kumimoji="0" kern="1200">
                          <a:solidFill>
                            <a:schemeClr val="dk1"/>
                          </a:solidFill>
                          <a:latin typeface="Candara"/>
                          <a:ea typeface=""/>
                          <a:cs typeface=""/>
                        </a:defRPr>
                      </a:lvl4pPr>
                      <a:lvl5pPr marL="1828800" algn="l" rtl="0" eaLnBrk="1" latinLnBrk="0" hangingPunct="1">
                        <a:defRPr kumimoji="0" kern="1200">
                          <a:solidFill>
                            <a:schemeClr val="dk1"/>
                          </a:solidFill>
                          <a:latin typeface="Candara"/>
                          <a:ea typeface=""/>
                          <a:cs typeface=""/>
                        </a:defRPr>
                      </a:lvl5pPr>
                      <a:lvl6pPr marL="2286000" algn="l" rtl="0" eaLnBrk="1" latinLnBrk="0" hangingPunct="1">
                        <a:defRPr kumimoji="0" kern="1200">
                          <a:solidFill>
                            <a:schemeClr val="dk1"/>
                          </a:solidFill>
                          <a:latin typeface="Candara"/>
                          <a:ea typeface=""/>
                          <a:cs typeface=""/>
                        </a:defRPr>
                      </a:lvl6pPr>
                      <a:lvl7pPr marL="2743200" algn="l" rtl="0" eaLnBrk="1" latinLnBrk="0" hangingPunct="1">
                        <a:defRPr kumimoji="0" kern="1200">
                          <a:solidFill>
                            <a:schemeClr val="dk1"/>
                          </a:solidFill>
                          <a:latin typeface="Candara"/>
                          <a:ea typeface=""/>
                          <a:cs typeface=""/>
                        </a:defRPr>
                      </a:lvl7pPr>
                      <a:lvl8pPr marL="3200400" algn="l" rtl="0" eaLnBrk="1" latinLnBrk="0" hangingPunct="1">
                        <a:defRPr kumimoji="0" kern="1200">
                          <a:solidFill>
                            <a:schemeClr val="dk1"/>
                          </a:solidFill>
                          <a:latin typeface="Candara"/>
                          <a:ea typeface=""/>
                          <a:cs typeface=""/>
                        </a:defRPr>
                      </a:lvl8pPr>
                      <a:lvl9pPr marL="3657600" algn="l" rtl="0" eaLnBrk="1" latinLnBrk="0" hangingPunct="1">
                        <a:defRPr kumimoji="0" kern="1200">
                          <a:solidFill>
                            <a:schemeClr val="dk1"/>
                          </a:solidFill>
                          <a:latin typeface="Candara"/>
                          <a:ea typeface=""/>
                          <a:cs typeface=""/>
                        </a:defRPr>
                      </a:lvl9pPr>
                    </a:lstStyle>
                    <a:p>
                      <a:pPr algn="ctr" rtl="1"/>
                      <a:r>
                        <a:rPr lang="fa-IR" sz="1800" b="1" dirty="0" smtClean="0">
                          <a:effectLst/>
                          <a:cs typeface="B Zar" panose="00000400000000000000" pitchFamily="2" charset="-78"/>
                        </a:rPr>
                        <a:t>اجرا</a:t>
                      </a:r>
                      <a:endParaRPr lang="fa-IR" sz="1400" b="1" dirty="0">
                        <a:effectLst/>
                        <a:cs typeface="B Zar" panose="00000400000000000000" pitchFamily="2" charset="-78"/>
                      </a:endParaRPr>
                    </a:p>
                  </a:txBody>
                  <a:tcPr marT="45724" marB="45724"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31B6FD"/>
                    </a:solidFill>
                  </a:tcPr>
                </a:tc>
                <a:tc>
                  <a:txBody>
                    <a:bodyPr/>
                    <a:lstStyle>
                      <a:lvl1pPr marL="0" algn="l" rtl="0" eaLnBrk="1" latinLnBrk="0" hangingPunct="1">
                        <a:defRPr kumimoji="0" kern="1200">
                          <a:solidFill>
                            <a:schemeClr val="dk1"/>
                          </a:solidFill>
                          <a:latin typeface="Candara"/>
                          <a:ea typeface=""/>
                          <a:cs typeface=""/>
                        </a:defRPr>
                      </a:lvl1pPr>
                      <a:lvl2pPr marL="457200" algn="l" rtl="0" eaLnBrk="1" latinLnBrk="0" hangingPunct="1">
                        <a:defRPr kumimoji="0" kern="1200">
                          <a:solidFill>
                            <a:schemeClr val="dk1"/>
                          </a:solidFill>
                          <a:latin typeface="Candara"/>
                          <a:ea typeface=""/>
                          <a:cs typeface=""/>
                        </a:defRPr>
                      </a:lvl2pPr>
                      <a:lvl3pPr marL="914400" algn="l" rtl="0" eaLnBrk="1" latinLnBrk="0" hangingPunct="1">
                        <a:defRPr kumimoji="0" kern="1200">
                          <a:solidFill>
                            <a:schemeClr val="dk1"/>
                          </a:solidFill>
                          <a:latin typeface="Candara"/>
                          <a:ea typeface=""/>
                          <a:cs typeface=""/>
                        </a:defRPr>
                      </a:lvl3pPr>
                      <a:lvl4pPr marL="1371600" algn="l" rtl="0" eaLnBrk="1" latinLnBrk="0" hangingPunct="1">
                        <a:defRPr kumimoji="0" kern="1200">
                          <a:solidFill>
                            <a:schemeClr val="dk1"/>
                          </a:solidFill>
                          <a:latin typeface="Candara"/>
                          <a:ea typeface=""/>
                          <a:cs typeface=""/>
                        </a:defRPr>
                      </a:lvl4pPr>
                      <a:lvl5pPr marL="1828800" algn="l" rtl="0" eaLnBrk="1" latinLnBrk="0" hangingPunct="1">
                        <a:defRPr kumimoji="0" kern="1200">
                          <a:solidFill>
                            <a:schemeClr val="dk1"/>
                          </a:solidFill>
                          <a:latin typeface="Candara"/>
                          <a:ea typeface=""/>
                          <a:cs typeface=""/>
                        </a:defRPr>
                      </a:lvl5pPr>
                      <a:lvl6pPr marL="2286000" algn="l" rtl="0" eaLnBrk="1" latinLnBrk="0" hangingPunct="1">
                        <a:defRPr kumimoji="0" kern="1200">
                          <a:solidFill>
                            <a:schemeClr val="dk1"/>
                          </a:solidFill>
                          <a:latin typeface="Candara"/>
                          <a:ea typeface=""/>
                          <a:cs typeface=""/>
                        </a:defRPr>
                      </a:lvl6pPr>
                      <a:lvl7pPr marL="2743200" algn="l" rtl="0" eaLnBrk="1" latinLnBrk="0" hangingPunct="1">
                        <a:defRPr kumimoji="0" kern="1200">
                          <a:solidFill>
                            <a:schemeClr val="dk1"/>
                          </a:solidFill>
                          <a:latin typeface="Candara"/>
                          <a:ea typeface=""/>
                          <a:cs typeface=""/>
                        </a:defRPr>
                      </a:lvl7pPr>
                      <a:lvl8pPr marL="3200400" algn="l" rtl="0" eaLnBrk="1" latinLnBrk="0" hangingPunct="1">
                        <a:defRPr kumimoji="0" kern="1200">
                          <a:solidFill>
                            <a:schemeClr val="dk1"/>
                          </a:solidFill>
                          <a:latin typeface="Candara"/>
                          <a:ea typeface=""/>
                          <a:cs typeface=""/>
                        </a:defRPr>
                      </a:lvl8pPr>
                      <a:lvl9pPr marL="3657600" algn="l" rtl="0" eaLnBrk="1" latinLnBrk="0" hangingPunct="1">
                        <a:defRPr kumimoji="0" kern="1200">
                          <a:solidFill>
                            <a:schemeClr val="dk1"/>
                          </a:solidFill>
                          <a:latin typeface="Candara"/>
                          <a:ea typeface=""/>
                          <a:cs typeface=""/>
                        </a:defRPr>
                      </a:lvl9pPr>
                    </a:lstStyle>
                    <a:p>
                      <a:pPr algn="ctr" rtl="1"/>
                      <a:r>
                        <a:rPr lang="fa-IR" sz="1600" b="1" dirty="0" smtClean="0">
                          <a:effectLst/>
                          <a:cs typeface="B Zar" panose="00000400000000000000" pitchFamily="2" charset="-78"/>
                        </a:rPr>
                        <a:t>ارائه و اجراي طرح</a:t>
                      </a:r>
                      <a:endParaRPr lang="fa-IR" sz="1600" b="1" dirty="0">
                        <a:effectLst/>
                        <a:cs typeface="B Zar" panose="00000400000000000000" pitchFamily="2" charset="-78"/>
                      </a:endParaRPr>
                    </a:p>
                  </a:txBody>
                  <a:tcPr marT="45724" marB="45724"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31B6FD"/>
                    </a:solidFill>
                  </a:tcPr>
                </a:tc>
                <a:tc>
                  <a:txBody>
                    <a:bodyPr/>
                    <a:lstStyle>
                      <a:lvl1pPr marL="0" algn="l" rtl="0" eaLnBrk="1" latinLnBrk="0" hangingPunct="1">
                        <a:defRPr kumimoji="0" kern="1200">
                          <a:solidFill>
                            <a:schemeClr val="dk1"/>
                          </a:solidFill>
                          <a:latin typeface="Candara"/>
                          <a:ea typeface=""/>
                          <a:cs typeface=""/>
                        </a:defRPr>
                      </a:lvl1pPr>
                      <a:lvl2pPr marL="457200" algn="l" rtl="0" eaLnBrk="1" latinLnBrk="0" hangingPunct="1">
                        <a:defRPr kumimoji="0" kern="1200">
                          <a:solidFill>
                            <a:schemeClr val="dk1"/>
                          </a:solidFill>
                          <a:latin typeface="Candara"/>
                          <a:ea typeface=""/>
                          <a:cs typeface=""/>
                        </a:defRPr>
                      </a:lvl2pPr>
                      <a:lvl3pPr marL="914400" algn="l" rtl="0" eaLnBrk="1" latinLnBrk="0" hangingPunct="1">
                        <a:defRPr kumimoji="0" kern="1200">
                          <a:solidFill>
                            <a:schemeClr val="dk1"/>
                          </a:solidFill>
                          <a:latin typeface="Candara"/>
                          <a:ea typeface=""/>
                          <a:cs typeface=""/>
                        </a:defRPr>
                      </a:lvl3pPr>
                      <a:lvl4pPr marL="1371600" algn="l" rtl="0" eaLnBrk="1" latinLnBrk="0" hangingPunct="1">
                        <a:defRPr kumimoji="0" kern="1200">
                          <a:solidFill>
                            <a:schemeClr val="dk1"/>
                          </a:solidFill>
                          <a:latin typeface="Candara"/>
                          <a:ea typeface=""/>
                          <a:cs typeface=""/>
                        </a:defRPr>
                      </a:lvl4pPr>
                      <a:lvl5pPr marL="1828800" algn="l" rtl="0" eaLnBrk="1" latinLnBrk="0" hangingPunct="1">
                        <a:defRPr kumimoji="0" kern="1200">
                          <a:solidFill>
                            <a:schemeClr val="dk1"/>
                          </a:solidFill>
                          <a:latin typeface="Candara"/>
                          <a:ea typeface=""/>
                          <a:cs typeface=""/>
                        </a:defRPr>
                      </a:lvl5pPr>
                      <a:lvl6pPr marL="2286000" algn="l" rtl="0" eaLnBrk="1" latinLnBrk="0" hangingPunct="1">
                        <a:defRPr kumimoji="0" kern="1200">
                          <a:solidFill>
                            <a:schemeClr val="dk1"/>
                          </a:solidFill>
                          <a:latin typeface="Candara"/>
                          <a:ea typeface=""/>
                          <a:cs typeface=""/>
                        </a:defRPr>
                      </a:lvl6pPr>
                      <a:lvl7pPr marL="2743200" algn="l" rtl="0" eaLnBrk="1" latinLnBrk="0" hangingPunct="1">
                        <a:defRPr kumimoji="0" kern="1200">
                          <a:solidFill>
                            <a:schemeClr val="dk1"/>
                          </a:solidFill>
                          <a:latin typeface="Candara"/>
                          <a:ea typeface=""/>
                          <a:cs typeface=""/>
                        </a:defRPr>
                      </a:lvl7pPr>
                      <a:lvl8pPr marL="3200400" algn="l" rtl="0" eaLnBrk="1" latinLnBrk="0" hangingPunct="1">
                        <a:defRPr kumimoji="0" kern="1200">
                          <a:solidFill>
                            <a:schemeClr val="dk1"/>
                          </a:solidFill>
                          <a:latin typeface="Candara"/>
                          <a:ea typeface=""/>
                          <a:cs typeface=""/>
                        </a:defRPr>
                      </a:lvl8pPr>
                      <a:lvl9pPr marL="3657600" algn="l" rtl="0" eaLnBrk="1" latinLnBrk="0" hangingPunct="1">
                        <a:defRPr kumimoji="0" kern="1200">
                          <a:solidFill>
                            <a:schemeClr val="dk1"/>
                          </a:solidFill>
                          <a:latin typeface="Candara"/>
                          <a:ea typeface=""/>
                          <a:cs typeface=""/>
                        </a:defRPr>
                      </a:lvl9pPr>
                    </a:lstStyle>
                    <a:p>
                      <a:pPr algn="just" rtl="1"/>
                      <a:r>
                        <a:rPr lang="fa-IR" sz="1400" b="1" dirty="0" smtClean="0">
                          <a:effectLst/>
                          <a:cs typeface="B Zar" panose="00000400000000000000" pitchFamily="2" charset="-78"/>
                        </a:rPr>
                        <a:t>آيا طرح دائماً پيشرفت و عكس العمل يادگيرنده را بررسي مي كند؟ انعطاف لازم در برنامه وجود دارد؟</a:t>
                      </a:r>
                      <a:endParaRPr lang="fa-IR" sz="1400" b="1" dirty="0">
                        <a:effectLst/>
                        <a:cs typeface="B Zar" panose="00000400000000000000" pitchFamily="2" charset="-78"/>
                      </a:endParaRPr>
                    </a:p>
                  </a:txBody>
                  <a:tcPr marT="45724" marB="45724">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31B6FD"/>
                    </a:solidFill>
                  </a:tcPr>
                </a:tc>
              </a:tr>
            </a:tbl>
          </a:graphicData>
        </a:graphic>
      </p:graphicFrame>
    </p:spTree>
    <p:extLst>
      <p:ext uri="{BB962C8B-B14F-4D97-AF65-F5344CB8AC3E}">
        <p14:creationId xmlns:p14="http://schemas.microsoft.com/office/powerpoint/2010/main" val="1570144148"/>
      </p:ext>
    </p:extLst>
  </p:cSld>
  <p:clrMapOvr>
    <a:masterClrMapping/>
  </p:clrMapOvr>
  <mc:AlternateContent xmlns:mc="http://schemas.openxmlformats.org/markup-compatibility/2006" xmlns:p14="http://schemas.microsoft.com/office/powerpoint/2010/main">
    <mc:Choice Requires="p14">
      <p:transition spd="slow" p14:dur="1600">
        <p14:gallery dir="r"/>
      </p:transition>
    </mc:Choice>
    <mc:Fallback xmlns="">
      <p:transition spd="slow">
        <p:fad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itle 3"/>
          <p:cNvSpPr>
            <a:spLocks noGrp="1"/>
          </p:cNvSpPr>
          <p:nvPr>
            <p:ph type="subTitle" idx="1"/>
          </p:nvPr>
        </p:nvSpPr>
        <p:spPr>
          <a:xfrm>
            <a:off x="1432560" y="476672"/>
            <a:ext cx="7406640" cy="5904656"/>
          </a:xfrm>
        </p:spPr>
        <p:txBody>
          <a:bodyPr>
            <a:normAutofit fontScale="92500"/>
          </a:bodyPr>
          <a:lstStyle/>
          <a:p>
            <a:pPr algn="just" rtl="1">
              <a:lnSpc>
                <a:spcPct val="200000"/>
              </a:lnSpc>
            </a:pPr>
            <a:r>
              <a:rPr lang="fa-IR" sz="3600" b="1" dirty="0" smtClean="0">
                <a:solidFill>
                  <a:schemeClr val="tx1"/>
                </a:solidFill>
                <a:cs typeface="B Zar" panose="00000400000000000000" pitchFamily="2" charset="-78"/>
              </a:rPr>
              <a:t>دانشجویان عزیز توجه نمایند که در جلسه بعدی کلاس بصورت کارگاهی برگزار خواهد شد و گام به گام به توضیح مراحل پرداخته می شود و برای هر جلسه لازم است دانشجو کار عملی خود را ارائه نموده ، اصلاح </a:t>
            </a:r>
            <a:r>
              <a:rPr lang="fa-IR" sz="3600" b="1" smtClean="0">
                <a:solidFill>
                  <a:schemeClr val="tx1"/>
                </a:solidFill>
                <a:cs typeface="B Zar" panose="00000400000000000000" pitchFamily="2" charset="-78"/>
              </a:rPr>
              <a:t>و ارزیابی </a:t>
            </a:r>
            <a:r>
              <a:rPr lang="fa-IR" sz="3600" b="1" dirty="0" smtClean="0">
                <a:solidFill>
                  <a:schemeClr val="tx1"/>
                </a:solidFill>
                <a:cs typeface="B Zar" panose="00000400000000000000" pitchFamily="2" charset="-78"/>
              </a:rPr>
              <a:t>شود.  </a:t>
            </a:r>
            <a:endParaRPr lang="en-US" sz="3600" b="1" dirty="0">
              <a:solidFill>
                <a:schemeClr val="tx1"/>
              </a:solidFill>
              <a:cs typeface="B Zar" panose="00000400000000000000" pitchFamily="2" charset="-78"/>
            </a:endParaRP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476672"/>
            <a:ext cx="1006475" cy="1238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7005" y="5806502"/>
            <a:ext cx="652463" cy="10493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8" name="Rectangle 7"/>
          <p:cNvSpPr/>
          <p:nvPr/>
        </p:nvSpPr>
        <p:spPr>
          <a:xfrm>
            <a:off x="195459" y="3377808"/>
            <a:ext cx="923330" cy="2006318"/>
          </a:xfrm>
          <a:prstGeom prst="rect">
            <a:avLst/>
          </a:prstGeom>
          <a:noFill/>
        </p:spPr>
        <p:txBody>
          <a:bodyPr vert="vert270" wrap="none" lIns="91440" tIns="45720" rIns="91440" bIns="45720">
            <a:spAutoFit/>
          </a:bodyPr>
          <a:lstStyle/>
          <a:p>
            <a:pPr algn="ctr"/>
            <a:r>
              <a:rPr lang="fa-IR" sz="2000" b="1" dirty="0" smtClean="0">
                <a:ln w="12700">
                  <a:solidFill>
                    <a:srgbClr val="637052">
                      <a:lumMod val="75000"/>
                    </a:srgbClr>
                  </a:solidFill>
                  <a:prstDash val="solid"/>
                </a:ln>
                <a:solidFill>
                  <a:srgbClr val="FFFF00"/>
                </a:solidFill>
                <a:effectLst>
                  <a:outerShdw dist="38100" dir="2640000" algn="bl" rotWithShape="0">
                    <a:srgbClr val="637052">
                      <a:lumMod val="75000"/>
                    </a:srgbClr>
                  </a:outerShdw>
                </a:effectLst>
                <a:cs typeface="2  Mitra_4 (MRT)" panose="00000700000000000000" pitchFamily="2" charset="-78"/>
              </a:rPr>
              <a:t>کارگاه طراحی آموزشی</a:t>
            </a:r>
          </a:p>
          <a:p>
            <a:pPr algn="ctr"/>
            <a:r>
              <a:rPr lang="fa-IR" sz="2800" b="1" dirty="0" smtClean="0">
                <a:ln w="12700">
                  <a:solidFill>
                    <a:srgbClr val="637052">
                      <a:lumMod val="75000"/>
                    </a:srgbClr>
                  </a:solidFill>
                  <a:prstDash val="solid"/>
                </a:ln>
                <a:solidFill>
                  <a:srgbClr val="FF0000"/>
                </a:solidFill>
                <a:effectLst>
                  <a:outerShdw dist="38100" dir="2640000" algn="bl" rotWithShape="0">
                    <a:srgbClr val="637052">
                      <a:lumMod val="75000"/>
                    </a:srgbClr>
                  </a:outerShdw>
                </a:effectLst>
                <a:cs typeface="2  Mitra_4 (MRT)" panose="00000700000000000000" pitchFamily="2" charset="-78"/>
              </a:rPr>
              <a:t>الگوی </a:t>
            </a:r>
            <a:r>
              <a:rPr lang="en-US" sz="2800" b="1" dirty="0" smtClean="0">
                <a:ln w="12700">
                  <a:solidFill>
                    <a:srgbClr val="637052">
                      <a:lumMod val="75000"/>
                    </a:srgbClr>
                  </a:solidFill>
                  <a:prstDash val="solid"/>
                </a:ln>
                <a:solidFill>
                  <a:srgbClr val="FF0000"/>
                </a:solidFill>
                <a:effectLst>
                  <a:outerShdw dist="38100" dir="2640000" algn="bl" rotWithShape="0">
                    <a:srgbClr val="637052">
                      <a:lumMod val="75000"/>
                    </a:srgbClr>
                  </a:outerShdw>
                </a:effectLst>
                <a:cs typeface="2  Mitra_4 (MRT)" panose="00000700000000000000" pitchFamily="2" charset="-78"/>
              </a:rPr>
              <a:t>M.M.S</a:t>
            </a:r>
            <a:endParaRPr lang="en-US" sz="4000" b="1" dirty="0">
              <a:ln w="12700">
                <a:solidFill>
                  <a:srgbClr val="637052">
                    <a:lumMod val="75000"/>
                  </a:srgbClr>
                </a:solidFill>
                <a:prstDash val="solid"/>
              </a:ln>
              <a:solidFill>
                <a:srgbClr val="FF0000"/>
              </a:solidFill>
              <a:effectLst>
                <a:outerShdw dist="38100" dir="2640000" algn="bl" rotWithShape="0">
                  <a:srgbClr val="637052">
                    <a:lumMod val="75000"/>
                  </a:srgbClr>
                </a:outerShdw>
              </a:effectLst>
              <a:cs typeface="2  Mitra_4 (MRT)" panose="00000700000000000000" pitchFamily="2" charset="-78"/>
            </a:endParaRPr>
          </a:p>
        </p:txBody>
      </p:sp>
    </p:spTree>
    <p:extLst>
      <p:ext uri="{BB962C8B-B14F-4D97-AF65-F5344CB8AC3E}">
        <p14:creationId xmlns:p14="http://schemas.microsoft.com/office/powerpoint/2010/main" val="1570144148"/>
      </p:ext>
    </p:extLst>
  </p:cSld>
  <p:clrMapOvr>
    <a:masterClrMapping/>
  </p:clrMapOvr>
  <mc:AlternateContent xmlns:mc="http://schemas.openxmlformats.org/markup-compatibility/2006" xmlns:p14="http://schemas.microsoft.com/office/powerpoint/2010/main">
    <mc:Choice Requires="p14">
      <p:transition spd="slow" p14:dur="1600">
        <p14:gallery dir="r"/>
      </p:transition>
    </mc:Choice>
    <mc:Fallback xmlns="">
      <p:transition spd="slow">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itle 3"/>
          <p:cNvSpPr>
            <a:spLocks noGrp="1"/>
          </p:cNvSpPr>
          <p:nvPr>
            <p:ph type="subTitle" idx="1"/>
          </p:nvPr>
        </p:nvSpPr>
        <p:spPr>
          <a:xfrm>
            <a:off x="1432560" y="764704"/>
            <a:ext cx="7406640" cy="5616624"/>
          </a:xfrm>
        </p:spPr>
        <p:txBody>
          <a:bodyPr>
            <a:normAutofit/>
          </a:bodyPr>
          <a:lstStyle/>
          <a:p>
            <a:pPr marL="0" lvl="0" algn="ctr" rtl="1">
              <a:spcBef>
                <a:spcPts val="0"/>
              </a:spcBef>
              <a:buClr>
                <a:srgbClr val="3891A7"/>
              </a:buClr>
              <a:defRPr/>
            </a:pPr>
            <a:r>
              <a:rPr lang="fa-IR" sz="3200" b="1" dirty="0">
                <a:solidFill>
                  <a:srgbClr val="C00000"/>
                </a:solidFill>
                <a:effectLst>
                  <a:outerShdw blurRad="50000" dist="30000" dir="5400000" algn="tl" rotWithShape="0">
                    <a:srgbClr val="000000">
                      <a:alpha val="30000"/>
                    </a:srgbClr>
                  </a:outerShdw>
                </a:effectLst>
                <a:cs typeface="B Zar" panose="00000400000000000000" pitchFamily="2" charset="-78"/>
              </a:rPr>
              <a:t>تعریف طراحي </a:t>
            </a:r>
            <a:r>
              <a:rPr lang="fa-IR" sz="3200" b="1" dirty="0" smtClean="0">
                <a:solidFill>
                  <a:srgbClr val="C00000"/>
                </a:solidFill>
                <a:effectLst>
                  <a:outerShdw blurRad="50000" dist="30000" dir="5400000" algn="tl" rotWithShape="0">
                    <a:srgbClr val="000000">
                      <a:alpha val="30000"/>
                    </a:srgbClr>
                  </a:outerShdw>
                </a:effectLst>
                <a:cs typeface="B Zar" panose="00000400000000000000" pitchFamily="2" charset="-78"/>
              </a:rPr>
              <a:t>آموزشي</a:t>
            </a:r>
          </a:p>
          <a:p>
            <a:pPr marL="0" lvl="0" algn="ctr" rtl="1">
              <a:spcBef>
                <a:spcPts val="0"/>
              </a:spcBef>
              <a:buClr>
                <a:srgbClr val="3891A7"/>
              </a:buClr>
              <a:defRPr/>
            </a:pPr>
            <a:endParaRPr lang="fa-IR" sz="1400" dirty="0" smtClean="0">
              <a:solidFill>
                <a:schemeClr val="tx1"/>
              </a:solidFill>
              <a:effectLst>
                <a:outerShdw blurRad="38100" dist="38100" dir="2700000" algn="tl">
                  <a:srgbClr val="000000">
                    <a:alpha val="43137"/>
                  </a:srgbClr>
                </a:outerShdw>
              </a:effectLst>
              <a:cs typeface="B Zar" panose="00000400000000000000" pitchFamily="2" charset="-78"/>
            </a:endParaRPr>
          </a:p>
          <a:p>
            <a:pPr marL="0" lvl="0" algn="just" rtl="1">
              <a:spcBef>
                <a:spcPts val="0"/>
              </a:spcBef>
              <a:buClr>
                <a:srgbClr val="3891A7"/>
              </a:buClr>
              <a:defRPr/>
            </a:pPr>
            <a:r>
              <a:rPr lang="fa-IR" sz="2800" dirty="0" smtClean="0">
                <a:solidFill>
                  <a:schemeClr val="tx1"/>
                </a:solidFill>
                <a:cs typeface="B Zar" panose="00000400000000000000" pitchFamily="2" charset="-78"/>
              </a:rPr>
              <a:t>امروزه </a:t>
            </a:r>
            <a:r>
              <a:rPr lang="fa-IR" sz="2800" dirty="0">
                <a:solidFill>
                  <a:schemeClr val="tx1"/>
                </a:solidFill>
                <a:cs typeface="B Zar" panose="00000400000000000000" pitchFamily="2" charset="-78"/>
              </a:rPr>
              <a:t>طراحی آموزشی به عنوان یک </a:t>
            </a:r>
            <a:r>
              <a:rPr lang="fa-IR" sz="2800" dirty="0" smtClean="0">
                <a:solidFill>
                  <a:schemeClr val="tx1"/>
                </a:solidFill>
                <a:cs typeface="B Zar" panose="00000400000000000000" pitchFamily="2" charset="-78"/>
              </a:rPr>
              <a:t>رشته </a:t>
            </a:r>
            <a:r>
              <a:rPr lang="fa-IR" sz="2800" dirty="0">
                <a:solidFill>
                  <a:schemeClr val="tx1"/>
                </a:solidFill>
                <a:cs typeface="B Zar" panose="00000400000000000000" pitchFamily="2" charset="-78"/>
              </a:rPr>
              <a:t>مهم در تکنولوژی آموزشی مطرح است. تکنولوژی آموزشی با بکارگیری پایه های نظری روان شناسی یادگیری و روان شناسی تربیتی، از روش های موجود در حوزه طراحی آموزشی استفاده می کند. </a:t>
            </a:r>
          </a:p>
          <a:p>
            <a:pPr marL="0" lvl="0" algn="just" rtl="1">
              <a:spcBef>
                <a:spcPts val="0"/>
              </a:spcBef>
              <a:buClr>
                <a:srgbClr val="3891A7"/>
              </a:buClr>
              <a:defRPr/>
            </a:pPr>
            <a:r>
              <a:rPr lang="fa-IR" sz="2800" dirty="0">
                <a:solidFill>
                  <a:schemeClr val="tx1"/>
                </a:solidFill>
                <a:cs typeface="B Zar" panose="00000400000000000000" pitchFamily="2" charset="-78"/>
              </a:rPr>
              <a:t>نتیجه این تعامل ایجاد یک برنامه </a:t>
            </a:r>
            <a:r>
              <a:rPr lang="fa-IR" sz="2800" dirty="0" smtClean="0">
                <a:solidFill>
                  <a:schemeClr val="tx1"/>
                </a:solidFill>
                <a:cs typeface="B Zar" panose="00000400000000000000" pitchFamily="2" charset="-78"/>
              </a:rPr>
              <a:t> </a:t>
            </a:r>
            <a:r>
              <a:rPr lang="fa-IR" sz="2800" dirty="0">
                <a:solidFill>
                  <a:schemeClr val="tx1"/>
                </a:solidFill>
                <a:cs typeface="B Zar" panose="00000400000000000000" pitchFamily="2" charset="-78"/>
              </a:rPr>
              <a:t>طراحی  آموزشی است که می توان در آن نظریه های یادگیری و نظریه های آموزشی  را به کار بست و کارائی و    اثر بخشی هریک را آزمود. </a:t>
            </a:r>
          </a:p>
          <a:p>
            <a:pPr marL="0" lvl="0" algn="just" rtl="1">
              <a:spcBef>
                <a:spcPts val="0"/>
              </a:spcBef>
              <a:buClr>
                <a:srgbClr val="3891A7"/>
              </a:buClr>
              <a:defRPr/>
            </a:pPr>
            <a:r>
              <a:rPr lang="fa-IR" sz="2800" dirty="0" smtClean="0">
                <a:solidFill>
                  <a:srgbClr val="C00000"/>
                </a:solidFill>
                <a:cs typeface="B Zar" panose="00000400000000000000" pitchFamily="2" charset="-78"/>
              </a:rPr>
              <a:t>تعریف: طراحي </a:t>
            </a:r>
            <a:r>
              <a:rPr lang="fa-IR" sz="2800" dirty="0">
                <a:solidFill>
                  <a:srgbClr val="C00000"/>
                </a:solidFill>
                <a:cs typeface="B Zar" panose="00000400000000000000" pitchFamily="2" charset="-78"/>
              </a:rPr>
              <a:t>آموزشي </a:t>
            </a:r>
            <a:r>
              <a:rPr lang="fa-IR" sz="2800" dirty="0" smtClean="0">
                <a:solidFill>
                  <a:srgbClr val="C00000"/>
                </a:solidFill>
                <a:cs typeface="B Zar" panose="00000400000000000000" pitchFamily="2" charset="-78"/>
              </a:rPr>
              <a:t>را </a:t>
            </a:r>
            <a:r>
              <a:rPr lang="fa-IR" sz="2800" dirty="0">
                <a:solidFill>
                  <a:srgbClr val="C00000"/>
                </a:solidFill>
                <a:cs typeface="B Zar" panose="00000400000000000000" pitchFamily="2" charset="-78"/>
              </a:rPr>
              <a:t>مي توان تجويز يا پيش بيني روش هاي مطلوب آموزشي براي نيل به تغييرات مورد نياز در دانش ها، مهارت ها و عواطف دانش آموز دانست.</a:t>
            </a:r>
          </a:p>
          <a:p>
            <a:pPr marL="0" lvl="0" algn="just" rtl="1">
              <a:spcBef>
                <a:spcPts val="0"/>
              </a:spcBef>
              <a:buClr>
                <a:srgbClr val="3891A7"/>
              </a:buClr>
              <a:defRPr/>
            </a:pPr>
            <a:endParaRPr lang="fa-IR" sz="2400" dirty="0">
              <a:solidFill>
                <a:prstClr val="black"/>
              </a:solidFill>
              <a:effectLst>
                <a:outerShdw blurRad="38100" dist="38100" dir="2700000" algn="tl">
                  <a:srgbClr val="000000">
                    <a:alpha val="43137"/>
                  </a:srgbClr>
                </a:outerShdw>
              </a:effectLst>
              <a:cs typeface="B Zar" panose="00000400000000000000" pitchFamily="2" charset="-78"/>
            </a:endParaRPr>
          </a:p>
          <a:p>
            <a:pPr marL="0" lvl="0" algn="just" rtl="1">
              <a:spcBef>
                <a:spcPts val="0"/>
              </a:spcBef>
              <a:buClr>
                <a:srgbClr val="3891A7"/>
              </a:buClr>
              <a:defRPr/>
            </a:pPr>
            <a:endParaRPr lang="en-US" sz="2400" dirty="0">
              <a:solidFill>
                <a:prstClr val="black"/>
              </a:solidFill>
              <a:effectLst>
                <a:outerShdw blurRad="38100" dist="38100" dir="2700000" algn="tl">
                  <a:srgbClr val="000000">
                    <a:alpha val="43137"/>
                  </a:srgbClr>
                </a:outerShdw>
              </a:effectLst>
              <a:cs typeface="B Zar" panose="00000400000000000000" pitchFamily="2" charset="-78"/>
            </a:endParaRPr>
          </a:p>
          <a:p>
            <a:pPr algn="r" rtl="1"/>
            <a:endParaRPr lang="en-US" sz="2000"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476672"/>
            <a:ext cx="1006475" cy="1238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7005" y="5806502"/>
            <a:ext cx="652463" cy="10493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8" name="Rectangle 7"/>
          <p:cNvSpPr/>
          <p:nvPr/>
        </p:nvSpPr>
        <p:spPr>
          <a:xfrm>
            <a:off x="195459" y="3308879"/>
            <a:ext cx="923330" cy="2144177"/>
          </a:xfrm>
          <a:prstGeom prst="rect">
            <a:avLst/>
          </a:prstGeom>
          <a:noFill/>
        </p:spPr>
        <p:txBody>
          <a:bodyPr vert="vert270" wrap="none" lIns="91440" tIns="45720" rIns="91440" bIns="45720">
            <a:spAutoFit/>
          </a:bodyPr>
          <a:lstStyle/>
          <a:p>
            <a:pPr algn="ctr"/>
            <a:r>
              <a:rPr lang="fa-IR" sz="2000" b="1" dirty="0" smtClean="0">
                <a:ln w="12700">
                  <a:solidFill>
                    <a:srgbClr val="637052">
                      <a:lumMod val="75000"/>
                    </a:srgbClr>
                  </a:solidFill>
                  <a:prstDash val="solid"/>
                </a:ln>
                <a:solidFill>
                  <a:srgbClr val="FFFF00"/>
                </a:solidFill>
                <a:effectLst>
                  <a:outerShdw dist="38100" dir="2640000" algn="bl" rotWithShape="0">
                    <a:srgbClr val="637052">
                      <a:lumMod val="75000"/>
                    </a:srgbClr>
                  </a:outerShdw>
                </a:effectLst>
                <a:cs typeface="2  Mitra_4 (MRT)" panose="00000700000000000000" pitchFamily="2" charset="-78"/>
              </a:rPr>
              <a:t>کارگاه طراحی آموزشی</a:t>
            </a:r>
          </a:p>
          <a:p>
            <a:pPr algn="ctr"/>
            <a:r>
              <a:rPr lang="fa-IR" sz="2800" b="1" dirty="0" smtClean="0">
                <a:ln w="12700">
                  <a:solidFill>
                    <a:srgbClr val="637052">
                      <a:lumMod val="75000"/>
                    </a:srgbClr>
                  </a:solidFill>
                  <a:prstDash val="solid"/>
                </a:ln>
                <a:solidFill>
                  <a:srgbClr val="FF0000"/>
                </a:solidFill>
                <a:effectLst>
                  <a:outerShdw dist="38100" dir="2640000" algn="bl" rotWithShape="0">
                    <a:srgbClr val="637052">
                      <a:lumMod val="75000"/>
                    </a:srgbClr>
                  </a:outerShdw>
                </a:effectLst>
                <a:cs typeface="2  Mitra_4 (MRT)" panose="00000700000000000000" pitchFamily="2" charset="-78"/>
              </a:rPr>
              <a:t>تعاریف و مقدمات</a:t>
            </a:r>
            <a:endParaRPr lang="en-US" sz="4000" b="1" dirty="0">
              <a:ln w="12700">
                <a:solidFill>
                  <a:srgbClr val="637052">
                    <a:lumMod val="75000"/>
                  </a:srgbClr>
                </a:solidFill>
                <a:prstDash val="solid"/>
              </a:ln>
              <a:solidFill>
                <a:srgbClr val="FF0000"/>
              </a:solidFill>
              <a:effectLst>
                <a:outerShdw dist="38100" dir="2640000" algn="bl" rotWithShape="0">
                  <a:srgbClr val="637052">
                    <a:lumMod val="75000"/>
                  </a:srgbClr>
                </a:outerShdw>
              </a:effectLst>
              <a:cs typeface="2  Mitra_4 (MRT)" panose="00000700000000000000" pitchFamily="2" charset="-78"/>
            </a:endParaRPr>
          </a:p>
        </p:txBody>
      </p:sp>
    </p:spTree>
    <p:extLst>
      <p:ext uri="{BB962C8B-B14F-4D97-AF65-F5344CB8AC3E}">
        <p14:creationId xmlns:p14="http://schemas.microsoft.com/office/powerpoint/2010/main" val="2138104405"/>
      </p:ext>
    </p:extLst>
  </p:cSld>
  <p:clrMapOvr>
    <a:masterClrMapping/>
  </p:clrMapOvr>
  <mc:AlternateContent xmlns:mc="http://schemas.openxmlformats.org/markup-compatibility/2006" xmlns:p14="http://schemas.microsoft.com/office/powerpoint/2010/main">
    <mc:Choice Requires="p14">
      <p:transition spd="slow" p14:dur="1600">
        <p14:gallery dir="r"/>
      </p:transition>
    </mc:Choice>
    <mc:Fallback xmlns="">
      <p:transition spd="slow">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itle 3"/>
          <p:cNvSpPr>
            <a:spLocks noGrp="1"/>
          </p:cNvSpPr>
          <p:nvPr>
            <p:ph type="subTitle" idx="1"/>
          </p:nvPr>
        </p:nvSpPr>
        <p:spPr>
          <a:xfrm>
            <a:off x="1118789" y="260648"/>
            <a:ext cx="7720411" cy="6768752"/>
          </a:xfrm>
        </p:spPr>
        <p:txBody>
          <a:bodyPr>
            <a:normAutofit fontScale="70000" lnSpcReduction="20000"/>
          </a:bodyPr>
          <a:lstStyle/>
          <a:p>
            <a:pPr marL="0" lvl="0" algn="just" rtl="1">
              <a:lnSpc>
                <a:spcPct val="120000"/>
              </a:lnSpc>
              <a:spcBef>
                <a:spcPts val="0"/>
              </a:spcBef>
              <a:buClr>
                <a:srgbClr val="3891A7"/>
              </a:buClr>
              <a:defRPr/>
            </a:pPr>
            <a:r>
              <a:rPr lang="fa-IR" sz="2800" b="1" dirty="0">
                <a:solidFill>
                  <a:srgbClr val="C00000"/>
                </a:solidFill>
                <a:effectLst>
                  <a:outerShdw blurRad="50000" dist="30000" dir="5400000" algn="tl" rotWithShape="0">
                    <a:srgbClr val="000000">
                      <a:alpha val="30000"/>
                    </a:srgbClr>
                  </a:outerShdw>
                </a:effectLst>
                <a:cs typeface="B Zar" panose="00000400000000000000" pitchFamily="2" charset="-78"/>
              </a:rPr>
              <a:t>نظریه </a:t>
            </a:r>
            <a:r>
              <a:rPr lang="fa-IR" sz="2800" b="1" dirty="0" smtClean="0">
                <a:solidFill>
                  <a:srgbClr val="C00000"/>
                </a:solidFill>
                <a:effectLst>
                  <a:outerShdw blurRad="50000" dist="30000" dir="5400000" algn="tl" rotWithShape="0">
                    <a:srgbClr val="000000">
                      <a:alpha val="30000"/>
                    </a:srgbClr>
                  </a:outerShdw>
                </a:effectLst>
                <a:cs typeface="B Zar" panose="00000400000000000000" pitchFamily="2" charset="-78"/>
              </a:rPr>
              <a:t>یادگیری</a:t>
            </a:r>
            <a:r>
              <a:rPr lang="fa-IR" sz="2000" b="1" dirty="0" smtClean="0">
                <a:solidFill>
                  <a:srgbClr val="C00000"/>
                </a:solidFill>
                <a:effectLst>
                  <a:outerShdw blurRad="50000" dist="30000" dir="5400000" algn="tl" rotWithShape="0">
                    <a:srgbClr val="000000">
                      <a:alpha val="30000"/>
                    </a:srgbClr>
                  </a:outerShdw>
                </a:effectLst>
                <a:cs typeface="B Zar" panose="00000400000000000000" pitchFamily="2" charset="-78"/>
              </a:rPr>
              <a:t>:  </a:t>
            </a:r>
            <a:r>
              <a:rPr lang="fa-IR" sz="3400" dirty="0" smtClean="0">
                <a:solidFill>
                  <a:schemeClr val="tx1"/>
                </a:solidFill>
                <a:cs typeface="B Zar" panose="00000400000000000000" pitchFamily="2" charset="-78"/>
              </a:rPr>
              <a:t>نظریه </a:t>
            </a:r>
            <a:r>
              <a:rPr lang="fa-IR" sz="3400" dirty="0">
                <a:solidFill>
                  <a:schemeClr val="tx1"/>
                </a:solidFill>
                <a:cs typeface="B Zar" panose="00000400000000000000" pitchFamily="2" charset="-78"/>
              </a:rPr>
              <a:t>یادگیری </a:t>
            </a:r>
            <a:r>
              <a:rPr lang="fa-IR" sz="3400" dirty="0" smtClean="0">
                <a:solidFill>
                  <a:schemeClr val="tx1"/>
                </a:solidFill>
                <a:cs typeface="B Zar" panose="00000400000000000000" pitchFamily="2" charset="-78"/>
              </a:rPr>
              <a:t>توصیفی </a:t>
            </a:r>
            <a:r>
              <a:rPr lang="fa-IR" sz="3400" dirty="0">
                <a:solidFill>
                  <a:schemeClr val="tx1"/>
                </a:solidFill>
                <a:cs typeface="B Zar" panose="00000400000000000000" pitchFamily="2" charset="-78"/>
              </a:rPr>
              <a:t>و به منظور دستیابی به نوع خاصی از </a:t>
            </a:r>
            <a:r>
              <a:rPr lang="fa-IR" sz="3400" dirty="0" smtClean="0">
                <a:solidFill>
                  <a:schemeClr val="tx1"/>
                </a:solidFill>
                <a:cs typeface="B Zar" panose="00000400000000000000" pitchFamily="2" charset="-78"/>
              </a:rPr>
              <a:t>نتایج است. نظریه </a:t>
            </a:r>
            <a:r>
              <a:rPr lang="fa-IR" sz="3400" dirty="0">
                <a:solidFill>
                  <a:schemeClr val="tx1"/>
                </a:solidFill>
                <a:cs typeface="B Zar" panose="00000400000000000000" pitchFamily="2" charset="-78"/>
              </a:rPr>
              <a:t>یادگیری بیان </a:t>
            </a:r>
            <a:r>
              <a:rPr lang="fa-IR" sz="3400" dirty="0" smtClean="0">
                <a:solidFill>
                  <a:schemeClr val="tx1"/>
                </a:solidFill>
                <a:cs typeface="B Zar" panose="00000400000000000000" pitchFamily="2" charset="-78"/>
              </a:rPr>
              <a:t>کننده نحوه </a:t>
            </a:r>
            <a:r>
              <a:rPr lang="fa-IR" sz="3400" dirty="0">
                <a:solidFill>
                  <a:schemeClr val="tx1"/>
                </a:solidFill>
                <a:cs typeface="B Zar" panose="00000400000000000000" pitchFamily="2" charset="-78"/>
              </a:rPr>
              <a:t>ایجاد یادگیری است. به عبارت دیگر این که شما چگونه یاد می گیرید؟ مانند </a:t>
            </a:r>
            <a:r>
              <a:rPr lang="fa-IR" sz="3400" dirty="0" smtClean="0">
                <a:solidFill>
                  <a:schemeClr val="tx1"/>
                </a:solidFill>
                <a:cs typeface="B Zar" panose="00000400000000000000" pitchFamily="2" charset="-78"/>
              </a:rPr>
              <a:t>نظریه </a:t>
            </a:r>
            <a:r>
              <a:rPr lang="fa-IR" sz="3400" dirty="0">
                <a:solidFill>
                  <a:schemeClr val="tx1"/>
                </a:solidFill>
                <a:cs typeface="B Zar" panose="00000400000000000000" pitchFamily="2" charset="-78"/>
              </a:rPr>
              <a:t>یادگیری </a:t>
            </a:r>
            <a:r>
              <a:rPr lang="fa-IR" sz="3400" dirty="0" smtClean="0">
                <a:solidFill>
                  <a:schemeClr val="tx1"/>
                </a:solidFill>
                <a:cs typeface="B Zar" panose="00000400000000000000" pitchFamily="2" charset="-78"/>
              </a:rPr>
              <a:t>رفتارگرای </a:t>
            </a:r>
            <a:r>
              <a:rPr lang="fa-IR" sz="3400" dirty="0">
                <a:solidFill>
                  <a:schemeClr val="tx1"/>
                </a:solidFill>
                <a:cs typeface="B Zar" panose="00000400000000000000" pitchFamily="2" charset="-78"/>
              </a:rPr>
              <a:t>اسکینر، شناخت گرایانی چون ژان پیاژه و جروم برونر.</a:t>
            </a:r>
          </a:p>
          <a:p>
            <a:pPr marL="0" lvl="0" algn="just" rtl="1">
              <a:lnSpc>
                <a:spcPct val="120000"/>
              </a:lnSpc>
              <a:spcBef>
                <a:spcPts val="0"/>
              </a:spcBef>
              <a:buClr>
                <a:srgbClr val="3891A7"/>
              </a:buClr>
              <a:defRPr/>
            </a:pPr>
            <a:r>
              <a:rPr lang="fa-IR" sz="3400" dirty="0">
                <a:solidFill>
                  <a:schemeClr val="tx1"/>
                </a:solidFill>
                <a:cs typeface="B Zar" panose="00000400000000000000" pitchFamily="2" charset="-78"/>
              </a:rPr>
              <a:t>نظریه های یادگیری، فرایند یادگیری را تبیین می کنند. برای مثال طبق قانون اثر ثرندایک، پاسخ هایی که موقعیت های خوشایندی را در پی داشته باشند، تکرار  می شوند در غیر این صورت </a:t>
            </a:r>
            <a:r>
              <a:rPr lang="fa-IR" sz="3400" dirty="0" smtClean="0">
                <a:solidFill>
                  <a:schemeClr val="tx1"/>
                </a:solidFill>
                <a:cs typeface="B Zar" panose="00000400000000000000" pitchFamily="2" charset="-78"/>
              </a:rPr>
              <a:t>تکرار نخواهند شد. </a:t>
            </a:r>
            <a:r>
              <a:rPr lang="fa-IR" sz="3400" dirty="0">
                <a:solidFill>
                  <a:schemeClr val="tx1"/>
                </a:solidFill>
                <a:cs typeface="B Zar" panose="00000400000000000000" pitchFamily="2" charset="-78"/>
              </a:rPr>
              <a:t>با استفاده از این قانون می توانیم واکنش </a:t>
            </a:r>
            <a:r>
              <a:rPr lang="fa-IR" sz="3400" dirty="0" smtClean="0">
                <a:solidFill>
                  <a:schemeClr val="tx1"/>
                </a:solidFill>
                <a:cs typeface="B Zar" panose="00000400000000000000" pitchFamily="2" charset="-78"/>
              </a:rPr>
              <a:t>یک </a:t>
            </a:r>
            <a:r>
              <a:rPr lang="fa-IR" sz="3400" dirty="0">
                <a:solidFill>
                  <a:schemeClr val="tx1"/>
                </a:solidFill>
                <a:cs typeface="B Zar" panose="00000400000000000000" pitchFamily="2" charset="-78"/>
              </a:rPr>
              <a:t>دانشجو را در برابر تقویت کننده های مثبت و منفی تبیین کنیم</a:t>
            </a:r>
            <a:r>
              <a:rPr lang="fa-IR" sz="3400" dirty="0" smtClean="0">
                <a:solidFill>
                  <a:prstClr val="black"/>
                </a:solidFill>
                <a:cs typeface="B Zar" panose="00000400000000000000" pitchFamily="2" charset="-78"/>
              </a:rPr>
              <a:t>.</a:t>
            </a:r>
          </a:p>
          <a:p>
            <a:pPr marL="0" lvl="0" algn="just" rtl="1">
              <a:lnSpc>
                <a:spcPct val="120000"/>
              </a:lnSpc>
              <a:buClr>
                <a:srgbClr val="3891A7"/>
              </a:buClr>
              <a:defRPr/>
            </a:pPr>
            <a:r>
              <a:rPr lang="fa-IR" sz="2800" b="1" dirty="0" smtClean="0">
                <a:solidFill>
                  <a:srgbClr val="C00000"/>
                </a:solidFill>
                <a:effectLst>
                  <a:outerShdw blurRad="38100" dist="38100" dir="2700000" algn="tl">
                    <a:srgbClr val="000000">
                      <a:alpha val="43137"/>
                    </a:srgbClr>
                  </a:outerShdw>
                </a:effectLst>
                <a:cs typeface="B Zar" panose="00000400000000000000" pitchFamily="2" charset="-78"/>
              </a:rPr>
              <a:t>نظریه آموزشی: </a:t>
            </a:r>
            <a:r>
              <a:rPr lang="fa-IR" sz="3000" dirty="0">
                <a:solidFill>
                  <a:schemeClr val="tx1"/>
                </a:solidFill>
                <a:cs typeface="B Zar" panose="00000400000000000000" pitchFamily="2" charset="-78"/>
              </a:rPr>
              <a:t>نظریه های آموزشی تجویزی و مبتنی بر </a:t>
            </a:r>
            <a:r>
              <a:rPr lang="fa-IR" sz="3000" dirty="0" smtClean="0">
                <a:solidFill>
                  <a:schemeClr val="tx1"/>
                </a:solidFill>
                <a:cs typeface="B Zar" panose="00000400000000000000" pitchFamily="2" charset="-78"/>
              </a:rPr>
              <a:t>موقعیت هستند</a:t>
            </a:r>
            <a:r>
              <a:rPr lang="fa-IR" sz="3000" dirty="0">
                <a:solidFill>
                  <a:schemeClr val="tx1"/>
                </a:solidFill>
                <a:cs typeface="B Zar" panose="00000400000000000000" pitchFamily="2" charset="-78"/>
              </a:rPr>
              <a:t>. تاکید بر این است که هدف های یادگیری مواد آموزشی، </a:t>
            </a:r>
            <a:r>
              <a:rPr lang="fa-IR" sz="3000" dirty="0" smtClean="0">
                <a:solidFill>
                  <a:schemeClr val="tx1"/>
                </a:solidFill>
                <a:cs typeface="B Zar" panose="00000400000000000000" pitchFamily="2" charset="-78"/>
              </a:rPr>
              <a:t>می بایست طراحی </a:t>
            </a:r>
            <a:r>
              <a:rPr lang="fa-IR" sz="3000" dirty="0">
                <a:solidFill>
                  <a:schemeClr val="tx1"/>
                </a:solidFill>
                <a:cs typeface="B Zar" panose="00000400000000000000" pitchFamily="2" charset="-78"/>
              </a:rPr>
              <a:t>شوند. به عبارت دیگر این که، چگونه ایجاد یادگیری مطلوب را تضمین کنید؟ مد نظر نظریه </a:t>
            </a:r>
            <a:r>
              <a:rPr lang="fa-IR" sz="3000" dirty="0" smtClean="0">
                <a:solidFill>
                  <a:schemeClr val="tx1"/>
                </a:solidFill>
                <a:cs typeface="B Zar" panose="00000400000000000000" pitchFamily="2" charset="-78"/>
              </a:rPr>
              <a:t>آموزشی </a:t>
            </a:r>
            <a:r>
              <a:rPr lang="fa-IR" sz="3000" dirty="0">
                <a:solidFill>
                  <a:schemeClr val="tx1"/>
                </a:solidFill>
                <a:cs typeface="B Zar" panose="00000400000000000000" pitchFamily="2" charset="-78"/>
              </a:rPr>
              <a:t>است.</a:t>
            </a:r>
          </a:p>
          <a:p>
            <a:pPr marL="0" lvl="0" algn="just" rtl="1">
              <a:lnSpc>
                <a:spcPct val="120000"/>
              </a:lnSpc>
              <a:buClr>
                <a:srgbClr val="3891A7"/>
              </a:buClr>
              <a:defRPr/>
            </a:pPr>
            <a:r>
              <a:rPr lang="fa-IR" sz="3000" dirty="0">
                <a:solidFill>
                  <a:schemeClr val="tx1"/>
                </a:solidFill>
                <a:cs typeface="B Zar" panose="00000400000000000000" pitchFamily="2" charset="-78"/>
              </a:rPr>
              <a:t>در نظریه های آموزشی تاکید بر </a:t>
            </a:r>
            <a:r>
              <a:rPr lang="fa-IR" sz="3000" dirty="0" smtClean="0">
                <a:solidFill>
                  <a:schemeClr val="tx1"/>
                </a:solidFill>
                <a:cs typeface="B Zar" panose="00000400000000000000" pitchFamily="2" charset="-78"/>
              </a:rPr>
              <a:t>نحوه </a:t>
            </a:r>
            <a:r>
              <a:rPr lang="fa-IR" sz="3000" dirty="0">
                <a:solidFill>
                  <a:schemeClr val="tx1"/>
                </a:solidFill>
                <a:cs typeface="B Zar" panose="00000400000000000000" pitchFamily="2" charset="-78"/>
              </a:rPr>
              <a:t>طراحی صحیح آموزش است، نه بر تبیین یادگیری. </a:t>
            </a:r>
            <a:r>
              <a:rPr lang="fa-IR" sz="3000" dirty="0" smtClean="0">
                <a:solidFill>
                  <a:schemeClr val="tx1"/>
                </a:solidFill>
                <a:cs typeface="B Zar" panose="00000400000000000000" pitchFamily="2" charset="-78"/>
              </a:rPr>
              <a:t>نظریه </a:t>
            </a:r>
            <a:r>
              <a:rPr lang="fa-IR" sz="3000" dirty="0">
                <a:solidFill>
                  <a:schemeClr val="tx1"/>
                </a:solidFill>
                <a:cs typeface="B Zar" panose="00000400000000000000" pitchFamily="2" charset="-78"/>
              </a:rPr>
              <a:t>آموزشی با استفاده از قانون ثرندایک و دیگر نظریه ها به </a:t>
            </a:r>
            <a:r>
              <a:rPr lang="fa-IR" sz="3000" dirty="0" smtClean="0">
                <a:solidFill>
                  <a:schemeClr val="tx1"/>
                </a:solidFill>
                <a:cs typeface="B Zar" panose="00000400000000000000" pitchFamily="2" charset="-78"/>
              </a:rPr>
              <a:t>تهیه </a:t>
            </a:r>
            <a:r>
              <a:rPr lang="fa-IR" sz="3000" dirty="0">
                <a:solidFill>
                  <a:schemeClr val="tx1"/>
                </a:solidFill>
                <a:cs typeface="B Zar" panose="00000400000000000000" pitchFamily="2" charset="-78"/>
              </a:rPr>
              <a:t>مجموعه توصیه هایی برای طراحی یک مجموعه بهینه از آموزش می پردازند.</a:t>
            </a:r>
          </a:p>
          <a:p>
            <a:pPr marL="0" lvl="0" algn="just" rtl="1">
              <a:lnSpc>
                <a:spcPct val="120000"/>
              </a:lnSpc>
              <a:buClr>
                <a:srgbClr val="3891A7"/>
              </a:buClr>
              <a:defRPr/>
            </a:pPr>
            <a:r>
              <a:rPr lang="fa-IR" sz="3000" dirty="0">
                <a:solidFill>
                  <a:schemeClr val="tx1"/>
                </a:solidFill>
                <a:cs typeface="B Zar" panose="00000400000000000000" pitchFamily="2" charset="-78"/>
              </a:rPr>
              <a:t>به عبارت دیگر نظریه های آموزشی مبتنی بر نظریه های یادگیری هستند که یادگیری را تبیین می کنند. طراحی آموزشی ابزار تدریس و آموزش است و باعث می شود مواد آموزشی موثرتر و </a:t>
            </a:r>
            <a:r>
              <a:rPr lang="fa-IR" sz="3000" dirty="0" smtClean="0">
                <a:solidFill>
                  <a:schemeClr val="tx1"/>
                </a:solidFill>
                <a:cs typeface="B Zar" panose="00000400000000000000" pitchFamily="2" charset="-78"/>
              </a:rPr>
              <a:t>کارآمدتر </a:t>
            </a:r>
            <a:r>
              <a:rPr lang="fa-IR" sz="3000" dirty="0">
                <a:solidFill>
                  <a:schemeClr val="tx1"/>
                </a:solidFill>
                <a:cs typeface="B Zar" panose="00000400000000000000" pitchFamily="2" charset="-78"/>
              </a:rPr>
              <a:t>باشند این گفته که"پزشکان مهندس بهداشت، معماران مهندس فضا و طراحان آموزشی مهندسان عملکرد انسانی هستند" اهمیت طراحی آموزشی را </a:t>
            </a:r>
            <a:r>
              <a:rPr lang="fa-IR" sz="3000" dirty="0" smtClean="0">
                <a:solidFill>
                  <a:schemeClr val="tx1"/>
                </a:solidFill>
                <a:cs typeface="B Zar" panose="00000400000000000000" pitchFamily="2" charset="-78"/>
              </a:rPr>
              <a:t>روشن تر      </a:t>
            </a:r>
            <a:r>
              <a:rPr lang="fa-IR" sz="3000" dirty="0">
                <a:solidFill>
                  <a:schemeClr val="tx1"/>
                </a:solidFill>
                <a:cs typeface="B Zar" panose="00000400000000000000" pitchFamily="2" charset="-78"/>
              </a:rPr>
              <a:t>می سازد.</a:t>
            </a:r>
          </a:p>
          <a:p>
            <a:pPr marL="0" lvl="0" algn="just">
              <a:buClr>
                <a:srgbClr val="3891A7"/>
              </a:buClr>
              <a:defRPr/>
            </a:pPr>
            <a:endParaRPr lang="en-US" sz="3000" dirty="0">
              <a:solidFill>
                <a:prstClr val="black"/>
              </a:solidFill>
              <a:effectLst>
                <a:outerShdw blurRad="38100" dist="38100" dir="2700000" algn="tl">
                  <a:srgbClr val="000000">
                    <a:alpha val="43137"/>
                  </a:srgbClr>
                </a:outerShdw>
              </a:effectLst>
              <a:cs typeface="B Zar" panose="00000400000000000000" pitchFamily="2" charset="-78"/>
            </a:endParaRPr>
          </a:p>
          <a:p>
            <a:pPr marL="0" lvl="0" algn="just" rtl="1">
              <a:spcBef>
                <a:spcPts val="0"/>
              </a:spcBef>
              <a:buClr>
                <a:srgbClr val="3891A7"/>
              </a:buClr>
              <a:defRPr/>
            </a:pPr>
            <a:endParaRPr lang="fa-IR" sz="2800" b="1" dirty="0">
              <a:solidFill>
                <a:srgbClr val="C00000"/>
              </a:solidFill>
              <a:effectLst>
                <a:outerShdw blurRad="38100" dist="38100" dir="2700000" algn="tl">
                  <a:srgbClr val="000000">
                    <a:alpha val="43137"/>
                  </a:srgbClr>
                </a:outerShdw>
              </a:effectLst>
              <a:cs typeface="B Zar" panose="00000400000000000000" pitchFamily="2" charset="-78"/>
            </a:endParaRPr>
          </a:p>
          <a:p>
            <a:pPr marL="0" lvl="0" algn="just">
              <a:spcBef>
                <a:spcPts val="0"/>
              </a:spcBef>
              <a:buClr>
                <a:srgbClr val="3891A7"/>
              </a:buClr>
              <a:defRPr/>
            </a:pPr>
            <a:endParaRPr lang="en-US" sz="2800" dirty="0">
              <a:solidFill>
                <a:prstClr val="black"/>
              </a:solidFill>
              <a:cs typeface="B Zar" panose="00000400000000000000" pitchFamily="2" charset="-78"/>
            </a:endParaRPr>
          </a:p>
          <a:p>
            <a:pPr algn="r" rtl="1"/>
            <a:endParaRPr lang="en-US" sz="1600" dirty="0">
              <a:solidFill>
                <a:srgbClr val="C00000"/>
              </a:solidFill>
            </a:endParaRP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476672"/>
            <a:ext cx="1006475" cy="1238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7005" y="5806502"/>
            <a:ext cx="652463" cy="10493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8" name="Rectangle 7"/>
          <p:cNvSpPr/>
          <p:nvPr/>
        </p:nvSpPr>
        <p:spPr>
          <a:xfrm>
            <a:off x="195459" y="3308879"/>
            <a:ext cx="923330" cy="2144177"/>
          </a:xfrm>
          <a:prstGeom prst="rect">
            <a:avLst/>
          </a:prstGeom>
          <a:noFill/>
        </p:spPr>
        <p:txBody>
          <a:bodyPr vert="vert270" wrap="none" lIns="91440" tIns="45720" rIns="91440" bIns="45720">
            <a:spAutoFit/>
          </a:bodyPr>
          <a:lstStyle/>
          <a:p>
            <a:pPr algn="ctr"/>
            <a:r>
              <a:rPr lang="fa-IR" sz="2000" b="1" dirty="0" smtClean="0">
                <a:ln w="12700">
                  <a:solidFill>
                    <a:srgbClr val="637052">
                      <a:lumMod val="75000"/>
                    </a:srgbClr>
                  </a:solidFill>
                  <a:prstDash val="solid"/>
                </a:ln>
                <a:solidFill>
                  <a:srgbClr val="FFFF00"/>
                </a:solidFill>
                <a:effectLst>
                  <a:outerShdw dist="38100" dir="2640000" algn="bl" rotWithShape="0">
                    <a:srgbClr val="637052">
                      <a:lumMod val="75000"/>
                    </a:srgbClr>
                  </a:outerShdw>
                </a:effectLst>
                <a:cs typeface="2  Mitra_4 (MRT)" panose="00000700000000000000" pitchFamily="2" charset="-78"/>
              </a:rPr>
              <a:t>کارگاه طراحی آموزشی</a:t>
            </a:r>
          </a:p>
          <a:p>
            <a:pPr algn="ctr"/>
            <a:r>
              <a:rPr lang="fa-IR" sz="2800" b="1" dirty="0" smtClean="0">
                <a:ln w="12700">
                  <a:solidFill>
                    <a:srgbClr val="637052">
                      <a:lumMod val="75000"/>
                    </a:srgbClr>
                  </a:solidFill>
                  <a:prstDash val="solid"/>
                </a:ln>
                <a:solidFill>
                  <a:srgbClr val="FF0000"/>
                </a:solidFill>
                <a:effectLst>
                  <a:outerShdw dist="38100" dir="2640000" algn="bl" rotWithShape="0">
                    <a:srgbClr val="637052">
                      <a:lumMod val="75000"/>
                    </a:srgbClr>
                  </a:outerShdw>
                </a:effectLst>
                <a:cs typeface="2  Mitra_4 (MRT)" panose="00000700000000000000" pitchFamily="2" charset="-78"/>
              </a:rPr>
              <a:t>تعاریف و مقدمات</a:t>
            </a:r>
            <a:endParaRPr lang="en-US" sz="4000" b="1" dirty="0">
              <a:ln w="12700">
                <a:solidFill>
                  <a:srgbClr val="637052">
                    <a:lumMod val="75000"/>
                  </a:srgbClr>
                </a:solidFill>
                <a:prstDash val="solid"/>
              </a:ln>
              <a:solidFill>
                <a:srgbClr val="FF0000"/>
              </a:solidFill>
              <a:effectLst>
                <a:outerShdw dist="38100" dir="2640000" algn="bl" rotWithShape="0">
                  <a:srgbClr val="637052">
                    <a:lumMod val="75000"/>
                  </a:srgbClr>
                </a:outerShdw>
              </a:effectLst>
              <a:cs typeface="2  Mitra_4 (MRT)" panose="00000700000000000000" pitchFamily="2" charset="-78"/>
            </a:endParaRPr>
          </a:p>
        </p:txBody>
      </p:sp>
    </p:spTree>
    <p:extLst>
      <p:ext uri="{BB962C8B-B14F-4D97-AF65-F5344CB8AC3E}">
        <p14:creationId xmlns:p14="http://schemas.microsoft.com/office/powerpoint/2010/main" val="1036379931"/>
      </p:ext>
    </p:extLst>
  </p:cSld>
  <p:clrMapOvr>
    <a:masterClrMapping/>
  </p:clrMapOvr>
  <mc:AlternateContent xmlns:mc="http://schemas.openxmlformats.org/markup-compatibility/2006" xmlns:p14="http://schemas.microsoft.com/office/powerpoint/2010/main">
    <mc:Choice Requires="p14">
      <p:transition spd="slow" p14:dur="1600">
        <p14:gallery dir="r"/>
      </p:transition>
    </mc:Choice>
    <mc:Fallback xmlns="">
      <p:transition spd="slow">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itle 3"/>
          <p:cNvSpPr>
            <a:spLocks noGrp="1"/>
          </p:cNvSpPr>
          <p:nvPr>
            <p:ph type="subTitle" idx="1"/>
          </p:nvPr>
        </p:nvSpPr>
        <p:spPr>
          <a:xfrm>
            <a:off x="1432560" y="764704"/>
            <a:ext cx="7406640" cy="5616624"/>
          </a:xfrm>
        </p:spPr>
        <p:txBody>
          <a:bodyPr>
            <a:normAutofit/>
          </a:bodyPr>
          <a:lstStyle/>
          <a:p>
            <a:pPr algn="ctr" rtl="1"/>
            <a:r>
              <a:rPr lang="fa-IR" sz="3200" b="1" dirty="0">
                <a:solidFill>
                  <a:srgbClr val="C00000"/>
                </a:solidFill>
                <a:effectLst>
                  <a:outerShdw blurRad="50000" dist="30000" dir="5400000" algn="tl" rotWithShape="0">
                    <a:srgbClr val="000000">
                      <a:alpha val="30000"/>
                    </a:srgbClr>
                  </a:outerShdw>
                </a:effectLst>
                <a:cs typeface="B Zar" panose="00000400000000000000" pitchFamily="2" charset="-78"/>
              </a:rPr>
              <a:t>عناصر کلیدی فرایند طراحی </a:t>
            </a:r>
            <a:r>
              <a:rPr lang="fa-IR" sz="3200" b="1" dirty="0" smtClean="0">
                <a:solidFill>
                  <a:srgbClr val="C00000"/>
                </a:solidFill>
                <a:effectLst>
                  <a:outerShdw blurRad="50000" dist="30000" dir="5400000" algn="tl" rotWithShape="0">
                    <a:srgbClr val="000000">
                      <a:alpha val="30000"/>
                    </a:srgbClr>
                  </a:outerShdw>
                </a:effectLst>
                <a:cs typeface="B Zar" panose="00000400000000000000" pitchFamily="2" charset="-78"/>
              </a:rPr>
              <a:t>آموزشی</a:t>
            </a:r>
          </a:p>
          <a:p>
            <a:pPr algn="ctr" rtl="1"/>
            <a:endParaRPr lang="fa-IR" sz="3200" b="1" dirty="0">
              <a:solidFill>
                <a:srgbClr val="C00000"/>
              </a:solidFill>
              <a:effectLst>
                <a:outerShdw blurRad="50000" dist="30000" dir="5400000" algn="tl" rotWithShape="0">
                  <a:srgbClr val="000000">
                    <a:alpha val="30000"/>
                  </a:srgbClr>
                </a:outerShdw>
              </a:effectLst>
              <a:cs typeface="B Zar" panose="00000400000000000000" pitchFamily="2" charset="-78"/>
            </a:endParaRPr>
          </a:p>
          <a:p>
            <a:pPr algn="ctr" rtl="1"/>
            <a:endParaRPr lang="en-US" sz="2400" dirty="0">
              <a:solidFill>
                <a:srgbClr val="C00000"/>
              </a:solidFill>
            </a:endParaRP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476672"/>
            <a:ext cx="1006475" cy="1238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7005" y="5806502"/>
            <a:ext cx="652463" cy="10493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8" name="Rectangle 7"/>
          <p:cNvSpPr/>
          <p:nvPr/>
        </p:nvSpPr>
        <p:spPr>
          <a:xfrm>
            <a:off x="195459" y="3308879"/>
            <a:ext cx="923330" cy="2144177"/>
          </a:xfrm>
          <a:prstGeom prst="rect">
            <a:avLst/>
          </a:prstGeom>
          <a:noFill/>
        </p:spPr>
        <p:txBody>
          <a:bodyPr vert="vert270" wrap="none" lIns="91440" tIns="45720" rIns="91440" bIns="45720">
            <a:spAutoFit/>
          </a:bodyPr>
          <a:lstStyle/>
          <a:p>
            <a:pPr algn="ctr"/>
            <a:r>
              <a:rPr lang="fa-IR" sz="2000" b="1" dirty="0" smtClean="0">
                <a:ln w="12700">
                  <a:solidFill>
                    <a:srgbClr val="637052">
                      <a:lumMod val="75000"/>
                    </a:srgbClr>
                  </a:solidFill>
                  <a:prstDash val="solid"/>
                </a:ln>
                <a:solidFill>
                  <a:srgbClr val="FFFF00"/>
                </a:solidFill>
                <a:effectLst>
                  <a:outerShdw dist="38100" dir="2640000" algn="bl" rotWithShape="0">
                    <a:srgbClr val="637052">
                      <a:lumMod val="75000"/>
                    </a:srgbClr>
                  </a:outerShdw>
                </a:effectLst>
                <a:cs typeface="2  Mitra_4 (MRT)" panose="00000700000000000000" pitchFamily="2" charset="-78"/>
              </a:rPr>
              <a:t>کارگاه طراحی آموزشی</a:t>
            </a:r>
          </a:p>
          <a:p>
            <a:pPr algn="ctr"/>
            <a:r>
              <a:rPr lang="fa-IR" sz="2800" b="1" dirty="0" smtClean="0">
                <a:ln w="12700">
                  <a:solidFill>
                    <a:srgbClr val="637052">
                      <a:lumMod val="75000"/>
                    </a:srgbClr>
                  </a:solidFill>
                  <a:prstDash val="solid"/>
                </a:ln>
                <a:solidFill>
                  <a:srgbClr val="FF0000"/>
                </a:solidFill>
                <a:effectLst>
                  <a:outerShdw dist="38100" dir="2640000" algn="bl" rotWithShape="0">
                    <a:srgbClr val="637052">
                      <a:lumMod val="75000"/>
                    </a:srgbClr>
                  </a:outerShdw>
                </a:effectLst>
                <a:cs typeface="2  Mitra_4 (MRT)" panose="00000700000000000000" pitchFamily="2" charset="-78"/>
              </a:rPr>
              <a:t>تعاریف و مقدمات</a:t>
            </a:r>
            <a:endParaRPr lang="en-US" sz="4000" b="1" dirty="0">
              <a:ln w="12700">
                <a:solidFill>
                  <a:srgbClr val="637052">
                    <a:lumMod val="75000"/>
                  </a:srgbClr>
                </a:solidFill>
                <a:prstDash val="solid"/>
              </a:ln>
              <a:solidFill>
                <a:srgbClr val="FF0000"/>
              </a:solidFill>
              <a:effectLst>
                <a:outerShdw dist="38100" dir="2640000" algn="bl" rotWithShape="0">
                  <a:srgbClr val="637052">
                    <a:lumMod val="75000"/>
                  </a:srgbClr>
                </a:outerShdw>
              </a:effectLst>
              <a:cs typeface="2  Mitra_4 (MRT)" panose="00000700000000000000" pitchFamily="2" charset="-78"/>
            </a:endParaRPr>
          </a:p>
        </p:txBody>
      </p:sp>
      <p:sp>
        <p:nvSpPr>
          <p:cNvPr id="2" name="Rectangle 1"/>
          <p:cNvSpPr/>
          <p:nvPr/>
        </p:nvSpPr>
        <p:spPr>
          <a:xfrm>
            <a:off x="1282624" y="1844824"/>
            <a:ext cx="7488832" cy="3785652"/>
          </a:xfrm>
          <a:prstGeom prst="rect">
            <a:avLst/>
          </a:prstGeom>
        </p:spPr>
        <p:txBody>
          <a:bodyPr wrap="square">
            <a:spAutoFit/>
          </a:bodyPr>
          <a:lstStyle/>
          <a:p>
            <a:pPr marL="0" marR="0" lvl="0" indent="0" algn="just" defTabSz="914400" eaLnBrk="1" fontAlgn="auto" latinLnBrk="0" hangingPunct="1">
              <a:lnSpc>
                <a:spcPct val="100000"/>
              </a:lnSpc>
              <a:spcBef>
                <a:spcPts val="0"/>
              </a:spcBef>
              <a:spcAft>
                <a:spcPts val="0"/>
              </a:spcAft>
              <a:buClr>
                <a:srgbClr val="3891A7"/>
              </a:buClr>
              <a:buSzPct val="80000"/>
              <a:buFont typeface="Symbol" pitchFamily="18" charset="2"/>
              <a:buNone/>
              <a:tabLst/>
              <a:defRPr/>
            </a:pPr>
            <a:r>
              <a:rPr lang="fa-IR" sz="2400" dirty="0">
                <a:latin typeface="Gill Sans MT"/>
                <a:cs typeface="B Zar" panose="00000400000000000000" pitchFamily="2" charset="-78"/>
              </a:rPr>
              <a:t>چهار عنصر در طراحی </a:t>
            </a:r>
            <a:r>
              <a:rPr lang="fa-IR" sz="2400" dirty="0" smtClean="0">
                <a:latin typeface="Gill Sans MT"/>
                <a:cs typeface="B Zar" panose="00000400000000000000" pitchFamily="2" charset="-78"/>
              </a:rPr>
              <a:t>آموزشی، </a:t>
            </a:r>
            <a:r>
              <a:rPr lang="fa-IR" sz="2400" dirty="0">
                <a:latin typeface="Gill Sans MT"/>
                <a:cs typeface="B Zar" panose="00000400000000000000" pitchFamily="2" charset="-78"/>
              </a:rPr>
              <a:t>اساسی هستند و این چهار عنصر را تقریباً در </a:t>
            </a:r>
            <a:r>
              <a:rPr lang="fa-IR" sz="2400" dirty="0" smtClean="0">
                <a:latin typeface="Gill Sans MT"/>
                <a:cs typeface="B Zar" panose="00000400000000000000" pitchFamily="2" charset="-78"/>
              </a:rPr>
              <a:t>همه </a:t>
            </a:r>
            <a:r>
              <a:rPr lang="fa-IR" sz="2400" dirty="0">
                <a:latin typeface="Gill Sans MT"/>
                <a:cs typeface="B Zar" panose="00000400000000000000" pitchFamily="2" charset="-78"/>
              </a:rPr>
              <a:t>الگوهای طراحی آموزشی می توان دید. این عناصر را می توان به صورت سوال بدین صورت بیان کرد:</a:t>
            </a:r>
          </a:p>
          <a:p>
            <a:pPr marR="0" lvl="0" algn="just" defTabSz="914400" eaLnBrk="1" fontAlgn="auto" latinLnBrk="0" hangingPunct="1">
              <a:lnSpc>
                <a:spcPct val="100000"/>
              </a:lnSpc>
              <a:spcBef>
                <a:spcPts val="0"/>
              </a:spcBef>
              <a:spcAft>
                <a:spcPts val="0"/>
              </a:spcAft>
              <a:buClr>
                <a:srgbClr val="3891A7"/>
              </a:buClr>
              <a:buSzPct val="80000"/>
              <a:tabLst/>
              <a:defRPr/>
            </a:pPr>
            <a:r>
              <a:rPr lang="fa-IR" sz="2400" dirty="0" smtClean="0">
                <a:latin typeface="Gill Sans MT"/>
                <a:cs typeface="B Zar" panose="00000400000000000000" pitchFamily="2" charset="-78"/>
              </a:rPr>
              <a:t>1) برنامه </a:t>
            </a:r>
            <a:r>
              <a:rPr lang="fa-IR" sz="2400" dirty="0">
                <a:latin typeface="Gill Sans MT"/>
                <a:cs typeface="B Zar" panose="00000400000000000000" pitchFamily="2" charset="-78"/>
              </a:rPr>
              <a:t>ریزی برای چه کسی تهیه می شود؟ (خصوصیات یادگیرندگان)</a:t>
            </a:r>
          </a:p>
          <a:p>
            <a:pPr marR="0" lvl="0" algn="just" defTabSz="914400" eaLnBrk="1" fontAlgn="auto" latinLnBrk="0" hangingPunct="1">
              <a:lnSpc>
                <a:spcPct val="100000"/>
              </a:lnSpc>
              <a:spcBef>
                <a:spcPts val="0"/>
              </a:spcBef>
              <a:spcAft>
                <a:spcPts val="0"/>
              </a:spcAft>
              <a:buClr>
                <a:srgbClr val="3891A7"/>
              </a:buClr>
              <a:buSzPct val="80000"/>
              <a:tabLst/>
              <a:defRPr/>
            </a:pPr>
            <a:r>
              <a:rPr lang="fa-IR" sz="2400" dirty="0">
                <a:latin typeface="Gill Sans MT"/>
                <a:cs typeface="B Zar" panose="00000400000000000000" pitchFamily="2" charset="-78"/>
              </a:rPr>
              <a:t>2) انتظار دارید یادگیرندگان چه چیزی یاد بگیرند یا از خود نشان دهند؟ (هدف ها)</a:t>
            </a:r>
          </a:p>
          <a:p>
            <a:pPr marR="0" lvl="0" algn="just" defTabSz="914400" eaLnBrk="1" fontAlgn="auto" latinLnBrk="0" hangingPunct="1">
              <a:lnSpc>
                <a:spcPct val="100000"/>
              </a:lnSpc>
              <a:spcBef>
                <a:spcPts val="0"/>
              </a:spcBef>
              <a:spcAft>
                <a:spcPts val="0"/>
              </a:spcAft>
              <a:buClr>
                <a:srgbClr val="3891A7"/>
              </a:buClr>
              <a:buSzPct val="80000"/>
              <a:tabLst/>
              <a:defRPr/>
            </a:pPr>
            <a:r>
              <a:rPr lang="fa-IR" sz="2400" dirty="0">
                <a:latin typeface="Gill Sans MT"/>
                <a:cs typeface="B Zar" panose="00000400000000000000" pitchFamily="2" charset="-78"/>
              </a:rPr>
              <a:t>3) </a:t>
            </a:r>
            <a:r>
              <a:rPr lang="fa-IR" sz="2400" dirty="0" smtClean="0">
                <a:latin typeface="Gill Sans MT"/>
                <a:cs typeface="B Zar" panose="00000400000000000000" pitchFamily="2" charset="-78"/>
              </a:rPr>
              <a:t>نحوه </a:t>
            </a:r>
            <a:r>
              <a:rPr lang="fa-IR" sz="2400" dirty="0">
                <a:latin typeface="Gill Sans MT"/>
                <a:cs typeface="B Zar" panose="00000400000000000000" pitchFamily="2" charset="-78"/>
              </a:rPr>
              <a:t>صحیح یادگیری محتوای درس یا مهارت چگونه است؟ (راهبردهای آموزشی)</a:t>
            </a:r>
          </a:p>
          <a:p>
            <a:pPr marR="0" lvl="0" algn="just" defTabSz="914400" eaLnBrk="1" fontAlgn="auto" latinLnBrk="0" hangingPunct="1">
              <a:lnSpc>
                <a:spcPct val="100000"/>
              </a:lnSpc>
              <a:spcBef>
                <a:spcPts val="0"/>
              </a:spcBef>
              <a:spcAft>
                <a:spcPts val="0"/>
              </a:spcAft>
              <a:buClr>
                <a:srgbClr val="3891A7"/>
              </a:buClr>
              <a:buSzPct val="80000"/>
              <a:tabLst/>
              <a:defRPr/>
            </a:pPr>
            <a:r>
              <a:rPr lang="fa-IR" sz="2400" dirty="0" smtClean="0">
                <a:latin typeface="Gill Sans MT"/>
                <a:cs typeface="B Zar" panose="00000400000000000000" pitchFamily="2" charset="-78"/>
              </a:rPr>
              <a:t>4) </a:t>
            </a:r>
            <a:r>
              <a:rPr lang="fa-IR" sz="2400" dirty="0">
                <a:latin typeface="Gill Sans MT"/>
                <a:cs typeface="B Zar" panose="00000400000000000000" pitchFamily="2" charset="-78"/>
              </a:rPr>
              <a:t>شما چگونه معیار یادگیری را مشخص می کنید؟ (رویه های ارزشیابی)</a:t>
            </a:r>
          </a:p>
          <a:p>
            <a:pPr marL="514350" marR="0" lvl="0" indent="-514350" algn="just" defTabSz="914400" eaLnBrk="1" fontAlgn="auto" latinLnBrk="0" hangingPunct="1">
              <a:lnSpc>
                <a:spcPct val="100000"/>
              </a:lnSpc>
              <a:spcBef>
                <a:spcPts val="0"/>
              </a:spcBef>
              <a:spcAft>
                <a:spcPts val="0"/>
              </a:spcAft>
              <a:buClr>
                <a:srgbClr val="3891A7"/>
              </a:buClr>
              <a:buSzPct val="80000"/>
              <a:buFont typeface="Symbol" pitchFamily="18" charset="2"/>
              <a:buAutoNum type="arabicParenR"/>
              <a:tabLst/>
              <a:defRPr/>
            </a:pPr>
            <a:endParaRPr lang="en-US" sz="2400" dirty="0">
              <a:latin typeface="Gill Sans MT"/>
              <a:cs typeface="B Zar" panose="00000400000000000000" pitchFamily="2" charset="-78"/>
            </a:endParaRPr>
          </a:p>
        </p:txBody>
      </p:sp>
    </p:spTree>
    <p:extLst>
      <p:ext uri="{BB962C8B-B14F-4D97-AF65-F5344CB8AC3E}">
        <p14:creationId xmlns:p14="http://schemas.microsoft.com/office/powerpoint/2010/main" val="1036379931"/>
      </p:ext>
    </p:extLst>
  </p:cSld>
  <p:clrMapOvr>
    <a:masterClrMapping/>
  </p:clrMapOvr>
  <mc:AlternateContent xmlns:mc="http://schemas.openxmlformats.org/markup-compatibility/2006" xmlns:p14="http://schemas.microsoft.com/office/powerpoint/2010/main">
    <mc:Choice Requires="p14">
      <p:transition spd="slow" p14:dur="1600">
        <p14:gallery dir="r"/>
      </p:transition>
    </mc:Choice>
    <mc:Fallback xmlns="">
      <p:transition spd="slow">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476672"/>
            <a:ext cx="1006475" cy="1238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7005" y="5806502"/>
            <a:ext cx="652463" cy="10493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8" name="Rectangle 7"/>
          <p:cNvSpPr/>
          <p:nvPr/>
        </p:nvSpPr>
        <p:spPr>
          <a:xfrm>
            <a:off x="195459" y="3308879"/>
            <a:ext cx="923330" cy="2144177"/>
          </a:xfrm>
          <a:prstGeom prst="rect">
            <a:avLst/>
          </a:prstGeom>
          <a:noFill/>
        </p:spPr>
        <p:txBody>
          <a:bodyPr vert="vert270" wrap="none" lIns="91440" tIns="45720" rIns="91440" bIns="45720">
            <a:spAutoFit/>
          </a:bodyPr>
          <a:lstStyle/>
          <a:p>
            <a:pPr algn="ctr"/>
            <a:r>
              <a:rPr lang="fa-IR" sz="2000" b="1" dirty="0" smtClean="0">
                <a:ln w="12700">
                  <a:solidFill>
                    <a:srgbClr val="637052">
                      <a:lumMod val="75000"/>
                    </a:srgbClr>
                  </a:solidFill>
                  <a:prstDash val="solid"/>
                </a:ln>
                <a:solidFill>
                  <a:srgbClr val="FFFF00"/>
                </a:solidFill>
                <a:effectLst>
                  <a:outerShdw dist="38100" dir="2640000" algn="bl" rotWithShape="0">
                    <a:srgbClr val="637052">
                      <a:lumMod val="75000"/>
                    </a:srgbClr>
                  </a:outerShdw>
                </a:effectLst>
                <a:cs typeface="2  Mitra_4 (MRT)" panose="00000700000000000000" pitchFamily="2" charset="-78"/>
              </a:rPr>
              <a:t>کارگاه طراحی آموزشی</a:t>
            </a:r>
          </a:p>
          <a:p>
            <a:pPr algn="ctr"/>
            <a:r>
              <a:rPr lang="fa-IR" sz="2800" b="1" dirty="0" smtClean="0">
                <a:ln w="12700">
                  <a:solidFill>
                    <a:srgbClr val="637052">
                      <a:lumMod val="75000"/>
                    </a:srgbClr>
                  </a:solidFill>
                  <a:prstDash val="solid"/>
                </a:ln>
                <a:solidFill>
                  <a:srgbClr val="FF0000"/>
                </a:solidFill>
                <a:effectLst>
                  <a:outerShdw dist="38100" dir="2640000" algn="bl" rotWithShape="0">
                    <a:srgbClr val="637052">
                      <a:lumMod val="75000"/>
                    </a:srgbClr>
                  </a:outerShdw>
                </a:effectLst>
                <a:cs typeface="2  Mitra_4 (MRT)" panose="00000700000000000000" pitchFamily="2" charset="-78"/>
              </a:rPr>
              <a:t>تعاریف و مقدمات</a:t>
            </a:r>
            <a:endParaRPr lang="en-US" sz="4000" b="1" dirty="0">
              <a:ln w="12700">
                <a:solidFill>
                  <a:srgbClr val="637052">
                    <a:lumMod val="75000"/>
                  </a:srgbClr>
                </a:solidFill>
                <a:prstDash val="solid"/>
              </a:ln>
              <a:solidFill>
                <a:srgbClr val="FF0000"/>
              </a:solidFill>
              <a:effectLst>
                <a:outerShdw dist="38100" dir="2640000" algn="bl" rotWithShape="0">
                  <a:srgbClr val="637052">
                    <a:lumMod val="75000"/>
                  </a:srgbClr>
                </a:outerShdw>
              </a:effectLst>
              <a:cs typeface="2  Mitra_4 (MRT)" panose="00000700000000000000" pitchFamily="2" charset="-78"/>
            </a:endParaRPr>
          </a:p>
        </p:txBody>
      </p:sp>
      <p:pic>
        <p:nvPicPr>
          <p:cNvPr id="3074"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403648" y="764704"/>
            <a:ext cx="6912768" cy="53285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036379931"/>
      </p:ext>
    </p:extLst>
  </p:cSld>
  <p:clrMapOvr>
    <a:masterClrMapping/>
  </p:clrMapOvr>
  <mc:AlternateContent xmlns:mc="http://schemas.openxmlformats.org/markup-compatibility/2006" xmlns:p14="http://schemas.microsoft.com/office/powerpoint/2010/main">
    <mc:Choice Requires="p14">
      <p:transition spd="slow" p14:dur="1600">
        <p14:gallery dir="r"/>
      </p:transition>
    </mc:Choice>
    <mc:Fallback xmlns="">
      <p:transition spd="slow">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itle 3"/>
          <p:cNvSpPr>
            <a:spLocks noGrp="1"/>
          </p:cNvSpPr>
          <p:nvPr>
            <p:ph type="subTitle" idx="1"/>
          </p:nvPr>
        </p:nvSpPr>
        <p:spPr>
          <a:xfrm>
            <a:off x="1370348" y="620688"/>
            <a:ext cx="7406640" cy="5616624"/>
          </a:xfrm>
        </p:spPr>
        <p:txBody>
          <a:bodyPr>
            <a:normAutofit/>
          </a:bodyPr>
          <a:lstStyle/>
          <a:p>
            <a:pPr algn="ctr" rtl="1"/>
            <a:r>
              <a:rPr lang="fa-IR" sz="2800" b="1" dirty="0">
                <a:solidFill>
                  <a:srgbClr val="C00000"/>
                </a:solidFill>
                <a:effectLst>
                  <a:outerShdw blurRad="50000" dist="30000" dir="5400000" algn="tl" rotWithShape="0">
                    <a:srgbClr val="000000">
                      <a:alpha val="30000"/>
                    </a:srgbClr>
                  </a:outerShdw>
                </a:effectLst>
                <a:cs typeface="B Zar" panose="00000400000000000000" pitchFamily="2" charset="-78"/>
              </a:rPr>
              <a:t>استدلال های اساسی در مورد فرایند طراحی آموزشی</a:t>
            </a:r>
            <a:endParaRPr lang="en-US" sz="2400" dirty="0">
              <a:solidFill>
                <a:srgbClr val="C00000"/>
              </a:solidFill>
            </a:endParaRP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476672"/>
            <a:ext cx="1006475" cy="1238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7005" y="5806502"/>
            <a:ext cx="652463" cy="10493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8" name="Rectangle 7"/>
          <p:cNvSpPr/>
          <p:nvPr/>
        </p:nvSpPr>
        <p:spPr>
          <a:xfrm>
            <a:off x="195459" y="3308879"/>
            <a:ext cx="923330" cy="2144177"/>
          </a:xfrm>
          <a:prstGeom prst="rect">
            <a:avLst/>
          </a:prstGeom>
          <a:noFill/>
        </p:spPr>
        <p:txBody>
          <a:bodyPr vert="vert270" wrap="none" lIns="91440" tIns="45720" rIns="91440" bIns="45720">
            <a:spAutoFit/>
          </a:bodyPr>
          <a:lstStyle/>
          <a:p>
            <a:pPr algn="ctr"/>
            <a:r>
              <a:rPr lang="fa-IR" sz="2000" b="1" dirty="0" smtClean="0">
                <a:ln w="12700">
                  <a:solidFill>
                    <a:srgbClr val="637052">
                      <a:lumMod val="75000"/>
                    </a:srgbClr>
                  </a:solidFill>
                  <a:prstDash val="solid"/>
                </a:ln>
                <a:solidFill>
                  <a:srgbClr val="FFFF00"/>
                </a:solidFill>
                <a:effectLst>
                  <a:outerShdw dist="38100" dir="2640000" algn="bl" rotWithShape="0">
                    <a:srgbClr val="637052">
                      <a:lumMod val="75000"/>
                    </a:srgbClr>
                  </a:outerShdw>
                </a:effectLst>
                <a:cs typeface="2  Mitra_4 (MRT)" panose="00000700000000000000" pitchFamily="2" charset="-78"/>
              </a:rPr>
              <a:t>کارگاه طراحی آموزشی</a:t>
            </a:r>
          </a:p>
          <a:p>
            <a:pPr algn="ctr"/>
            <a:r>
              <a:rPr lang="fa-IR" sz="2800" b="1" dirty="0" smtClean="0">
                <a:ln w="12700">
                  <a:solidFill>
                    <a:srgbClr val="637052">
                      <a:lumMod val="75000"/>
                    </a:srgbClr>
                  </a:solidFill>
                  <a:prstDash val="solid"/>
                </a:ln>
                <a:solidFill>
                  <a:srgbClr val="FF0000"/>
                </a:solidFill>
                <a:effectLst>
                  <a:outerShdw dist="38100" dir="2640000" algn="bl" rotWithShape="0">
                    <a:srgbClr val="637052">
                      <a:lumMod val="75000"/>
                    </a:srgbClr>
                  </a:outerShdw>
                </a:effectLst>
                <a:cs typeface="2  Mitra_4 (MRT)" panose="00000700000000000000" pitchFamily="2" charset="-78"/>
              </a:rPr>
              <a:t>تعاریف و مقدمات</a:t>
            </a:r>
            <a:endParaRPr lang="en-US" sz="4000" b="1" dirty="0">
              <a:ln w="12700">
                <a:solidFill>
                  <a:srgbClr val="637052">
                    <a:lumMod val="75000"/>
                  </a:srgbClr>
                </a:solidFill>
                <a:prstDash val="solid"/>
              </a:ln>
              <a:solidFill>
                <a:srgbClr val="FF0000"/>
              </a:solidFill>
              <a:effectLst>
                <a:outerShdw dist="38100" dir="2640000" algn="bl" rotWithShape="0">
                  <a:srgbClr val="637052">
                    <a:lumMod val="75000"/>
                  </a:srgbClr>
                </a:outerShdw>
              </a:effectLst>
              <a:cs typeface="2  Mitra_4 (MRT)" panose="00000700000000000000" pitchFamily="2" charset="-78"/>
            </a:endParaRPr>
          </a:p>
        </p:txBody>
      </p:sp>
      <p:sp>
        <p:nvSpPr>
          <p:cNvPr id="3" name="Rectangle 2"/>
          <p:cNvSpPr/>
          <p:nvPr/>
        </p:nvSpPr>
        <p:spPr>
          <a:xfrm>
            <a:off x="1331640" y="1375023"/>
            <a:ext cx="7416824" cy="5078313"/>
          </a:xfrm>
          <a:prstGeom prst="rect">
            <a:avLst/>
          </a:prstGeom>
        </p:spPr>
        <p:txBody>
          <a:bodyPr wrap="square">
            <a:spAutoFit/>
          </a:bodyPr>
          <a:lstStyle/>
          <a:p>
            <a:pPr marL="514350" indent="-514350" algn="just">
              <a:lnSpc>
                <a:spcPct val="150000"/>
              </a:lnSpc>
              <a:buFont typeface="Symbol" pitchFamily="18" charset="2"/>
              <a:buAutoNum type="arabicParenR"/>
              <a:defRPr/>
            </a:pPr>
            <a:r>
              <a:rPr lang="fa-IR" sz="2400" dirty="0">
                <a:cs typeface="B Zar" panose="00000400000000000000" pitchFamily="2" charset="-78"/>
              </a:rPr>
              <a:t>فرایند طراحی آموزشی مستلزم توجه به رویه ای نظام مند و تعیین دقیق جزییات کاری در هر برنامه است.</a:t>
            </a:r>
          </a:p>
          <a:p>
            <a:pPr marL="0" indent="0" algn="just">
              <a:lnSpc>
                <a:spcPct val="150000"/>
              </a:lnSpc>
              <a:buNone/>
              <a:defRPr/>
            </a:pPr>
            <a:r>
              <a:rPr lang="fa-IR" sz="2400" dirty="0">
                <a:cs typeface="B Zar" panose="00000400000000000000" pitchFamily="2" charset="-78"/>
              </a:rPr>
              <a:t>2) در برنامه ریزی </a:t>
            </a:r>
            <a:r>
              <a:rPr lang="fa-IR" sz="2400" dirty="0" smtClean="0">
                <a:cs typeface="B Zar" panose="00000400000000000000" pitchFamily="2" charset="-78"/>
              </a:rPr>
              <a:t>همه </a:t>
            </a:r>
            <a:r>
              <a:rPr lang="fa-IR" sz="2400" dirty="0">
                <a:cs typeface="B Zar" panose="00000400000000000000" pitchFamily="2" charset="-78"/>
              </a:rPr>
              <a:t>تلاش ها باید در این جهت باشد که سطح پیشرفت تحصیلی رضایت بخشی برای </a:t>
            </a:r>
            <a:r>
              <a:rPr lang="fa-IR" sz="2400" dirty="0" smtClean="0">
                <a:cs typeface="B Zar" panose="00000400000000000000" pitchFamily="2" charset="-78"/>
              </a:rPr>
              <a:t>همه </a:t>
            </a:r>
            <a:r>
              <a:rPr lang="fa-IR" sz="2400" dirty="0">
                <a:cs typeface="B Zar" panose="00000400000000000000" pitchFamily="2" charset="-78"/>
              </a:rPr>
              <a:t>یادگیرندگان فراهم شود.</a:t>
            </a:r>
          </a:p>
          <a:p>
            <a:pPr marL="0" indent="0" algn="just">
              <a:lnSpc>
                <a:spcPct val="150000"/>
              </a:lnSpc>
              <a:buNone/>
              <a:defRPr/>
            </a:pPr>
            <a:r>
              <a:rPr lang="fa-IR" sz="2400" dirty="0">
                <a:cs typeface="B Zar" panose="00000400000000000000" pitchFamily="2" charset="-78"/>
              </a:rPr>
              <a:t>3) در فرایند طراحی آموزشی، طراح بر یادگیرنده و آن چه که وی باید جهت حل یک مشکل دست یابد </a:t>
            </a:r>
            <a:r>
              <a:rPr lang="fa-IR" sz="2400" dirty="0" smtClean="0">
                <a:cs typeface="B Zar" panose="00000400000000000000" pitchFamily="2" charset="-78"/>
              </a:rPr>
              <a:t>تمرکز </a:t>
            </a:r>
            <a:r>
              <a:rPr lang="fa-IR" sz="2400" dirty="0">
                <a:cs typeface="B Zar" panose="00000400000000000000" pitchFamily="2" charset="-78"/>
              </a:rPr>
              <a:t>می کند، نه بر تحت پوشش قرار دادن محتوا.</a:t>
            </a:r>
          </a:p>
          <a:p>
            <a:pPr marL="0" indent="0" algn="just">
              <a:lnSpc>
                <a:spcPct val="150000"/>
              </a:lnSpc>
              <a:buNone/>
              <a:defRPr/>
            </a:pPr>
            <a:r>
              <a:rPr lang="fa-IR" sz="2400" dirty="0">
                <a:cs typeface="B Zar" panose="00000400000000000000" pitchFamily="2" charset="-78"/>
              </a:rPr>
              <a:t>4) یک </a:t>
            </a:r>
            <a:r>
              <a:rPr lang="fa-IR" sz="2400" dirty="0" smtClean="0">
                <a:cs typeface="B Zar" panose="00000400000000000000" pitchFamily="2" charset="-78"/>
              </a:rPr>
              <a:t>شیوه </a:t>
            </a:r>
            <a:r>
              <a:rPr lang="fa-IR" sz="2400" dirty="0">
                <a:cs typeface="B Zar" panose="00000400000000000000" pitchFamily="2" charset="-78"/>
              </a:rPr>
              <a:t>قطعی در طراحی آموزشی وجود ندارد. و معیار موفقیت </a:t>
            </a:r>
            <a:r>
              <a:rPr lang="fa-IR" sz="2400" dirty="0" smtClean="0">
                <a:cs typeface="B Zar" panose="00000400000000000000" pitchFamily="2" charset="-78"/>
              </a:rPr>
              <a:t>برنامه </a:t>
            </a:r>
            <a:r>
              <a:rPr lang="fa-IR" sz="2400" dirty="0">
                <a:cs typeface="B Zar" panose="00000400000000000000" pitchFamily="2" charset="-78"/>
              </a:rPr>
              <a:t>طراحی آموزشی دستیابی به سطح رضایت بخشی از یادگیری در یک مدت زمان قابل قبول است. </a:t>
            </a:r>
          </a:p>
        </p:txBody>
      </p:sp>
    </p:spTree>
    <p:extLst>
      <p:ext uri="{BB962C8B-B14F-4D97-AF65-F5344CB8AC3E}">
        <p14:creationId xmlns:p14="http://schemas.microsoft.com/office/powerpoint/2010/main" val="1036379931"/>
      </p:ext>
    </p:extLst>
  </p:cSld>
  <p:clrMapOvr>
    <a:masterClrMapping/>
  </p:clrMapOvr>
  <mc:AlternateContent xmlns:mc="http://schemas.openxmlformats.org/markup-compatibility/2006" xmlns:p14="http://schemas.microsoft.com/office/powerpoint/2010/main">
    <mc:Choice Requires="p14">
      <p:transition spd="slow" p14:dur="1600">
        <p14:gallery dir="r"/>
      </p:transition>
    </mc:Choice>
    <mc:Fallback xmlns="">
      <p:transition spd="slow">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476672"/>
            <a:ext cx="1006475" cy="1238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7005" y="5806502"/>
            <a:ext cx="652463" cy="10493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8" name="Rectangle 7"/>
          <p:cNvSpPr/>
          <p:nvPr/>
        </p:nvSpPr>
        <p:spPr>
          <a:xfrm>
            <a:off x="195459" y="2847215"/>
            <a:ext cx="923330" cy="3067506"/>
          </a:xfrm>
          <a:prstGeom prst="rect">
            <a:avLst/>
          </a:prstGeom>
          <a:noFill/>
        </p:spPr>
        <p:txBody>
          <a:bodyPr vert="vert270" wrap="none" lIns="91440" tIns="45720" rIns="91440" bIns="45720">
            <a:spAutoFit/>
          </a:bodyPr>
          <a:lstStyle/>
          <a:p>
            <a:pPr algn="ctr"/>
            <a:r>
              <a:rPr lang="fa-IR" sz="2000" b="1" dirty="0" smtClean="0">
                <a:ln w="12700">
                  <a:solidFill>
                    <a:srgbClr val="637052">
                      <a:lumMod val="75000"/>
                    </a:srgbClr>
                  </a:solidFill>
                  <a:prstDash val="solid"/>
                </a:ln>
                <a:solidFill>
                  <a:srgbClr val="FFFF00"/>
                </a:solidFill>
                <a:effectLst>
                  <a:outerShdw dist="38100" dir="2640000" algn="bl" rotWithShape="0">
                    <a:srgbClr val="637052">
                      <a:lumMod val="75000"/>
                    </a:srgbClr>
                  </a:outerShdw>
                </a:effectLst>
                <a:cs typeface="2  Mitra_4 (MRT)" panose="00000700000000000000" pitchFamily="2" charset="-78"/>
              </a:rPr>
              <a:t>کارگاه طراحی آموزشی</a:t>
            </a:r>
          </a:p>
          <a:p>
            <a:pPr algn="ctr"/>
            <a:r>
              <a:rPr lang="fa-IR" sz="2800" b="1" dirty="0" smtClean="0">
                <a:ln w="12700">
                  <a:solidFill>
                    <a:srgbClr val="637052">
                      <a:lumMod val="75000"/>
                    </a:srgbClr>
                  </a:solidFill>
                  <a:prstDash val="solid"/>
                </a:ln>
                <a:solidFill>
                  <a:srgbClr val="FF0000"/>
                </a:solidFill>
                <a:effectLst>
                  <a:outerShdw dist="38100" dir="2640000" algn="bl" rotWithShape="0">
                    <a:srgbClr val="637052">
                      <a:lumMod val="75000"/>
                    </a:srgbClr>
                  </a:outerShdw>
                </a:effectLst>
                <a:cs typeface="2  Mitra_4 (MRT)" panose="00000700000000000000" pitchFamily="2" charset="-78"/>
              </a:rPr>
              <a:t>الگوهای طراحی آموزشی</a:t>
            </a:r>
            <a:endParaRPr lang="en-US" sz="4000" b="1" dirty="0">
              <a:ln w="12700">
                <a:solidFill>
                  <a:srgbClr val="637052">
                    <a:lumMod val="75000"/>
                  </a:srgbClr>
                </a:solidFill>
                <a:prstDash val="solid"/>
              </a:ln>
              <a:solidFill>
                <a:srgbClr val="FF0000"/>
              </a:solidFill>
              <a:effectLst>
                <a:outerShdw dist="38100" dir="2640000" algn="bl" rotWithShape="0">
                  <a:srgbClr val="637052">
                    <a:lumMod val="75000"/>
                  </a:srgbClr>
                </a:outerShdw>
              </a:effectLst>
              <a:cs typeface="2  Mitra_4 (MRT)" panose="00000700000000000000" pitchFamily="2" charset="-78"/>
            </a:endParaRPr>
          </a:p>
        </p:txBody>
      </p:sp>
      <p:pic>
        <p:nvPicPr>
          <p:cNvPr id="4098"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483768" y="260648"/>
            <a:ext cx="5286375" cy="1127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Rectangle 1"/>
          <p:cNvSpPr/>
          <p:nvPr/>
        </p:nvSpPr>
        <p:spPr>
          <a:xfrm>
            <a:off x="1331640" y="1052736"/>
            <a:ext cx="7344816" cy="5339923"/>
          </a:xfrm>
          <a:prstGeom prst="rect">
            <a:avLst/>
          </a:prstGeom>
        </p:spPr>
        <p:txBody>
          <a:bodyPr wrap="square">
            <a:spAutoFit/>
          </a:bodyPr>
          <a:lstStyle/>
          <a:p>
            <a:pPr marL="0" marR="0" lvl="0" indent="0" algn="just" defTabSz="914400" eaLnBrk="1" fontAlgn="auto" latinLnBrk="0" hangingPunct="1">
              <a:lnSpc>
                <a:spcPct val="150000"/>
              </a:lnSpc>
              <a:spcBef>
                <a:spcPts val="600"/>
              </a:spcBef>
              <a:spcAft>
                <a:spcPts val="0"/>
              </a:spcAft>
              <a:buClr>
                <a:srgbClr val="3891A7"/>
              </a:buClr>
              <a:buSzPct val="80000"/>
              <a:buFont typeface="Symbol" pitchFamily="18" charset="2"/>
              <a:buNone/>
              <a:tabLst/>
              <a:defRPr/>
            </a:pPr>
            <a:r>
              <a:rPr lang="fa-IR" sz="2800" dirty="0">
                <a:solidFill>
                  <a:prstClr val="black"/>
                </a:solidFill>
                <a:latin typeface="Gill Sans MT"/>
                <a:cs typeface="B Zar" panose="00000400000000000000" pitchFamily="2" charset="-78"/>
              </a:rPr>
              <a:t>برای استفاده بهینه از طرح درس، بهره برداری از یک روش علمی به وسیله ی معلّمان ضروری است. در همین زمینه استفاده از الگوها و فنون متنوع طراحی آموزشی، می تواند زیربنای علمی طرح درس معلمان را پی ریزی کند.</a:t>
            </a:r>
          </a:p>
          <a:p>
            <a:pPr marL="0" marR="0" lvl="0" indent="0" algn="just" defTabSz="914400" eaLnBrk="1" fontAlgn="auto" latinLnBrk="0" hangingPunct="1">
              <a:lnSpc>
                <a:spcPct val="150000"/>
              </a:lnSpc>
              <a:spcBef>
                <a:spcPts val="600"/>
              </a:spcBef>
              <a:spcAft>
                <a:spcPts val="0"/>
              </a:spcAft>
              <a:buClr>
                <a:srgbClr val="3891A7"/>
              </a:buClr>
              <a:buSzPct val="80000"/>
              <a:buFont typeface="Wingdings 2"/>
              <a:buNone/>
              <a:tabLst/>
              <a:defRPr/>
            </a:pPr>
            <a:r>
              <a:rPr lang="fa-IR" sz="2800" dirty="0">
                <a:solidFill>
                  <a:prstClr val="black"/>
                </a:solidFill>
                <a:latin typeface="Gill Sans MT"/>
                <a:cs typeface="B Zar" panose="00000400000000000000" pitchFamily="2" charset="-78"/>
              </a:rPr>
              <a:t> در میان الگوهای طراحی آموزشی، الگوهای چهار مرحله ای، ده مرحله ای، ام .ام . اس، اشور، الگوی عمومی و الگوی مبتنی بر فناوری اطلاعات و ارتباطات معروف ترین الگوها به شمار می روند</a:t>
            </a:r>
            <a:r>
              <a:rPr lang="fa-IR" sz="2800" dirty="0" smtClean="0">
                <a:solidFill>
                  <a:prstClr val="black"/>
                </a:solidFill>
                <a:latin typeface="Gill Sans MT"/>
                <a:cs typeface="B Zar" panose="00000400000000000000" pitchFamily="2" charset="-78"/>
              </a:rPr>
              <a:t>. که در این کارگاه آموزشی به الگوی طراحی </a:t>
            </a:r>
            <a:r>
              <a:rPr lang="en-US" sz="2800" dirty="0" smtClean="0">
                <a:solidFill>
                  <a:prstClr val="black"/>
                </a:solidFill>
                <a:latin typeface="Gill Sans MT"/>
                <a:cs typeface="B Zar" panose="00000400000000000000" pitchFamily="2" charset="-78"/>
              </a:rPr>
              <a:t>M.M.S</a:t>
            </a:r>
            <a:r>
              <a:rPr lang="fa-IR" sz="2800" dirty="0" smtClean="0">
                <a:solidFill>
                  <a:prstClr val="black"/>
                </a:solidFill>
                <a:latin typeface="Gill Sans MT"/>
                <a:cs typeface="B Zar" panose="00000400000000000000" pitchFamily="2" charset="-78"/>
              </a:rPr>
              <a:t> می پردازیم.</a:t>
            </a:r>
            <a:endParaRPr lang="fa-IR" sz="2800" dirty="0">
              <a:solidFill>
                <a:prstClr val="black"/>
              </a:solidFill>
              <a:latin typeface="Gill Sans MT"/>
              <a:cs typeface="B Zar" panose="00000400000000000000" pitchFamily="2" charset="-78"/>
            </a:endParaRPr>
          </a:p>
        </p:txBody>
      </p:sp>
    </p:spTree>
    <p:extLst>
      <p:ext uri="{BB962C8B-B14F-4D97-AF65-F5344CB8AC3E}">
        <p14:creationId xmlns:p14="http://schemas.microsoft.com/office/powerpoint/2010/main" val="1036379931"/>
      </p:ext>
    </p:extLst>
  </p:cSld>
  <p:clrMapOvr>
    <a:masterClrMapping/>
  </p:clrMapOvr>
  <mc:AlternateContent xmlns:mc="http://schemas.openxmlformats.org/markup-compatibility/2006" xmlns:p14="http://schemas.microsoft.com/office/powerpoint/2010/main">
    <mc:Choice Requires="p14">
      <p:transition spd="slow" p14:dur="1600">
        <p14:gallery dir="r"/>
      </p:transition>
    </mc:Choice>
    <mc:Fallback xmlns="">
      <p:transition spd="slow">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itle 3"/>
          <p:cNvSpPr>
            <a:spLocks noGrp="1"/>
          </p:cNvSpPr>
          <p:nvPr>
            <p:ph type="subTitle" idx="1"/>
          </p:nvPr>
        </p:nvSpPr>
        <p:spPr>
          <a:xfrm>
            <a:off x="1283290" y="197837"/>
            <a:ext cx="7406640" cy="5616624"/>
          </a:xfrm>
        </p:spPr>
        <p:txBody>
          <a:bodyPr>
            <a:normAutofit/>
          </a:bodyPr>
          <a:lstStyle/>
          <a:p>
            <a:pPr algn="ctr" rtl="1"/>
            <a:r>
              <a:rPr lang="fa-IR" sz="2800" b="1" dirty="0">
                <a:solidFill>
                  <a:srgbClr val="C00000"/>
                </a:solidFill>
                <a:effectLst>
                  <a:outerShdw blurRad="38100" dist="38100" dir="2700000" algn="tl">
                    <a:srgbClr val="000000">
                      <a:alpha val="43137"/>
                    </a:srgbClr>
                  </a:outerShdw>
                </a:effectLst>
                <a:cs typeface="B Zar" panose="00000400000000000000" pitchFamily="2" charset="-78"/>
              </a:rPr>
              <a:t>الگوي ام .ام .اس</a:t>
            </a:r>
            <a:endParaRPr lang="en-US" sz="2800" dirty="0">
              <a:solidFill>
                <a:srgbClr val="C00000"/>
              </a:solidFill>
            </a:endParaRP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476672"/>
            <a:ext cx="1006475" cy="1238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7005" y="5806502"/>
            <a:ext cx="652463" cy="10493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8" name="Rectangle 7"/>
          <p:cNvSpPr/>
          <p:nvPr/>
        </p:nvSpPr>
        <p:spPr>
          <a:xfrm>
            <a:off x="195459" y="3377808"/>
            <a:ext cx="923330" cy="2006318"/>
          </a:xfrm>
          <a:prstGeom prst="rect">
            <a:avLst/>
          </a:prstGeom>
          <a:noFill/>
        </p:spPr>
        <p:txBody>
          <a:bodyPr vert="vert270" wrap="none" lIns="91440" tIns="45720" rIns="91440" bIns="45720">
            <a:spAutoFit/>
          </a:bodyPr>
          <a:lstStyle/>
          <a:p>
            <a:pPr algn="ctr"/>
            <a:r>
              <a:rPr lang="fa-IR" sz="2000" b="1" dirty="0" smtClean="0">
                <a:ln w="12700">
                  <a:solidFill>
                    <a:srgbClr val="637052">
                      <a:lumMod val="75000"/>
                    </a:srgbClr>
                  </a:solidFill>
                  <a:prstDash val="solid"/>
                </a:ln>
                <a:solidFill>
                  <a:srgbClr val="FFFF00"/>
                </a:solidFill>
                <a:effectLst>
                  <a:outerShdw dist="38100" dir="2640000" algn="bl" rotWithShape="0">
                    <a:srgbClr val="637052">
                      <a:lumMod val="75000"/>
                    </a:srgbClr>
                  </a:outerShdw>
                </a:effectLst>
                <a:cs typeface="2  Mitra_4 (MRT)" panose="00000700000000000000" pitchFamily="2" charset="-78"/>
              </a:rPr>
              <a:t>کارگاه طراحی آموزشی</a:t>
            </a:r>
          </a:p>
          <a:p>
            <a:pPr algn="ctr"/>
            <a:r>
              <a:rPr lang="fa-IR" sz="2800" b="1" dirty="0" smtClean="0">
                <a:ln w="12700">
                  <a:solidFill>
                    <a:srgbClr val="637052">
                      <a:lumMod val="75000"/>
                    </a:srgbClr>
                  </a:solidFill>
                  <a:prstDash val="solid"/>
                </a:ln>
                <a:solidFill>
                  <a:srgbClr val="FF0000"/>
                </a:solidFill>
                <a:effectLst>
                  <a:outerShdw dist="38100" dir="2640000" algn="bl" rotWithShape="0">
                    <a:srgbClr val="637052">
                      <a:lumMod val="75000"/>
                    </a:srgbClr>
                  </a:outerShdw>
                </a:effectLst>
                <a:cs typeface="2  Mitra_4 (MRT)" panose="00000700000000000000" pitchFamily="2" charset="-78"/>
              </a:rPr>
              <a:t>الگوی </a:t>
            </a:r>
            <a:r>
              <a:rPr lang="en-US" sz="2800" b="1" dirty="0" smtClean="0">
                <a:ln w="12700">
                  <a:solidFill>
                    <a:srgbClr val="637052">
                      <a:lumMod val="75000"/>
                    </a:srgbClr>
                  </a:solidFill>
                  <a:prstDash val="solid"/>
                </a:ln>
                <a:solidFill>
                  <a:srgbClr val="FF0000"/>
                </a:solidFill>
                <a:effectLst>
                  <a:outerShdw dist="38100" dir="2640000" algn="bl" rotWithShape="0">
                    <a:srgbClr val="637052">
                      <a:lumMod val="75000"/>
                    </a:srgbClr>
                  </a:outerShdw>
                </a:effectLst>
                <a:cs typeface="2  Mitra_4 (MRT)" panose="00000700000000000000" pitchFamily="2" charset="-78"/>
              </a:rPr>
              <a:t>M.M.S</a:t>
            </a:r>
            <a:endParaRPr lang="en-US" sz="4000" b="1" dirty="0">
              <a:ln w="12700">
                <a:solidFill>
                  <a:srgbClr val="637052">
                    <a:lumMod val="75000"/>
                  </a:srgbClr>
                </a:solidFill>
                <a:prstDash val="solid"/>
              </a:ln>
              <a:solidFill>
                <a:srgbClr val="FF0000"/>
              </a:solidFill>
              <a:effectLst>
                <a:outerShdw dist="38100" dir="2640000" algn="bl" rotWithShape="0">
                  <a:srgbClr val="637052">
                    <a:lumMod val="75000"/>
                  </a:srgbClr>
                </a:outerShdw>
              </a:effectLst>
              <a:cs typeface="2  Mitra_4 (MRT)" panose="00000700000000000000" pitchFamily="2" charset="-78"/>
            </a:endParaRPr>
          </a:p>
        </p:txBody>
      </p:sp>
      <p:sp>
        <p:nvSpPr>
          <p:cNvPr id="5" name="Rectangle 4"/>
          <p:cNvSpPr/>
          <p:nvPr/>
        </p:nvSpPr>
        <p:spPr>
          <a:xfrm>
            <a:off x="1115616" y="620688"/>
            <a:ext cx="7741989" cy="5940088"/>
          </a:xfrm>
          <a:prstGeom prst="rect">
            <a:avLst/>
          </a:prstGeom>
        </p:spPr>
        <p:txBody>
          <a:bodyPr wrap="square">
            <a:spAutoFit/>
          </a:bodyPr>
          <a:lstStyle/>
          <a:p>
            <a:pPr marL="0" marR="0" lvl="0" indent="0" algn="just" defTabSz="914400" eaLnBrk="1" fontAlgn="auto" latinLnBrk="0" hangingPunct="1">
              <a:lnSpc>
                <a:spcPct val="100000"/>
              </a:lnSpc>
              <a:spcBef>
                <a:spcPts val="600"/>
              </a:spcBef>
              <a:spcAft>
                <a:spcPts val="0"/>
              </a:spcAft>
              <a:buClr>
                <a:srgbClr val="3891A7"/>
              </a:buClr>
              <a:buSzPct val="80000"/>
              <a:buFont typeface="Symbol" pitchFamily="18" charset="2"/>
              <a:buNone/>
              <a:tabLst/>
              <a:defRPr/>
            </a:pPr>
            <a:r>
              <a:rPr lang="fa-IR" sz="2000" dirty="0">
                <a:latin typeface="Gill Sans MT"/>
                <a:cs typeface="B Zar" panose="00000400000000000000" pitchFamily="2" charset="-78"/>
              </a:rPr>
              <a:t>اين الگو در </a:t>
            </a:r>
            <a:r>
              <a:rPr lang="fa-IR" sz="2000" dirty="0" smtClean="0">
                <a:latin typeface="Gill Sans MT"/>
                <a:cs typeface="B Zar" panose="00000400000000000000" pitchFamily="2" charset="-78"/>
              </a:rPr>
              <a:t>زمره </a:t>
            </a:r>
            <a:r>
              <a:rPr lang="fa-IR" sz="2000" dirty="0">
                <a:latin typeface="Gill Sans MT"/>
                <a:cs typeface="B Zar" panose="00000400000000000000" pitchFamily="2" charset="-78"/>
              </a:rPr>
              <a:t>الگوهاي </a:t>
            </a:r>
            <a:r>
              <a:rPr lang="fa-IR" sz="2000" b="1" dirty="0">
                <a:solidFill>
                  <a:srgbClr val="C00000"/>
                </a:solidFill>
                <a:latin typeface="Gill Sans MT"/>
                <a:cs typeface="B Zar" panose="00000400000000000000" pitchFamily="2" charset="-78"/>
              </a:rPr>
              <a:t>ساختن گرايي </a:t>
            </a:r>
            <a:r>
              <a:rPr lang="fa-IR" sz="2000" dirty="0">
                <a:latin typeface="Gill Sans MT"/>
                <a:cs typeface="B Zar" panose="00000400000000000000" pitchFamily="2" charset="-78"/>
              </a:rPr>
              <a:t>قرار دارد و نام آن بر گرفته از نام ارائه دهندگان آن </a:t>
            </a:r>
            <a:endParaRPr lang="fa-IR" sz="2000" dirty="0" smtClean="0">
              <a:latin typeface="Gill Sans MT"/>
              <a:cs typeface="B Zar" panose="00000400000000000000" pitchFamily="2" charset="-78"/>
            </a:endParaRPr>
          </a:p>
          <a:p>
            <a:pPr marL="0" marR="0" lvl="0" indent="0" algn="just" defTabSz="914400" eaLnBrk="1" fontAlgn="auto" latinLnBrk="0" hangingPunct="1">
              <a:lnSpc>
                <a:spcPct val="100000"/>
              </a:lnSpc>
              <a:spcBef>
                <a:spcPts val="600"/>
              </a:spcBef>
              <a:spcAft>
                <a:spcPts val="0"/>
              </a:spcAft>
              <a:buClr>
                <a:srgbClr val="3891A7"/>
              </a:buClr>
              <a:buSzPct val="80000"/>
              <a:buFont typeface="Symbol" pitchFamily="18" charset="2"/>
              <a:buNone/>
              <a:tabLst/>
              <a:defRPr/>
            </a:pPr>
            <a:r>
              <a:rPr lang="fa-IR" sz="2000" dirty="0">
                <a:latin typeface="Gill Sans MT"/>
                <a:cs typeface="B Zar" panose="00000400000000000000" pitchFamily="2" charset="-78"/>
              </a:rPr>
              <a:t>(</a:t>
            </a:r>
            <a:r>
              <a:rPr lang="fa-IR" sz="2000" dirty="0" smtClean="0">
                <a:latin typeface="Gill Sans MT"/>
                <a:cs typeface="B Zar" panose="00000400000000000000" pitchFamily="2" charset="-78"/>
              </a:rPr>
              <a:t>ام </a:t>
            </a:r>
            <a:r>
              <a:rPr lang="fa-IR" sz="2000" dirty="0">
                <a:latin typeface="Gill Sans MT"/>
                <a:cs typeface="B Zar" panose="00000400000000000000" pitchFamily="2" charset="-78"/>
              </a:rPr>
              <a:t>. مي چام، جي مايلي و دي </a:t>
            </a:r>
            <a:r>
              <a:rPr lang="fa-IR" sz="2000" dirty="0" smtClean="0">
                <a:latin typeface="Gill Sans MT"/>
                <a:cs typeface="B Zar" panose="00000400000000000000" pitchFamily="2" charset="-78"/>
              </a:rPr>
              <a:t>اسميت) </a:t>
            </a:r>
            <a:r>
              <a:rPr lang="fa-IR" sz="2000" dirty="0">
                <a:latin typeface="Gill Sans MT"/>
                <a:cs typeface="B Zar" panose="00000400000000000000" pitchFamily="2" charset="-78"/>
              </a:rPr>
              <a:t>است که در سال 2006 ارایه شد.</a:t>
            </a:r>
          </a:p>
          <a:p>
            <a:pPr marL="0" marR="0" lvl="0" indent="0" algn="just" defTabSz="914400" eaLnBrk="1" fontAlgn="auto" latinLnBrk="0" hangingPunct="1">
              <a:lnSpc>
                <a:spcPct val="100000"/>
              </a:lnSpc>
              <a:spcBef>
                <a:spcPts val="600"/>
              </a:spcBef>
              <a:spcAft>
                <a:spcPts val="0"/>
              </a:spcAft>
              <a:buClr>
                <a:srgbClr val="3891A7"/>
              </a:buClr>
              <a:buSzPct val="80000"/>
              <a:buFont typeface="Symbol" pitchFamily="18" charset="2"/>
              <a:buNone/>
              <a:tabLst/>
              <a:defRPr/>
            </a:pPr>
            <a:r>
              <a:rPr lang="fa-IR" sz="2000" dirty="0" smtClean="0">
                <a:latin typeface="Gill Sans MT"/>
                <a:cs typeface="B Zar" panose="00000400000000000000" pitchFamily="2" charset="-78"/>
              </a:rPr>
              <a:t>نكته </a:t>
            </a:r>
            <a:r>
              <a:rPr lang="fa-IR" sz="2000" dirty="0">
                <a:latin typeface="Gill Sans MT"/>
                <a:cs typeface="B Zar" panose="00000400000000000000" pitchFamily="2" charset="-78"/>
              </a:rPr>
              <a:t>مهم در اين الگو، جايگاه </a:t>
            </a:r>
            <a:r>
              <a:rPr lang="fa-IR" sz="2000" dirty="0" smtClean="0">
                <a:latin typeface="Gill Sans MT"/>
                <a:cs typeface="B Zar" panose="00000400000000000000" pitchFamily="2" charset="-78"/>
              </a:rPr>
              <a:t>ارزشيابي </a:t>
            </a:r>
            <a:r>
              <a:rPr lang="fa-IR" sz="2000" dirty="0">
                <a:latin typeface="Gill Sans MT"/>
                <a:cs typeface="B Zar" panose="00000400000000000000" pitchFamily="2" charset="-78"/>
              </a:rPr>
              <a:t>است كه در وسط قرار دارد و بر تمام مراحل الگو نظارت </a:t>
            </a:r>
            <a:r>
              <a:rPr lang="fa-IR" sz="2000" dirty="0" smtClean="0">
                <a:latin typeface="Gill Sans MT"/>
                <a:cs typeface="B Zar" panose="00000400000000000000" pitchFamily="2" charset="-78"/>
              </a:rPr>
              <a:t>ميكند</a:t>
            </a:r>
            <a:r>
              <a:rPr lang="fa-IR" sz="2000" dirty="0">
                <a:latin typeface="Gill Sans MT"/>
                <a:cs typeface="B Zar" panose="00000400000000000000" pitchFamily="2" charset="-78"/>
              </a:rPr>
              <a:t>.</a:t>
            </a:r>
          </a:p>
          <a:p>
            <a:pPr marL="0" marR="0" lvl="0" indent="0" algn="just" defTabSz="914400" eaLnBrk="1" fontAlgn="auto" latinLnBrk="0" hangingPunct="1">
              <a:lnSpc>
                <a:spcPct val="100000"/>
              </a:lnSpc>
              <a:spcBef>
                <a:spcPts val="600"/>
              </a:spcBef>
              <a:spcAft>
                <a:spcPts val="0"/>
              </a:spcAft>
              <a:buClr>
                <a:srgbClr val="3891A7"/>
              </a:buClr>
              <a:buSzPct val="80000"/>
              <a:buFont typeface="Wingdings 2"/>
              <a:buNone/>
              <a:tabLst/>
              <a:defRPr/>
            </a:pPr>
            <a:r>
              <a:rPr lang="fa-IR" sz="2000" dirty="0">
                <a:solidFill>
                  <a:srgbClr val="FF0000"/>
                </a:solidFill>
                <a:latin typeface="Gill Sans MT"/>
                <a:cs typeface="B Zar" panose="00000400000000000000" pitchFamily="2" charset="-78"/>
              </a:rPr>
              <a:t>سوال</a:t>
            </a:r>
            <a:r>
              <a:rPr lang="fa-IR" sz="2000" dirty="0" smtClean="0">
                <a:latin typeface="Gill Sans MT"/>
                <a:cs typeface="B Zar" panose="00000400000000000000" pitchFamily="2" charset="-78"/>
              </a:rPr>
              <a:t>: به </a:t>
            </a:r>
            <a:r>
              <a:rPr lang="fa-IR" sz="2000" dirty="0">
                <a:latin typeface="Gill Sans MT"/>
                <a:cs typeface="B Zar" panose="00000400000000000000" pitchFamily="2" charset="-78"/>
              </a:rPr>
              <a:t>نظر شما چرا ارائه دهندگان اين الگو، ارزشيابي را در مركز قرار داده اند؟</a:t>
            </a:r>
          </a:p>
          <a:p>
            <a:pPr marL="0" marR="0" lvl="0" indent="0" algn="just" defTabSz="914400" eaLnBrk="1" fontAlgn="auto" latinLnBrk="0" hangingPunct="1">
              <a:lnSpc>
                <a:spcPct val="100000"/>
              </a:lnSpc>
              <a:spcBef>
                <a:spcPts val="600"/>
              </a:spcBef>
              <a:spcAft>
                <a:spcPts val="0"/>
              </a:spcAft>
              <a:buClr>
                <a:srgbClr val="3891A7"/>
              </a:buClr>
              <a:buSzPct val="80000"/>
              <a:buFont typeface="Wingdings 2"/>
              <a:buNone/>
              <a:tabLst/>
              <a:defRPr/>
            </a:pPr>
            <a:r>
              <a:rPr lang="fa-IR" sz="2000" dirty="0">
                <a:latin typeface="Gill Sans MT"/>
                <a:cs typeface="B Zar" panose="00000400000000000000" pitchFamily="2" charset="-78"/>
              </a:rPr>
              <a:t>چون تا بعد از اين كه هر مرحله انجام شد، دوباره بازنگري و تجديد نظر شود. ارزشيابي به عنوان يك </a:t>
            </a:r>
            <a:r>
              <a:rPr lang="fa-IR" sz="2000" dirty="0" smtClean="0">
                <a:latin typeface="Gill Sans MT"/>
                <a:cs typeface="B Zar" panose="00000400000000000000" pitchFamily="2" charset="-78"/>
              </a:rPr>
              <a:t>گردونه </a:t>
            </a:r>
            <a:r>
              <a:rPr lang="fa-IR" sz="2000" dirty="0">
                <a:latin typeface="Gill Sans MT"/>
                <a:cs typeface="B Zar" panose="00000400000000000000" pitchFamily="2" charset="-78"/>
              </a:rPr>
              <a:t>چرخشي، در مركز فعاليت الگوي ام.ام.اس باقي مي ماند.</a:t>
            </a:r>
          </a:p>
          <a:p>
            <a:pPr marL="0" marR="0" lvl="0" indent="0" algn="just" defTabSz="914400" eaLnBrk="1" fontAlgn="auto" latinLnBrk="0" hangingPunct="1">
              <a:lnSpc>
                <a:spcPct val="100000"/>
              </a:lnSpc>
              <a:spcBef>
                <a:spcPts val="600"/>
              </a:spcBef>
              <a:spcAft>
                <a:spcPts val="0"/>
              </a:spcAft>
              <a:buClr>
                <a:srgbClr val="3891A7"/>
              </a:buClr>
              <a:buSzPct val="80000"/>
              <a:buFont typeface="Wingdings 2"/>
              <a:buNone/>
              <a:tabLst/>
              <a:defRPr/>
            </a:pPr>
            <a:r>
              <a:rPr lang="fa-IR" sz="2000" dirty="0">
                <a:latin typeface="Gill Sans MT"/>
                <a:cs typeface="B Zar" panose="00000400000000000000" pitchFamily="2" charset="-78"/>
              </a:rPr>
              <a:t>اين الگو را مي توان به سياره هايي تشبيه كرد كه حول خورشيد مي چرخند. خورشيد </a:t>
            </a:r>
            <a:r>
              <a:rPr lang="fa-IR" sz="2000" dirty="0" smtClean="0">
                <a:latin typeface="Gill Sans MT"/>
                <a:cs typeface="B Zar" panose="00000400000000000000" pitchFamily="2" charset="-78"/>
              </a:rPr>
              <a:t>را مي </a:t>
            </a:r>
            <a:r>
              <a:rPr lang="fa-IR" sz="2000" dirty="0">
                <a:latin typeface="Gill Sans MT"/>
                <a:cs typeface="B Zar" panose="00000400000000000000" pitchFamily="2" charset="-78"/>
              </a:rPr>
              <a:t>توان همان ارزشيابي دانست. تعبيري درست از الگو اين است كه </a:t>
            </a:r>
            <a:r>
              <a:rPr lang="fa-IR" sz="2000" dirty="0" smtClean="0">
                <a:latin typeface="Gill Sans MT"/>
                <a:cs typeface="B Zar" panose="00000400000000000000" pitchFamily="2" charset="-78"/>
              </a:rPr>
              <a:t>مرحله </a:t>
            </a:r>
            <a:r>
              <a:rPr lang="fa-IR" sz="2000" dirty="0">
                <a:latin typeface="Gill Sans MT"/>
                <a:cs typeface="B Zar" panose="00000400000000000000" pitchFamily="2" charset="-78"/>
              </a:rPr>
              <a:t>شروع و توقف در آن وجود ندارد و دائماً در حال حركت است.</a:t>
            </a:r>
          </a:p>
          <a:p>
            <a:pPr marL="0" marR="0" lvl="0" indent="0" algn="just" defTabSz="914400" eaLnBrk="1" fontAlgn="auto" latinLnBrk="0" hangingPunct="1">
              <a:lnSpc>
                <a:spcPct val="100000"/>
              </a:lnSpc>
              <a:spcBef>
                <a:spcPts val="600"/>
              </a:spcBef>
              <a:spcAft>
                <a:spcPts val="0"/>
              </a:spcAft>
              <a:buClr>
                <a:srgbClr val="3891A7"/>
              </a:buClr>
              <a:buSzPct val="80000"/>
              <a:buFont typeface="Wingdings 2"/>
              <a:buNone/>
              <a:tabLst/>
              <a:defRPr/>
            </a:pPr>
            <a:r>
              <a:rPr lang="fa-IR" sz="2000" dirty="0">
                <a:latin typeface="Gill Sans MT"/>
                <a:cs typeface="B Zar" panose="00000400000000000000" pitchFamily="2" charset="-78"/>
              </a:rPr>
              <a:t>اين الگو به طراحان مجرب اجازه مي دهد تا در مواقع ضروري از هر مرحله از الگو كه لازم دانستند، كار را شروع كنند.</a:t>
            </a:r>
          </a:p>
          <a:p>
            <a:pPr marL="0" marR="0" lvl="0" indent="0" algn="just" defTabSz="914400" eaLnBrk="1" fontAlgn="auto" latinLnBrk="0" hangingPunct="1">
              <a:lnSpc>
                <a:spcPct val="100000"/>
              </a:lnSpc>
              <a:spcBef>
                <a:spcPts val="600"/>
              </a:spcBef>
              <a:spcAft>
                <a:spcPts val="0"/>
              </a:spcAft>
              <a:buClr>
                <a:srgbClr val="3891A7"/>
              </a:buClr>
              <a:buSzPct val="80000"/>
              <a:buFont typeface="Wingdings 2"/>
              <a:buNone/>
              <a:tabLst/>
              <a:defRPr/>
            </a:pPr>
            <a:r>
              <a:rPr lang="fa-IR" sz="2000" dirty="0">
                <a:latin typeface="Gill Sans MT"/>
                <a:cs typeface="B Zar" panose="00000400000000000000" pitchFamily="2" charset="-78"/>
              </a:rPr>
              <a:t>الگوي بحث شده، يكي از جديدترين الگوها در زمينه طراحي آموزشي است. در اغلب الگوهاي طراحي آموزشي، ارزشيابي در مرحله آخر انجام مي شود، اما در الگوي ام.ام.اس، ارزشيابي در پايان هر يك از مراحل صورت مي گيرد. كوتاهي در به كارگيري عمل ارزشيابي در همه مراحل، مي تواند به بيهودگي و نارضايتي معلمان و دانش آموزان در محيط هاي يادگيري منجر شود</a:t>
            </a:r>
            <a:r>
              <a:rPr lang="fa-IR" sz="2000" dirty="0" smtClean="0">
                <a:latin typeface="Gill Sans MT"/>
                <a:cs typeface="B Zar" panose="00000400000000000000" pitchFamily="2" charset="-78"/>
              </a:rPr>
              <a:t>.</a:t>
            </a:r>
            <a:endParaRPr lang="fa-IR" sz="2000" dirty="0">
              <a:latin typeface="Gill Sans MT"/>
              <a:cs typeface="B Zar" panose="00000400000000000000" pitchFamily="2" charset="-78"/>
            </a:endParaRPr>
          </a:p>
          <a:p>
            <a:pPr marL="0" marR="0" lvl="0" indent="0" algn="just" defTabSz="914400" eaLnBrk="1" fontAlgn="auto" latinLnBrk="0" hangingPunct="1">
              <a:lnSpc>
                <a:spcPct val="100000"/>
              </a:lnSpc>
              <a:spcBef>
                <a:spcPts val="600"/>
              </a:spcBef>
              <a:spcAft>
                <a:spcPts val="0"/>
              </a:spcAft>
              <a:buClr>
                <a:srgbClr val="3891A7"/>
              </a:buClr>
              <a:buSzPct val="80000"/>
              <a:buFont typeface="Symbol" pitchFamily="18" charset="2"/>
              <a:buNone/>
              <a:tabLst/>
              <a:defRPr/>
            </a:pPr>
            <a:endParaRPr lang="fa-IR" sz="2000" dirty="0">
              <a:latin typeface="Gill Sans MT"/>
              <a:cs typeface="B Zar" panose="00000400000000000000" pitchFamily="2" charset="-78"/>
            </a:endParaRPr>
          </a:p>
        </p:txBody>
      </p:sp>
    </p:spTree>
    <p:extLst>
      <p:ext uri="{BB962C8B-B14F-4D97-AF65-F5344CB8AC3E}">
        <p14:creationId xmlns:p14="http://schemas.microsoft.com/office/powerpoint/2010/main" val="1036379931"/>
      </p:ext>
    </p:extLst>
  </p:cSld>
  <p:clrMapOvr>
    <a:masterClrMapping/>
  </p:clrMapOvr>
  <mc:AlternateContent xmlns:mc="http://schemas.openxmlformats.org/markup-compatibility/2006" xmlns:p14="http://schemas.microsoft.com/office/powerpoint/2010/main">
    <mc:Choice Requires="p14">
      <p:transition spd="slow" p14:dur="1600">
        <p14:gallery dir="r"/>
      </p:transition>
    </mc:Choice>
    <mc:Fallback xmlns="">
      <p:transition spd="slow">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476672"/>
            <a:ext cx="1006475" cy="1238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7005" y="5806502"/>
            <a:ext cx="652463" cy="10493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8" name="Rectangle 7"/>
          <p:cNvSpPr/>
          <p:nvPr/>
        </p:nvSpPr>
        <p:spPr>
          <a:xfrm>
            <a:off x="195459" y="2976256"/>
            <a:ext cx="923330" cy="2809423"/>
          </a:xfrm>
          <a:prstGeom prst="rect">
            <a:avLst/>
          </a:prstGeom>
          <a:noFill/>
        </p:spPr>
        <p:txBody>
          <a:bodyPr vert="vert270" wrap="none" lIns="91440" tIns="45720" rIns="91440" bIns="45720">
            <a:spAutoFit/>
          </a:bodyPr>
          <a:lstStyle/>
          <a:p>
            <a:pPr algn="ctr"/>
            <a:r>
              <a:rPr lang="fa-IR" sz="2000" b="1" dirty="0" smtClean="0">
                <a:ln w="12700">
                  <a:solidFill>
                    <a:srgbClr val="637052">
                      <a:lumMod val="75000"/>
                    </a:srgbClr>
                  </a:solidFill>
                  <a:prstDash val="solid"/>
                </a:ln>
                <a:solidFill>
                  <a:srgbClr val="FFFF00"/>
                </a:solidFill>
                <a:effectLst>
                  <a:outerShdw dist="38100" dir="2640000" algn="bl" rotWithShape="0">
                    <a:srgbClr val="637052">
                      <a:lumMod val="75000"/>
                    </a:srgbClr>
                  </a:outerShdw>
                </a:effectLst>
                <a:cs typeface="2  Mitra_4 (MRT)" panose="00000700000000000000" pitchFamily="2" charset="-78"/>
              </a:rPr>
              <a:t>کارگاه طراحی آموزشی</a:t>
            </a:r>
          </a:p>
          <a:p>
            <a:pPr algn="ctr"/>
            <a:r>
              <a:rPr lang="fa-IR" sz="2800" b="1" dirty="0" smtClean="0">
                <a:ln w="12700">
                  <a:solidFill>
                    <a:srgbClr val="637052">
                      <a:lumMod val="75000"/>
                    </a:srgbClr>
                  </a:solidFill>
                  <a:prstDash val="solid"/>
                </a:ln>
                <a:solidFill>
                  <a:srgbClr val="FF0000"/>
                </a:solidFill>
                <a:effectLst>
                  <a:outerShdw dist="38100" dir="2640000" algn="bl" rotWithShape="0">
                    <a:srgbClr val="637052">
                      <a:lumMod val="75000"/>
                    </a:srgbClr>
                  </a:outerShdw>
                </a:effectLst>
                <a:cs typeface="2  Mitra_4 (MRT)" panose="00000700000000000000" pitchFamily="2" charset="-78"/>
              </a:rPr>
              <a:t>مراحل الگوی </a:t>
            </a:r>
            <a:r>
              <a:rPr lang="en-US" sz="2800" b="1" dirty="0" smtClean="0">
                <a:ln w="12700">
                  <a:solidFill>
                    <a:srgbClr val="637052">
                      <a:lumMod val="75000"/>
                    </a:srgbClr>
                  </a:solidFill>
                  <a:prstDash val="solid"/>
                </a:ln>
                <a:solidFill>
                  <a:srgbClr val="FF0000"/>
                </a:solidFill>
                <a:effectLst>
                  <a:outerShdw dist="38100" dir="2640000" algn="bl" rotWithShape="0">
                    <a:srgbClr val="637052">
                      <a:lumMod val="75000"/>
                    </a:srgbClr>
                  </a:outerShdw>
                </a:effectLst>
                <a:cs typeface="2  Mitra_4 (MRT)" panose="00000700000000000000" pitchFamily="2" charset="-78"/>
              </a:rPr>
              <a:t>M.M.S</a:t>
            </a:r>
            <a:endParaRPr lang="en-US" sz="4000" b="1" dirty="0">
              <a:ln w="12700">
                <a:solidFill>
                  <a:srgbClr val="637052">
                    <a:lumMod val="75000"/>
                  </a:srgbClr>
                </a:solidFill>
                <a:prstDash val="solid"/>
              </a:ln>
              <a:solidFill>
                <a:srgbClr val="FF0000"/>
              </a:solidFill>
              <a:effectLst>
                <a:outerShdw dist="38100" dir="2640000" algn="bl" rotWithShape="0">
                  <a:srgbClr val="637052">
                    <a:lumMod val="75000"/>
                  </a:srgbClr>
                </a:outerShdw>
              </a:effectLst>
              <a:cs typeface="2  Mitra_4 (MRT)" panose="00000700000000000000" pitchFamily="2" charset="-78"/>
            </a:endParaRPr>
          </a:p>
        </p:txBody>
      </p:sp>
      <p:grpSp>
        <p:nvGrpSpPr>
          <p:cNvPr id="6" name="Group 17421"/>
          <p:cNvGrpSpPr>
            <a:grpSpLocks/>
          </p:cNvGrpSpPr>
          <p:nvPr/>
        </p:nvGrpSpPr>
        <p:grpSpPr bwMode="auto">
          <a:xfrm>
            <a:off x="1331640" y="333375"/>
            <a:ext cx="7561535" cy="5831929"/>
            <a:chOff x="323528" y="332657"/>
            <a:chExt cx="8568952" cy="6120680"/>
          </a:xfrm>
        </p:grpSpPr>
        <p:grpSp>
          <p:nvGrpSpPr>
            <p:cNvPr id="7" name="Group 60"/>
            <p:cNvGrpSpPr>
              <a:grpSpLocks/>
            </p:cNvGrpSpPr>
            <p:nvPr/>
          </p:nvGrpSpPr>
          <p:grpSpPr bwMode="auto">
            <a:xfrm>
              <a:off x="323528" y="332657"/>
              <a:ext cx="8568952" cy="6120680"/>
              <a:chOff x="1428728" y="714356"/>
              <a:chExt cx="6858048" cy="4714908"/>
            </a:xfrm>
          </p:grpSpPr>
          <p:sp>
            <p:nvSpPr>
              <p:cNvPr id="23" name="Oval 22"/>
              <p:cNvSpPr/>
              <p:nvPr/>
            </p:nvSpPr>
            <p:spPr>
              <a:xfrm>
                <a:off x="4071325" y="2929323"/>
                <a:ext cx="1786294" cy="642108"/>
              </a:xfrm>
              <a:prstGeom prst="ellipse">
                <a:avLst/>
              </a:prstGeom>
            </p:spPr>
            <p:style>
              <a:lnRef idx="1">
                <a:schemeClr val="accent3"/>
              </a:lnRef>
              <a:fillRef idx="2">
                <a:schemeClr val="accent3"/>
              </a:fillRef>
              <a:effectRef idx="1">
                <a:schemeClr val="accent3"/>
              </a:effectRef>
              <a:fontRef idx="minor">
                <a:schemeClr val="dk1"/>
              </a:fontRef>
            </p:style>
            <p:txBody>
              <a:bodyPr rtlCol="1" anchor="ctr"/>
              <a:lstStyle/>
              <a:p>
                <a:pPr algn="ctr">
                  <a:defRPr/>
                </a:pPr>
                <a:r>
                  <a:rPr lang="fa-IR" sz="2000" b="1" dirty="0">
                    <a:solidFill>
                      <a:schemeClr val="tx1"/>
                    </a:solidFill>
                    <a:cs typeface="B Zar" panose="00000400000000000000" pitchFamily="2" charset="-78"/>
                  </a:rPr>
                  <a:t>ارزشيابي و اصلاح</a:t>
                </a:r>
              </a:p>
            </p:txBody>
          </p:sp>
          <p:sp>
            <p:nvSpPr>
              <p:cNvPr id="24" name="Oval 23"/>
              <p:cNvSpPr/>
              <p:nvPr/>
            </p:nvSpPr>
            <p:spPr>
              <a:xfrm>
                <a:off x="1428728" y="3000261"/>
                <a:ext cx="1285725" cy="643331"/>
              </a:xfrm>
              <a:prstGeom prst="ellipse">
                <a:avLst/>
              </a:prstGeom>
            </p:spPr>
            <p:style>
              <a:lnRef idx="1">
                <a:schemeClr val="accent3"/>
              </a:lnRef>
              <a:fillRef idx="2">
                <a:schemeClr val="accent3"/>
              </a:fillRef>
              <a:effectRef idx="1">
                <a:schemeClr val="accent3"/>
              </a:effectRef>
              <a:fontRef idx="minor">
                <a:schemeClr val="dk1"/>
              </a:fontRef>
            </p:style>
            <p:txBody>
              <a:bodyPr rtlCol="1" anchor="ctr"/>
              <a:lstStyle/>
              <a:p>
                <a:pPr algn="ctr">
                  <a:defRPr/>
                </a:pPr>
                <a:r>
                  <a:rPr lang="fa-IR" b="1" dirty="0">
                    <a:cs typeface="B Zar" panose="00000400000000000000" pitchFamily="2" charset="-78"/>
                  </a:rPr>
                  <a:t>اجرا</a:t>
                </a:r>
                <a:endParaRPr lang="fa-IR" sz="2800" b="1" dirty="0">
                  <a:solidFill>
                    <a:schemeClr val="tx1"/>
                  </a:solidFill>
                  <a:cs typeface="B Zar" panose="00000400000000000000" pitchFamily="2" charset="-78"/>
                </a:endParaRPr>
              </a:p>
            </p:txBody>
          </p:sp>
          <p:sp>
            <p:nvSpPr>
              <p:cNvPr id="25" name="Oval 24"/>
              <p:cNvSpPr/>
              <p:nvPr/>
            </p:nvSpPr>
            <p:spPr>
              <a:xfrm>
                <a:off x="5644179" y="4785933"/>
                <a:ext cx="1585558" cy="643331"/>
              </a:xfrm>
              <a:prstGeom prst="ellipse">
                <a:avLst/>
              </a:prstGeom>
            </p:spPr>
            <p:style>
              <a:lnRef idx="1">
                <a:schemeClr val="accent3"/>
              </a:lnRef>
              <a:fillRef idx="2">
                <a:schemeClr val="accent3"/>
              </a:fillRef>
              <a:effectRef idx="1">
                <a:schemeClr val="accent3"/>
              </a:effectRef>
              <a:fontRef idx="minor">
                <a:schemeClr val="dk1"/>
              </a:fontRef>
            </p:style>
            <p:txBody>
              <a:bodyPr rtlCol="1" anchor="ctr"/>
              <a:lstStyle/>
              <a:p>
                <a:pPr algn="ctr">
                  <a:defRPr/>
                </a:pPr>
                <a:r>
                  <a:rPr lang="fa-IR" sz="1400" b="1" dirty="0">
                    <a:solidFill>
                      <a:schemeClr val="tx1"/>
                    </a:solidFill>
                    <a:cs typeface="B Zar" panose="00000400000000000000" pitchFamily="2" charset="-78"/>
                  </a:rPr>
                  <a:t>طراحي و تهيه محيط يادگيري</a:t>
                </a:r>
              </a:p>
            </p:txBody>
          </p:sp>
          <p:sp>
            <p:nvSpPr>
              <p:cNvPr id="26" name="Oval 25"/>
              <p:cNvSpPr/>
              <p:nvPr/>
            </p:nvSpPr>
            <p:spPr>
              <a:xfrm>
                <a:off x="6857487" y="1071490"/>
                <a:ext cx="1358142" cy="643331"/>
              </a:xfrm>
              <a:prstGeom prst="ellipse">
                <a:avLst/>
              </a:prstGeom>
            </p:spPr>
            <p:style>
              <a:lnRef idx="1">
                <a:schemeClr val="accent3"/>
              </a:lnRef>
              <a:fillRef idx="2">
                <a:schemeClr val="accent3"/>
              </a:fillRef>
              <a:effectRef idx="1">
                <a:schemeClr val="accent3"/>
              </a:effectRef>
              <a:fontRef idx="minor">
                <a:schemeClr val="dk1"/>
              </a:fontRef>
            </p:style>
            <p:txBody>
              <a:bodyPr rtlCol="1" anchor="ctr"/>
              <a:lstStyle/>
              <a:p>
                <a:pPr algn="ctr">
                  <a:defRPr/>
                </a:pPr>
                <a:r>
                  <a:rPr lang="fa-IR" sz="1600" b="1" dirty="0">
                    <a:solidFill>
                      <a:schemeClr val="tx1"/>
                    </a:solidFill>
                    <a:cs typeface="B Zar" panose="00000400000000000000" pitchFamily="2" charset="-78"/>
                  </a:rPr>
                  <a:t>تهيه راهبرد آموزشي</a:t>
                </a:r>
              </a:p>
            </p:txBody>
          </p:sp>
          <p:sp>
            <p:nvSpPr>
              <p:cNvPr id="27" name="Oval 26"/>
              <p:cNvSpPr/>
              <p:nvPr/>
            </p:nvSpPr>
            <p:spPr>
              <a:xfrm>
                <a:off x="4000178" y="714356"/>
                <a:ext cx="1644000" cy="643331"/>
              </a:xfrm>
              <a:prstGeom prst="ellipse">
                <a:avLst/>
              </a:prstGeom>
            </p:spPr>
            <p:style>
              <a:lnRef idx="1">
                <a:schemeClr val="accent3"/>
              </a:lnRef>
              <a:fillRef idx="2">
                <a:schemeClr val="accent3"/>
              </a:fillRef>
              <a:effectRef idx="1">
                <a:schemeClr val="accent3"/>
              </a:effectRef>
              <a:fontRef idx="minor">
                <a:schemeClr val="dk1"/>
              </a:fontRef>
            </p:style>
            <p:txBody>
              <a:bodyPr rtlCol="1" anchor="ctr"/>
              <a:lstStyle/>
              <a:p>
                <a:pPr algn="ctr">
                  <a:defRPr/>
                </a:pPr>
                <a:r>
                  <a:rPr lang="fa-IR" sz="1400" b="1" dirty="0">
                    <a:solidFill>
                      <a:schemeClr val="tx1"/>
                    </a:solidFill>
                    <a:cs typeface="B Zar" panose="00000400000000000000" pitchFamily="2" charset="-78"/>
                  </a:rPr>
                  <a:t>تحليل يادگيرنده و محيط</a:t>
                </a:r>
              </a:p>
            </p:txBody>
          </p:sp>
          <p:sp>
            <p:nvSpPr>
              <p:cNvPr id="28" name="Oval 27"/>
              <p:cNvSpPr/>
              <p:nvPr/>
            </p:nvSpPr>
            <p:spPr>
              <a:xfrm>
                <a:off x="1428728" y="1142428"/>
                <a:ext cx="1429290" cy="643331"/>
              </a:xfrm>
              <a:prstGeom prst="ellipse">
                <a:avLst/>
              </a:prstGeom>
            </p:spPr>
            <p:style>
              <a:lnRef idx="1">
                <a:schemeClr val="accent3"/>
              </a:lnRef>
              <a:fillRef idx="2">
                <a:schemeClr val="accent3"/>
              </a:fillRef>
              <a:effectRef idx="1">
                <a:schemeClr val="accent3"/>
              </a:effectRef>
              <a:fontRef idx="minor">
                <a:schemeClr val="dk1"/>
              </a:fontRef>
            </p:style>
            <p:txBody>
              <a:bodyPr rtlCol="1" anchor="ctr"/>
              <a:lstStyle/>
              <a:p>
                <a:pPr algn="ctr">
                  <a:defRPr/>
                </a:pPr>
                <a:r>
                  <a:rPr lang="fa-IR" sz="1600" b="1" dirty="0">
                    <a:solidFill>
                      <a:schemeClr val="tx1"/>
                    </a:solidFill>
                    <a:cs typeface="B Zar" panose="00000400000000000000" pitchFamily="2" charset="-78"/>
                  </a:rPr>
                  <a:t>تعيين اهداف يادگيري</a:t>
                </a:r>
              </a:p>
            </p:txBody>
          </p:sp>
          <p:sp>
            <p:nvSpPr>
              <p:cNvPr id="29" name="Oval 28"/>
              <p:cNvSpPr/>
              <p:nvPr/>
            </p:nvSpPr>
            <p:spPr>
              <a:xfrm>
                <a:off x="2523881" y="4714995"/>
                <a:ext cx="1547444" cy="643331"/>
              </a:xfrm>
              <a:prstGeom prst="ellipse">
                <a:avLst/>
              </a:prstGeom>
            </p:spPr>
            <p:style>
              <a:lnRef idx="1">
                <a:schemeClr val="accent3"/>
              </a:lnRef>
              <a:fillRef idx="2">
                <a:schemeClr val="accent3"/>
              </a:fillRef>
              <a:effectRef idx="1">
                <a:schemeClr val="accent3"/>
              </a:effectRef>
              <a:fontRef idx="minor">
                <a:schemeClr val="dk1"/>
              </a:fontRef>
            </p:style>
            <p:txBody>
              <a:bodyPr rtlCol="1" anchor="ctr"/>
              <a:lstStyle/>
              <a:p>
                <a:pPr algn="ctr">
                  <a:defRPr/>
                </a:pPr>
                <a:r>
                  <a:rPr lang="fa-IR" sz="2000" b="1" dirty="0">
                    <a:solidFill>
                      <a:schemeClr val="tx1"/>
                    </a:solidFill>
                    <a:cs typeface="B Zar" panose="00000400000000000000" pitchFamily="2" charset="-78"/>
                  </a:rPr>
                  <a:t>تهيه طرح ارزيابي</a:t>
                </a:r>
              </a:p>
            </p:txBody>
          </p:sp>
          <p:sp>
            <p:nvSpPr>
              <p:cNvPr id="30" name="Oval 29"/>
              <p:cNvSpPr/>
              <p:nvPr/>
            </p:nvSpPr>
            <p:spPr>
              <a:xfrm>
                <a:off x="6857487" y="2929323"/>
                <a:ext cx="1429289" cy="642108"/>
              </a:xfrm>
              <a:prstGeom prst="ellipse">
                <a:avLst/>
              </a:prstGeom>
            </p:spPr>
            <p:style>
              <a:lnRef idx="1">
                <a:schemeClr val="accent3"/>
              </a:lnRef>
              <a:fillRef idx="2">
                <a:schemeClr val="accent3"/>
              </a:fillRef>
              <a:effectRef idx="1">
                <a:schemeClr val="accent3"/>
              </a:effectRef>
              <a:fontRef idx="minor">
                <a:schemeClr val="dk1"/>
              </a:fontRef>
            </p:style>
            <p:txBody>
              <a:bodyPr rtlCol="1" anchor="ctr"/>
              <a:lstStyle/>
              <a:p>
                <a:pPr algn="ctr">
                  <a:defRPr/>
                </a:pPr>
                <a:r>
                  <a:rPr lang="fa-IR" sz="1600" b="1" dirty="0">
                    <a:solidFill>
                      <a:schemeClr val="tx1"/>
                    </a:solidFill>
                    <a:cs typeface="B Zar" panose="00000400000000000000" pitchFamily="2" charset="-78"/>
                  </a:rPr>
                  <a:t>انتخاب روش و ابزار</a:t>
                </a:r>
              </a:p>
            </p:txBody>
          </p:sp>
        </p:grpSp>
        <p:cxnSp>
          <p:nvCxnSpPr>
            <p:cNvPr id="9" name="Straight Arrow Connector 8"/>
            <p:cNvCxnSpPr/>
            <p:nvPr/>
          </p:nvCxnSpPr>
          <p:spPr bwMode="auto">
            <a:xfrm flipV="1">
              <a:off x="1222014" y="1729855"/>
              <a:ext cx="0" cy="1478172"/>
            </a:xfrm>
            <a:prstGeom prst="straightConnector1">
              <a:avLst/>
            </a:prstGeom>
            <a:ln>
              <a:headEnd type="arrow"/>
              <a:tailEnd type="arrow"/>
            </a:ln>
          </p:spPr>
          <p:style>
            <a:lnRef idx="1">
              <a:schemeClr val="accent3"/>
            </a:lnRef>
            <a:fillRef idx="2">
              <a:schemeClr val="accent3"/>
            </a:fillRef>
            <a:effectRef idx="1">
              <a:schemeClr val="accent3"/>
            </a:effectRef>
            <a:fontRef idx="minor">
              <a:schemeClr val="dk1"/>
            </a:fontRef>
          </p:style>
        </p:cxnSp>
        <p:cxnSp>
          <p:nvCxnSpPr>
            <p:cNvPr id="10" name="Straight Arrow Connector 9"/>
            <p:cNvCxnSpPr>
              <a:endCxn id="27" idx="3"/>
            </p:cNvCxnSpPr>
            <p:nvPr/>
          </p:nvCxnSpPr>
          <p:spPr bwMode="auto">
            <a:xfrm flipV="1">
              <a:off x="2190347" y="1045546"/>
              <a:ext cx="1646166" cy="382641"/>
            </a:xfrm>
            <a:prstGeom prst="straightConnector1">
              <a:avLst/>
            </a:prstGeom>
            <a:ln>
              <a:headEnd type="arrow"/>
              <a:tailEnd type="arrow"/>
            </a:ln>
          </p:spPr>
          <p:style>
            <a:lnRef idx="1">
              <a:schemeClr val="accent3"/>
            </a:lnRef>
            <a:fillRef idx="2">
              <a:schemeClr val="accent3"/>
            </a:fillRef>
            <a:effectRef idx="1">
              <a:schemeClr val="accent3"/>
            </a:effectRef>
            <a:fontRef idx="minor">
              <a:schemeClr val="dk1"/>
            </a:fontRef>
          </p:style>
        </p:cxnSp>
        <p:cxnSp>
          <p:nvCxnSpPr>
            <p:cNvPr id="11" name="Straight Arrow Connector 10"/>
            <p:cNvCxnSpPr/>
            <p:nvPr/>
          </p:nvCxnSpPr>
          <p:spPr bwMode="auto">
            <a:xfrm flipH="1" flipV="1">
              <a:off x="5569988" y="1021730"/>
              <a:ext cx="1442974" cy="279440"/>
            </a:xfrm>
            <a:prstGeom prst="straightConnector1">
              <a:avLst/>
            </a:prstGeom>
            <a:ln>
              <a:headEnd type="arrow"/>
              <a:tailEnd type="arrow"/>
            </a:ln>
          </p:spPr>
          <p:style>
            <a:lnRef idx="1">
              <a:schemeClr val="accent3"/>
            </a:lnRef>
            <a:fillRef idx="2">
              <a:schemeClr val="accent3"/>
            </a:fillRef>
            <a:effectRef idx="1">
              <a:schemeClr val="accent3"/>
            </a:effectRef>
            <a:fontRef idx="minor">
              <a:schemeClr val="dk1"/>
            </a:fontRef>
          </p:style>
        </p:cxnSp>
        <p:cxnSp>
          <p:nvCxnSpPr>
            <p:cNvPr id="12" name="Straight Arrow Connector 11"/>
            <p:cNvCxnSpPr>
              <a:stCxn id="23" idx="2"/>
            </p:cNvCxnSpPr>
            <p:nvPr/>
          </p:nvCxnSpPr>
          <p:spPr bwMode="auto">
            <a:xfrm flipH="1" flipV="1">
              <a:off x="1930008" y="3609721"/>
              <a:ext cx="1695376" cy="15877"/>
            </a:xfrm>
            <a:prstGeom prst="straightConnector1">
              <a:avLst/>
            </a:prstGeom>
            <a:ln>
              <a:headEnd type="arrow"/>
              <a:tailEnd type="arrow"/>
            </a:ln>
          </p:spPr>
          <p:style>
            <a:lnRef idx="1">
              <a:schemeClr val="accent3"/>
            </a:lnRef>
            <a:fillRef idx="2">
              <a:schemeClr val="accent3"/>
            </a:fillRef>
            <a:effectRef idx="1">
              <a:schemeClr val="accent3"/>
            </a:effectRef>
            <a:fontRef idx="minor">
              <a:schemeClr val="dk1"/>
            </a:fontRef>
          </p:style>
        </p:cxnSp>
        <p:cxnSp>
          <p:nvCxnSpPr>
            <p:cNvPr id="13" name="Straight Arrow Connector 12"/>
            <p:cNvCxnSpPr/>
            <p:nvPr/>
          </p:nvCxnSpPr>
          <p:spPr bwMode="auto">
            <a:xfrm flipH="1" flipV="1">
              <a:off x="2109388" y="1631416"/>
              <a:ext cx="1727125" cy="1576611"/>
            </a:xfrm>
            <a:prstGeom prst="straightConnector1">
              <a:avLst/>
            </a:prstGeom>
            <a:ln>
              <a:headEnd type="arrow"/>
              <a:tailEnd type="arrow"/>
            </a:ln>
          </p:spPr>
          <p:style>
            <a:lnRef idx="1">
              <a:schemeClr val="accent3"/>
            </a:lnRef>
            <a:fillRef idx="2">
              <a:schemeClr val="accent3"/>
            </a:fillRef>
            <a:effectRef idx="1">
              <a:schemeClr val="accent3"/>
            </a:effectRef>
            <a:fontRef idx="minor">
              <a:schemeClr val="dk1"/>
            </a:fontRef>
          </p:style>
        </p:cxnSp>
        <p:cxnSp>
          <p:nvCxnSpPr>
            <p:cNvPr id="14" name="Straight Arrow Connector 13"/>
            <p:cNvCxnSpPr/>
            <p:nvPr/>
          </p:nvCxnSpPr>
          <p:spPr bwMode="auto">
            <a:xfrm flipV="1">
              <a:off x="5476329" y="1631416"/>
              <a:ext cx="1630292" cy="1368619"/>
            </a:xfrm>
            <a:prstGeom prst="straightConnector1">
              <a:avLst/>
            </a:prstGeom>
            <a:ln>
              <a:headEnd type="arrow"/>
              <a:tailEnd type="arrow"/>
            </a:ln>
          </p:spPr>
          <p:style>
            <a:lnRef idx="1">
              <a:schemeClr val="accent3"/>
            </a:lnRef>
            <a:fillRef idx="2">
              <a:schemeClr val="accent3"/>
            </a:fillRef>
            <a:effectRef idx="1">
              <a:schemeClr val="accent3"/>
            </a:effectRef>
            <a:fontRef idx="minor">
              <a:schemeClr val="dk1"/>
            </a:fontRef>
          </p:style>
        </p:cxnSp>
        <p:cxnSp>
          <p:nvCxnSpPr>
            <p:cNvPr id="15" name="Straight Arrow Connector 14"/>
            <p:cNvCxnSpPr/>
            <p:nvPr/>
          </p:nvCxnSpPr>
          <p:spPr bwMode="auto">
            <a:xfrm flipV="1">
              <a:off x="4547682" y="1320222"/>
              <a:ext cx="36510" cy="1679813"/>
            </a:xfrm>
            <a:prstGeom prst="straightConnector1">
              <a:avLst/>
            </a:prstGeom>
            <a:ln>
              <a:headEnd type="arrow"/>
              <a:tailEnd type="arrow"/>
            </a:ln>
          </p:spPr>
          <p:style>
            <a:lnRef idx="1">
              <a:schemeClr val="accent3"/>
            </a:lnRef>
            <a:fillRef idx="2">
              <a:schemeClr val="accent3"/>
            </a:fillRef>
            <a:effectRef idx="1">
              <a:schemeClr val="accent3"/>
            </a:effectRef>
            <a:fontRef idx="minor">
              <a:schemeClr val="dk1"/>
            </a:fontRef>
          </p:style>
        </p:cxnSp>
        <p:cxnSp>
          <p:nvCxnSpPr>
            <p:cNvPr id="16" name="Straight Arrow Connector 15"/>
            <p:cNvCxnSpPr/>
            <p:nvPr/>
          </p:nvCxnSpPr>
          <p:spPr bwMode="auto">
            <a:xfrm flipH="1" flipV="1">
              <a:off x="5898585" y="3581142"/>
              <a:ext cx="1114376" cy="36518"/>
            </a:xfrm>
            <a:prstGeom prst="straightConnector1">
              <a:avLst/>
            </a:prstGeom>
            <a:ln>
              <a:headEnd type="arrow"/>
              <a:tailEnd type="arrow"/>
            </a:ln>
          </p:spPr>
          <p:style>
            <a:lnRef idx="1">
              <a:schemeClr val="accent3"/>
            </a:lnRef>
            <a:fillRef idx="2">
              <a:schemeClr val="accent3"/>
            </a:fillRef>
            <a:effectRef idx="1">
              <a:schemeClr val="accent3"/>
            </a:effectRef>
            <a:fontRef idx="minor">
              <a:schemeClr val="dk1"/>
            </a:fontRef>
          </p:style>
        </p:cxnSp>
        <p:cxnSp>
          <p:nvCxnSpPr>
            <p:cNvPr id="17" name="Straight Arrow Connector 16"/>
            <p:cNvCxnSpPr/>
            <p:nvPr/>
          </p:nvCxnSpPr>
          <p:spPr bwMode="auto">
            <a:xfrm flipH="1" flipV="1">
              <a:off x="5335048" y="4186066"/>
              <a:ext cx="820701" cy="1340040"/>
            </a:xfrm>
            <a:prstGeom prst="straightConnector1">
              <a:avLst/>
            </a:prstGeom>
            <a:ln>
              <a:headEnd type="arrow"/>
              <a:tailEnd type="arrow"/>
            </a:ln>
          </p:spPr>
          <p:style>
            <a:lnRef idx="1">
              <a:schemeClr val="accent3"/>
            </a:lnRef>
            <a:fillRef idx="2">
              <a:schemeClr val="accent3"/>
            </a:fillRef>
            <a:effectRef idx="1">
              <a:schemeClr val="accent3"/>
            </a:effectRef>
            <a:fontRef idx="minor">
              <a:schemeClr val="dk1"/>
            </a:fontRef>
          </p:style>
        </p:cxnSp>
        <p:cxnSp>
          <p:nvCxnSpPr>
            <p:cNvPr id="18" name="Straight Arrow Connector 17"/>
            <p:cNvCxnSpPr/>
            <p:nvPr/>
          </p:nvCxnSpPr>
          <p:spPr bwMode="auto">
            <a:xfrm flipV="1">
              <a:off x="2972951" y="4013003"/>
              <a:ext cx="863562" cy="1432128"/>
            </a:xfrm>
            <a:prstGeom prst="straightConnector1">
              <a:avLst/>
            </a:prstGeom>
            <a:ln>
              <a:headEnd type="arrow"/>
              <a:tailEnd type="arrow"/>
            </a:ln>
          </p:spPr>
          <p:style>
            <a:lnRef idx="1">
              <a:schemeClr val="accent3"/>
            </a:lnRef>
            <a:fillRef idx="2">
              <a:schemeClr val="accent3"/>
            </a:fillRef>
            <a:effectRef idx="1">
              <a:schemeClr val="accent3"/>
            </a:effectRef>
            <a:fontRef idx="minor">
              <a:schemeClr val="dk1"/>
            </a:fontRef>
          </p:style>
        </p:cxnSp>
        <p:cxnSp>
          <p:nvCxnSpPr>
            <p:cNvPr id="19" name="Straight Arrow Connector 18"/>
            <p:cNvCxnSpPr/>
            <p:nvPr/>
          </p:nvCxnSpPr>
          <p:spPr bwMode="auto">
            <a:xfrm flipH="1" flipV="1">
              <a:off x="1476003" y="4178127"/>
              <a:ext cx="863562" cy="1347979"/>
            </a:xfrm>
            <a:prstGeom prst="straightConnector1">
              <a:avLst/>
            </a:prstGeom>
            <a:ln>
              <a:headEnd type="arrow"/>
              <a:tailEnd type="arrow"/>
            </a:ln>
          </p:spPr>
          <p:style>
            <a:lnRef idx="1">
              <a:schemeClr val="accent3"/>
            </a:lnRef>
            <a:fillRef idx="2">
              <a:schemeClr val="accent3"/>
            </a:fillRef>
            <a:effectRef idx="1">
              <a:schemeClr val="accent3"/>
            </a:effectRef>
            <a:fontRef idx="minor">
              <a:schemeClr val="dk1"/>
            </a:fontRef>
          </p:style>
        </p:cxnSp>
        <p:cxnSp>
          <p:nvCxnSpPr>
            <p:cNvPr id="20" name="Straight Arrow Connector 19"/>
            <p:cNvCxnSpPr/>
            <p:nvPr/>
          </p:nvCxnSpPr>
          <p:spPr bwMode="auto">
            <a:xfrm flipV="1">
              <a:off x="7998757" y="1729855"/>
              <a:ext cx="1587" cy="1338453"/>
            </a:xfrm>
            <a:prstGeom prst="straightConnector1">
              <a:avLst/>
            </a:prstGeom>
            <a:ln>
              <a:headEnd type="arrow"/>
              <a:tailEnd type="arrow"/>
            </a:ln>
          </p:spPr>
          <p:style>
            <a:lnRef idx="1">
              <a:schemeClr val="accent3"/>
            </a:lnRef>
            <a:fillRef idx="2">
              <a:schemeClr val="accent3"/>
            </a:fillRef>
            <a:effectRef idx="1">
              <a:schemeClr val="accent3"/>
            </a:effectRef>
            <a:fontRef idx="minor">
              <a:schemeClr val="dk1"/>
            </a:fontRef>
          </p:style>
        </p:cxnSp>
        <p:cxnSp>
          <p:nvCxnSpPr>
            <p:cNvPr id="21" name="Straight Arrow Connector 20"/>
            <p:cNvCxnSpPr/>
            <p:nvPr/>
          </p:nvCxnSpPr>
          <p:spPr bwMode="auto">
            <a:xfrm flipV="1">
              <a:off x="7106621" y="4186066"/>
              <a:ext cx="706406" cy="1432128"/>
            </a:xfrm>
            <a:prstGeom prst="straightConnector1">
              <a:avLst/>
            </a:prstGeom>
            <a:ln>
              <a:headEnd type="arrow"/>
              <a:tailEnd type="arrow"/>
            </a:ln>
          </p:spPr>
          <p:style>
            <a:lnRef idx="1">
              <a:schemeClr val="accent3"/>
            </a:lnRef>
            <a:fillRef idx="2">
              <a:schemeClr val="accent3"/>
            </a:fillRef>
            <a:effectRef idx="1">
              <a:schemeClr val="accent3"/>
            </a:effectRef>
            <a:fontRef idx="minor">
              <a:schemeClr val="dk1"/>
            </a:fontRef>
          </p:style>
        </p:cxnSp>
        <p:cxnSp>
          <p:nvCxnSpPr>
            <p:cNvPr id="22" name="Straight Arrow Connector 21"/>
            <p:cNvCxnSpPr/>
            <p:nvPr/>
          </p:nvCxnSpPr>
          <p:spPr bwMode="auto">
            <a:xfrm flipH="1">
              <a:off x="3836513" y="6037353"/>
              <a:ext cx="1639816" cy="0"/>
            </a:xfrm>
            <a:prstGeom prst="straightConnector1">
              <a:avLst/>
            </a:prstGeom>
            <a:ln>
              <a:headEnd type="arrow"/>
              <a:tailEnd type="arrow"/>
            </a:ln>
          </p:spPr>
          <p:style>
            <a:lnRef idx="1">
              <a:schemeClr val="accent3"/>
            </a:lnRef>
            <a:fillRef idx="2">
              <a:schemeClr val="accent3"/>
            </a:fillRef>
            <a:effectRef idx="1">
              <a:schemeClr val="accent3"/>
            </a:effectRef>
            <a:fontRef idx="minor">
              <a:schemeClr val="dk1"/>
            </a:fontRef>
          </p:style>
        </p:cxnSp>
      </p:grpSp>
    </p:spTree>
    <p:extLst>
      <p:ext uri="{BB962C8B-B14F-4D97-AF65-F5344CB8AC3E}">
        <p14:creationId xmlns:p14="http://schemas.microsoft.com/office/powerpoint/2010/main" val="1570144148"/>
      </p:ext>
    </p:extLst>
  </p:cSld>
  <p:clrMapOvr>
    <a:masterClrMapping/>
  </p:clrMapOvr>
  <mc:AlternateContent xmlns:mc="http://schemas.openxmlformats.org/markup-compatibility/2006" xmlns:p14="http://schemas.microsoft.com/office/powerpoint/2010/main">
    <mc:Choice Requires="p14">
      <p:transition spd="slow" p14:dur="1600">
        <p14:gallery dir="r"/>
      </p:transition>
    </mc:Choice>
    <mc:Fallback xmlns="">
      <p:transition spd="slow">
        <p:fade/>
      </p:transition>
    </mc:Fallback>
  </mc:AlternateContent>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olstice">
  <a:themeElements>
    <a:clrScheme name="Solstice">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Solstice">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Solstice">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4053</TotalTime>
  <Words>1386</Words>
  <Application>Microsoft Office PowerPoint</Application>
  <PresentationFormat>On-screen Show (4:3)</PresentationFormat>
  <Paragraphs>113</Paragraphs>
  <Slides>11</Slides>
  <Notes>0</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Solstice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MRT www.Win2Farsi.com</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باسمه تعالي   كارگاه طراحي آموزشي</dc:title>
  <dc:creator>pzh5</dc:creator>
  <cp:lastModifiedBy>Modir acer</cp:lastModifiedBy>
  <cp:revision>25</cp:revision>
  <dcterms:created xsi:type="dcterms:W3CDTF">2015-05-03T07:10:19Z</dcterms:created>
  <dcterms:modified xsi:type="dcterms:W3CDTF">2020-04-10T12:59:53Z</dcterms:modified>
</cp:coreProperties>
</file>