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7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9A2933C-C898-463F-9A52-EC7924457EB6}" type="datetimeFigureOut">
              <a:rPr lang="en-US" smtClean="0"/>
              <a:pPr/>
              <a:t>3/14/2020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F61A96D-7653-4DD8-9FDC-780E9D626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A2933C-C898-463F-9A52-EC7924457EB6}" type="datetimeFigureOut">
              <a:rPr lang="en-US" smtClean="0"/>
              <a:pPr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61A96D-7653-4DD8-9FDC-780E9D626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9A2933C-C898-463F-9A52-EC7924457EB6}" type="datetimeFigureOut">
              <a:rPr lang="en-US" smtClean="0"/>
              <a:pPr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F61A96D-7653-4DD8-9FDC-780E9D626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A2933C-C898-463F-9A52-EC7924457EB6}" type="datetimeFigureOut">
              <a:rPr lang="en-US" smtClean="0"/>
              <a:pPr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61A96D-7653-4DD8-9FDC-780E9D626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9A2933C-C898-463F-9A52-EC7924457EB6}" type="datetimeFigureOut">
              <a:rPr lang="en-US" smtClean="0"/>
              <a:pPr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F61A96D-7653-4DD8-9FDC-780E9D626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A2933C-C898-463F-9A52-EC7924457EB6}" type="datetimeFigureOut">
              <a:rPr lang="en-US" smtClean="0"/>
              <a:pPr/>
              <a:t>3/14/2020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61A96D-7653-4DD8-9FDC-780E9D626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A2933C-C898-463F-9A52-EC7924457EB6}" type="datetimeFigureOut">
              <a:rPr lang="en-US" smtClean="0"/>
              <a:pPr/>
              <a:t>3/14/2020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61A96D-7653-4DD8-9FDC-780E9D626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A2933C-C898-463F-9A52-EC7924457EB6}" type="datetimeFigureOut">
              <a:rPr lang="en-US" smtClean="0"/>
              <a:pPr/>
              <a:t>3/14/2020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61A96D-7653-4DD8-9FDC-780E9D626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9A2933C-C898-463F-9A52-EC7924457EB6}" type="datetimeFigureOut">
              <a:rPr lang="en-US" smtClean="0"/>
              <a:pPr/>
              <a:t>3/14/2020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61A96D-7653-4DD8-9FDC-780E9D626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A2933C-C898-463F-9A52-EC7924457EB6}" type="datetimeFigureOut">
              <a:rPr lang="en-US" smtClean="0"/>
              <a:pPr/>
              <a:t>3/14/2020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61A96D-7653-4DD8-9FDC-780E9D626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A2933C-C898-463F-9A52-EC7924457EB6}" type="datetimeFigureOut">
              <a:rPr lang="en-US" smtClean="0"/>
              <a:pPr/>
              <a:t>3/14/2020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61A96D-7653-4DD8-9FDC-780E9D626F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9A2933C-C898-463F-9A52-EC7924457EB6}" type="datetimeFigureOut">
              <a:rPr lang="en-US" smtClean="0"/>
              <a:pPr/>
              <a:t>3/14/2020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F61A96D-7653-4DD8-9FDC-780E9D626F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7356" y="428604"/>
            <a:ext cx="53578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3600" dirty="0" smtClean="0"/>
              <a:t>روش </a:t>
            </a:r>
            <a:r>
              <a:rPr lang="fa-IR" sz="3600" dirty="0" smtClean="0"/>
              <a:t>گروهی</a:t>
            </a:r>
            <a:r>
              <a:rPr lang="fa-IR" dirty="0" smtClean="0"/>
              <a:t>:</a:t>
            </a:r>
            <a:endParaRPr lang="fa-IR" dirty="0" smtClean="0"/>
          </a:p>
          <a:p>
            <a:pPr algn="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57356" y="1142984"/>
            <a:ext cx="5214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 smtClean="0"/>
              <a:t>مواد </a:t>
            </a:r>
            <a:r>
              <a:rPr lang="fa-IR" b="1" dirty="0"/>
              <a:t>درسی واحد دریک جلسه ی آموزشی در همه ی پایه های یک کلاس است</a:t>
            </a:r>
            <a:r>
              <a:rPr lang="fa-IR" b="1" dirty="0" smtClean="0"/>
              <a:t>.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857356" y="2285992"/>
            <a:ext cx="52149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معلم دریک جلسه ی آموزشی، برای ارائه مفاهیم درسی به همه ی دانش آموزان در پایه های مختلف، ازیک ماده ی درسی با </a:t>
            </a:r>
            <a:r>
              <a:rPr lang="fa-IR" b="1" dirty="0" smtClean="0"/>
              <a:t>پیام </a:t>
            </a:r>
            <a:r>
              <a:rPr lang="fa-IR" b="1" dirty="0"/>
              <a:t>مشترک استفاده می کند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3108" y="3786190"/>
            <a:ext cx="4929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 smtClean="0">
                <a:cs typeface="2 Badr" pitchFamily="2" charset="-78"/>
              </a:rPr>
              <a:t>دروسی که می توان بصورت گروهی کار کرد</a:t>
            </a:r>
            <a:r>
              <a:rPr lang="fa-IR" dirty="0" smtClean="0"/>
              <a:t>.</a:t>
            </a:r>
          </a:p>
          <a:p>
            <a:pPr algn="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57356" y="4429132"/>
            <a:ext cx="51435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 smtClean="0"/>
              <a:t>قرآن</a:t>
            </a:r>
            <a:r>
              <a:rPr lang="fa-IR" b="1" dirty="0"/>
              <a:t>، هدیه های آسمانی، ورزش، هنر و</a:t>
            </a:r>
            <a:r>
              <a:rPr lang="fa-IR" b="1" dirty="0" smtClean="0"/>
              <a:t>...</a:t>
            </a:r>
          </a:p>
          <a:p>
            <a:pPr algn="r"/>
            <a:r>
              <a:rPr lang="fa-IR" b="1" dirty="0"/>
              <a:t>یکی از عواملی که بر امر کیفیت آموزش در کلاسهای چند پایه موثر است تهیه طرح درس سالانه و روزانه توسط معلم </a:t>
            </a:r>
            <a:r>
              <a:rPr lang="fa-IR" b="1" dirty="0" smtClean="0"/>
              <a:t>است</a:t>
            </a:r>
            <a:endParaRPr lang="fa-IR" b="1" dirty="0"/>
          </a:p>
          <a:p>
            <a:pPr algn="r"/>
            <a:r>
              <a:rPr lang="fa-IR" b="1" dirty="0"/>
              <a:t>مدرس : حیدربخت آزمای </a:t>
            </a:r>
          </a:p>
          <a:p>
            <a:pPr algn="r"/>
            <a:r>
              <a:rPr lang="fa-IR" b="1" dirty="0"/>
              <a:t>جهت استفاده دتنشجومعلمان عزیردربحران کرونا.</a:t>
            </a:r>
          </a:p>
          <a:p>
            <a:pPr algn="r"/>
            <a:endParaRPr lang="fa-IR" b="1" dirty="0"/>
          </a:p>
          <a:p>
            <a:pPr algn="r"/>
            <a:r>
              <a:rPr lang="fa-IR" b="1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8860" y="714356"/>
            <a:ext cx="4572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3200" dirty="0" smtClean="0"/>
              <a:t>انواع روش گروهی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2357422" y="1571612"/>
            <a:ext cx="4572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روش اول – شیوه ی گروهی با اهداف مشترک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28794" y="2357430"/>
            <a:ext cx="492922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معلم بگونه ای برنامه ریزی می کند که دریک جلسه ی آموزشی برای همه ی پایه ها در کلاس چندپایه، یک ماده ی درسی واحد( مثلاً قرآن یا دینی و...) تدریس شود. اما لازمه اش این است که اهداف مشترکی هم بین مواد درسی واحد درپایه های مختلف برای یک جلسه ی آموزشی وجود داشته باشد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43042" y="4429132"/>
            <a:ext cx="507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معلم وقت یک جلسه ی آموزشی را دوقسمت می کند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4546" y="785794"/>
            <a:ext cx="5500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وقت اول جلسه، تدریس خود را طوری شروع می کند که محتوی در همه ی پایه ها هدف مشترک دارند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857356" y="1857364"/>
            <a:ext cx="5857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دروقت دوم آن جلسه به آموزش هدف اختصاصی آن ماده درسی در هر پایه بطورجداگانه می پردازد.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28860" y="2714620"/>
            <a:ext cx="535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 smtClean="0"/>
              <a:t>برخی از تدریس هائی که می توان بصورت گروهی کار کرد</a:t>
            </a:r>
            <a:r>
              <a:rPr lang="fa-IR" dirty="0" smtClean="0"/>
              <a:t>.</a:t>
            </a:r>
            <a:endParaRPr lang="en-US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786050" y="3500438"/>
            <a:ext cx="485778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B Lotus" pitchFamily="2" charset="-78"/>
              </a:rPr>
              <a:t>نقاشی کردن ، مدل سازی و...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B Lotus" pitchFamily="2" charset="-78"/>
              </a:rPr>
              <a:t>انجام دادن فعالیت های تکمیلی در علوم تجربی،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B Lotus" pitchFamily="2" charset="-78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Lotus" pitchFamily="2" charset="-78"/>
              </a:rPr>
              <a:t>آموزش راهبرد و یا حل مساله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0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43042" y="500042"/>
            <a:ext cx="564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روش دوم – شیوه ی گروهی با ماده درسی مشترک با اهداف متفاوت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43042" y="1357298"/>
            <a:ext cx="5643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برخلاف شیوه ی « اول» در این شیوه فقط نام ماده درسی پایه ها مشترک است ولی هدف مشترکی ندارند.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28728" y="2357430"/>
            <a:ext cx="5857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چون فقط مواد درسی در یک جلسه ی آموزشی در همه ی پایه ها مشترک است این   روش را «گروهی» نامیدند. </a:t>
            </a:r>
            <a:endParaRPr lang="en-US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500166" y="3571876"/>
            <a:ext cx="614366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B Lotus" pitchFamily="2" charset="-78"/>
              </a:rPr>
              <a:t>همه ی پایه های کلاس در یک جلسه ی آموزشی درس ریاضی داشته باشند. اما موضوع تدریس درپایه ای آموزش «عدد نویسی» و برای پایه ی دیگر «محاسبه ی مساحت» و در پایه ای دیگر «جمع کسرها» و... باشد. </a:t>
            </a:r>
            <a:endParaRPr kumimoji="0" lang="fa-I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27</TotalTime>
  <Words>365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Opulent</vt:lpstr>
      <vt:lpstr>PowerPoint Presentation</vt:lpstr>
      <vt:lpstr>PowerPoint Presentation</vt:lpstr>
      <vt:lpstr>PowerPoint Presentation</vt:lpstr>
      <vt:lpstr>PowerPoint Presentation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Beheshti</dc:creator>
  <cp:lastModifiedBy>AliTufan</cp:lastModifiedBy>
  <cp:revision>6</cp:revision>
  <dcterms:created xsi:type="dcterms:W3CDTF">2015-01-13T06:59:26Z</dcterms:created>
  <dcterms:modified xsi:type="dcterms:W3CDTF">2020-03-14T18:36:28Z</dcterms:modified>
</cp:coreProperties>
</file>