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8" r:id="rId1"/>
  </p:sldMasterIdLst>
  <p:notesMasterIdLst>
    <p:notesMasterId r:id="rId17"/>
  </p:notesMasterIdLst>
  <p:handoutMasterIdLst>
    <p:handoutMasterId r:id="rId18"/>
  </p:handoutMasterIdLst>
  <p:sldIdLst>
    <p:sldId id="256" r:id="rId2"/>
    <p:sldId id="375" r:id="rId3"/>
    <p:sldId id="358" r:id="rId4"/>
    <p:sldId id="366" r:id="rId5"/>
    <p:sldId id="349" r:id="rId6"/>
    <p:sldId id="362" r:id="rId7"/>
    <p:sldId id="363" r:id="rId8"/>
    <p:sldId id="364" r:id="rId9"/>
    <p:sldId id="365" r:id="rId10"/>
    <p:sldId id="354" r:id="rId11"/>
    <p:sldId id="380" r:id="rId12"/>
    <p:sldId id="384" r:id="rId13"/>
    <p:sldId id="381" r:id="rId14"/>
    <p:sldId id="385" r:id="rId15"/>
    <p:sldId id="316" r:id="rId1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FF"/>
    <a:srgbClr val="FF66FF"/>
    <a:srgbClr val="FFCCFF"/>
    <a:srgbClr val="00FFCC"/>
    <a:srgbClr val="FFFF66"/>
    <a:srgbClr val="FF9999"/>
    <a:srgbClr val="99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62" autoAdjust="0"/>
    <p:restoredTop sz="99585" autoAdjust="0"/>
  </p:normalViewPr>
  <p:slideViewPr>
    <p:cSldViewPr snapToGrid="0">
      <p:cViewPr varScale="1">
        <p:scale>
          <a:sx n="74" d="100"/>
          <a:sy n="74" d="100"/>
        </p:scale>
        <p:origin x="42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6ACC9-7129-43DC-A5A2-A28D32801795}" type="doc">
      <dgm:prSet loTypeId="urn:microsoft.com/office/officeart/2005/8/layout/hList7" loCatId="list" qsTypeId="urn:microsoft.com/office/officeart/2005/8/quickstyle/simple1" qsCatId="simple" csTypeId="urn:microsoft.com/office/officeart/2005/8/colors/accent1_2" csCatId="accent1" phldr="1"/>
      <dgm:spPr/>
    </dgm:pt>
    <dgm:pt modelId="{B73CB17C-E67E-4C8A-8B70-B83A1859BAD8}">
      <dgm:prSet phldrT="[Text]"/>
      <dgm:spPr/>
      <dgm:t>
        <a:bodyPr/>
        <a:lstStyle/>
        <a:p>
          <a:r>
            <a:rPr lang="fa-IR" dirty="0" smtClean="0">
              <a:cs typeface="B Zar" panose="00000400000000000000" pitchFamily="2" charset="-78"/>
            </a:rPr>
            <a:t>رشته های ورزشی</a:t>
          </a:r>
          <a:endParaRPr lang="en-US" dirty="0">
            <a:cs typeface="B Zar" panose="00000400000000000000" pitchFamily="2" charset="-78"/>
          </a:endParaRPr>
        </a:p>
      </dgm:t>
    </dgm:pt>
    <dgm:pt modelId="{7BDFCE3A-4F2A-42F8-A33B-2EB0DFBE502F}" type="parTrans" cxnId="{5C744221-D419-4C48-9484-F5C54DAE3A03}">
      <dgm:prSet/>
      <dgm:spPr/>
      <dgm:t>
        <a:bodyPr/>
        <a:lstStyle/>
        <a:p>
          <a:endParaRPr lang="en-US"/>
        </a:p>
      </dgm:t>
    </dgm:pt>
    <dgm:pt modelId="{55627E17-0C45-4CBE-A023-F9EDDA1FAB42}" type="sibTrans" cxnId="{5C744221-D419-4C48-9484-F5C54DAE3A03}">
      <dgm:prSet/>
      <dgm:spPr/>
      <dgm:t>
        <a:bodyPr/>
        <a:lstStyle/>
        <a:p>
          <a:endParaRPr lang="en-US"/>
        </a:p>
      </dgm:t>
    </dgm:pt>
    <dgm:pt modelId="{7BD0C151-6E07-4982-802B-44B4D3BCAD0F}">
      <dgm:prSet phldrT="[Text]"/>
      <dgm:spPr/>
      <dgm:t>
        <a:bodyPr/>
        <a:lstStyle/>
        <a:p>
          <a:r>
            <a:rPr lang="fa-IR" dirty="0" smtClean="0">
              <a:cs typeface="B Zar" panose="00000400000000000000" pitchFamily="2" charset="-78"/>
            </a:rPr>
            <a:t>حرکات پایه</a:t>
          </a:r>
          <a:endParaRPr lang="en-US" dirty="0">
            <a:cs typeface="B Zar" panose="00000400000000000000" pitchFamily="2" charset="-78"/>
          </a:endParaRPr>
        </a:p>
      </dgm:t>
    </dgm:pt>
    <dgm:pt modelId="{44A8F866-2436-4A8C-B55D-427AB307602E}" type="parTrans" cxnId="{BB77EC86-5F35-4839-A27D-FE20065595D8}">
      <dgm:prSet/>
      <dgm:spPr/>
      <dgm:t>
        <a:bodyPr/>
        <a:lstStyle/>
        <a:p>
          <a:endParaRPr lang="en-US"/>
        </a:p>
      </dgm:t>
    </dgm:pt>
    <dgm:pt modelId="{F74C4CF2-B6E5-41D1-9B51-EE01E96E2B3C}" type="sibTrans" cxnId="{BB77EC86-5F35-4839-A27D-FE20065595D8}">
      <dgm:prSet/>
      <dgm:spPr/>
      <dgm:t>
        <a:bodyPr/>
        <a:lstStyle/>
        <a:p>
          <a:endParaRPr lang="en-US"/>
        </a:p>
      </dgm:t>
    </dgm:pt>
    <dgm:pt modelId="{1ABD13DE-65FC-44F8-B9A9-4DABA49E0F25}">
      <dgm:prSet phldrT="[Text]"/>
      <dgm:spPr/>
      <dgm:t>
        <a:bodyPr/>
        <a:lstStyle/>
        <a:p>
          <a:r>
            <a:rPr lang="fa-IR" dirty="0" smtClean="0">
              <a:cs typeface="B Zar" panose="00000400000000000000" pitchFamily="2" charset="-78"/>
            </a:rPr>
            <a:t>آمادگی جسمانی</a:t>
          </a:r>
          <a:endParaRPr lang="en-US" dirty="0">
            <a:cs typeface="B Zar" panose="00000400000000000000" pitchFamily="2" charset="-78"/>
          </a:endParaRPr>
        </a:p>
      </dgm:t>
    </dgm:pt>
    <dgm:pt modelId="{5F3B38E6-61EB-48E0-8F46-9D215BA8747A}" type="parTrans" cxnId="{F795A597-6688-44B7-9BAE-2742FC3A6D1D}">
      <dgm:prSet/>
      <dgm:spPr/>
      <dgm:t>
        <a:bodyPr/>
        <a:lstStyle/>
        <a:p>
          <a:endParaRPr lang="en-US"/>
        </a:p>
      </dgm:t>
    </dgm:pt>
    <dgm:pt modelId="{3A21AF80-87E3-4382-B387-F2214D1A444E}" type="sibTrans" cxnId="{F795A597-6688-44B7-9BAE-2742FC3A6D1D}">
      <dgm:prSet/>
      <dgm:spPr/>
      <dgm:t>
        <a:bodyPr/>
        <a:lstStyle/>
        <a:p>
          <a:endParaRPr lang="en-US"/>
        </a:p>
      </dgm:t>
    </dgm:pt>
    <dgm:pt modelId="{3CEB6CF8-B8E3-4ECD-A9BB-A76519CE248E}" type="pres">
      <dgm:prSet presAssocID="{4EA6ACC9-7129-43DC-A5A2-A28D32801795}" presName="Name0" presStyleCnt="0">
        <dgm:presLayoutVars>
          <dgm:dir/>
          <dgm:resizeHandles val="exact"/>
        </dgm:presLayoutVars>
      </dgm:prSet>
      <dgm:spPr/>
    </dgm:pt>
    <dgm:pt modelId="{9022F46C-6B45-4CE0-968C-56E047700CD5}" type="pres">
      <dgm:prSet presAssocID="{4EA6ACC9-7129-43DC-A5A2-A28D32801795}" presName="fgShape" presStyleLbl="fgShp" presStyleIdx="0" presStyleCnt="1"/>
      <dgm:spPr/>
    </dgm:pt>
    <dgm:pt modelId="{7668F58E-2374-4E9B-A9C1-0C95A4A86BF1}" type="pres">
      <dgm:prSet presAssocID="{4EA6ACC9-7129-43DC-A5A2-A28D32801795}" presName="linComp" presStyleCnt="0"/>
      <dgm:spPr/>
    </dgm:pt>
    <dgm:pt modelId="{FB557A7C-914E-4419-B2A3-41AF474F4834}" type="pres">
      <dgm:prSet presAssocID="{B73CB17C-E67E-4C8A-8B70-B83A1859BAD8}" presName="compNode" presStyleCnt="0"/>
      <dgm:spPr/>
    </dgm:pt>
    <dgm:pt modelId="{2DA010B1-A155-4BEE-A27C-D4D90A90799D}" type="pres">
      <dgm:prSet presAssocID="{B73CB17C-E67E-4C8A-8B70-B83A1859BAD8}" presName="bkgdShape" presStyleLbl="node1" presStyleIdx="0" presStyleCnt="3"/>
      <dgm:spPr/>
      <dgm:t>
        <a:bodyPr/>
        <a:lstStyle/>
        <a:p>
          <a:endParaRPr lang="en-US"/>
        </a:p>
      </dgm:t>
    </dgm:pt>
    <dgm:pt modelId="{E837F5E8-D9BA-430D-9C54-764615473DA6}" type="pres">
      <dgm:prSet presAssocID="{B73CB17C-E67E-4C8A-8B70-B83A1859BAD8}" presName="nodeTx" presStyleLbl="node1" presStyleIdx="0" presStyleCnt="3">
        <dgm:presLayoutVars>
          <dgm:bulletEnabled val="1"/>
        </dgm:presLayoutVars>
      </dgm:prSet>
      <dgm:spPr/>
      <dgm:t>
        <a:bodyPr/>
        <a:lstStyle/>
        <a:p>
          <a:endParaRPr lang="en-US"/>
        </a:p>
      </dgm:t>
    </dgm:pt>
    <dgm:pt modelId="{1C66AC3D-EC01-4AD5-9F98-7E71CDB0C16A}" type="pres">
      <dgm:prSet presAssocID="{B73CB17C-E67E-4C8A-8B70-B83A1859BAD8}" presName="invisiNode" presStyleLbl="node1" presStyleIdx="0" presStyleCnt="3"/>
      <dgm:spPr/>
    </dgm:pt>
    <dgm:pt modelId="{BAEB2A58-7368-47C9-AE91-1EE3A19ACF3E}" type="pres">
      <dgm:prSet presAssocID="{B73CB17C-E67E-4C8A-8B70-B83A1859BAD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pt>
    <dgm:pt modelId="{4357ED54-B7D2-4308-AE1C-73ECB0AA74C4}" type="pres">
      <dgm:prSet presAssocID="{55627E17-0C45-4CBE-A023-F9EDDA1FAB42}" presName="sibTrans" presStyleLbl="sibTrans2D1" presStyleIdx="0" presStyleCnt="0"/>
      <dgm:spPr/>
      <dgm:t>
        <a:bodyPr/>
        <a:lstStyle/>
        <a:p>
          <a:endParaRPr lang="en-US"/>
        </a:p>
      </dgm:t>
    </dgm:pt>
    <dgm:pt modelId="{21538788-FE22-4F4E-8B2C-4BD20A55FB95}" type="pres">
      <dgm:prSet presAssocID="{7BD0C151-6E07-4982-802B-44B4D3BCAD0F}" presName="compNode" presStyleCnt="0"/>
      <dgm:spPr/>
    </dgm:pt>
    <dgm:pt modelId="{BAF6783A-3251-47EB-AC0E-8811B39E9981}" type="pres">
      <dgm:prSet presAssocID="{7BD0C151-6E07-4982-802B-44B4D3BCAD0F}" presName="bkgdShape" presStyleLbl="node1" presStyleIdx="1" presStyleCnt="3"/>
      <dgm:spPr/>
      <dgm:t>
        <a:bodyPr/>
        <a:lstStyle/>
        <a:p>
          <a:endParaRPr lang="en-US"/>
        </a:p>
      </dgm:t>
    </dgm:pt>
    <dgm:pt modelId="{422372FB-5944-460E-9A3A-E8526C3B8054}" type="pres">
      <dgm:prSet presAssocID="{7BD0C151-6E07-4982-802B-44B4D3BCAD0F}" presName="nodeTx" presStyleLbl="node1" presStyleIdx="1" presStyleCnt="3">
        <dgm:presLayoutVars>
          <dgm:bulletEnabled val="1"/>
        </dgm:presLayoutVars>
      </dgm:prSet>
      <dgm:spPr/>
      <dgm:t>
        <a:bodyPr/>
        <a:lstStyle/>
        <a:p>
          <a:endParaRPr lang="en-US"/>
        </a:p>
      </dgm:t>
    </dgm:pt>
    <dgm:pt modelId="{C0B4238E-5664-42BB-858F-E866FAACD2B9}" type="pres">
      <dgm:prSet presAssocID="{7BD0C151-6E07-4982-802B-44B4D3BCAD0F}" presName="invisiNode" presStyleLbl="node1" presStyleIdx="1" presStyleCnt="3"/>
      <dgm:spPr/>
    </dgm:pt>
    <dgm:pt modelId="{C7892E3D-E5CE-4F20-BD2F-81547142EB15}" type="pres">
      <dgm:prSet presAssocID="{7BD0C151-6E07-4982-802B-44B4D3BCAD0F}" presName="imagNode" presStyleLbl="fgImgPlace1" presStyleIdx="1" presStyleCnt="3"/>
      <dgm:spPr/>
    </dgm:pt>
    <dgm:pt modelId="{B146093B-F2C9-44E4-8FBC-E84B12FF75DA}" type="pres">
      <dgm:prSet presAssocID="{F74C4CF2-B6E5-41D1-9B51-EE01E96E2B3C}" presName="sibTrans" presStyleLbl="sibTrans2D1" presStyleIdx="0" presStyleCnt="0"/>
      <dgm:spPr/>
      <dgm:t>
        <a:bodyPr/>
        <a:lstStyle/>
        <a:p>
          <a:endParaRPr lang="en-US"/>
        </a:p>
      </dgm:t>
    </dgm:pt>
    <dgm:pt modelId="{50E3F2ED-9EB2-44AB-8A22-05893E183B71}" type="pres">
      <dgm:prSet presAssocID="{1ABD13DE-65FC-44F8-B9A9-4DABA49E0F25}" presName="compNode" presStyleCnt="0"/>
      <dgm:spPr/>
    </dgm:pt>
    <dgm:pt modelId="{891A4BA3-4E7B-4BF7-AFD2-5CA006DE43BC}" type="pres">
      <dgm:prSet presAssocID="{1ABD13DE-65FC-44F8-B9A9-4DABA49E0F25}" presName="bkgdShape" presStyleLbl="node1" presStyleIdx="2" presStyleCnt="3"/>
      <dgm:spPr/>
      <dgm:t>
        <a:bodyPr/>
        <a:lstStyle/>
        <a:p>
          <a:endParaRPr lang="en-US"/>
        </a:p>
      </dgm:t>
    </dgm:pt>
    <dgm:pt modelId="{D89AAAA0-57E2-45F5-B155-9C1CFED6FA15}" type="pres">
      <dgm:prSet presAssocID="{1ABD13DE-65FC-44F8-B9A9-4DABA49E0F25}" presName="nodeTx" presStyleLbl="node1" presStyleIdx="2" presStyleCnt="3">
        <dgm:presLayoutVars>
          <dgm:bulletEnabled val="1"/>
        </dgm:presLayoutVars>
      </dgm:prSet>
      <dgm:spPr/>
      <dgm:t>
        <a:bodyPr/>
        <a:lstStyle/>
        <a:p>
          <a:endParaRPr lang="en-US"/>
        </a:p>
      </dgm:t>
    </dgm:pt>
    <dgm:pt modelId="{022C285F-9187-404C-BBA4-9F6A8FCE00CB}" type="pres">
      <dgm:prSet presAssocID="{1ABD13DE-65FC-44F8-B9A9-4DABA49E0F25}" presName="invisiNode" presStyleLbl="node1" presStyleIdx="2" presStyleCnt="3"/>
      <dgm:spPr/>
    </dgm:pt>
    <dgm:pt modelId="{36D1663C-9346-4AAD-8AFB-0C19D505963E}" type="pres">
      <dgm:prSet presAssocID="{1ABD13DE-65FC-44F8-B9A9-4DABA49E0F25}" presName="imagNode" presStyleLbl="fgImgPlace1" presStyleIdx="2" presStyleCnt="3"/>
      <dgm:spPr/>
    </dgm:pt>
  </dgm:ptLst>
  <dgm:cxnLst>
    <dgm:cxn modelId="{55317B32-8706-45F0-A6DA-C7E8588A78C1}" type="presOf" srcId="{1ABD13DE-65FC-44F8-B9A9-4DABA49E0F25}" destId="{891A4BA3-4E7B-4BF7-AFD2-5CA006DE43BC}" srcOrd="0" destOrd="0" presId="urn:microsoft.com/office/officeart/2005/8/layout/hList7"/>
    <dgm:cxn modelId="{5C744221-D419-4C48-9484-F5C54DAE3A03}" srcId="{4EA6ACC9-7129-43DC-A5A2-A28D32801795}" destId="{B73CB17C-E67E-4C8A-8B70-B83A1859BAD8}" srcOrd="0" destOrd="0" parTransId="{7BDFCE3A-4F2A-42F8-A33B-2EB0DFBE502F}" sibTransId="{55627E17-0C45-4CBE-A023-F9EDDA1FAB42}"/>
    <dgm:cxn modelId="{197A024C-87D9-497D-9354-E538B1E9659A}" type="presOf" srcId="{55627E17-0C45-4CBE-A023-F9EDDA1FAB42}" destId="{4357ED54-B7D2-4308-AE1C-73ECB0AA74C4}" srcOrd="0" destOrd="0" presId="urn:microsoft.com/office/officeart/2005/8/layout/hList7"/>
    <dgm:cxn modelId="{BB77EC86-5F35-4839-A27D-FE20065595D8}" srcId="{4EA6ACC9-7129-43DC-A5A2-A28D32801795}" destId="{7BD0C151-6E07-4982-802B-44B4D3BCAD0F}" srcOrd="1" destOrd="0" parTransId="{44A8F866-2436-4A8C-B55D-427AB307602E}" sibTransId="{F74C4CF2-B6E5-41D1-9B51-EE01E96E2B3C}"/>
    <dgm:cxn modelId="{A19DBD9C-EBE1-462F-AEBF-2E012A66DA63}" type="presOf" srcId="{7BD0C151-6E07-4982-802B-44B4D3BCAD0F}" destId="{BAF6783A-3251-47EB-AC0E-8811B39E9981}" srcOrd="0" destOrd="0" presId="urn:microsoft.com/office/officeart/2005/8/layout/hList7"/>
    <dgm:cxn modelId="{D6ECFD5B-8EB8-4B9C-835F-5A22710E78F9}" type="presOf" srcId="{7BD0C151-6E07-4982-802B-44B4D3BCAD0F}" destId="{422372FB-5944-460E-9A3A-E8526C3B8054}" srcOrd="1" destOrd="0" presId="urn:microsoft.com/office/officeart/2005/8/layout/hList7"/>
    <dgm:cxn modelId="{855E6C1A-E95A-492A-AF62-7407AD66A707}" type="presOf" srcId="{F74C4CF2-B6E5-41D1-9B51-EE01E96E2B3C}" destId="{B146093B-F2C9-44E4-8FBC-E84B12FF75DA}" srcOrd="0" destOrd="0" presId="urn:microsoft.com/office/officeart/2005/8/layout/hList7"/>
    <dgm:cxn modelId="{F795A597-6688-44B7-9BAE-2742FC3A6D1D}" srcId="{4EA6ACC9-7129-43DC-A5A2-A28D32801795}" destId="{1ABD13DE-65FC-44F8-B9A9-4DABA49E0F25}" srcOrd="2" destOrd="0" parTransId="{5F3B38E6-61EB-48E0-8F46-9D215BA8747A}" sibTransId="{3A21AF80-87E3-4382-B387-F2214D1A444E}"/>
    <dgm:cxn modelId="{4A9D1279-E207-4981-9B9C-D37A3A941ACB}" type="presOf" srcId="{1ABD13DE-65FC-44F8-B9A9-4DABA49E0F25}" destId="{D89AAAA0-57E2-45F5-B155-9C1CFED6FA15}" srcOrd="1" destOrd="0" presId="urn:microsoft.com/office/officeart/2005/8/layout/hList7"/>
    <dgm:cxn modelId="{45D5FD1B-47E0-4793-9855-0C8FA03D54B6}" type="presOf" srcId="{B73CB17C-E67E-4C8A-8B70-B83A1859BAD8}" destId="{E837F5E8-D9BA-430D-9C54-764615473DA6}" srcOrd="1" destOrd="0" presId="urn:microsoft.com/office/officeart/2005/8/layout/hList7"/>
    <dgm:cxn modelId="{B1272377-9284-4184-84C0-011BA4776988}" type="presOf" srcId="{B73CB17C-E67E-4C8A-8B70-B83A1859BAD8}" destId="{2DA010B1-A155-4BEE-A27C-D4D90A90799D}" srcOrd="0" destOrd="0" presId="urn:microsoft.com/office/officeart/2005/8/layout/hList7"/>
    <dgm:cxn modelId="{C4116E80-49C5-4FEB-8733-3DE2A8B8AEC9}" type="presOf" srcId="{4EA6ACC9-7129-43DC-A5A2-A28D32801795}" destId="{3CEB6CF8-B8E3-4ECD-A9BB-A76519CE248E}" srcOrd="0" destOrd="0" presId="urn:microsoft.com/office/officeart/2005/8/layout/hList7"/>
    <dgm:cxn modelId="{62306138-1311-4D16-90A9-64E0865A135A}" type="presParOf" srcId="{3CEB6CF8-B8E3-4ECD-A9BB-A76519CE248E}" destId="{9022F46C-6B45-4CE0-968C-56E047700CD5}" srcOrd="0" destOrd="0" presId="urn:microsoft.com/office/officeart/2005/8/layout/hList7"/>
    <dgm:cxn modelId="{BD0EBAE2-C1D7-411A-B4D6-3D4CF7207282}" type="presParOf" srcId="{3CEB6CF8-B8E3-4ECD-A9BB-A76519CE248E}" destId="{7668F58E-2374-4E9B-A9C1-0C95A4A86BF1}" srcOrd="1" destOrd="0" presId="urn:microsoft.com/office/officeart/2005/8/layout/hList7"/>
    <dgm:cxn modelId="{5090BB28-F6FD-4296-862A-8D9E9A29AABE}" type="presParOf" srcId="{7668F58E-2374-4E9B-A9C1-0C95A4A86BF1}" destId="{FB557A7C-914E-4419-B2A3-41AF474F4834}" srcOrd="0" destOrd="0" presId="urn:microsoft.com/office/officeart/2005/8/layout/hList7"/>
    <dgm:cxn modelId="{5DF2C95A-7A23-46D3-B3C3-1B3E822B0F7B}" type="presParOf" srcId="{FB557A7C-914E-4419-B2A3-41AF474F4834}" destId="{2DA010B1-A155-4BEE-A27C-D4D90A90799D}" srcOrd="0" destOrd="0" presId="urn:microsoft.com/office/officeart/2005/8/layout/hList7"/>
    <dgm:cxn modelId="{1B8762AE-469F-4F36-8C89-5531B51A91E8}" type="presParOf" srcId="{FB557A7C-914E-4419-B2A3-41AF474F4834}" destId="{E837F5E8-D9BA-430D-9C54-764615473DA6}" srcOrd="1" destOrd="0" presId="urn:microsoft.com/office/officeart/2005/8/layout/hList7"/>
    <dgm:cxn modelId="{D7B071FE-C8EF-4C56-8197-1763A294DD43}" type="presParOf" srcId="{FB557A7C-914E-4419-B2A3-41AF474F4834}" destId="{1C66AC3D-EC01-4AD5-9F98-7E71CDB0C16A}" srcOrd="2" destOrd="0" presId="urn:microsoft.com/office/officeart/2005/8/layout/hList7"/>
    <dgm:cxn modelId="{2B427A4F-3292-42DE-8778-0C6EF24A6F88}" type="presParOf" srcId="{FB557A7C-914E-4419-B2A3-41AF474F4834}" destId="{BAEB2A58-7368-47C9-AE91-1EE3A19ACF3E}" srcOrd="3" destOrd="0" presId="urn:microsoft.com/office/officeart/2005/8/layout/hList7"/>
    <dgm:cxn modelId="{05EBAF61-CD18-4E1E-9BCE-98610DC0BBC3}" type="presParOf" srcId="{7668F58E-2374-4E9B-A9C1-0C95A4A86BF1}" destId="{4357ED54-B7D2-4308-AE1C-73ECB0AA74C4}" srcOrd="1" destOrd="0" presId="urn:microsoft.com/office/officeart/2005/8/layout/hList7"/>
    <dgm:cxn modelId="{A81FDD2C-EFE1-4379-A1A3-4362E0A5E2AB}" type="presParOf" srcId="{7668F58E-2374-4E9B-A9C1-0C95A4A86BF1}" destId="{21538788-FE22-4F4E-8B2C-4BD20A55FB95}" srcOrd="2" destOrd="0" presId="urn:microsoft.com/office/officeart/2005/8/layout/hList7"/>
    <dgm:cxn modelId="{66720554-20E6-4167-9A66-F11A6F1F2639}" type="presParOf" srcId="{21538788-FE22-4F4E-8B2C-4BD20A55FB95}" destId="{BAF6783A-3251-47EB-AC0E-8811B39E9981}" srcOrd="0" destOrd="0" presId="urn:microsoft.com/office/officeart/2005/8/layout/hList7"/>
    <dgm:cxn modelId="{DA3CC7F2-9A36-417E-A9A0-F4FB8436CDC3}" type="presParOf" srcId="{21538788-FE22-4F4E-8B2C-4BD20A55FB95}" destId="{422372FB-5944-460E-9A3A-E8526C3B8054}" srcOrd="1" destOrd="0" presId="urn:microsoft.com/office/officeart/2005/8/layout/hList7"/>
    <dgm:cxn modelId="{C76CD00E-7C62-439D-A566-8EB03FE87254}" type="presParOf" srcId="{21538788-FE22-4F4E-8B2C-4BD20A55FB95}" destId="{C0B4238E-5664-42BB-858F-E866FAACD2B9}" srcOrd="2" destOrd="0" presId="urn:microsoft.com/office/officeart/2005/8/layout/hList7"/>
    <dgm:cxn modelId="{60EEC73B-1AAD-401C-90B3-5E66D6FBC7B7}" type="presParOf" srcId="{21538788-FE22-4F4E-8B2C-4BD20A55FB95}" destId="{C7892E3D-E5CE-4F20-BD2F-81547142EB15}" srcOrd="3" destOrd="0" presId="urn:microsoft.com/office/officeart/2005/8/layout/hList7"/>
    <dgm:cxn modelId="{8BA4AFA8-4761-4431-8537-458D12055717}" type="presParOf" srcId="{7668F58E-2374-4E9B-A9C1-0C95A4A86BF1}" destId="{B146093B-F2C9-44E4-8FBC-E84B12FF75DA}" srcOrd="3" destOrd="0" presId="urn:microsoft.com/office/officeart/2005/8/layout/hList7"/>
    <dgm:cxn modelId="{E7A33952-5713-47C8-A7A5-C92CB5F1863E}" type="presParOf" srcId="{7668F58E-2374-4E9B-A9C1-0C95A4A86BF1}" destId="{50E3F2ED-9EB2-44AB-8A22-05893E183B71}" srcOrd="4" destOrd="0" presId="urn:microsoft.com/office/officeart/2005/8/layout/hList7"/>
    <dgm:cxn modelId="{21950600-D590-4BA5-AB57-517095891D47}" type="presParOf" srcId="{50E3F2ED-9EB2-44AB-8A22-05893E183B71}" destId="{891A4BA3-4E7B-4BF7-AFD2-5CA006DE43BC}" srcOrd="0" destOrd="0" presId="urn:microsoft.com/office/officeart/2005/8/layout/hList7"/>
    <dgm:cxn modelId="{0F8D5AD1-7FB1-4233-9842-F6558A16BCBB}" type="presParOf" srcId="{50E3F2ED-9EB2-44AB-8A22-05893E183B71}" destId="{D89AAAA0-57E2-45F5-B155-9C1CFED6FA15}" srcOrd="1" destOrd="0" presId="urn:microsoft.com/office/officeart/2005/8/layout/hList7"/>
    <dgm:cxn modelId="{20C34AD4-7370-4223-82C7-2471473CB9E4}" type="presParOf" srcId="{50E3F2ED-9EB2-44AB-8A22-05893E183B71}" destId="{022C285F-9187-404C-BBA4-9F6A8FCE00CB}" srcOrd="2" destOrd="0" presId="urn:microsoft.com/office/officeart/2005/8/layout/hList7"/>
    <dgm:cxn modelId="{4F7A9EAB-3E8F-44D5-8EEA-422C984DA524}" type="presParOf" srcId="{50E3F2ED-9EB2-44AB-8A22-05893E183B71}" destId="{36D1663C-9346-4AAD-8AFB-0C19D505963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8F90F-E5B3-446F-82FA-D60569C93391}" type="doc">
      <dgm:prSet loTypeId="urn:microsoft.com/office/officeart/2005/8/layout/radial6" loCatId="cycle" qsTypeId="urn:microsoft.com/office/officeart/2005/8/quickstyle/simple1" qsCatId="simple" csTypeId="urn:microsoft.com/office/officeart/2005/8/colors/accent2_1" csCatId="accent2" phldr="1"/>
      <dgm:spPr/>
      <dgm:t>
        <a:bodyPr/>
        <a:lstStyle/>
        <a:p>
          <a:pPr rtl="1"/>
          <a:endParaRPr lang="fa-IR"/>
        </a:p>
      </dgm:t>
    </dgm:pt>
    <dgm:pt modelId="{E2E9AA55-5209-4165-BE3D-88D32E405708}">
      <dgm:prSet phldrT="[Text]"/>
      <dgm:spPr/>
      <dgm:t>
        <a:bodyPr/>
        <a:lstStyle/>
        <a:p>
          <a:pPr rtl="1"/>
          <a:r>
            <a:rPr lang="fa-IR" dirty="0" smtClean="0">
              <a:cs typeface="B Zar" panose="00000400000000000000" pitchFamily="2" charset="-78"/>
            </a:rPr>
            <a:t>مرتبط با سلامت</a:t>
          </a:r>
          <a:endParaRPr lang="fa-IR" dirty="0">
            <a:cs typeface="B Zar" panose="00000400000000000000" pitchFamily="2" charset="-78"/>
          </a:endParaRPr>
        </a:p>
      </dgm:t>
    </dgm:pt>
    <dgm:pt modelId="{9B4DAC3C-1A94-491C-864B-720DDDECAD80}" type="parTrans" cxnId="{776C35B4-BF64-4290-BC87-C450E6254F98}">
      <dgm:prSet/>
      <dgm:spPr/>
      <dgm:t>
        <a:bodyPr/>
        <a:lstStyle/>
        <a:p>
          <a:pPr rtl="1"/>
          <a:endParaRPr lang="fa-IR">
            <a:latin typeface="B Zar"/>
          </a:endParaRPr>
        </a:p>
      </dgm:t>
    </dgm:pt>
    <dgm:pt modelId="{889D8CA9-38C5-4996-8D93-0C1086DEC840}" type="sibTrans" cxnId="{776C35B4-BF64-4290-BC87-C450E6254F98}">
      <dgm:prSet/>
      <dgm:spPr/>
      <dgm:t>
        <a:bodyPr/>
        <a:lstStyle/>
        <a:p>
          <a:pPr rtl="1"/>
          <a:endParaRPr lang="fa-IR">
            <a:latin typeface="B Zar"/>
          </a:endParaRPr>
        </a:p>
      </dgm:t>
    </dgm:pt>
    <dgm:pt modelId="{89C5B811-795A-4350-961D-2C35148722D7}">
      <dgm:prSet phldrT="[Text]"/>
      <dgm:spPr/>
      <dgm:t>
        <a:bodyPr/>
        <a:lstStyle/>
        <a:p>
          <a:pPr rtl="1"/>
          <a:r>
            <a:rPr lang="fa-IR" dirty="0" smtClean="0">
              <a:cs typeface="B Zar" panose="00000400000000000000" pitchFamily="2" charset="-78"/>
            </a:rPr>
            <a:t>استقامت هوازی</a:t>
          </a:r>
          <a:endParaRPr lang="fa-IR" dirty="0">
            <a:cs typeface="B Zar" panose="00000400000000000000" pitchFamily="2" charset="-78"/>
          </a:endParaRPr>
        </a:p>
      </dgm:t>
    </dgm:pt>
    <dgm:pt modelId="{C24F6BC8-8A3E-4928-A352-35AF4973C8D9}" type="parTrans" cxnId="{BCFCC4B9-0621-4AA2-8E43-3D2F137F0DE3}">
      <dgm:prSet/>
      <dgm:spPr/>
      <dgm:t>
        <a:bodyPr/>
        <a:lstStyle/>
        <a:p>
          <a:pPr rtl="1"/>
          <a:endParaRPr lang="fa-IR">
            <a:latin typeface="B Zar"/>
          </a:endParaRPr>
        </a:p>
      </dgm:t>
    </dgm:pt>
    <dgm:pt modelId="{A34DE48C-286C-4C25-8189-382870C5A110}" type="sibTrans" cxnId="{BCFCC4B9-0621-4AA2-8E43-3D2F137F0DE3}">
      <dgm:prSet/>
      <dgm:spPr/>
      <dgm:t>
        <a:bodyPr/>
        <a:lstStyle/>
        <a:p>
          <a:pPr rtl="1"/>
          <a:endParaRPr lang="fa-IR">
            <a:latin typeface="B Zar"/>
          </a:endParaRPr>
        </a:p>
      </dgm:t>
    </dgm:pt>
    <dgm:pt modelId="{9CBCA4E3-8D89-4742-9704-29FE831650BB}">
      <dgm:prSet phldrT="[Text]"/>
      <dgm:spPr/>
      <dgm:t>
        <a:bodyPr/>
        <a:lstStyle/>
        <a:p>
          <a:pPr rtl="1"/>
          <a:r>
            <a:rPr lang="fa-IR" dirty="0" smtClean="0">
              <a:cs typeface="B Zar" panose="00000400000000000000" pitchFamily="2" charset="-78"/>
            </a:rPr>
            <a:t>استقامت عضلانی</a:t>
          </a:r>
          <a:endParaRPr lang="fa-IR" dirty="0">
            <a:cs typeface="B Zar" panose="00000400000000000000" pitchFamily="2" charset="-78"/>
          </a:endParaRPr>
        </a:p>
      </dgm:t>
    </dgm:pt>
    <dgm:pt modelId="{05196C27-F7E6-4D3F-901B-15A8F31FE5C2}" type="parTrans" cxnId="{53BC16B1-508C-4FDF-BFD4-C5A4CE9BA268}">
      <dgm:prSet/>
      <dgm:spPr/>
      <dgm:t>
        <a:bodyPr/>
        <a:lstStyle/>
        <a:p>
          <a:pPr rtl="1"/>
          <a:endParaRPr lang="fa-IR">
            <a:latin typeface="B Zar"/>
          </a:endParaRPr>
        </a:p>
      </dgm:t>
    </dgm:pt>
    <dgm:pt modelId="{A76C99D4-DDF5-432C-9137-971000372723}" type="sibTrans" cxnId="{53BC16B1-508C-4FDF-BFD4-C5A4CE9BA268}">
      <dgm:prSet/>
      <dgm:spPr/>
      <dgm:t>
        <a:bodyPr/>
        <a:lstStyle/>
        <a:p>
          <a:pPr rtl="1"/>
          <a:endParaRPr lang="fa-IR">
            <a:latin typeface="B Zar"/>
          </a:endParaRPr>
        </a:p>
      </dgm:t>
    </dgm:pt>
    <dgm:pt modelId="{1B27B87D-FCB4-457F-B858-431BB5ECFA6B}">
      <dgm:prSet phldrT="[Text]"/>
      <dgm:spPr/>
      <dgm:t>
        <a:bodyPr/>
        <a:lstStyle/>
        <a:p>
          <a:pPr rtl="1"/>
          <a:r>
            <a:rPr lang="fa-IR" dirty="0" smtClean="0">
              <a:cs typeface="B Zar" panose="00000400000000000000" pitchFamily="2" charset="-78"/>
            </a:rPr>
            <a:t>قدرت</a:t>
          </a:r>
          <a:endParaRPr lang="fa-IR" dirty="0">
            <a:cs typeface="B Zar" panose="00000400000000000000" pitchFamily="2" charset="-78"/>
          </a:endParaRPr>
        </a:p>
      </dgm:t>
    </dgm:pt>
    <dgm:pt modelId="{4ECB70BA-E2F3-4FDA-ABC2-5D998D10CBD9}" type="parTrans" cxnId="{0F6C47B6-2D80-4E9B-9787-7F70DB54040F}">
      <dgm:prSet/>
      <dgm:spPr/>
      <dgm:t>
        <a:bodyPr/>
        <a:lstStyle/>
        <a:p>
          <a:pPr rtl="1"/>
          <a:endParaRPr lang="fa-IR">
            <a:latin typeface="B Zar"/>
          </a:endParaRPr>
        </a:p>
      </dgm:t>
    </dgm:pt>
    <dgm:pt modelId="{EC70D49D-37ED-4D33-8EFD-EE340B790204}" type="sibTrans" cxnId="{0F6C47B6-2D80-4E9B-9787-7F70DB54040F}">
      <dgm:prSet/>
      <dgm:spPr/>
      <dgm:t>
        <a:bodyPr/>
        <a:lstStyle/>
        <a:p>
          <a:pPr rtl="1"/>
          <a:endParaRPr lang="fa-IR">
            <a:latin typeface="B Zar"/>
          </a:endParaRPr>
        </a:p>
      </dgm:t>
    </dgm:pt>
    <dgm:pt modelId="{A8201317-732E-4DB0-88DE-9C6DB956483B}">
      <dgm:prSet phldrT="[Text]"/>
      <dgm:spPr/>
      <dgm:t>
        <a:bodyPr/>
        <a:lstStyle/>
        <a:p>
          <a:pPr rtl="1"/>
          <a:r>
            <a:rPr lang="fa-IR" dirty="0" smtClean="0">
              <a:cs typeface="B Zar" panose="00000400000000000000" pitchFamily="2" charset="-78"/>
            </a:rPr>
            <a:t>انعطاف پذیری</a:t>
          </a:r>
          <a:endParaRPr lang="fa-IR" dirty="0">
            <a:cs typeface="B Zar" panose="00000400000000000000" pitchFamily="2" charset="-78"/>
          </a:endParaRPr>
        </a:p>
      </dgm:t>
    </dgm:pt>
    <dgm:pt modelId="{C4DAFD4D-31E8-4D67-9264-C86B936C7D3F}" type="parTrans" cxnId="{276EC760-5F1A-47D7-87A9-E15BFE5FE72F}">
      <dgm:prSet/>
      <dgm:spPr/>
      <dgm:t>
        <a:bodyPr/>
        <a:lstStyle/>
        <a:p>
          <a:pPr rtl="1"/>
          <a:endParaRPr lang="fa-IR">
            <a:latin typeface="B Zar"/>
          </a:endParaRPr>
        </a:p>
      </dgm:t>
    </dgm:pt>
    <dgm:pt modelId="{37F94BF6-D70A-47E7-8CC9-473B8082537E}" type="sibTrans" cxnId="{276EC760-5F1A-47D7-87A9-E15BFE5FE72F}">
      <dgm:prSet/>
      <dgm:spPr/>
      <dgm:t>
        <a:bodyPr/>
        <a:lstStyle/>
        <a:p>
          <a:pPr rtl="1"/>
          <a:endParaRPr lang="fa-IR">
            <a:latin typeface="B Zar"/>
          </a:endParaRPr>
        </a:p>
      </dgm:t>
    </dgm:pt>
    <dgm:pt modelId="{B74ED56F-7A52-4831-8466-BA60200F38D8}">
      <dgm:prSet/>
      <dgm:spPr/>
      <dgm:t>
        <a:bodyPr/>
        <a:lstStyle/>
        <a:p>
          <a:pPr rtl="1"/>
          <a:r>
            <a:rPr lang="fa-IR" dirty="0" smtClean="0">
              <a:cs typeface="B Zar" panose="00000400000000000000" pitchFamily="2" charset="-78"/>
            </a:rPr>
            <a:t>ترکیب بدنی</a:t>
          </a:r>
          <a:endParaRPr lang="fa-IR" dirty="0">
            <a:cs typeface="B Zar" panose="00000400000000000000" pitchFamily="2" charset="-78"/>
          </a:endParaRPr>
        </a:p>
      </dgm:t>
    </dgm:pt>
    <dgm:pt modelId="{77A64F6E-75B7-4AB4-ABC8-22B7A1D0808E}" type="parTrans" cxnId="{EE8F2B6B-2840-4F5B-8660-57C694A0F7A1}">
      <dgm:prSet/>
      <dgm:spPr/>
      <dgm:t>
        <a:bodyPr/>
        <a:lstStyle/>
        <a:p>
          <a:pPr rtl="1"/>
          <a:endParaRPr lang="fa-IR">
            <a:latin typeface="B Zar"/>
          </a:endParaRPr>
        </a:p>
      </dgm:t>
    </dgm:pt>
    <dgm:pt modelId="{10435067-D214-4EDF-9A53-D677F3D7AC07}" type="sibTrans" cxnId="{EE8F2B6B-2840-4F5B-8660-57C694A0F7A1}">
      <dgm:prSet/>
      <dgm:spPr/>
      <dgm:t>
        <a:bodyPr/>
        <a:lstStyle/>
        <a:p>
          <a:pPr rtl="1"/>
          <a:endParaRPr lang="fa-IR">
            <a:latin typeface="B Zar"/>
          </a:endParaRPr>
        </a:p>
      </dgm:t>
    </dgm:pt>
    <dgm:pt modelId="{D76AF64A-6656-427E-BE61-0EC831F30575}" type="pres">
      <dgm:prSet presAssocID="{AF18F90F-E5B3-446F-82FA-D60569C93391}" presName="Name0" presStyleCnt="0">
        <dgm:presLayoutVars>
          <dgm:chMax val="1"/>
          <dgm:dir/>
          <dgm:animLvl val="ctr"/>
          <dgm:resizeHandles val="exact"/>
        </dgm:presLayoutVars>
      </dgm:prSet>
      <dgm:spPr/>
      <dgm:t>
        <a:bodyPr/>
        <a:lstStyle/>
        <a:p>
          <a:pPr rtl="1"/>
          <a:endParaRPr lang="fa-IR"/>
        </a:p>
      </dgm:t>
    </dgm:pt>
    <dgm:pt modelId="{62EBAC8F-EC34-4B10-804F-58A5A2224B4F}" type="pres">
      <dgm:prSet presAssocID="{E2E9AA55-5209-4165-BE3D-88D32E405708}" presName="centerShape" presStyleLbl="node0" presStyleIdx="0" presStyleCnt="1"/>
      <dgm:spPr/>
      <dgm:t>
        <a:bodyPr/>
        <a:lstStyle/>
        <a:p>
          <a:pPr rtl="1"/>
          <a:endParaRPr lang="fa-IR"/>
        </a:p>
      </dgm:t>
    </dgm:pt>
    <dgm:pt modelId="{BA6885AE-62BB-437D-BCF7-2B90D55D5741}" type="pres">
      <dgm:prSet presAssocID="{89C5B811-795A-4350-961D-2C35148722D7}" presName="node" presStyleLbl="node1" presStyleIdx="0" presStyleCnt="5">
        <dgm:presLayoutVars>
          <dgm:bulletEnabled val="1"/>
        </dgm:presLayoutVars>
      </dgm:prSet>
      <dgm:spPr/>
      <dgm:t>
        <a:bodyPr/>
        <a:lstStyle/>
        <a:p>
          <a:pPr rtl="1"/>
          <a:endParaRPr lang="fa-IR"/>
        </a:p>
      </dgm:t>
    </dgm:pt>
    <dgm:pt modelId="{E78DE95C-A1F5-4795-92CE-23315D39F63F}" type="pres">
      <dgm:prSet presAssocID="{89C5B811-795A-4350-961D-2C35148722D7}" presName="dummy" presStyleCnt="0"/>
      <dgm:spPr/>
    </dgm:pt>
    <dgm:pt modelId="{ACF02FC8-2317-4B63-9739-4F9D1EDFE592}" type="pres">
      <dgm:prSet presAssocID="{A34DE48C-286C-4C25-8189-382870C5A110}" presName="sibTrans" presStyleLbl="sibTrans2D1" presStyleIdx="0" presStyleCnt="5"/>
      <dgm:spPr/>
      <dgm:t>
        <a:bodyPr/>
        <a:lstStyle/>
        <a:p>
          <a:pPr rtl="1"/>
          <a:endParaRPr lang="fa-IR"/>
        </a:p>
      </dgm:t>
    </dgm:pt>
    <dgm:pt modelId="{71E2767E-1F21-4ECD-ADC4-BA311288ACD0}" type="pres">
      <dgm:prSet presAssocID="{9CBCA4E3-8D89-4742-9704-29FE831650BB}" presName="node" presStyleLbl="node1" presStyleIdx="1" presStyleCnt="5">
        <dgm:presLayoutVars>
          <dgm:bulletEnabled val="1"/>
        </dgm:presLayoutVars>
      </dgm:prSet>
      <dgm:spPr/>
      <dgm:t>
        <a:bodyPr/>
        <a:lstStyle/>
        <a:p>
          <a:pPr rtl="1"/>
          <a:endParaRPr lang="fa-IR"/>
        </a:p>
      </dgm:t>
    </dgm:pt>
    <dgm:pt modelId="{F8AA2D82-E95C-4F23-A2C0-6BEBB513A58E}" type="pres">
      <dgm:prSet presAssocID="{9CBCA4E3-8D89-4742-9704-29FE831650BB}" presName="dummy" presStyleCnt="0"/>
      <dgm:spPr/>
    </dgm:pt>
    <dgm:pt modelId="{7C1AB7F6-EBAE-487E-B622-26CF84C4E703}" type="pres">
      <dgm:prSet presAssocID="{A76C99D4-DDF5-432C-9137-971000372723}" presName="sibTrans" presStyleLbl="sibTrans2D1" presStyleIdx="1" presStyleCnt="5"/>
      <dgm:spPr/>
      <dgm:t>
        <a:bodyPr/>
        <a:lstStyle/>
        <a:p>
          <a:pPr rtl="1"/>
          <a:endParaRPr lang="fa-IR"/>
        </a:p>
      </dgm:t>
    </dgm:pt>
    <dgm:pt modelId="{836389C4-8DF7-4356-A2EA-09502C7F743B}" type="pres">
      <dgm:prSet presAssocID="{1B27B87D-FCB4-457F-B858-431BB5ECFA6B}" presName="node" presStyleLbl="node1" presStyleIdx="2" presStyleCnt="5">
        <dgm:presLayoutVars>
          <dgm:bulletEnabled val="1"/>
        </dgm:presLayoutVars>
      </dgm:prSet>
      <dgm:spPr/>
      <dgm:t>
        <a:bodyPr/>
        <a:lstStyle/>
        <a:p>
          <a:pPr rtl="1"/>
          <a:endParaRPr lang="fa-IR"/>
        </a:p>
      </dgm:t>
    </dgm:pt>
    <dgm:pt modelId="{A73059A7-2C31-403E-B838-7AAC63B7376F}" type="pres">
      <dgm:prSet presAssocID="{1B27B87D-FCB4-457F-B858-431BB5ECFA6B}" presName="dummy" presStyleCnt="0"/>
      <dgm:spPr/>
    </dgm:pt>
    <dgm:pt modelId="{9299E3A2-2E88-4A6C-8416-3544D0EC5154}" type="pres">
      <dgm:prSet presAssocID="{EC70D49D-37ED-4D33-8EFD-EE340B790204}" presName="sibTrans" presStyleLbl="sibTrans2D1" presStyleIdx="2" presStyleCnt="5"/>
      <dgm:spPr/>
      <dgm:t>
        <a:bodyPr/>
        <a:lstStyle/>
        <a:p>
          <a:pPr rtl="1"/>
          <a:endParaRPr lang="fa-IR"/>
        </a:p>
      </dgm:t>
    </dgm:pt>
    <dgm:pt modelId="{D6C3A042-4AC8-470F-BE16-122D7AE61191}" type="pres">
      <dgm:prSet presAssocID="{A8201317-732E-4DB0-88DE-9C6DB956483B}" presName="node" presStyleLbl="node1" presStyleIdx="3" presStyleCnt="5">
        <dgm:presLayoutVars>
          <dgm:bulletEnabled val="1"/>
        </dgm:presLayoutVars>
      </dgm:prSet>
      <dgm:spPr/>
      <dgm:t>
        <a:bodyPr/>
        <a:lstStyle/>
        <a:p>
          <a:pPr rtl="1"/>
          <a:endParaRPr lang="fa-IR"/>
        </a:p>
      </dgm:t>
    </dgm:pt>
    <dgm:pt modelId="{5AF33888-0B2E-468A-A09C-2E567A7BBE33}" type="pres">
      <dgm:prSet presAssocID="{A8201317-732E-4DB0-88DE-9C6DB956483B}" presName="dummy" presStyleCnt="0"/>
      <dgm:spPr/>
    </dgm:pt>
    <dgm:pt modelId="{02F3EC17-B452-49D3-AD2C-63DFD134A9F9}" type="pres">
      <dgm:prSet presAssocID="{37F94BF6-D70A-47E7-8CC9-473B8082537E}" presName="sibTrans" presStyleLbl="sibTrans2D1" presStyleIdx="3" presStyleCnt="5"/>
      <dgm:spPr/>
      <dgm:t>
        <a:bodyPr/>
        <a:lstStyle/>
        <a:p>
          <a:pPr rtl="1"/>
          <a:endParaRPr lang="fa-IR"/>
        </a:p>
      </dgm:t>
    </dgm:pt>
    <dgm:pt modelId="{B850D5D4-8498-45FB-BF1B-B48BE01EB418}" type="pres">
      <dgm:prSet presAssocID="{B74ED56F-7A52-4831-8466-BA60200F38D8}" presName="node" presStyleLbl="node1" presStyleIdx="4" presStyleCnt="5">
        <dgm:presLayoutVars>
          <dgm:bulletEnabled val="1"/>
        </dgm:presLayoutVars>
      </dgm:prSet>
      <dgm:spPr/>
      <dgm:t>
        <a:bodyPr/>
        <a:lstStyle/>
        <a:p>
          <a:pPr rtl="1"/>
          <a:endParaRPr lang="fa-IR"/>
        </a:p>
      </dgm:t>
    </dgm:pt>
    <dgm:pt modelId="{6BF88FE7-D03E-46CA-B11C-7483E409FB6F}" type="pres">
      <dgm:prSet presAssocID="{B74ED56F-7A52-4831-8466-BA60200F38D8}" presName="dummy" presStyleCnt="0"/>
      <dgm:spPr/>
    </dgm:pt>
    <dgm:pt modelId="{461FBB98-6F14-459C-B064-FA1ECF7E4609}" type="pres">
      <dgm:prSet presAssocID="{10435067-D214-4EDF-9A53-D677F3D7AC07}" presName="sibTrans" presStyleLbl="sibTrans2D1" presStyleIdx="4" presStyleCnt="5"/>
      <dgm:spPr/>
      <dgm:t>
        <a:bodyPr/>
        <a:lstStyle/>
        <a:p>
          <a:pPr rtl="1"/>
          <a:endParaRPr lang="fa-IR"/>
        </a:p>
      </dgm:t>
    </dgm:pt>
  </dgm:ptLst>
  <dgm:cxnLst>
    <dgm:cxn modelId="{7187F881-8EBF-4EBA-AAC5-4726E18CECE7}" type="presOf" srcId="{A34DE48C-286C-4C25-8189-382870C5A110}" destId="{ACF02FC8-2317-4B63-9739-4F9D1EDFE592}" srcOrd="0" destOrd="0" presId="urn:microsoft.com/office/officeart/2005/8/layout/radial6"/>
    <dgm:cxn modelId="{D460C8FB-3519-4E22-90D1-9A82D6712511}" type="presOf" srcId="{37F94BF6-D70A-47E7-8CC9-473B8082537E}" destId="{02F3EC17-B452-49D3-AD2C-63DFD134A9F9}" srcOrd="0" destOrd="0" presId="urn:microsoft.com/office/officeart/2005/8/layout/radial6"/>
    <dgm:cxn modelId="{6AB363CB-F7FB-4ABE-BDC7-4F517135AE72}" type="presOf" srcId="{A76C99D4-DDF5-432C-9137-971000372723}" destId="{7C1AB7F6-EBAE-487E-B622-26CF84C4E703}" srcOrd="0" destOrd="0" presId="urn:microsoft.com/office/officeart/2005/8/layout/radial6"/>
    <dgm:cxn modelId="{C49BA2F4-97FA-4445-9466-64AB183E2F90}" type="presOf" srcId="{10435067-D214-4EDF-9A53-D677F3D7AC07}" destId="{461FBB98-6F14-459C-B064-FA1ECF7E4609}" srcOrd="0" destOrd="0" presId="urn:microsoft.com/office/officeart/2005/8/layout/radial6"/>
    <dgm:cxn modelId="{53BC16B1-508C-4FDF-BFD4-C5A4CE9BA268}" srcId="{E2E9AA55-5209-4165-BE3D-88D32E405708}" destId="{9CBCA4E3-8D89-4742-9704-29FE831650BB}" srcOrd="1" destOrd="0" parTransId="{05196C27-F7E6-4D3F-901B-15A8F31FE5C2}" sibTransId="{A76C99D4-DDF5-432C-9137-971000372723}"/>
    <dgm:cxn modelId="{0F6C47B6-2D80-4E9B-9787-7F70DB54040F}" srcId="{E2E9AA55-5209-4165-BE3D-88D32E405708}" destId="{1B27B87D-FCB4-457F-B858-431BB5ECFA6B}" srcOrd="2" destOrd="0" parTransId="{4ECB70BA-E2F3-4FDA-ABC2-5D998D10CBD9}" sibTransId="{EC70D49D-37ED-4D33-8EFD-EE340B790204}"/>
    <dgm:cxn modelId="{BFEF88FC-CE1A-4790-97A7-C1A3892936A3}" type="presOf" srcId="{9CBCA4E3-8D89-4742-9704-29FE831650BB}" destId="{71E2767E-1F21-4ECD-ADC4-BA311288ACD0}" srcOrd="0" destOrd="0" presId="urn:microsoft.com/office/officeart/2005/8/layout/radial6"/>
    <dgm:cxn modelId="{9DB7D05E-19D4-4784-8BAB-8FAA0552EEB1}" type="presOf" srcId="{EC70D49D-37ED-4D33-8EFD-EE340B790204}" destId="{9299E3A2-2E88-4A6C-8416-3544D0EC5154}" srcOrd="0" destOrd="0" presId="urn:microsoft.com/office/officeart/2005/8/layout/radial6"/>
    <dgm:cxn modelId="{2BD9F6F2-4F89-48F5-BD87-BF9842A2BAB9}" type="presOf" srcId="{E2E9AA55-5209-4165-BE3D-88D32E405708}" destId="{62EBAC8F-EC34-4B10-804F-58A5A2224B4F}" srcOrd="0" destOrd="0" presId="urn:microsoft.com/office/officeart/2005/8/layout/radial6"/>
    <dgm:cxn modelId="{A4C6DB9E-BB61-4F44-85DB-BCE963395BAE}" type="presOf" srcId="{AF18F90F-E5B3-446F-82FA-D60569C93391}" destId="{D76AF64A-6656-427E-BE61-0EC831F30575}" srcOrd="0" destOrd="0" presId="urn:microsoft.com/office/officeart/2005/8/layout/radial6"/>
    <dgm:cxn modelId="{1909AF90-4579-4DA6-B19C-EB439C9EDC1C}" type="presOf" srcId="{B74ED56F-7A52-4831-8466-BA60200F38D8}" destId="{B850D5D4-8498-45FB-BF1B-B48BE01EB418}" srcOrd="0" destOrd="0" presId="urn:microsoft.com/office/officeart/2005/8/layout/radial6"/>
    <dgm:cxn modelId="{EE8F2B6B-2840-4F5B-8660-57C694A0F7A1}" srcId="{E2E9AA55-5209-4165-BE3D-88D32E405708}" destId="{B74ED56F-7A52-4831-8466-BA60200F38D8}" srcOrd="4" destOrd="0" parTransId="{77A64F6E-75B7-4AB4-ABC8-22B7A1D0808E}" sibTransId="{10435067-D214-4EDF-9A53-D677F3D7AC07}"/>
    <dgm:cxn modelId="{776C35B4-BF64-4290-BC87-C450E6254F98}" srcId="{AF18F90F-E5B3-446F-82FA-D60569C93391}" destId="{E2E9AA55-5209-4165-BE3D-88D32E405708}" srcOrd="0" destOrd="0" parTransId="{9B4DAC3C-1A94-491C-864B-720DDDECAD80}" sibTransId="{889D8CA9-38C5-4996-8D93-0C1086DEC840}"/>
    <dgm:cxn modelId="{BCFCC4B9-0621-4AA2-8E43-3D2F137F0DE3}" srcId="{E2E9AA55-5209-4165-BE3D-88D32E405708}" destId="{89C5B811-795A-4350-961D-2C35148722D7}" srcOrd="0" destOrd="0" parTransId="{C24F6BC8-8A3E-4928-A352-35AF4973C8D9}" sibTransId="{A34DE48C-286C-4C25-8189-382870C5A110}"/>
    <dgm:cxn modelId="{8823E595-8390-420A-8081-E7EE54C34D61}" type="presOf" srcId="{1B27B87D-FCB4-457F-B858-431BB5ECFA6B}" destId="{836389C4-8DF7-4356-A2EA-09502C7F743B}" srcOrd="0" destOrd="0" presId="urn:microsoft.com/office/officeart/2005/8/layout/radial6"/>
    <dgm:cxn modelId="{BA15D2B5-DA0B-440E-A071-509C7EEDD331}" type="presOf" srcId="{89C5B811-795A-4350-961D-2C35148722D7}" destId="{BA6885AE-62BB-437D-BCF7-2B90D55D5741}" srcOrd="0" destOrd="0" presId="urn:microsoft.com/office/officeart/2005/8/layout/radial6"/>
    <dgm:cxn modelId="{B6575440-06CB-4BA7-B042-665378FF60AB}" type="presOf" srcId="{A8201317-732E-4DB0-88DE-9C6DB956483B}" destId="{D6C3A042-4AC8-470F-BE16-122D7AE61191}" srcOrd="0" destOrd="0" presId="urn:microsoft.com/office/officeart/2005/8/layout/radial6"/>
    <dgm:cxn modelId="{276EC760-5F1A-47D7-87A9-E15BFE5FE72F}" srcId="{E2E9AA55-5209-4165-BE3D-88D32E405708}" destId="{A8201317-732E-4DB0-88DE-9C6DB956483B}" srcOrd="3" destOrd="0" parTransId="{C4DAFD4D-31E8-4D67-9264-C86B936C7D3F}" sibTransId="{37F94BF6-D70A-47E7-8CC9-473B8082537E}"/>
    <dgm:cxn modelId="{A01AB43C-9EED-4D82-9D19-C8D9EE784BDD}" type="presParOf" srcId="{D76AF64A-6656-427E-BE61-0EC831F30575}" destId="{62EBAC8F-EC34-4B10-804F-58A5A2224B4F}" srcOrd="0" destOrd="0" presId="urn:microsoft.com/office/officeart/2005/8/layout/radial6"/>
    <dgm:cxn modelId="{4A2E94DB-09B6-4D70-9443-AE438364C7F8}" type="presParOf" srcId="{D76AF64A-6656-427E-BE61-0EC831F30575}" destId="{BA6885AE-62BB-437D-BCF7-2B90D55D5741}" srcOrd="1" destOrd="0" presId="urn:microsoft.com/office/officeart/2005/8/layout/radial6"/>
    <dgm:cxn modelId="{B0375F5D-03B7-4FF8-91E0-C9902FC29FF0}" type="presParOf" srcId="{D76AF64A-6656-427E-BE61-0EC831F30575}" destId="{E78DE95C-A1F5-4795-92CE-23315D39F63F}" srcOrd="2" destOrd="0" presId="urn:microsoft.com/office/officeart/2005/8/layout/radial6"/>
    <dgm:cxn modelId="{E3C9AC55-EDB5-4A6E-8186-35EFF7704800}" type="presParOf" srcId="{D76AF64A-6656-427E-BE61-0EC831F30575}" destId="{ACF02FC8-2317-4B63-9739-4F9D1EDFE592}" srcOrd="3" destOrd="0" presId="urn:microsoft.com/office/officeart/2005/8/layout/radial6"/>
    <dgm:cxn modelId="{127410E2-363B-4469-90BC-6180C1261FA4}" type="presParOf" srcId="{D76AF64A-6656-427E-BE61-0EC831F30575}" destId="{71E2767E-1F21-4ECD-ADC4-BA311288ACD0}" srcOrd="4" destOrd="0" presId="urn:microsoft.com/office/officeart/2005/8/layout/radial6"/>
    <dgm:cxn modelId="{CA9FADA7-5529-4DA1-918F-164BD1879397}" type="presParOf" srcId="{D76AF64A-6656-427E-BE61-0EC831F30575}" destId="{F8AA2D82-E95C-4F23-A2C0-6BEBB513A58E}" srcOrd="5" destOrd="0" presId="urn:microsoft.com/office/officeart/2005/8/layout/radial6"/>
    <dgm:cxn modelId="{49A538AA-0652-4CB3-93D0-5EBD0E040B75}" type="presParOf" srcId="{D76AF64A-6656-427E-BE61-0EC831F30575}" destId="{7C1AB7F6-EBAE-487E-B622-26CF84C4E703}" srcOrd="6" destOrd="0" presId="urn:microsoft.com/office/officeart/2005/8/layout/radial6"/>
    <dgm:cxn modelId="{3BF025D6-8844-444E-9EC8-43A97A70E46B}" type="presParOf" srcId="{D76AF64A-6656-427E-BE61-0EC831F30575}" destId="{836389C4-8DF7-4356-A2EA-09502C7F743B}" srcOrd="7" destOrd="0" presId="urn:microsoft.com/office/officeart/2005/8/layout/radial6"/>
    <dgm:cxn modelId="{EFA247BB-BCB4-414B-993A-1141289D1142}" type="presParOf" srcId="{D76AF64A-6656-427E-BE61-0EC831F30575}" destId="{A73059A7-2C31-403E-B838-7AAC63B7376F}" srcOrd="8" destOrd="0" presId="urn:microsoft.com/office/officeart/2005/8/layout/radial6"/>
    <dgm:cxn modelId="{81E18C5E-DE33-42B6-A638-37DB7261245F}" type="presParOf" srcId="{D76AF64A-6656-427E-BE61-0EC831F30575}" destId="{9299E3A2-2E88-4A6C-8416-3544D0EC5154}" srcOrd="9" destOrd="0" presId="urn:microsoft.com/office/officeart/2005/8/layout/radial6"/>
    <dgm:cxn modelId="{DFABF744-1244-4E92-8F0A-4AB811523F23}" type="presParOf" srcId="{D76AF64A-6656-427E-BE61-0EC831F30575}" destId="{D6C3A042-4AC8-470F-BE16-122D7AE61191}" srcOrd="10" destOrd="0" presId="urn:microsoft.com/office/officeart/2005/8/layout/radial6"/>
    <dgm:cxn modelId="{1A15F4C9-CED7-42D2-BC11-5198C618B847}" type="presParOf" srcId="{D76AF64A-6656-427E-BE61-0EC831F30575}" destId="{5AF33888-0B2E-468A-A09C-2E567A7BBE33}" srcOrd="11" destOrd="0" presId="urn:microsoft.com/office/officeart/2005/8/layout/radial6"/>
    <dgm:cxn modelId="{040B2690-1655-4894-A985-58AEF8D7909E}" type="presParOf" srcId="{D76AF64A-6656-427E-BE61-0EC831F30575}" destId="{02F3EC17-B452-49D3-AD2C-63DFD134A9F9}" srcOrd="12" destOrd="0" presId="urn:microsoft.com/office/officeart/2005/8/layout/radial6"/>
    <dgm:cxn modelId="{F67B5D64-6E9B-4461-B850-E42CFEE229BA}" type="presParOf" srcId="{D76AF64A-6656-427E-BE61-0EC831F30575}" destId="{B850D5D4-8498-45FB-BF1B-B48BE01EB418}" srcOrd="13" destOrd="0" presId="urn:microsoft.com/office/officeart/2005/8/layout/radial6"/>
    <dgm:cxn modelId="{33F468D9-A58F-4011-9104-40E5D8DE2292}" type="presParOf" srcId="{D76AF64A-6656-427E-BE61-0EC831F30575}" destId="{6BF88FE7-D03E-46CA-B11C-7483E409FB6F}" srcOrd="14" destOrd="0" presId="urn:microsoft.com/office/officeart/2005/8/layout/radial6"/>
    <dgm:cxn modelId="{18006C64-74D0-423B-B526-97034D56C506}" type="presParOf" srcId="{D76AF64A-6656-427E-BE61-0EC831F30575}" destId="{461FBB98-6F14-459C-B064-FA1ECF7E460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18F90F-E5B3-446F-82FA-D60569C93391}" type="doc">
      <dgm:prSet loTypeId="urn:microsoft.com/office/officeart/2005/8/layout/radial6" loCatId="cycle" qsTypeId="urn:microsoft.com/office/officeart/2005/8/quickstyle/simple1" qsCatId="simple" csTypeId="urn:microsoft.com/office/officeart/2005/8/colors/accent5_1" csCatId="accent5" phldr="1"/>
      <dgm:spPr/>
      <dgm:t>
        <a:bodyPr/>
        <a:lstStyle/>
        <a:p>
          <a:pPr rtl="1"/>
          <a:endParaRPr lang="fa-IR"/>
        </a:p>
      </dgm:t>
    </dgm:pt>
    <dgm:pt modelId="{E2E9AA55-5209-4165-BE3D-88D32E405708}">
      <dgm:prSet phldrT="[Text]"/>
      <dgm:spPr/>
      <dgm:t>
        <a:bodyPr/>
        <a:lstStyle/>
        <a:p>
          <a:pPr rtl="1"/>
          <a:r>
            <a:rPr lang="fa-IR" dirty="0" smtClean="0">
              <a:cs typeface="B Zar" panose="00000400000000000000" pitchFamily="2" charset="-78"/>
            </a:rPr>
            <a:t>مرتبط با عملکرد</a:t>
          </a:r>
          <a:endParaRPr lang="fa-IR" dirty="0">
            <a:cs typeface="B Zar" panose="00000400000000000000" pitchFamily="2" charset="-78"/>
          </a:endParaRPr>
        </a:p>
      </dgm:t>
    </dgm:pt>
    <dgm:pt modelId="{9B4DAC3C-1A94-491C-864B-720DDDECAD80}" type="parTrans" cxnId="{776C35B4-BF64-4290-BC87-C450E6254F98}">
      <dgm:prSet/>
      <dgm:spPr/>
      <dgm:t>
        <a:bodyPr/>
        <a:lstStyle/>
        <a:p>
          <a:pPr rtl="1"/>
          <a:endParaRPr lang="fa-IR">
            <a:latin typeface="B Zar"/>
          </a:endParaRPr>
        </a:p>
      </dgm:t>
    </dgm:pt>
    <dgm:pt modelId="{889D8CA9-38C5-4996-8D93-0C1086DEC840}" type="sibTrans" cxnId="{776C35B4-BF64-4290-BC87-C450E6254F98}">
      <dgm:prSet/>
      <dgm:spPr/>
      <dgm:t>
        <a:bodyPr/>
        <a:lstStyle/>
        <a:p>
          <a:pPr rtl="1"/>
          <a:endParaRPr lang="fa-IR">
            <a:latin typeface="B Zar"/>
          </a:endParaRPr>
        </a:p>
      </dgm:t>
    </dgm:pt>
    <dgm:pt modelId="{89C5B811-795A-4350-961D-2C35148722D7}">
      <dgm:prSet phldrT="[Text]"/>
      <dgm:spPr/>
      <dgm:t>
        <a:bodyPr/>
        <a:lstStyle/>
        <a:p>
          <a:pPr rtl="1"/>
          <a:r>
            <a:rPr lang="fa-IR" dirty="0" smtClean="0">
              <a:cs typeface="B Zar" panose="00000400000000000000" pitchFamily="2" charset="-78"/>
            </a:rPr>
            <a:t>توان</a:t>
          </a:r>
          <a:endParaRPr lang="fa-IR" dirty="0">
            <a:cs typeface="B Zar" panose="00000400000000000000" pitchFamily="2" charset="-78"/>
          </a:endParaRPr>
        </a:p>
      </dgm:t>
    </dgm:pt>
    <dgm:pt modelId="{C24F6BC8-8A3E-4928-A352-35AF4973C8D9}" type="parTrans" cxnId="{BCFCC4B9-0621-4AA2-8E43-3D2F137F0DE3}">
      <dgm:prSet/>
      <dgm:spPr/>
      <dgm:t>
        <a:bodyPr/>
        <a:lstStyle/>
        <a:p>
          <a:pPr rtl="1"/>
          <a:endParaRPr lang="fa-IR">
            <a:latin typeface="B Zar"/>
          </a:endParaRPr>
        </a:p>
      </dgm:t>
    </dgm:pt>
    <dgm:pt modelId="{A34DE48C-286C-4C25-8189-382870C5A110}" type="sibTrans" cxnId="{BCFCC4B9-0621-4AA2-8E43-3D2F137F0DE3}">
      <dgm:prSet/>
      <dgm:spPr/>
      <dgm:t>
        <a:bodyPr/>
        <a:lstStyle/>
        <a:p>
          <a:pPr rtl="1"/>
          <a:endParaRPr lang="fa-IR">
            <a:latin typeface="B Zar"/>
          </a:endParaRPr>
        </a:p>
      </dgm:t>
    </dgm:pt>
    <dgm:pt modelId="{9CBCA4E3-8D89-4742-9704-29FE831650BB}">
      <dgm:prSet phldrT="[Text]"/>
      <dgm:spPr/>
      <dgm:t>
        <a:bodyPr/>
        <a:lstStyle/>
        <a:p>
          <a:pPr rtl="1"/>
          <a:r>
            <a:rPr lang="fa-IR" dirty="0" smtClean="0">
              <a:cs typeface="B Zar" panose="00000400000000000000" pitchFamily="2" charset="-78"/>
            </a:rPr>
            <a:t>چابکی</a:t>
          </a:r>
          <a:endParaRPr lang="fa-IR" dirty="0">
            <a:cs typeface="B Zar" panose="00000400000000000000" pitchFamily="2" charset="-78"/>
          </a:endParaRPr>
        </a:p>
      </dgm:t>
    </dgm:pt>
    <dgm:pt modelId="{05196C27-F7E6-4D3F-901B-15A8F31FE5C2}" type="parTrans" cxnId="{53BC16B1-508C-4FDF-BFD4-C5A4CE9BA268}">
      <dgm:prSet/>
      <dgm:spPr/>
      <dgm:t>
        <a:bodyPr/>
        <a:lstStyle/>
        <a:p>
          <a:pPr rtl="1"/>
          <a:endParaRPr lang="fa-IR">
            <a:latin typeface="B Zar"/>
          </a:endParaRPr>
        </a:p>
      </dgm:t>
    </dgm:pt>
    <dgm:pt modelId="{A76C99D4-DDF5-432C-9137-971000372723}" type="sibTrans" cxnId="{53BC16B1-508C-4FDF-BFD4-C5A4CE9BA268}">
      <dgm:prSet/>
      <dgm:spPr/>
      <dgm:t>
        <a:bodyPr/>
        <a:lstStyle/>
        <a:p>
          <a:pPr rtl="1"/>
          <a:endParaRPr lang="fa-IR">
            <a:latin typeface="B Zar"/>
          </a:endParaRPr>
        </a:p>
      </dgm:t>
    </dgm:pt>
    <dgm:pt modelId="{1B27B87D-FCB4-457F-B858-431BB5ECFA6B}">
      <dgm:prSet phldrT="[Text]"/>
      <dgm:spPr/>
      <dgm:t>
        <a:bodyPr/>
        <a:lstStyle/>
        <a:p>
          <a:pPr rtl="1"/>
          <a:r>
            <a:rPr lang="fa-IR" dirty="0" smtClean="0">
              <a:cs typeface="B Zar" panose="00000400000000000000" pitchFamily="2" charset="-78"/>
            </a:rPr>
            <a:t>سرعت</a:t>
          </a:r>
          <a:endParaRPr lang="fa-IR" dirty="0">
            <a:cs typeface="B Zar" panose="00000400000000000000" pitchFamily="2" charset="-78"/>
          </a:endParaRPr>
        </a:p>
      </dgm:t>
    </dgm:pt>
    <dgm:pt modelId="{4ECB70BA-E2F3-4FDA-ABC2-5D998D10CBD9}" type="parTrans" cxnId="{0F6C47B6-2D80-4E9B-9787-7F70DB54040F}">
      <dgm:prSet/>
      <dgm:spPr/>
      <dgm:t>
        <a:bodyPr/>
        <a:lstStyle/>
        <a:p>
          <a:pPr rtl="1"/>
          <a:endParaRPr lang="fa-IR">
            <a:latin typeface="B Zar"/>
          </a:endParaRPr>
        </a:p>
      </dgm:t>
    </dgm:pt>
    <dgm:pt modelId="{EC70D49D-37ED-4D33-8EFD-EE340B790204}" type="sibTrans" cxnId="{0F6C47B6-2D80-4E9B-9787-7F70DB54040F}">
      <dgm:prSet/>
      <dgm:spPr/>
      <dgm:t>
        <a:bodyPr/>
        <a:lstStyle/>
        <a:p>
          <a:pPr rtl="1"/>
          <a:endParaRPr lang="fa-IR">
            <a:latin typeface="B Zar"/>
          </a:endParaRPr>
        </a:p>
      </dgm:t>
    </dgm:pt>
    <dgm:pt modelId="{A8201317-732E-4DB0-88DE-9C6DB956483B}">
      <dgm:prSet phldrT="[Text]"/>
      <dgm:spPr/>
      <dgm:t>
        <a:bodyPr/>
        <a:lstStyle/>
        <a:p>
          <a:pPr rtl="1"/>
          <a:r>
            <a:rPr lang="fa-IR" dirty="0" smtClean="0">
              <a:cs typeface="B Zar" panose="00000400000000000000" pitchFamily="2" charset="-78"/>
            </a:rPr>
            <a:t>تعادل</a:t>
          </a:r>
          <a:endParaRPr lang="fa-IR" dirty="0">
            <a:cs typeface="B Zar" panose="00000400000000000000" pitchFamily="2" charset="-78"/>
          </a:endParaRPr>
        </a:p>
      </dgm:t>
    </dgm:pt>
    <dgm:pt modelId="{C4DAFD4D-31E8-4D67-9264-C86B936C7D3F}" type="parTrans" cxnId="{276EC760-5F1A-47D7-87A9-E15BFE5FE72F}">
      <dgm:prSet/>
      <dgm:spPr/>
      <dgm:t>
        <a:bodyPr/>
        <a:lstStyle/>
        <a:p>
          <a:pPr rtl="1"/>
          <a:endParaRPr lang="fa-IR">
            <a:latin typeface="B Zar"/>
          </a:endParaRPr>
        </a:p>
      </dgm:t>
    </dgm:pt>
    <dgm:pt modelId="{37F94BF6-D70A-47E7-8CC9-473B8082537E}" type="sibTrans" cxnId="{276EC760-5F1A-47D7-87A9-E15BFE5FE72F}">
      <dgm:prSet/>
      <dgm:spPr/>
      <dgm:t>
        <a:bodyPr/>
        <a:lstStyle/>
        <a:p>
          <a:pPr rtl="1"/>
          <a:endParaRPr lang="fa-IR">
            <a:latin typeface="B Zar"/>
          </a:endParaRPr>
        </a:p>
      </dgm:t>
    </dgm:pt>
    <dgm:pt modelId="{B74ED56F-7A52-4831-8466-BA60200F38D8}">
      <dgm:prSet/>
      <dgm:spPr/>
      <dgm:t>
        <a:bodyPr/>
        <a:lstStyle/>
        <a:p>
          <a:pPr rtl="1"/>
          <a:r>
            <a:rPr lang="fa-IR" dirty="0" smtClean="0">
              <a:cs typeface="B Zar" panose="00000400000000000000" pitchFamily="2" charset="-78"/>
            </a:rPr>
            <a:t>هماهنگی</a:t>
          </a:r>
          <a:endParaRPr lang="fa-IR" dirty="0">
            <a:cs typeface="B Zar" panose="00000400000000000000" pitchFamily="2" charset="-78"/>
          </a:endParaRPr>
        </a:p>
      </dgm:t>
    </dgm:pt>
    <dgm:pt modelId="{77A64F6E-75B7-4AB4-ABC8-22B7A1D0808E}" type="parTrans" cxnId="{EE8F2B6B-2840-4F5B-8660-57C694A0F7A1}">
      <dgm:prSet/>
      <dgm:spPr/>
      <dgm:t>
        <a:bodyPr/>
        <a:lstStyle/>
        <a:p>
          <a:pPr rtl="1"/>
          <a:endParaRPr lang="fa-IR">
            <a:latin typeface="B Zar"/>
          </a:endParaRPr>
        </a:p>
      </dgm:t>
    </dgm:pt>
    <dgm:pt modelId="{10435067-D214-4EDF-9A53-D677F3D7AC07}" type="sibTrans" cxnId="{EE8F2B6B-2840-4F5B-8660-57C694A0F7A1}">
      <dgm:prSet/>
      <dgm:spPr/>
      <dgm:t>
        <a:bodyPr/>
        <a:lstStyle/>
        <a:p>
          <a:pPr rtl="1"/>
          <a:endParaRPr lang="fa-IR">
            <a:latin typeface="B Zar"/>
          </a:endParaRPr>
        </a:p>
      </dgm:t>
    </dgm:pt>
    <dgm:pt modelId="{D76AF64A-6656-427E-BE61-0EC831F30575}" type="pres">
      <dgm:prSet presAssocID="{AF18F90F-E5B3-446F-82FA-D60569C93391}" presName="Name0" presStyleCnt="0">
        <dgm:presLayoutVars>
          <dgm:chMax val="1"/>
          <dgm:dir/>
          <dgm:animLvl val="ctr"/>
          <dgm:resizeHandles val="exact"/>
        </dgm:presLayoutVars>
      </dgm:prSet>
      <dgm:spPr/>
      <dgm:t>
        <a:bodyPr/>
        <a:lstStyle/>
        <a:p>
          <a:pPr rtl="1"/>
          <a:endParaRPr lang="fa-IR"/>
        </a:p>
      </dgm:t>
    </dgm:pt>
    <dgm:pt modelId="{62EBAC8F-EC34-4B10-804F-58A5A2224B4F}" type="pres">
      <dgm:prSet presAssocID="{E2E9AA55-5209-4165-BE3D-88D32E405708}" presName="centerShape" presStyleLbl="node0" presStyleIdx="0" presStyleCnt="1"/>
      <dgm:spPr/>
      <dgm:t>
        <a:bodyPr/>
        <a:lstStyle/>
        <a:p>
          <a:pPr rtl="1"/>
          <a:endParaRPr lang="fa-IR"/>
        </a:p>
      </dgm:t>
    </dgm:pt>
    <dgm:pt modelId="{BA6885AE-62BB-437D-BCF7-2B90D55D5741}" type="pres">
      <dgm:prSet presAssocID="{89C5B811-795A-4350-961D-2C35148722D7}" presName="node" presStyleLbl="node1" presStyleIdx="0" presStyleCnt="5">
        <dgm:presLayoutVars>
          <dgm:bulletEnabled val="1"/>
        </dgm:presLayoutVars>
      </dgm:prSet>
      <dgm:spPr/>
      <dgm:t>
        <a:bodyPr/>
        <a:lstStyle/>
        <a:p>
          <a:pPr rtl="1"/>
          <a:endParaRPr lang="fa-IR"/>
        </a:p>
      </dgm:t>
    </dgm:pt>
    <dgm:pt modelId="{E78DE95C-A1F5-4795-92CE-23315D39F63F}" type="pres">
      <dgm:prSet presAssocID="{89C5B811-795A-4350-961D-2C35148722D7}" presName="dummy" presStyleCnt="0"/>
      <dgm:spPr/>
    </dgm:pt>
    <dgm:pt modelId="{ACF02FC8-2317-4B63-9739-4F9D1EDFE592}" type="pres">
      <dgm:prSet presAssocID="{A34DE48C-286C-4C25-8189-382870C5A110}" presName="sibTrans" presStyleLbl="sibTrans2D1" presStyleIdx="0" presStyleCnt="5"/>
      <dgm:spPr/>
      <dgm:t>
        <a:bodyPr/>
        <a:lstStyle/>
        <a:p>
          <a:pPr rtl="1"/>
          <a:endParaRPr lang="fa-IR"/>
        </a:p>
      </dgm:t>
    </dgm:pt>
    <dgm:pt modelId="{71E2767E-1F21-4ECD-ADC4-BA311288ACD0}" type="pres">
      <dgm:prSet presAssocID="{9CBCA4E3-8D89-4742-9704-29FE831650BB}" presName="node" presStyleLbl="node1" presStyleIdx="1" presStyleCnt="5">
        <dgm:presLayoutVars>
          <dgm:bulletEnabled val="1"/>
        </dgm:presLayoutVars>
      </dgm:prSet>
      <dgm:spPr/>
      <dgm:t>
        <a:bodyPr/>
        <a:lstStyle/>
        <a:p>
          <a:pPr rtl="1"/>
          <a:endParaRPr lang="fa-IR"/>
        </a:p>
      </dgm:t>
    </dgm:pt>
    <dgm:pt modelId="{F8AA2D82-E95C-4F23-A2C0-6BEBB513A58E}" type="pres">
      <dgm:prSet presAssocID="{9CBCA4E3-8D89-4742-9704-29FE831650BB}" presName="dummy" presStyleCnt="0"/>
      <dgm:spPr/>
    </dgm:pt>
    <dgm:pt modelId="{7C1AB7F6-EBAE-487E-B622-26CF84C4E703}" type="pres">
      <dgm:prSet presAssocID="{A76C99D4-DDF5-432C-9137-971000372723}" presName="sibTrans" presStyleLbl="sibTrans2D1" presStyleIdx="1" presStyleCnt="5"/>
      <dgm:spPr/>
      <dgm:t>
        <a:bodyPr/>
        <a:lstStyle/>
        <a:p>
          <a:pPr rtl="1"/>
          <a:endParaRPr lang="fa-IR"/>
        </a:p>
      </dgm:t>
    </dgm:pt>
    <dgm:pt modelId="{836389C4-8DF7-4356-A2EA-09502C7F743B}" type="pres">
      <dgm:prSet presAssocID="{1B27B87D-FCB4-457F-B858-431BB5ECFA6B}" presName="node" presStyleLbl="node1" presStyleIdx="2" presStyleCnt="5">
        <dgm:presLayoutVars>
          <dgm:bulletEnabled val="1"/>
        </dgm:presLayoutVars>
      </dgm:prSet>
      <dgm:spPr/>
      <dgm:t>
        <a:bodyPr/>
        <a:lstStyle/>
        <a:p>
          <a:pPr rtl="1"/>
          <a:endParaRPr lang="fa-IR"/>
        </a:p>
      </dgm:t>
    </dgm:pt>
    <dgm:pt modelId="{A73059A7-2C31-403E-B838-7AAC63B7376F}" type="pres">
      <dgm:prSet presAssocID="{1B27B87D-FCB4-457F-B858-431BB5ECFA6B}" presName="dummy" presStyleCnt="0"/>
      <dgm:spPr/>
    </dgm:pt>
    <dgm:pt modelId="{9299E3A2-2E88-4A6C-8416-3544D0EC5154}" type="pres">
      <dgm:prSet presAssocID="{EC70D49D-37ED-4D33-8EFD-EE340B790204}" presName="sibTrans" presStyleLbl="sibTrans2D1" presStyleIdx="2" presStyleCnt="5"/>
      <dgm:spPr/>
      <dgm:t>
        <a:bodyPr/>
        <a:lstStyle/>
        <a:p>
          <a:pPr rtl="1"/>
          <a:endParaRPr lang="fa-IR"/>
        </a:p>
      </dgm:t>
    </dgm:pt>
    <dgm:pt modelId="{D6C3A042-4AC8-470F-BE16-122D7AE61191}" type="pres">
      <dgm:prSet presAssocID="{A8201317-732E-4DB0-88DE-9C6DB956483B}" presName="node" presStyleLbl="node1" presStyleIdx="3" presStyleCnt="5">
        <dgm:presLayoutVars>
          <dgm:bulletEnabled val="1"/>
        </dgm:presLayoutVars>
      </dgm:prSet>
      <dgm:spPr/>
      <dgm:t>
        <a:bodyPr/>
        <a:lstStyle/>
        <a:p>
          <a:pPr rtl="1"/>
          <a:endParaRPr lang="fa-IR"/>
        </a:p>
      </dgm:t>
    </dgm:pt>
    <dgm:pt modelId="{5AF33888-0B2E-468A-A09C-2E567A7BBE33}" type="pres">
      <dgm:prSet presAssocID="{A8201317-732E-4DB0-88DE-9C6DB956483B}" presName="dummy" presStyleCnt="0"/>
      <dgm:spPr/>
    </dgm:pt>
    <dgm:pt modelId="{02F3EC17-B452-49D3-AD2C-63DFD134A9F9}" type="pres">
      <dgm:prSet presAssocID="{37F94BF6-D70A-47E7-8CC9-473B8082537E}" presName="sibTrans" presStyleLbl="sibTrans2D1" presStyleIdx="3" presStyleCnt="5"/>
      <dgm:spPr/>
      <dgm:t>
        <a:bodyPr/>
        <a:lstStyle/>
        <a:p>
          <a:pPr rtl="1"/>
          <a:endParaRPr lang="fa-IR"/>
        </a:p>
      </dgm:t>
    </dgm:pt>
    <dgm:pt modelId="{B850D5D4-8498-45FB-BF1B-B48BE01EB418}" type="pres">
      <dgm:prSet presAssocID="{B74ED56F-7A52-4831-8466-BA60200F38D8}" presName="node" presStyleLbl="node1" presStyleIdx="4" presStyleCnt="5">
        <dgm:presLayoutVars>
          <dgm:bulletEnabled val="1"/>
        </dgm:presLayoutVars>
      </dgm:prSet>
      <dgm:spPr/>
      <dgm:t>
        <a:bodyPr/>
        <a:lstStyle/>
        <a:p>
          <a:pPr rtl="1"/>
          <a:endParaRPr lang="fa-IR"/>
        </a:p>
      </dgm:t>
    </dgm:pt>
    <dgm:pt modelId="{6BF88FE7-D03E-46CA-B11C-7483E409FB6F}" type="pres">
      <dgm:prSet presAssocID="{B74ED56F-7A52-4831-8466-BA60200F38D8}" presName="dummy" presStyleCnt="0"/>
      <dgm:spPr/>
    </dgm:pt>
    <dgm:pt modelId="{461FBB98-6F14-459C-B064-FA1ECF7E4609}" type="pres">
      <dgm:prSet presAssocID="{10435067-D214-4EDF-9A53-D677F3D7AC07}" presName="sibTrans" presStyleLbl="sibTrans2D1" presStyleIdx="4" presStyleCnt="5"/>
      <dgm:spPr/>
      <dgm:t>
        <a:bodyPr/>
        <a:lstStyle/>
        <a:p>
          <a:pPr rtl="1"/>
          <a:endParaRPr lang="fa-IR"/>
        </a:p>
      </dgm:t>
    </dgm:pt>
  </dgm:ptLst>
  <dgm:cxnLst>
    <dgm:cxn modelId="{BA4DB89D-87B1-4A3F-B064-A5AEF9D841E9}" type="presOf" srcId="{EC70D49D-37ED-4D33-8EFD-EE340B790204}" destId="{9299E3A2-2E88-4A6C-8416-3544D0EC5154}" srcOrd="0" destOrd="0" presId="urn:microsoft.com/office/officeart/2005/8/layout/radial6"/>
    <dgm:cxn modelId="{0F6C47B6-2D80-4E9B-9787-7F70DB54040F}" srcId="{E2E9AA55-5209-4165-BE3D-88D32E405708}" destId="{1B27B87D-FCB4-457F-B858-431BB5ECFA6B}" srcOrd="2" destOrd="0" parTransId="{4ECB70BA-E2F3-4FDA-ABC2-5D998D10CBD9}" sibTransId="{EC70D49D-37ED-4D33-8EFD-EE340B790204}"/>
    <dgm:cxn modelId="{778A8D69-8BFE-4952-99BB-E71D46260C47}" type="presOf" srcId="{E2E9AA55-5209-4165-BE3D-88D32E405708}" destId="{62EBAC8F-EC34-4B10-804F-58A5A2224B4F}" srcOrd="0" destOrd="0" presId="urn:microsoft.com/office/officeart/2005/8/layout/radial6"/>
    <dgm:cxn modelId="{07477DA8-46BD-48CA-8E21-0B08A7C7A3C4}" type="presOf" srcId="{A8201317-732E-4DB0-88DE-9C6DB956483B}" destId="{D6C3A042-4AC8-470F-BE16-122D7AE61191}" srcOrd="0" destOrd="0" presId="urn:microsoft.com/office/officeart/2005/8/layout/radial6"/>
    <dgm:cxn modelId="{AAE7471C-9DA8-47D7-B12B-7611B1233EED}" type="presOf" srcId="{B74ED56F-7A52-4831-8466-BA60200F38D8}" destId="{B850D5D4-8498-45FB-BF1B-B48BE01EB418}" srcOrd="0" destOrd="0" presId="urn:microsoft.com/office/officeart/2005/8/layout/radial6"/>
    <dgm:cxn modelId="{26A3C3D2-1198-46C0-87C5-135455D4B202}" type="presOf" srcId="{37F94BF6-D70A-47E7-8CC9-473B8082537E}" destId="{02F3EC17-B452-49D3-AD2C-63DFD134A9F9}" srcOrd="0" destOrd="0" presId="urn:microsoft.com/office/officeart/2005/8/layout/radial6"/>
    <dgm:cxn modelId="{53BC16B1-508C-4FDF-BFD4-C5A4CE9BA268}" srcId="{E2E9AA55-5209-4165-BE3D-88D32E405708}" destId="{9CBCA4E3-8D89-4742-9704-29FE831650BB}" srcOrd="1" destOrd="0" parTransId="{05196C27-F7E6-4D3F-901B-15A8F31FE5C2}" sibTransId="{A76C99D4-DDF5-432C-9137-971000372723}"/>
    <dgm:cxn modelId="{B146F8A1-8461-42D8-9F5C-6E8A4767491F}" type="presOf" srcId="{10435067-D214-4EDF-9A53-D677F3D7AC07}" destId="{461FBB98-6F14-459C-B064-FA1ECF7E4609}" srcOrd="0" destOrd="0" presId="urn:microsoft.com/office/officeart/2005/8/layout/radial6"/>
    <dgm:cxn modelId="{E739EB1D-3776-448A-9E94-51B73F6C6B05}" type="presOf" srcId="{89C5B811-795A-4350-961D-2C35148722D7}" destId="{BA6885AE-62BB-437D-BCF7-2B90D55D5741}" srcOrd="0" destOrd="0" presId="urn:microsoft.com/office/officeart/2005/8/layout/radial6"/>
    <dgm:cxn modelId="{BCFCC4B9-0621-4AA2-8E43-3D2F137F0DE3}" srcId="{E2E9AA55-5209-4165-BE3D-88D32E405708}" destId="{89C5B811-795A-4350-961D-2C35148722D7}" srcOrd="0" destOrd="0" parTransId="{C24F6BC8-8A3E-4928-A352-35AF4973C8D9}" sibTransId="{A34DE48C-286C-4C25-8189-382870C5A110}"/>
    <dgm:cxn modelId="{776C35B4-BF64-4290-BC87-C450E6254F98}" srcId="{AF18F90F-E5B3-446F-82FA-D60569C93391}" destId="{E2E9AA55-5209-4165-BE3D-88D32E405708}" srcOrd="0" destOrd="0" parTransId="{9B4DAC3C-1A94-491C-864B-720DDDECAD80}" sibTransId="{889D8CA9-38C5-4996-8D93-0C1086DEC840}"/>
    <dgm:cxn modelId="{5BFC79C6-54B0-495F-8DAB-5C68D1B8B517}" type="presOf" srcId="{9CBCA4E3-8D89-4742-9704-29FE831650BB}" destId="{71E2767E-1F21-4ECD-ADC4-BA311288ACD0}" srcOrd="0" destOrd="0" presId="urn:microsoft.com/office/officeart/2005/8/layout/radial6"/>
    <dgm:cxn modelId="{EE8F2B6B-2840-4F5B-8660-57C694A0F7A1}" srcId="{E2E9AA55-5209-4165-BE3D-88D32E405708}" destId="{B74ED56F-7A52-4831-8466-BA60200F38D8}" srcOrd="4" destOrd="0" parTransId="{77A64F6E-75B7-4AB4-ABC8-22B7A1D0808E}" sibTransId="{10435067-D214-4EDF-9A53-D677F3D7AC07}"/>
    <dgm:cxn modelId="{276EC760-5F1A-47D7-87A9-E15BFE5FE72F}" srcId="{E2E9AA55-5209-4165-BE3D-88D32E405708}" destId="{A8201317-732E-4DB0-88DE-9C6DB956483B}" srcOrd="3" destOrd="0" parTransId="{C4DAFD4D-31E8-4D67-9264-C86B936C7D3F}" sibTransId="{37F94BF6-D70A-47E7-8CC9-473B8082537E}"/>
    <dgm:cxn modelId="{FBD94A70-6FFD-4CBE-B0D0-15CF4EBF0F50}" type="presOf" srcId="{AF18F90F-E5B3-446F-82FA-D60569C93391}" destId="{D76AF64A-6656-427E-BE61-0EC831F30575}" srcOrd="0" destOrd="0" presId="urn:microsoft.com/office/officeart/2005/8/layout/radial6"/>
    <dgm:cxn modelId="{F880CE7B-4F06-4D18-88B4-72ED8A4C41DA}" type="presOf" srcId="{1B27B87D-FCB4-457F-B858-431BB5ECFA6B}" destId="{836389C4-8DF7-4356-A2EA-09502C7F743B}" srcOrd="0" destOrd="0" presId="urn:microsoft.com/office/officeart/2005/8/layout/radial6"/>
    <dgm:cxn modelId="{9347B4FE-47AC-4D00-A146-75DB9C644F3B}" type="presOf" srcId="{A34DE48C-286C-4C25-8189-382870C5A110}" destId="{ACF02FC8-2317-4B63-9739-4F9D1EDFE592}" srcOrd="0" destOrd="0" presId="urn:microsoft.com/office/officeart/2005/8/layout/radial6"/>
    <dgm:cxn modelId="{8FFF2895-07A4-41DA-99A7-1C5782452DF5}" type="presOf" srcId="{A76C99D4-DDF5-432C-9137-971000372723}" destId="{7C1AB7F6-EBAE-487E-B622-26CF84C4E703}" srcOrd="0" destOrd="0" presId="urn:microsoft.com/office/officeart/2005/8/layout/radial6"/>
    <dgm:cxn modelId="{7437E857-49E4-4D7B-8388-1BBECF82724D}" type="presParOf" srcId="{D76AF64A-6656-427E-BE61-0EC831F30575}" destId="{62EBAC8F-EC34-4B10-804F-58A5A2224B4F}" srcOrd="0" destOrd="0" presId="urn:microsoft.com/office/officeart/2005/8/layout/radial6"/>
    <dgm:cxn modelId="{0AF09074-86E9-4CA8-8E86-715445608915}" type="presParOf" srcId="{D76AF64A-6656-427E-BE61-0EC831F30575}" destId="{BA6885AE-62BB-437D-BCF7-2B90D55D5741}" srcOrd="1" destOrd="0" presId="urn:microsoft.com/office/officeart/2005/8/layout/radial6"/>
    <dgm:cxn modelId="{564EC101-02A0-4AFD-801E-B031A86AF9A8}" type="presParOf" srcId="{D76AF64A-6656-427E-BE61-0EC831F30575}" destId="{E78DE95C-A1F5-4795-92CE-23315D39F63F}" srcOrd="2" destOrd="0" presId="urn:microsoft.com/office/officeart/2005/8/layout/radial6"/>
    <dgm:cxn modelId="{20F2D8CD-59AF-448D-84A6-707AFB48A1BD}" type="presParOf" srcId="{D76AF64A-6656-427E-BE61-0EC831F30575}" destId="{ACF02FC8-2317-4B63-9739-4F9D1EDFE592}" srcOrd="3" destOrd="0" presId="urn:microsoft.com/office/officeart/2005/8/layout/radial6"/>
    <dgm:cxn modelId="{25D4A072-3473-4A8D-BF42-1F8DAB4CB2EC}" type="presParOf" srcId="{D76AF64A-6656-427E-BE61-0EC831F30575}" destId="{71E2767E-1F21-4ECD-ADC4-BA311288ACD0}" srcOrd="4" destOrd="0" presId="urn:microsoft.com/office/officeart/2005/8/layout/radial6"/>
    <dgm:cxn modelId="{0F139C1E-0FE0-4C06-B303-0962B304B78C}" type="presParOf" srcId="{D76AF64A-6656-427E-BE61-0EC831F30575}" destId="{F8AA2D82-E95C-4F23-A2C0-6BEBB513A58E}" srcOrd="5" destOrd="0" presId="urn:microsoft.com/office/officeart/2005/8/layout/radial6"/>
    <dgm:cxn modelId="{1117DF13-43BB-485C-8888-3109D757F81F}" type="presParOf" srcId="{D76AF64A-6656-427E-BE61-0EC831F30575}" destId="{7C1AB7F6-EBAE-487E-B622-26CF84C4E703}" srcOrd="6" destOrd="0" presId="urn:microsoft.com/office/officeart/2005/8/layout/radial6"/>
    <dgm:cxn modelId="{1EE9917C-08EB-4474-99C8-C1ED04B66F22}" type="presParOf" srcId="{D76AF64A-6656-427E-BE61-0EC831F30575}" destId="{836389C4-8DF7-4356-A2EA-09502C7F743B}" srcOrd="7" destOrd="0" presId="urn:microsoft.com/office/officeart/2005/8/layout/radial6"/>
    <dgm:cxn modelId="{BC7BC80E-9D1C-4A6A-9117-F86D73827516}" type="presParOf" srcId="{D76AF64A-6656-427E-BE61-0EC831F30575}" destId="{A73059A7-2C31-403E-B838-7AAC63B7376F}" srcOrd="8" destOrd="0" presId="urn:microsoft.com/office/officeart/2005/8/layout/radial6"/>
    <dgm:cxn modelId="{4D882705-EA7C-45E0-8B0D-AE9A0994B0D9}" type="presParOf" srcId="{D76AF64A-6656-427E-BE61-0EC831F30575}" destId="{9299E3A2-2E88-4A6C-8416-3544D0EC5154}" srcOrd="9" destOrd="0" presId="urn:microsoft.com/office/officeart/2005/8/layout/radial6"/>
    <dgm:cxn modelId="{5CFD67A8-F35E-4928-906E-38D7670CE26A}" type="presParOf" srcId="{D76AF64A-6656-427E-BE61-0EC831F30575}" destId="{D6C3A042-4AC8-470F-BE16-122D7AE61191}" srcOrd="10" destOrd="0" presId="urn:microsoft.com/office/officeart/2005/8/layout/radial6"/>
    <dgm:cxn modelId="{0EDCB87A-99DA-4D14-8EA2-2213F9EA3FF8}" type="presParOf" srcId="{D76AF64A-6656-427E-BE61-0EC831F30575}" destId="{5AF33888-0B2E-468A-A09C-2E567A7BBE33}" srcOrd="11" destOrd="0" presId="urn:microsoft.com/office/officeart/2005/8/layout/radial6"/>
    <dgm:cxn modelId="{92BBC2D5-5CE3-4043-B085-72E3EBF7029B}" type="presParOf" srcId="{D76AF64A-6656-427E-BE61-0EC831F30575}" destId="{02F3EC17-B452-49D3-AD2C-63DFD134A9F9}" srcOrd="12" destOrd="0" presId="urn:microsoft.com/office/officeart/2005/8/layout/radial6"/>
    <dgm:cxn modelId="{98330CAB-69AB-4414-90FD-06409893E34B}" type="presParOf" srcId="{D76AF64A-6656-427E-BE61-0EC831F30575}" destId="{B850D5D4-8498-45FB-BF1B-B48BE01EB418}" srcOrd="13" destOrd="0" presId="urn:microsoft.com/office/officeart/2005/8/layout/radial6"/>
    <dgm:cxn modelId="{9D31ED46-0DED-47FD-9072-79A79CF53E63}" type="presParOf" srcId="{D76AF64A-6656-427E-BE61-0EC831F30575}" destId="{6BF88FE7-D03E-46CA-B11C-7483E409FB6F}" srcOrd="14" destOrd="0" presId="urn:microsoft.com/office/officeart/2005/8/layout/radial6"/>
    <dgm:cxn modelId="{B99ED414-2363-4690-895C-F63DA7322267}" type="presParOf" srcId="{D76AF64A-6656-427E-BE61-0EC831F30575}" destId="{461FBB98-6F14-459C-B064-FA1ECF7E4609}"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4D6DBD-902F-4ED0-9124-52D40EF2F42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EEE8A0F-F380-4A4A-8549-7B2289533CBD}">
      <dgm:prSet phldrT="[Text]" custT="1"/>
      <dgm:spPr/>
      <dgm:t>
        <a:bodyPr/>
        <a:lstStyle/>
        <a:p>
          <a:r>
            <a:rPr lang="fa-IR" sz="2800" b="1" dirty="0" smtClean="0">
              <a:cs typeface="B Zar" panose="00000400000000000000" pitchFamily="2" charset="-78"/>
            </a:rPr>
            <a:t>انتقالی</a:t>
          </a:r>
          <a:endParaRPr lang="en-US" sz="2200" b="1" dirty="0">
            <a:cs typeface="B Zar" panose="00000400000000000000" pitchFamily="2" charset="-78"/>
          </a:endParaRPr>
        </a:p>
      </dgm:t>
    </dgm:pt>
    <dgm:pt modelId="{AAA55A0F-1419-4C2E-8906-59B5485D9424}" type="parTrans" cxnId="{FE7BB219-7E23-45B0-8590-31E2A6EFD847}">
      <dgm:prSet/>
      <dgm:spPr/>
      <dgm:t>
        <a:bodyPr/>
        <a:lstStyle/>
        <a:p>
          <a:endParaRPr lang="en-US"/>
        </a:p>
      </dgm:t>
    </dgm:pt>
    <dgm:pt modelId="{26C549E6-5889-433A-93E8-CBE720D430B7}" type="sibTrans" cxnId="{FE7BB219-7E23-45B0-8590-31E2A6EFD847}">
      <dgm:prSet/>
      <dgm:spPr/>
      <dgm:t>
        <a:bodyPr/>
        <a:lstStyle/>
        <a:p>
          <a:endParaRPr lang="en-US"/>
        </a:p>
      </dgm:t>
    </dgm:pt>
    <dgm:pt modelId="{A1ED88FC-6552-4748-A844-F205C4C337A5}">
      <dgm:prSet phldrT="[Text]" custT="1"/>
      <dgm:spPr/>
      <dgm:t>
        <a:bodyPr/>
        <a:lstStyle/>
        <a:p>
          <a:pPr algn="r" rtl="1"/>
          <a:r>
            <a:rPr lang="fa-IR" sz="2400" b="1" dirty="0" smtClean="0">
              <a:cs typeface="B Zar" panose="00000400000000000000" pitchFamily="2" charset="-78"/>
            </a:rPr>
            <a:t>راه رفتن،دویدن، پریدن، لی لی کردن و...</a:t>
          </a:r>
          <a:endParaRPr lang="en-US" sz="2400" b="1" dirty="0">
            <a:cs typeface="B Zar" panose="00000400000000000000" pitchFamily="2" charset="-78"/>
          </a:endParaRPr>
        </a:p>
      </dgm:t>
    </dgm:pt>
    <dgm:pt modelId="{15ABCFEF-A372-4AEB-A01B-8C4C38335E38}" type="parTrans" cxnId="{659CA8C9-4CD2-49C0-AE2B-8D351D68A6B2}">
      <dgm:prSet/>
      <dgm:spPr/>
      <dgm:t>
        <a:bodyPr/>
        <a:lstStyle/>
        <a:p>
          <a:endParaRPr lang="en-US"/>
        </a:p>
      </dgm:t>
    </dgm:pt>
    <dgm:pt modelId="{2BA90780-278A-45CE-9644-A0F359BBC357}" type="sibTrans" cxnId="{659CA8C9-4CD2-49C0-AE2B-8D351D68A6B2}">
      <dgm:prSet/>
      <dgm:spPr/>
      <dgm:t>
        <a:bodyPr/>
        <a:lstStyle/>
        <a:p>
          <a:endParaRPr lang="en-US"/>
        </a:p>
      </dgm:t>
    </dgm:pt>
    <dgm:pt modelId="{BCD81370-8B88-415A-98D4-EE41B9DB0430}">
      <dgm:prSet phldrT="[Text]" custT="1"/>
      <dgm:spPr/>
      <dgm:t>
        <a:bodyPr/>
        <a:lstStyle/>
        <a:p>
          <a:r>
            <a:rPr lang="fa-IR" sz="2800" b="1" dirty="0" smtClean="0">
              <a:cs typeface="B Zar" panose="00000400000000000000" pitchFamily="2" charset="-78"/>
            </a:rPr>
            <a:t>غیر انتقالی</a:t>
          </a:r>
          <a:endParaRPr lang="en-US" sz="2800" b="1" dirty="0">
            <a:cs typeface="B Zar" panose="00000400000000000000" pitchFamily="2" charset="-78"/>
          </a:endParaRPr>
        </a:p>
      </dgm:t>
    </dgm:pt>
    <dgm:pt modelId="{BF3711AC-3686-4FA9-AD26-90BAF6CFCC21}" type="parTrans" cxnId="{2CCD06DC-532E-482C-ADFD-95D4CC2FC3A5}">
      <dgm:prSet/>
      <dgm:spPr/>
      <dgm:t>
        <a:bodyPr/>
        <a:lstStyle/>
        <a:p>
          <a:endParaRPr lang="en-US"/>
        </a:p>
      </dgm:t>
    </dgm:pt>
    <dgm:pt modelId="{7B29F786-6278-4575-B1F6-48E2115D8A2A}" type="sibTrans" cxnId="{2CCD06DC-532E-482C-ADFD-95D4CC2FC3A5}">
      <dgm:prSet/>
      <dgm:spPr/>
      <dgm:t>
        <a:bodyPr/>
        <a:lstStyle/>
        <a:p>
          <a:endParaRPr lang="en-US"/>
        </a:p>
      </dgm:t>
    </dgm:pt>
    <dgm:pt modelId="{35433046-FCE5-4981-9EC4-B0AEDE98A069}">
      <dgm:prSet phldrT="[Text]" custT="1"/>
      <dgm:spPr/>
      <dgm:t>
        <a:bodyPr/>
        <a:lstStyle/>
        <a:p>
          <a:r>
            <a:rPr lang="fa-IR" sz="2800" b="1" dirty="0" smtClean="0">
              <a:cs typeface="B Zar" panose="00000400000000000000" pitchFamily="2" charset="-78"/>
            </a:rPr>
            <a:t>کنترلی</a:t>
          </a:r>
          <a:endParaRPr lang="en-US" sz="3200" b="1" dirty="0">
            <a:cs typeface="B Zar" panose="00000400000000000000" pitchFamily="2" charset="-78"/>
          </a:endParaRPr>
        </a:p>
      </dgm:t>
    </dgm:pt>
    <dgm:pt modelId="{88F711EB-2846-4648-8A0C-79C689F153DE}" type="parTrans" cxnId="{B3815CC1-8302-46A5-A8A2-79FB206B3B0F}">
      <dgm:prSet/>
      <dgm:spPr/>
      <dgm:t>
        <a:bodyPr/>
        <a:lstStyle/>
        <a:p>
          <a:endParaRPr lang="en-US"/>
        </a:p>
      </dgm:t>
    </dgm:pt>
    <dgm:pt modelId="{E71F8ED2-1638-4FF0-BD58-6D236F57E3F4}" type="sibTrans" cxnId="{B3815CC1-8302-46A5-A8A2-79FB206B3B0F}">
      <dgm:prSet/>
      <dgm:spPr/>
      <dgm:t>
        <a:bodyPr/>
        <a:lstStyle/>
        <a:p>
          <a:endParaRPr lang="en-US"/>
        </a:p>
      </dgm:t>
    </dgm:pt>
    <dgm:pt modelId="{55FD460D-F8D6-47B9-8A24-35A55C69F1CB}">
      <dgm:prSet phldrT="[Text]" custT="1"/>
      <dgm:spPr/>
      <dgm:t>
        <a:bodyPr/>
        <a:lstStyle/>
        <a:p>
          <a:pPr algn="r" rtl="1"/>
          <a:r>
            <a:rPr lang="fa-IR" sz="2400" b="1" dirty="0" smtClean="0">
              <a:cs typeface="B Zar" panose="00000400000000000000" pitchFamily="2" charset="-78"/>
            </a:rPr>
            <a:t>پرتاب کردن، دریافت کردن، ضربه زدن و...</a:t>
          </a:r>
          <a:endParaRPr lang="en-US" sz="2400" b="1" dirty="0">
            <a:cs typeface="B Zar" panose="00000400000000000000" pitchFamily="2" charset="-78"/>
          </a:endParaRPr>
        </a:p>
      </dgm:t>
    </dgm:pt>
    <dgm:pt modelId="{3B90D725-94FE-4733-9E25-1F4E30596A46}" type="parTrans" cxnId="{4261C340-50F3-4E75-8E39-118C8CD6C745}">
      <dgm:prSet/>
      <dgm:spPr/>
      <dgm:t>
        <a:bodyPr/>
        <a:lstStyle/>
        <a:p>
          <a:endParaRPr lang="en-US"/>
        </a:p>
      </dgm:t>
    </dgm:pt>
    <dgm:pt modelId="{18962A04-553B-4038-AC6E-12085A4BAC3B}" type="sibTrans" cxnId="{4261C340-50F3-4E75-8E39-118C8CD6C745}">
      <dgm:prSet/>
      <dgm:spPr/>
      <dgm:t>
        <a:bodyPr/>
        <a:lstStyle/>
        <a:p>
          <a:endParaRPr lang="en-US"/>
        </a:p>
      </dgm:t>
    </dgm:pt>
    <dgm:pt modelId="{535E5A85-4F93-41F1-9454-D08236A5246D}">
      <dgm:prSet custT="1"/>
      <dgm:spPr/>
      <dgm:t>
        <a:bodyPr/>
        <a:lstStyle/>
        <a:p>
          <a:pPr algn="r" rtl="1"/>
          <a:r>
            <a:rPr lang="fa-IR" sz="2400" b="1" dirty="0" smtClean="0">
              <a:cs typeface="B Zar" panose="00000400000000000000" pitchFamily="2" charset="-78"/>
            </a:rPr>
            <a:t>چرخیدن،پیچیدن، راست و خم شدن، هل دادن</a:t>
          </a:r>
          <a:endParaRPr lang="en-US" sz="2400" b="1" dirty="0">
            <a:cs typeface="B Zar" panose="00000400000000000000" pitchFamily="2" charset="-78"/>
          </a:endParaRPr>
        </a:p>
      </dgm:t>
    </dgm:pt>
    <dgm:pt modelId="{74A66EAE-BB36-4C75-84AF-238E9C5D5D67}" type="parTrans" cxnId="{14C08CBF-FB4D-43F3-BB38-B43B75404A67}">
      <dgm:prSet/>
      <dgm:spPr/>
      <dgm:t>
        <a:bodyPr/>
        <a:lstStyle/>
        <a:p>
          <a:endParaRPr lang="en-US"/>
        </a:p>
      </dgm:t>
    </dgm:pt>
    <dgm:pt modelId="{36CE7D11-EFEB-4FFB-9779-44491C7AAE66}" type="sibTrans" cxnId="{14C08CBF-FB4D-43F3-BB38-B43B75404A67}">
      <dgm:prSet/>
      <dgm:spPr/>
      <dgm:t>
        <a:bodyPr/>
        <a:lstStyle/>
        <a:p>
          <a:endParaRPr lang="en-US"/>
        </a:p>
      </dgm:t>
    </dgm:pt>
    <dgm:pt modelId="{98B74296-8D0C-4A0B-92E7-F8F5C158562B}" type="pres">
      <dgm:prSet presAssocID="{A14D6DBD-902F-4ED0-9124-52D40EF2F420}" presName="linearFlow" presStyleCnt="0">
        <dgm:presLayoutVars>
          <dgm:dir/>
          <dgm:animLvl val="lvl"/>
          <dgm:resizeHandles val="exact"/>
        </dgm:presLayoutVars>
      </dgm:prSet>
      <dgm:spPr/>
      <dgm:t>
        <a:bodyPr/>
        <a:lstStyle/>
        <a:p>
          <a:endParaRPr lang="en-US"/>
        </a:p>
      </dgm:t>
    </dgm:pt>
    <dgm:pt modelId="{0B8AE887-F5E5-40AC-A0B7-DDA3C7003A94}" type="pres">
      <dgm:prSet presAssocID="{8EEE8A0F-F380-4A4A-8549-7B2289533CBD}" presName="composite" presStyleCnt="0"/>
      <dgm:spPr/>
    </dgm:pt>
    <dgm:pt modelId="{D8BF891B-6E63-4B01-BF75-A6B9D9B89694}" type="pres">
      <dgm:prSet presAssocID="{8EEE8A0F-F380-4A4A-8549-7B2289533CBD}" presName="parentText" presStyleLbl="alignNode1" presStyleIdx="0" presStyleCnt="3" custScaleX="119609" custLinFactX="300000" custLinFactNeighborX="303410" custLinFactNeighborY="-144">
        <dgm:presLayoutVars>
          <dgm:chMax val="1"/>
          <dgm:bulletEnabled val="1"/>
        </dgm:presLayoutVars>
      </dgm:prSet>
      <dgm:spPr/>
      <dgm:t>
        <a:bodyPr/>
        <a:lstStyle/>
        <a:p>
          <a:endParaRPr lang="en-US"/>
        </a:p>
      </dgm:t>
    </dgm:pt>
    <dgm:pt modelId="{1E47F372-9A62-4164-90B2-1895736DFBCC}" type="pres">
      <dgm:prSet presAssocID="{8EEE8A0F-F380-4A4A-8549-7B2289533CBD}" presName="descendantText" presStyleLbl="alignAcc1" presStyleIdx="0" presStyleCnt="3" custAng="0" custScaleX="76461" custLinFactNeighborX="-13906" custLinFactNeighborY="21403">
        <dgm:presLayoutVars>
          <dgm:bulletEnabled val="1"/>
        </dgm:presLayoutVars>
      </dgm:prSet>
      <dgm:spPr/>
      <dgm:t>
        <a:bodyPr/>
        <a:lstStyle/>
        <a:p>
          <a:endParaRPr lang="en-US"/>
        </a:p>
      </dgm:t>
    </dgm:pt>
    <dgm:pt modelId="{26C046B9-A8F8-4786-A5FF-14038B09E2EB}" type="pres">
      <dgm:prSet presAssocID="{26C549E6-5889-433A-93E8-CBE720D430B7}" presName="sp" presStyleCnt="0"/>
      <dgm:spPr/>
    </dgm:pt>
    <dgm:pt modelId="{D5B9BE8A-6324-42A5-9222-1CD3840D9579}" type="pres">
      <dgm:prSet presAssocID="{BCD81370-8B88-415A-98D4-EE41B9DB0430}" presName="composite" presStyleCnt="0"/>
      <dgm:spPr/>
    </dgm:pt>
    <dgm:pt modelId="{AF7B6479-3E14-440A-A458-44835DE37AB8}" type="pres">
      <dgm:prSet presAssocID="{BCD81370-8B88-415A-98D4-EE41B9DB0430}" presName="parentText" presStyleLbl="alignNode1" presStyleIdx="1" presStyleCnt="3" custScaleX="115623" custLinFactX="300000" custLinFactNeighborX="307242" custLinFactNeighborY="-7448">
        <dgm:presLayoutVars>
          <dgm:chMax val="1"/>
          <dgm:bulletEnabled val="1"/>
        </dgm:presLayoutVars>
      </dgm:prSet>
      <dgm:spPr/>
      <dgm:t>
        <a:bodyPr/>
        <a:lstStyle/>
        <a:p>
          <a:endParaRPr lang="en-US"/>
        </a:p>
      </dgm:t>
    </dgm:pt>
    <dgm:pt modelId="{2A0582BA-BCAB-43FF-B4D8-96AE8B0634C8}" type="pres">
      <dgm:prSet presAssocID="{BCD81370-8B88-415A-98D4-EE41B9DB0430}" presName="descendantText" presStyleLbl="alignAcc1" presStyleIdx="1" presStyleCnt="3" custScaleX="80455" custScaleY="102391" custLinFactNeighborX="-15863" custLinFactNeighborY="5166">
        <dgm:presLayoutVars>
          <dgm:bulletEnabled val="1"/>
        </dgm:presLayoutVars>
      </dgm:prSet>
      <dgm:spPr/>
      <dgm:t>
        <a:bodyPr/>
        <a:lstStyle/>
        <a:p>
          <a:endParaRPr lang="en-US"/>
        </a:p>
      </dgm:t>
    </dgm:pt>
    <dgm:pt modelId="{EA1E5E71-3C8A-4309-89E4-05B01D0D937D}" type="pres">
      <dgm:prSet presAssocID="{7B29F786-6278-4575-B1F6-48E2115D8A2A}" presName="sp" presStyleCnt="0"/>
      <dgm:spPr/>
    </dgm:pt>
    <dgm:pt modelId="{D541F675-672F-436A-9E45-409D84FD58A5}" type="pres">
      <dgm:prSet presAssocID="{35433046-FCE5-4981-9EC4-B0AEDE98A069}" presName="composite" presStyleCnt="0"/>
      <dgm:spPr/>
    </dgm:pt>
    <dgm:pt modelId="{7218482F-A660-42A7-A71E-5902317CCAE2}" type="pres">
      <dgm:prSet presAssocID="{35433046-FCE5-4981-9EC4-B0AEDE98A069}" presName="parentText" presStyleLbl="alignNode1" presStyleIdx="2" presStyleCnt="3" custScaleX="108271" custLinFactX="300000" custLinFactNeighborX="303323" custLinFactNeighborY="-681">
        <dgm:presLayoutVars>
          <dgm:chMax val="1"/>
          <dgm:bulletEnabled val="1"/>
        </dgm:presLayoutVars>
      </dgm:prSet>
      <dgm:spPr/>
      <dgm:t>
        <a:bodyPr/>
        <a:lstStyle/>
        <a:p>
          <a:endParaRPr lang="en-US"/>
        </a:p>
      </dgm:t>
    </dgm:pt>
    <dgm:pt modelId="{3D24664C-F1D9-4C5B-A732-0F32DB976A27}" type="pres">
      <dgm:prSet presAssocID="{35433046-FCE5-4981-9EC4-B0AEDE98A069}" presName="descendantText" presStyleLbl="alignAcc1" presStyleIdx="2" presStyleCnt="3" custScaleX="79896" custLinFactNeighborX="-14989" custLinFactNeighborY="8369">
        <dgm:presLayoutVars>
          <dgm:bulletEnabled val="1"/>
        </dgm:presLayoutVars>
      </dgm:prSet>
      <dgm:spPr/>
      <dgm:t>
        <a:bodyPr/>
        <a:lstStyle/>
        <a:p>
          <a:endParaRPr lang="en-US"/>
        </a:p>
      </dgm:t>
    </dgm:pt>
  </dgm:ptLst>
  <dgm:cxnLst>
    <dgm:cxn modelId="{14C08CBF-FB4D-43F3-BB38-B43B75404A67}" srcId="{BCD81370-8B88-415A-98D4-EE41B9DB0430}" destId="{535E5A85-4F93-41F1-9454-D08236A5246D}" srcOrd="0" destOrd="0" parTransId="{74A66EAE-BB36-4C75-84AF-238E9C5D5D67}" sibTransId="{36CE7D11-EFEB-4FFB-9779-44491C7AAE66}"/>
    <dgm:cxn modelId="{4261C340-50F3-4E75-8E39-118C8CD6C745}" srcId="{35433046-FCE5-4981-9EC4-B0AEDE98A069}" destId="{55FD460D-F8D6-47B9-8A24-35A55C69F1CB}" srcOrd="0" destOrd="0" parTransId="{3B90D725-94FE-4733-9E25-1F4E30596A46}" sibTransId="{18962A04-553B-4038-AC6E-12085A4BAC3B}"/>
    <dgm:cxn modelId="{54667F37-F0B5-442A-B1BF-01B2EC5AF16A}" type="presOf" srcId="{35433046-FCE5-4981-9EC4-B0AEDE98A069}" destId="{7218482F-A660-42A7-A71E-5902317CCAE2}" srcOrd="0" destOrd="0" presId="urn:microsoft.com/office/officeart/2005/8/layout/chevron2"/>
    <dgm:cxn modelId="{960372B7-1FE3-4229-9C3F-874D2A8749AF}" type="presOf" srcId="{55FD460D-F8D6-47B9-8A24-35A55C69F1CB}" destId="{3D24664C-F1D9-4C5B-A732-0F32DB976A27}" srcOrd="0" destOrd="0" presId="urn:microsoft.com/office/officeart/2005/8/layout/chevron2"/>
    <dgm:cxn modelId="{279D9905-ECA5-45FC-BDFF-4238F99C2527}" type="presOf" srcId="{A1ED88FC-6552-4748-A844-F205C4C337A5}" destId="{1E47F372-9A62-4164-90B2-1895736DFBCC}" srcOrd="0" destOrd="0" presId="urn:microsoft.com/office/officeart/2005/8/layout/chevron2"/>
    <dgm:cxn modelId="{15BE9B4F-14DA-46FC-9E2D-416830C233FC}" type="presOf" srcId="{BCD81370-8B88-415A-98D4-EE41B9DB0430}" destId="{AF7B6479-3E14-440A-A458-44835DE37AB8}" srcOrd="0" destOrd="0" presId="urn:microsoft.com/office/officeart/2005/8/layout/chevron2"/>
    <dgm:cxn modelId="{FE7BB219-7E23-45B0-8590-31E2A6EFD847}" srcId="{A14D6DBD-902F-4ED0-9124-52D40EF2F420}" destId="{8EEE8A0F-F380-4A4A-8549-7B2289533CBD}" srcOrd="0" destOrd="0" parTransId="{AAA55A0F-1419-4C2E-8906-59B5485D9424}" sibTransId="{26C549E6-5889-433A-93E8-CBE720D430B7}"/>
    <dgm:cxn modelId="{659CA8C9-4CD2-49C0-AE2B-8D351D68A6B2}" srcId="{8EEE8A0F-F380-4A4A-8549-7B2289533CBD}" destId="{A1ED88FC-6552-4748-A844-F205C4C337A5}" srcOrd="0" destOrd="0" parTransId="{15ABCFEF-A372-4AEB-A01B-8C4C38335E38}" sibTransId="{2BA90780-278A-45CE-9644-A0F359BBC357}"/>
    <dgm:cxn modelId="{9F4D5FC3-7385-44FB-9D35-C125B32CC80D}" type="presOf" srcId="{A14D6DBD-902F-4ED0-9124-52D40EF2F420}" destId="{98B74296-8D0C-4A0B-92E7-F8F5C158562B}" srcOrd="0" destOrd="0" presId="urn:microsoft.com/office/officeart/2005/8/layout/chevron2"/>
    <dgm:cxn modelId="{96FCFD29-108E-45DB-8211-1D2F0DDD3D78}" type="presOf" srcId="{8EEE8A0F-F380-4A4A-8549-7B2289533CBD}" destId="{D8BF891B-6E63-4B01-BF75-A6B9D9B89694}" srcOrd="0" destOrd="0" presId="urn:microsoft.com/office/officeart/2005/8/layout/chevron2"/>
    <dgm:cxn modelId="{2CCD06DC-532E-482C-ADFD-95D4CC2FC3A5}" srcId="{A14D6DBD-902F-4ED0-9124-52D40EF2F420}" destId="{BCD81370-8B88-415A-98D4-EE41B9DB0430}" srcOrd="1" destOrd="0" parTransId="{BF3711AC-3686-4FA9-AD26-90BAF6CFCC21}" sibTransId="{7B29F786-6278-4575-B1F6-48E2115D8A2A}"/>
    <dgm:cxn modelId="{99C428D2-8102-42B0-8A15-6B591B87071D}" type="presOf" srcId="{535E5A85-4F93-41F1-9454-D08236A5246D}" destId="{2A0582BA-BCAB-43FF-B4D8-96AE8B0634C8}" srcOrd="0" destOrd="0" presId="urn:microsoft.com/office/officeart/2005/8/layout/chevron2"/>
    <dgm:cxn modelId="{B3815CC1-8302-46A5-A8A2-79FB206B3B0F}" srcId="{A14D6DBD-902F-4ED0-9124-52D40EF2F420}" destId="{35433046-FCE5-4981-9EC4-B0AEDE98A069}" srcOrd="2" destOrd="0" parTransId="{88F711EB-2846-4648-8A0C-79C689F153DE}" sibTransId="{E71F8ED2-1638-4FF0-BD58-6D236F57E3F4}"/>
    <dgm:cxn modelId="{02710818-E09D-444D-8663-6C1B0AC0A2AE}" type="presParOf" srcId="{98B74296-8D0C-4A0B-92E7-F8F5C158562B}" destId="{0B8AE887-F5E5-40AC-A0B7-DDA3C7003A94}" srcOrd="0" destOrd="0" presId="urn:microsoft.com/office/officeart/2005/8/layout/chevron2"/>
    <dgm:cxn modelId="{C54664CB-DF57-483B-B769-751AFF05432B}" type="presParOf" srcId="{0B8AE887-F5E5-40AC-A0B7-DDA3C7003A94}" destId="{D8BF891B-6E63-4B01-BF75-A6B9D9B89694}" srcOrd="0" destOrd="0" presId="urn:microsoft.com/office/officeart/2005/8/layout/chevron2"/>
    <dgm:cxn modelId="{377F915B-B723-4C14-9621-028C83E17A85}" type="presParOf" srcId="{0B8AE887-F5E5-40AC-A0B7-DDA3C7003A94}" destId="{1E47F372-9A62-4164-90B2-1895736DFBCC}" srcOrd="1" destOrd="0" presId="urn:microsoft.com/office/officeart/2005/8/layout/chevron2"/>
    <dgm:cxn modelId="{2CC8C0E5-478F-4078-825A-F9128E21BECD}" type="presParOf" srcId="{98B74296-8D0C-4A0B-92E7-F8F5C158562B}" destId="{26C046B9-A8F8-4786-A5FF-14038B09E2EB}" srcOrd="1" destOrd="0" presId="urn:microsoft.com/office/officeart/2005/8/layout/chevron2"/>
    <dgm:cxn modelId="{AB235C33-D308-4695-B130-D7C564BB57D3}" type="presParOf" srcId="{98B74296-8D0C-4A0B-92E7-F8F5C158562B}" destId="{D5B9BE8A-6324-42A5-9222-1CD3840D9579}" srcOrd="2" destOrd="0" presId="urn:microsoft.com/office/officeart/2005/8/layout/chevron2"/>
    <dgm:cxn modelId="{D6CBFCEF-A3B1-4365-A042-72AE8F62FE5F}" type="presParOf" srcId="{D5B9BE8A-6324-42A5-9222-1CD3840D9579}" destId="{AF7B6479-3E14-440A-A458-44835DE37AB8}" srcOrd="0" destOrd="0" presId="urn:microsoft.com/office/officeart/2005/8/layout/chevron2"/>
    <dgm:cxn modelId="{9292AC28-96A2-4DF1-8C40-6D37447C9AD4}" type="presParOf" srcId="{D5B9BE8A-6324-42A5-9222-1CD3840D9579}" destId="{2A0582BA-BCAB-43FF-B4D8-96AE8B0634C8}" srcOrd="1" destOrd="0" presId="urn:microsoft.com/office/officeart/2005/8/layout/chevron2"/>
    <dgm:cxn modelId="{8CDCB9BA-D42A-49BE-8304-D7BA9614EB78}" type="presParOf" srcId="{98B74296-8D0C-4A0B-92E7-F8F5C158562B}" destId="{EA1E5E71-3C8A-4309-89E4-05B01D0D937D}" srcOrd="3" destOrd="0" presId="urn:microsoft.com/office/officeart/2005/8/layout/chevron2"/>
    <dgm:cxn modelId="{B42AA499-060D-47BD-8D00-9A75B202BE3C}" type="presParOf" srcId="{98B74296-8D0C-4A0B-92E7-F8F5C158562B}" destId="{D541F675-672F-436A-9E45-409D84FD58A5}" srcOrd="4" destOrd="0" presId="urn:microsoft.com/office/officeart/2005/8/layout/chevron2"/>
    <dgm:cxn modelId="{4160FAFD-A425-4CE5-8DAD-26D9C90DC511}" type="presParOf" srcId="{D541F675-672F-436A-9E45-409D84FD58A5}" destId="{7218482F-A660-42A7-A71E-5902317CCAE2}" srcOrd="0" destOrd="0" presId="urn:microsoft.com/office/officeart/2005/8/layout/chevron2"/>
    <dgm:cxn modelId="{42D1FCD7-46A5-4191-A7C0-066DBFD55B85}" type="presParOf" srcId="{D541F675-672F-436A-9E45-409D84FD58A5}" destId="{3D24664C-F1D9-4C5B-A732-0F32DB976A2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10B1-A155-4BEE-A27C-D4D90A90799D}">
      <dsp:nvSpPr>
        <dsp:cNvPr id="0" name=""/>
        <dsp:cNvSpPr/>
      </dsp:nvSpPr>
      <dsp:spPr>
        <a:xfrm>
          <a:off x="2074" y="0"/>
          <a:ext cx="3226780" cy="4447011"/>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fa-IR" sz="3900" kern="1200" dirty="0" smtClean="0">
              <a:cs typeface="B Zar" panose="00000400000000000000" pitchFamily="2" charset="-78"/>
            </a:rPr>
            <a:t>رشته های ورزشی</a:t>
          </a:r>
          <a:endParaRPr lang="en-US" sz="3900" kern="1200" dirty="0">
            <a:cs typeface="B Zar" panose="00000400000000000000" pitchFamily="2" charset="-78"/>
          </a:endParaRPr>
        </a:p>
      </dsp:txBody>
      <dsp:txXfrm>
        <a:off x="2074" y="1778804"/>
        <a:ext cx="3226780" cy="1778804"/>
      </dsp:txXfrm>
    </dsp:sp>
    <dsp:sp modelId="{BAEB2A58-7368-47C9-AE91-1EE3A19ACF3E}">
      <dsp:nvSpPr>
        <dsp:cNvPr id="0" name=""/>
        <dsp:cNvSpPr/>
      </dsp:nvSpPr>
      <dsp:spPr>
        <a:xfrm>
          <a:off x="875036" y="266820"/>
          <a:ext cx="1480854" cy="14808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6783A-3251-47EB-AC0E-8811B39E9981}">
      <dsp:nvSpPr>
        <dsp:cNvPr id="0" name=""/>
        <dsp:cNvSpPr/>
      </dsp:nvSpPr>
      <dsp:spPr>
        <a:xfrm>
          <a:off x="3325657" y="0"/>
          <a:ext cx="3226780" cy="4447011"/>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fa-IR" sz="3900" kern="1200" dirty="0" smtClean="0">
              <a:cs typeface="B Zar" panose="00000400000000000000" pitchFamily="2" charset="-78"/>
            </a:rPr>
            <a:t>حرکات پایه</a:t>
          </a:r>
          <a:endParaRPr lang="en-US" sz="3900" kern="1200" dirty="0">
            <a:cs typeface="B Zar" panose="00000400000000000000" pitchFamily="2" charset="-78"/>
          </a:endParaRPr>
        </a:p>
      </dsp:txBody>
      <dsp:txXfrm>
        <a:off x="3325657" y="1778804"/>
        <a:ext cx="3226780" cy="1778804"/>
      </dsp:txXfrm>
    </dsp:sp>
    <dsp:sp modelId="{C7892E3D-E5CE-4F20-BD2F-81547142EB15}">
      <dsp:nvSpPr>
        <dsp:cNvPr id="0" name=""/>
        <dsp:cNvSpPr/>
      </dsp:nvSpPr>
      <dsp:spPr>
        <a:xfrm>
          <a:off x="4198620" y="266820"/>
          <a:ext cx="1480854" cy="1480854"/>
        </a:xfrm>
        <a:prstGeom prst="ellipse">
          <a:avLst/>
        </a:prstGeom>
        <a:solidFill>
          <a:schemeClr val="accent1">
            <a:tint val="5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1A4BA3-4E7B-4BF7-AFD2-5CA006DE43BC}">
      <dsp:nvSpPr>
        <dsp:cNvPr id="0" name=""/>
        <dsp:cNvSpPr/>
      </dsp:nvSpPr>
      <dsp:spPr>
        <a:xfrm>
          <a:off x="6649241" y="0"/>
          <a:ext cx="3226780" cy="4447011"/>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fa-IR" sz="3900" kern="1200" dirty="0" smtClean="0">
              <a:cs typeface="B Zar" panose="00000400000000000000" pitchFamily="2" charset="-78"/>
            </a:rPr>
            <a:t>آمادگی جسمانی</a:t>
          </a:r>
          <a:endParaRPr lang="en-US" sz="3900" kern="1200" dirty="0">
            <a:cs typeface="B Zar" panose="00000400000000000000" pitchFamily="2" charset="-78"/>
          </a:endParaRPr>
        </a:p>
      </dsp:txBody>
      <dsp:txXfrm>
        <a:off x="6649241" y="1778804"/>
        <a:ext cx="3226780" cy="1778804"/>
      </dsp:txXfrm>
    </dsp:sp>
    <dsp:sp modelId="{36D1663C-9346-4AAD-8AFB-0C19D505963E}">
      <dsp:nvSpPr>
        <dsp:cNvPr id="0" name=""/>
        <dsp:cNvSpPr/>
      </dsp:nvSpPr>
      <dsp:spPr>
        <a:xfrm>
          <a:off x="7522204" y="266820"/>
          <a:ext cx="1480854" cy="1480854"/>
        </a:xfrm>
        <a:prstGeom prst="ellipse">
          <a:avLst/>
        </a:prstGeom>
        <a:solidFill>
          <a:schemeClr val="accent1">
            <a:tint val="5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2F46C-6B45-4CE0-968C-56E047700CD5}">
      <dsp:nvSpPr>
        <dsp:cNvPr id="0" name=""/>
        <dsp:cNvSpPr/>
      </dsp:nvSpPr>
      <dsp:spPr>
        <a:xfrm>
          <a:off x="395123" y="3557608"/>
          <a:ext cx="9087848" cy="667051"/>
        </a:xfrm>
        <a:prstGeom prst="leftRightArrow">
          <a:avLst/>
        </a:prstGeom>
        <a:solidFill>
          <a:schemeClr val="accent1">
            <a:tint val="6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DB29D1A8-5B8C-4FBF-8E85-F9D72AE6B233}" type="datetimeFigureOut">
              <a:rPr lang="fa-IR" smtClean="0"/>
              <a:t>02/09/1441</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06432AF8-81B8-4ADA-9123-9EB90B3BC679}" type="slidenum">
              <a:rPr lang="fa-IR" smtClean="0"/>
              <a:t>‹#›</a:t>
            </a:fld>
            <a:endParaRPr lang="fa-IR"/>
          </a:p>
        </p:txBody>
      </p:sp>
    </p:spTree>
    <p:extLst>
      <p:ext uri="{BB962C8B-B14F-4D97-AF65-F5344CB8AC3E}">
        <p14:creationId xmlns:p14="http://schemas.microsoft.com/office/powerpoint/2010/main" val="2724565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942644C-551A-48CB-93B4-EFF3B28BC789}" type="datetimeFigureOut">
              <a:rPr lang="fa-IR" smtClean="0"/>
              <a:t>02/09/1441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D5B97EB-88C2-47F2-8FA9-02E85D6CFD9A}" type="slidenum">
              <a:rPr lang="fa-IR" smtClean="0"/>
              <a:t>‹#›</a:t>
            </a:fld>
            <a:endParaRPr lang="fa-IR"/>
          </a:p>
        </p:txBody>
      </p:sp>
    </p:spTree>
    <p:extLst>
      <p:ext uri="{BB962C8B-B14F-4D97-AF65-F5344CB8AC3E}">
        <p14:creationId xmlns:p14="http://schemas.microsoft.com/office/powerpoint/2010/main" val="40117637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D5B97EB-88C2-47F2-8FA9-02E85D6CFD9A}" type="slidenum">
              <a:rPr lang="fa-IR" smtClean="0"/>
              <a:t>1</a:t>
            </a:fld>
            <a:endParaRPr lang="fa-IR"/>
          </a:p>
        </p:txBody>
      </p:sp>
    </p:spTree>
    <p:extLst>
      <p:ext uri="{BB962C8B-B14F-4D97-AF65-F5344CB8AC3E}">
        <p14:creationId xmlns:p14="http://schemas.microsoft.com/office/powerpoint/2010/main" val="391213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FB8972F-01AA-4F3C-A592-A542514B2A71}" type="datetime8">
              <a:rPr lang="fa-IR" smtClean="0"/>
              <a:t>24 آوريل 20</a:t>
            </a:fld>
            <a:endParaRPr lang="fa-I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fa-I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8B0BF82-B2AB-4FA3-B55D-51E47771DB17}" type="slidenum">
              <a:rPr lang="fa-IR" smtClean="0"/>
              <a:t>‹#›</a:t>
            </a:fld>
            <a:endParaRPr lang="fa-I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28142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0418C0-FD3A-4D0A-AD4B-39FAD7F93BA9}" type="datetime8">
              <a:rPr lang="fa-IR" smtClean="0"/>
              <a:t>24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182549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9F193E-8AAE-43C9-9CAA-51A1E027AA66}" type="datetime8">
              <a:rPr lang="fa-IR" smtClean="0"/>
              <a:t>24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209871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EC489-AD3B-4237-9C90-9E7300DC6E73}" type="datetime8">
              <a:rPr lang="fa-IR" smtClean="0"/>
              <a:t>24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187507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70096-225C-4998-8F8E-98E05DD97EC0}" type="datetime8">
              <a:rPr lang="fa-IR" smtClean="0"/>
              <a:t>24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53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72969B-9B56-43F1-860A-DF19634E1905}" type="datetime8">
              <a:rPr lang="fa-IR" smtClean="0"/>
              <a:t>24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41613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B6579C-7E0D-4087-AD96-787B96489064}" type="datetime8">
              <a:rPr lang="fa-IR" smtClean="0"/>
              <a:t>24 آوريل 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5587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F134DF-E042-4A6A-97CD-79AEEA83A187}" type="datetime8">
              <a:rPr lang="fa-IR" smtClean="0"/>
              <a:t>24 آوريل 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17012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3F1E-D2E9-4DF3-9BC2-4DAA820C6EF0}" type="datetime8">
              <a:rPr lang="fa-IR" smtClean="0"/>
              <a:t>24 آوريل 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99881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260F6-A33A-44F5-81FD-C2BCA2073E07}" type="datetime8">
              <a:rPr lang="fa-IR" smtClean="0"/>
              <a:t>24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72338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33428-766E-4D3E-80D0-EFBCBDF2CCEC}" type="datetime8">
              <a:rPr lang="fa-IR" smtClean="0"/>
              <a:t>24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152527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40A7ABD-844D-41BC-AEDA-5B63267D715D}" type="datetime8">
              <a:rPr lang="fa-IR" smtClean="0"/>
              <a:t>24 آوريل 20</a:t>
            </a:fld>
            <a:endParaRPr lang="fa-I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fa-I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8B0BF82-B2AB-4FA3-B55D-51E47771DB17}" type="slidenum">
              <a:rPr lang="fa-IR" smtClean="0"/>
              <a:t>‹#›</a:t>
            </a:fld>
            <a:endParaRPr lang="fa-IR"/>
          </a:p>
        </p:txBody>
      </p:sp>
    </p:spTree>
    <p:extLst>
      <p:ext uri="{BB962C8B-B14F-4D97-AF65-F5344CB8AC3E}">
        <p14:creationId xmlns:p14="http://schemas.microsoft.com/office/powerpoint/2010/main" val="40654753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1"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r" defTabSz="914400" rtl="1"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437883" y="141667"/>
            <a:ext cx="11475720" cy="6858000"/>
          </a:xfrm>
          <a:prstGeom prst="rect">
            <a:avLst/>
          </a:prstGeom>
        </p:spPr>
      </p:pic>
      <p:sp>
        <p:nvSpPr>
          <p:cNvPr id="2" name="Title 1"/>
          <p:cNvSpPr>
            <a:spLocks noGrp="1"/>
          </p:cNvSpPr>
          <p:nvPr>
            <p:ph type="ctrTitle"/>
          </p:nvPr>
        </p:nvSpPr>
        <p:spPr>
          <a:xfrm>
            <a:off x="1049480" y="1155127"/>
            <a:ext cx="9891916" cy="2657019"/>
          </a:xfrm>
        </p:spPr>
        <p:txBody>
          <a:bodyPr>
            <a:normAutofit/>
          </a:bodyPr>
          <a:lstStyle/>
          <a:p>
            <a:pPr algn="ctr"/>
            <a:r>
              <a:rPr lang="fa-IR" sz="5400" dirty="0" smtClean="0">
                <a:solidFill>
                  <a:schemeClr val="accent1">
                    <a:lumMod val="75000"/>
                  </a:schemeClr>
                </a:solidFill>
                <a:cs typeface="B Titr" panose="00000700000000000000" pitchFamily="2" charset="-78"/>
              </a:rPr>
              <a:t>مبانی آموزش تربیت بدنی</a:t>
            </a:r>
            <a:br>
              <a:rPr lang="fa-IR" sz="5400" dirty="0" smtClean="0">
                <a:solidFill>
                  <a:schemeClr val="accent1">
                    <a:lumMod val="75000"/>
                  </a:schemeClr>
                </a:solidFill>
                <a:cs typeface="B Titr" panose="00000700000000000000" pitchFamily="2" charset="-78"/>
              </a:rPr>
            </a:br>
            <a:r>
              <a:rPr lang="fa-IR" sz="5400" dirty="0" smtClean="0">
                <a:solidFill>
                  <a:schemeClr val="accent1">
                    <a:lumMod val="75000"/>
                  </a:schemeClr>
                </a:solidFill>
                <a:cs typeface="B Titr" panose="00000700000000000000" pitchFamily="2" charset="-78"/>
              </a:rPr>
              <a:t/>
            </a:r>
            <a:br>
              <a:rPr lang="fa-IR" sz="5400" dirty="0" smtClean="0">
                <a:solidFill>
                  <a:schemeClr val="accent1">
                    <a:lumMod val="75000"/>
                  </a:schemeClr>
                </a:solidFill>
                <a:cs typeface="B Titr" panose="00000700000000000000" pitchFamily="2" charset="-78"/>
              </a:rPr>
            </a:br>
            <a:r>
              <a:rPr lang="fa-IR" sz="2400" dirty="0" smtClean="0">
                <a:solidFill>
                  <a:srgbClr val="002060"/>
                </a:solidFill>
                <a:cs typeface="B Titr" panose="00000700000000000000" pitchFamily="2" charset="-78"/>
              </a:rPr>
              <a:t>مدرس: </a:t>
            </a:r>
            <a:r>
              <a:rPr lang="fa-IR" sz="2400" dirty="0" smtClean="0">
                <a:solidFill>
                  <a:srgbClr val="FF0000"/>
                </a:solidFill>
                <a:cs typeface="B Titr" panose="00000700000000000000" pitchFamily="2" charset="-78"/>
              </a:rPr>
              <a:t>دکتر حمزه مرادی</a:t>
            </a:r>
            <a:endParaRPr lang="fa-IR" sz="2000" dirty="0">
              <a:solidFill>
                <a:srgbClr val="FF0000"/>
              </a:solidFill>
              <a:cs typeface="B Titr" panose="00000700000000000000" pitchFamily="2" charset="-78"/>
            </a:endParaRPr>
          </a:p>
        </p:txBody>
      </p:sp>
      <p:sp>
        <p:nvSpPr>
          <p:cNvPr id="3" name="Subtitle 2"/>
          <p:cNvSpPr>
            <a:spLocks noGrp="1"/>
          </p:cNvSpPr>
          <p:nvPr>
            <p:ph type="subTitle" idx="1"/>
          </p:nvPr>
        </p:nvSpPr>
        <p:spPr>
          <a:xfrm>
            <a:off x="1964752" y="252804"/>
            <a:ext cx="7766936" cy="1507605"/>
          </a:xfrm>
        </p:spPr>
        <p:txBody>
          <a:bodyPr>
            <a:noAutofit/>
          </a:bodyPr>
          <a:lstStyle/>
          <a:p>
            <a:pPr algn="ctr"/>
            <a:r>
              <a:rPr lang="fa-IR" sz="3200" dirty="0" smtClean="0">
                <a:solidFill>
                  <a:schemeClr val="bg2">
                    <a:lumMod val="10000"/>
                  </a:schemeClr>
                </a:solidFill>
                <a:cs typeface="B Titr" panose="00000700000000000000" pitchFamily="2" charset="-78"/>
              </a:rPr>
              <a:t>دانشگاه فرهنگیان</a:t>
            </a:r>
          </a:p>
          <a:p>
            <a:pPr algn="ctr"/>
            <a:r>
              <a:rPr lang="fa-IR" sz="3200" dirty="0" smtClean="0">
                <a:solidFill>
                  <a:schemeClr val="bg2">
                    <a:lumMod val="10000"/>
                  </a:schemeClr>
                </a:solidFill>
                <a:cs typeface="B Titr" panose="00000700000000000000" pitchFamily="2" charset="-78"/>
              </a:rPr>
              <a:t>پردیس علامه امینی استان آذربایجان شرقی</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83" y="3906751"/>
            <a:ext cx="3799266" cy="27967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9712" y="3906751"/>
            <a:ext cx="2840585" cy="28019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9683" y="3906751"/>
            <a:ext cx="2932119" cy="2796702"/>
          </a:xfrm>
          <a:prstGeom prst="rect">
            <a:avLst/>
          </a:prstGeom>
        </p:spPr>
      </p:pic>
      <p:sp>
        <p:nvSpPr>
          <p:cNvPr id="8" name="Oval 7"/>
          <p:cNvSpPr/>
          <p:nvPr/>
        </p:nvSpPr>
        <p:spPr>
          <a:xfrm>
            <a:off x="587436" y="2033913"/>
            <a:ext cx="1820913" cy="10174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587436" y="2357962"/>
            <a:ext cx="1820913" cy="369332"/>
          </a:xfrm>
          <a:prstGeom prst="rect">
            <a:avLst/>
          </a:prstGeom>
          <a:noFill/>
        </p:spPr>
        <p:txBody>
          <a:bodyPr wrap="square" rtlCol="0">
            <a:spAutoFit/>
          </a:bodyPr>
          <a:lstStyle/>
          <a:p>
            <a:pPr algn="ctr"/>
            <a:r>
              <a:rPr lang="fa-IR" dirty="0" smtClean="0">
                <a:solidFill>
                  <a:schemeClr val="bg1"/>
                </a:solidFill>
                <a:cs typeface="B Titr" panose="00000700000000000000" pitchFamily="2" charset="-78"/>
              </a:rPr>
              <a:t>جلسه </a:t>
            </a:r>
            <a:r>
              <a:rPr lang="fa-IR" dirty="0" smtClean="0">
                <a:solidFill>
                  <a:schemeClr val="bg1"/>
                </a:solidFill>
                <a:cs typeface="B Titr" panose="00000700000000000000" pitchFamily="2" charset="-78"/>
              </a:rPr>
              <a:t>سوم</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1358549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236" y="0"/>
            <a:ext cx="9692640" cy="1030310"/>
          </a:xfrm>
        </p:spPr>
        <p:txBody>
          <a:bodyPr>
            <a:normAutofit/>
          </a:bodyPr>
          <a:lstStyle/>
          <a:p>
            <a:pPr algn="ctr"/>
            <a:r>
              <a:rPr lang="fa-IR" sz="4800" b="1" dirty="0" smtClean="0">
                <a:solidFill>
                  <a:srgbClr val="00B0F0"/>
                </a:solidFill>
                <a:cs typeface="B Zar" panose="00000400000000000000" pitchFamily="2" charset="-78"/>
              </a:rPr>
              <a:t>حرکات پایه</a:t>
            </a:r>
            <a:endParaRPr lang="en-US" sz="4800" b="1" dirty="0">
              <a:solidFill>
                <a:srgbClr val="00B0F0"/>
              </a:solidFill>
              <a:cs typeface="B Zar" panose="00000400000000000000" pitchFamily="2" charset="-78"/>
            </a:endParaRPr>
          </a:p>
        </p:txBody>
      </p:sp>
      <p:graphicFrame>
        <p:nvGraphicFramePr>
          <p:cNvPr id="4" name="Diagram 3"/>
          <p:cNvGraphicFramePr/>
          <p:nvPr>
            <p:extLst>
              <p:ext uri="{D42A27DB-BD31-4B8C-83A1-F6EECF244321}">
                <p14:modId xmlns:p14="http://schemas.microsoft.com/office/powerpoint/2010/main" val="1825270317"/>
              </p:ext>
            </p:extLst>
          </p:nvPr>
        </p:nvGraphicFramePr>
        <p:xfrm>
          <a:off x="927279" y="1574124"/>
          <a:ext cx="9387267" cy="5294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18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28035" y="1106031"/>
            <a:ext cx="10461938" cy="5281891"/>
          </a:xfrm>
        </p:spPr>
        <p:txBody>
          <a:bodyPr>
            <a:noAutofit/>
          </a:bodyPr>
          <a:lstStyle/>
          <a:p>
            <a:pPr algn="justLow" rtl="1">
              <a:lnSpc>
                <a:spcPct val="150000"/>
              </a:lnSpc>
            </a:pPr>
            <a:r>
              <a:rPr lang="ar-SA" sz="2400" dirty="0" smtClean="0">
                <a:effectLst>
                  <a:glow rad="38100">
                    <a:schemeClr val="bg1">
                      <a:lumMod val="50000"/>
                      <a:lumOff val="50000"/>
                      <a:alpha val="20000"/>
                    </a:schemeClr>
                  </a:glow>
                </a:effectLst>
                <a:cs typeface="B Nazanin" pitchFamily="2" charset="-78"/>
              </a:rPr>
              <a:t> </a:t>
            </a:r>
            <a:r>
              <a:rPr lang="ar-SA" sz="2400" dirty="0">
                <a:effectLst>
                  <a:glow rad="38100">
                    <a:schemeClr val="bg1">
                      <a:lumMod val="50000"/>
                      <a:lumOff val="50000"/>
                      <a:alpha val="20000"/>
                    </a:schemeClr>
                  </a:glow>
                </a:effectLst>
                <a:cs typeface="B Nazanin" pitchFamily="2" charset="-78"/>
              </a:rPr>
              <a:t>در دوره ی حرکات </a:t>
            </a:r>
            <a:r>
              <a:rPr lang="fa-IR" sz="2400" dirty="0" smtClean="0">
                <a:effectLst>
                  <a:glow rad="38100">
                    <a:schemeClr val="bg1">
                      <a:lumMod val="50000"/>
                      <a:lumOff val="50000"/>
                      <a:alpha val="20000"/>
                    </a:schemeClr>
                  </a:glow>
                </a:effectLst>
                <a:cs typeface="B Nazanin" pitchFamily="2" charset="-78"/>
              </a:rPr>
              <a:t>پایه</a:t>
            </a:r>
            <a:r>
              <a:rPr lang="ar-SA" sz="2400" dirty="0" smtClean="0">
                <a:effectLst>
                  <a:glow rad="38100">
                    <a:schemeClr val="bg1">
                      <a:lumMod val="50000"/>
                      <a:lumOff val="50000"/>
                      <a:alpha val="20000"/>
                    </a:schemeClr>
                  </a:glow>
                </a:effectLst>
                <a:cs typeface="B Nazanin" pitchFamily="2" charset="-78"/>
              </a:rPr>
              <a:t>، </a:t>
            </a:r>
            <a:r>
              <a:rPr lang="ar-SA" sz="2400" dirty="0">
                <a:effectLst>
                  <a:glow rad="38100">
                    <a:schemeClr val="bg1">
                      <a:lumMod val="50000"/>
                      <a:lumOff val="50000"/>
                      <a:alpha val="20000"/>
                    </a:schemeClr>
                  </a:glow>
                </a:effectLst>
                <a:cs typeface="B Nazanin" pitchFamily="2" charset="-78"/>
              </a:rPr>
              <a:t>کودک به نحوه ی اجرای انواع حرکات استواری، جابجایی و دستکاری به صورت مجزا و سپس در ترکیب با یکدیگر پی می برد</a:t>
            </a:r>
            <a:r>
              <a:rPr lang="ar-SA" sz="2400" dirty="0" smtClean="0">
                <a:effectLst>
                  <a:glow rad="38100">
                    <a:schemeClr val="bg1">
                      <a:lumMod val="50000"/>
                      <a:lumOff val="50000"/>
                      <a:alpha val="20000"/>
                    </a:schemeClr>
                  </a:glow>
                </a:effectLst>
                <a:cs typeface="B Nazanin" pitchFamily="2" charset="-78"/>
              </a:rPr>
              <a:t>.، </a:t>
            </a:r>
            <a:r>
              <a:rPr lang="ar-SA" sz="2400" dirty="0">
                <a:effectLst>
                  <a:glow rad="38100">
                    <a:schemeClr val="bg1">
                      <a:lumMod val="50000"/>
                      <a:lumOff val="50000"/>
                      <a:alpha val="20000"/>
                    </a:schemeClr>
                  </a:glow>
                </a:effectLst>
                <a:cs typeface="B Nazanin" pitchFamily="2" charset="-78"/>
              </a:rPr>
              <a:t>حرکات </a:t>
            </a:r>
            <a:r>
              <a:rPr lang="fa-IR" sz="2400" dirty="0" smtClean="0">
                <a:effectLst>
                  <a:glow rad="38100">
                    <a:schemeClr val="bg1">
                      <a:lumMod val="50000"/>
                      <a:lumOff val="50000"/>
                      <a:alpha val="20000"/>
                    </a:schemeClr>
                  </a:glow>
                </a:effectLst>
                <a:cs typeface="B Nazanin" pitchFamily="2" charset="-78"/>
              </a:rPr>
              <a:t>پایه</a:t>
            </a:r>
            <a:r>
              <a:rPr lang="ar-SA" sz="2400" dirty="0" smtClean="0">
                <a:effectLst>
                  <a:glow rad="38100">
                    <a:schemeClr val="bg1">
                      <a:lumMod val="50000"/>
                      <a:lumOff val="50000"/>
                      <a:alpha val="20000"/>
                    </a:schemeClr>
                  </a:glow>
                </a:effectLst>
                <a:cs typeface="B Nazanin" pitchFamily="2" charset="-78"/>
              </a:rPr>
              <a:t> </a:t>
            </a:r>
            <a:r>
              <a:rPr lang="ar-SA" sz="2400" dirty="0">
                <a:effectLst>
                  <a:glow rad="38100">
                    <a:schemeClr val="bg1">
                      <a:lumMod val="50000"/>
                      <a:lumOff val="50000"/>
                      <a:alpha val="20000"/>
                    </a:schemeClr>
                  </a:glow>
                </a:effectLst>
                <a:cs typeface="B Nazanin" pitchFamily="2" charset="-78"/>
              </a:rPr>
              <a:t>خصوصا در مرحله ی آخر (مرحله ی پیشرفته) از عوامل محیطی و عوامل مربوط به تکلیف تاثیر زیادی می پذیرند.</a:t>
            </a:r>
            <a:endParaRPr lang="fa-IR" sz="2400" dirty="0">
              <a:effectLst>
                <a:glow rad="38100">
                  <a:schemeClr val="bg1">
                    <a:lumMod val="50000"/>
                    <a:lumOff val="50000"/>
                    <a:alpha val="20000"/>
                  </a:schemeClr>
                </a:glow>
              </a:effectLst>
              <a:cs typeface="B Nazanin" pitchFamily="2" charset="-78"/>
            </a:endParaRPr>
          </a:p>
          <a:p>
            <a:pPr algn="justLow" rtl="1">
              <a:lnSpc>
                <a:spcPct val="150000"/>
              </a:lnSpc>
            </a:pPr>
            <a:r>
              <a:rPr lang="fa-IR" sz="2400" dirty="0">
                <a:effectLst>
                  <a:glow rad="38100">
                    <a:schemeClr val="bg1">
                      <a:lumMod val="50000"/>
                      <a:lumOff val="50000"/>
                      <a:alpha val="20000"/>
                    </a:schemeClr>
                  </a:glow>
                </a:effectLst>
                <a:cs typeface="B Nazanin" pitchFamily="2" charset="-78"/>
              </a:rPr>
              <a:t>مهارت حرکتی </a:t>
            </a:r>
            <a:r>
              <a:rPr lang="fa-IR" sz="2400" dirty="0" smtClean="0">
                <a:effectLst>
                  <a:glow rad="38100">
                    <a:schemeClr val="bg1">
                      <a:lumMod val="50000"/>
                      <a:lumOff val="50000"/>
                      <a:alpha val="20000"/>
                    </a:schemeClr>
                  </a:glow>
                </a:effectLst>
                <a:cs typeface="B Nazanin" pitchFamily="2" charset="-78"/>
              </a:rPr>
              <a:t>پایه: </a:t>
            </a:r>
            <a:r>
              <a:rPr lang="fa-IR" sz="2400" dirty="0">
                <a:effectLst>
                  <a:glow rad="38100">
                    <a:schemeClr val="bg1">
                      <a:lumMod val="50000"/>
                      <a:lumOff val="50000"/>
                      <a:alpha val="20000"/>
                    </a:schemeClr>
                  </a:glow>
                </a:effectLst>
                <a:cs typeface="B Nazanin" pitchFamily="2" charset="-78"/>
              </a:rPr>
              <a:t>عبارت است از فعالیتی که دارای هدف مشخص و معین است. بنابرین مهارت های بنیادی، پایه و اساس فعالیت های حرکتی پیشرفته و پیچیده تر  مراحل بعدی تکامل را؛ فراهم می کنند.</a:t>
            </a:r>
          </a:p>
          <a:p>
            <a:pPr algn="justLow" rtl="1">
              <a:lnSpc>
                <a:spcPct val="150000"/>
              </a:lnSpc>
            </a:pPr>
            <a:r>
              <a:rPr lang="ar-SA" sz="2400" dirty="0">
                <a:effectLst>
                  <a:glow rad="38100">
                    <a:schemeClr val="bg1">
                      <a:lumMod val="50000"/>
                      <a:lumOff val="50000"/>
                      <a:alpha val="20000"/>
                    </a:schemeClr>
                  </a:glow>
                </a:effectLst>
                <a:cs typeface="B Nazanin" pitchFamily="2" charset="-78"/>
              </a:rPr>
              <a:t>دوره ی حرکات </a:t>
            </a:r>
            <a:r>
              <a:rPr lang="fa-IR" sz="2400" dirty="0" smtClean="0">
                <a:effectLst>
                  <a:glow rad="38100">
                    <a:schemeClr val="bg1">
                      <a:lumMod val="50000"/>
                      <a:lumOff val="50000"/>
                      <a:alpha val="20000"/>
                    </a:schemeClr>
                  </a:glow>
                </a:effectLst>
                <a:cs typeface="B Nazanin" pitchFamily="2" charset="-78"/>
              </a:rPr>
              <a:t>پایه</a:t>
            </a:r>
            <a:r>
              <a:rPr lang="ar-SA" sz="2400" dirty="0" smtClean="0">
                <a:effectLst>
                  <a:glow rad="38100">
                    <a:schemeClr val="bg1">
                      <a:lumMod val="50000"/>
                      <a:lumOff val="50000"/>
                      <a:alpha val="20000"/>
                    </a:schemeClr>
                  </a:glow>
                </a:effectLst>
                <a:cs typeface="B Nazanin" pitchFamily="2" charset="-78"/>
              </a:rPr>
              <a:t> </a:t>
            </a:r>
            <a:r>
              <a:rPr lang="ar-SA" sz="2400" dirty="0">
                <a:effectLst>
                  <a:glow rad="38100">
                    <a:schemeClr val="bg1">
                      <a:lumMod val="50000"/>
                      <a:lumOff val="50000"/>
                      <a:alpha val="20000"/>
                    </a:schemeClr>
                  </a:glow>
                </a:effectLst>
                <a:cs typeface="B Nazanin" pitchFamily="2" charset="-78"/>
              </a:rPr>
              <a:t>از سه مرحله ی مجزا که دارای همپوش</a:t>
            </a:r>
            <a:r>
              <a:rPr lang="fa-IR" sz="2400" dirty="0">
                <a:effectLst>
                  <a:glow rad="38100">
                    <a:schemeClr val="bg1">
                      <a:lumMod val="50000"/>
                      <a:lumOff val="50000"/>
                      <a:alpha val="20000"/>
                    </a:schemeClr>
                  </a:glow>
                </a:effectLst>
                <a:cs typeface="B Nazanin" pitchFamily="2" charset="-78"/>
              </a:rPr>
              <a:t>ان</a:t>
            </a:r>
            <a:r>
              <a:rPr lang="ar-SA" sz="2400" dirty="0">
                <a:effectLst>
                  <a:glow rad="38100">
                    <a:schemeClr val="bg1">
                      <a:lumMod val="50000"/>
                      <a:lumOff val="50000"/>
                      <a:alpha val="20000"/>
                    </a:schemeClr>
                  </a:glow>
                </a:effectLst>
                <a:cs typeface="B Nazanin" pitchFamily="2" charset="-78"/>
              </a:rPr>
              <a:t>ی هستند، تشکیل شده است: </a:t>
            </a:r>
            <a:endParaRPr lang="fa-IR" sz="2400" dirty="0" smtClean="0">
              <a:effectLst>
                <a:glow rad="38100">
                  <a:schemeClr val="bg1">
                    <a:lumMod val="50000"/>
                    <a:lumOff val="50000"/>
                    <a:alpha val="20000"/>
                  </a:schemeClr>
                </a:glow>
              </a:effectLst>
              <a:cs typeface="B Nazanin" pitchFamily="2" charset="-78"/>
            </a:endParaRPr>
          </a:p>
          <a:p>
            <a:pPr marL="0" indent="0" algn="justLow" rtl="1">
              <a:lnSpc>
                <a:spcPct val="100000"/>
              </a:lnSpc>
              <a:buNone/>
            </a:pPr>
            <a:r>
              <a:rPr lang="fa-IR" sz="2400" dirty="0" smtClean="0">
                <a:effectLst>
                  <a:glow rad="38100">
                    <a:schemeClr val="bg1">
                      <a:lumMod val="50000"/>
                      <a:lumOff val="50000"/>
                      <a:alpha val="20000"/>
                    </a:schemeClr>
                  </a:glow>
                </a:effectLst>
                <a:cs typeface="B Nazanin" pitchFamily="2" charset="-78"/>
              </a:rPr>
              <a:t>1- </a:t>
            </a:r>
            <a:r>
              <a:rPr lang="ar-SA" sz="2400" dirty="0" smtClean="0">
                <a:effectLst>
                  <a:glow rad="38100">
                    <a:schemeClr val="bg1">
                      <a:lumMod val="50000"/>
                      <a:lumOff val="50000"/>
                      <a:alpha val="20000"/>
                    </a:schemeClr>
                  </a:glow>
                </a:effectLst>
                <a:cs typeface="B Nazanin" pitchFamily="2" charset="-78"/>
              </a:rPr>
              <a:t>مرحله</a:t>
            </a:r>
            <a:r>
              <a:rPr lang="fa-IR" sz="2400" dirty="0" smtClean="0">
                <a:effectLst>
                  <a:glow rad="38100">
                    <a:schemeClr val="bg1">
                      <a:lumMod val="50000"/>
                      <a:lumOff val="50000"/>
                      <a:alpha val="20000"/>
                    </a:schemeClr>
                  </a:glow>
                </a:effectLst>
                <a:cs typeface="B Nazanin" pitchFamily="2" charset="-78"/>
              </a:rPr>
              <a:t>‌</a:t>
            </a:r>
            <a:r>
              <a:rPr lang="ar-SA" sz="2400" dirty="0" smtClean="0">
                <a:effectLst>
                  <a:glow rad="38100">
                    <a:schemeClr val="bg1">
                      <a:lumMod val="50000"/>
                      <a:lumOff val="50000"/>
                      <a:alpha val="20000"/>
                    </a:schemeClr>
                  </a:glow>
                </a:effectLst>
                <a:cs typeface="B Nazanin" pitchFamily="2" charset="-78"/>
              </a:rPr>
              <a:t>ی ابتدایی</a:t>
            </a:r>
            <a:endParaRPr lang="fa-IR" sz="2400" dirty="0" smtClean="0">
              <a:effectLst>
                <a:glow rad="38100">
                  <a:schemeClr val="bg1">
                    <a:lumMod val="50000"/>
                    <a:lumOff val="50000"/>
                    <a:alpha val="20000"/>
                  </a:schemeClr>
                </a:glow>
              </a:effectLst>
              <a:cs typeface="B Nazanin" pitchFamily="2" charset="-78"/>
            </a:endParaRPr>
          </a:p>
          <a:p>
            <a:pPr marL="0" indent="0" algn="justLow" rtl="1">
              <a:lnSpc>
                <a:spcPct val="100000"/>
              </a:lnSpc>
              <a:buNone/>
            </a:pPr>
            <a:r>
              <a:rPr lang="ar-SA" sz="2400" dirty="0" smtClean="0">
                <a:effectLst>
                  <a:glow rad="38100">
                    <a:schemeClr val="bg1">
                      <a:lumMod val="50000"/>
                      <a:lumOff val="50000"/>
                      <a:alpha val="20000"/>
                    </a:schemeClr>
                  </a:glow>
                </a:effectLst>
                <a:cs typeface="B Nazanin" pitchFamily="2" charset="-78"/>
              </a:rPr>
              <a:t> </a:t>
            </a:r>
            <a:r>
              <a:rPr lang="fa-IR" sz="2400" dirty="0" smtClean="0">
                <a:effectLst>
                  <a:glow rad="38100">
                    <a:schemeClr val="bg1">
                      <a:lumMod val="50000"/>
                      <a:lumOff val="50000"/>
                      <a:alpha val="20000"/>
                    </a:schemeClr>
                  </a:glow>
                </a:effectLst>
                <a:cs typeface="B Nazanin" pitchFamily="2" charset="-78"/>
              </a:rPr>
              <a:t>2-  مرحله‌ی </a:t>
            </a:r>
            <a:r>
              <a:rPr lang="ar-SA" sz="2400" dirty="0" smtClean="0">
                <a:effectLst>
                  <a:glow rad="38100">
                    <a:schemeClr val="bg1">
                      <a:lumMod val="50000"/>
                      <a:lumOff val="50000"/>
                      <a:alpha val="20000"/>
                    </a:schemeClr>
                  </a:glow>
                </a:effectLst>
                <a:cs typeface="B Nazanin" pitchFamily="2" charset="-78"/>
              </a:rPr>
              <a:t>در </a:t>
            </a:r>
            <a:r>
              <a:rPr lang="ar-SA" sz="2400" dirty="0">
                <a:effectLst>
                  <a:glow rad="38100">
                    <a:schemeClr val="bg1">
                      <a:lumMod val="50000"/>
                      <a:lumOff val="50000"/>
                      <a:alpha val="20000"/>
                    </a:schemeClr>
                  </a:glow>
                </a:effectLst>
                <a:cs typeface="B Nazanin" pitchFamily="2" charset="-78"/>
              </a:rPr>
              <a:t>حال </a:t>
            </a:r>
            <a:r>
              <a:rPr lang="ar-SA" sz="2400" dirty="0" smtClean="0">
                <a:effectLst>
                  <a:glow rad="38100">
                    <a:schemeClr val="bg1">
                      <a:lumMod val="50000"/>
                      <a:lumOff val="50000"/>
                      <a:alpha val="20000"/>
                    </a:schemeClr>
                  </a:glow>
                </a:effectLst>
                <a:cs typeface="B Nazanin" pitchFamily="2" charset="-78"/>
              </a:rPr>
              <a:t>رشد</a:t>
            </a:r>
            <a:endParaRPr lang="fa-IR" sz="2400" dirty="0" smtClean="0">
              <a:effectLst>
                <a:glow rad="38100">
                  <a:schemeClr val="bg1">
                    <a:lumMod val="50000"/>
                    <a:lumOff val="50000"/>
                    <a:alpha val="20000"/>
                  </a:schemeClr>
                </a:glow>
              </a:effectLst>
              <a:cs typeface="B Nazanin" pitchFamily="2" charset="-78"/>
            </a:endParaRPr>
          </a:p>
          <a:p>
            <a:pPr marL="0" indent="0" algn="justLow" rtl="1">
              <a:lnSpc>
                <a:spcPct val="100000"/>
              </a:lnSpc>
              <a:buNone/>
            </a:pPr>
            <a:r>
              <a:rPr lang="ar-SA" sz="2400" dirty="0" smtClean="0">
                <a:effectLst>
                  <a:glow rad="38100">
                    <a:schemeClr val="bg1">
                      <a:lumMod val="50000"/>
                      <a:lumOff val="50000"/>
                      <a:alpha val="20000"/>
                    </a:schemeClr>
                  </a:glow>
                </a:effectLst>
                <a:cs typeface="B Nazanin" pitchFamily="2" charset="-78"/>
              </a:rPr>
              <a:t> </a:t>
            </a:r>
            <a:r>
              <a:rPr lang="fa-IR" sz="2400" dirty="0" smtClean="0">
                <a:effectLst>
                  <a:glow rad="38100">
                    <a:schemeClr val="bg1">
                      <a:lumMod val="50000"/>
                      <a:lumOff val="50000"/>
                      <a:alpha val="20000"/>
                    </a:schemeClr>
                  </a:glow>
                </a:effectLst>
                <a:cs typeface="B Nazanin" pitchFamily="2" charset="-78"/>
              </a:rPr>
              <a:t>3- مرحله‌ی</a:t>
            </a:r>
            <a:r>
              <a:rPr lang="ar-SA" sz="2400" dirty="0" smtClean="0">
                <a:effectLst>
                  <a:glow rad="38100">
                    <a:schemeClr val="bg1">
                      <a:lumMod val="50000"/>
                      <a:lumOff val="50000"/>
                      <a:alpha val="20000"/>
                    </a:schemeClr>
                  </a:glow>
                </a:effectLst>
                <a:cs typeface="B Nazanin" pitchFamily="2" charset="-78"/>
              </a:rPr>
              <a:t> </a:t>
            </a:r>
            <a:r>
              <a:rPr lang="ar-SA" sz="2400" dirty="0">
                <a:effectLst>
                  <a:glow rad="38100">
                    <a:schemeClr val="bg1">
                      <a:lumMod val="50000"/>
                      <a:lumOff val="50000"/>
                      <a:alpha val="20000"/>
                    </a:schemeClr>
                  </a:glow>
                </a:effectLst>
                <a:cs typeface="B Nazanin" pitchFamily="2" charset="-78"/>
              </a:rPr>
              <a:t>پیشرفته</a:t>
            </a:r>
            <a:endParaRPr lang="en-US" sz="2400" dirty="0">
              <a:effectLst>
                <a:glow rad="38100">
                  <a:schemeClr val="bg1">
                    <a:lumMod val="50000"/>
                    <a:lumOff val="50000"/>
                    <a:alpha val="20000"/>
                  </a:schemeClr>
                </a:glow>
              </a:effectLst>
              <a:cs typeface="B Nazanin" pitchFamily="2" charset="-78"/>
            </a:endParaRPr>
          </a:p>
          <a:p>
            <a:pPr algn="justLow" rtl="1">
              <a:lnSpc>
                <a:spcPct val="150000"/>
              </a:lnSpc>
            </a:pPr>
            <a:endParaRPr lang="en-US" sz="2400" dirty="0">
              <a:effectLst>
                <a:glow rad="38100">
                  <a:schemeClr val="bg1">
                    <a:lumMod val="50000"/>
                    <a:lumOff val="50000"/>
                    <a:alpha val="20000"/>
                  </a:schemeClr>
                </a:glow>
              </a:effectLst>
              <a:cs typeface="B Nazanin" pitchFamily="2" charset="-78"/>
            </a:endParaRPr>
          </a:p>
        </p:txBody>
      </p:sp>
      <p:sp>
        <p:nvSpPr>
          <p:cNvPr id="5" name="Title 1"/>
          <p:cNvSpPr>
            <a:spLocks noGrp="1"/>
          </p:cNvSpPr>
          <p:nvPr>
            <p:ph type="title"/>
          </p:nvPr>
        </p:nvSpPr>
        <p:spPr>
          <a:xfrm>
            <a:off x="1808892" y="283489"/>
            <a:ext cx="8229600" cy="622422"/>
          </a:xfrm>
        </p:spPr>
        <p:txBody>
          <a:bodyPr>
            <a:noAutofit/>
          </a:bodyPr>
          <a:lstStyle/>
          <a:p>
            <a:pPr algn="ctr" rtl="1"/>
            <a:r>
              <a:rPr lang="fa-IR" sz="4800" b="1" dirty="0" smtClean="0">
                <a:solidFill>
                  <a:srgbClr val="00B0F0"/>
                </a:solidFill>
                <a:effectLst>
                  <a:glow rad="38100">
                    <a:schemeClr val="bg1">
                      <a:lumMod val="65000"/>
                      <a:lumOff val="35000"/>
                      <a:alpha val="40000"/>
                    </a:schemeClr>
                  </a:glow>
                </a:effectLst>
                <a:cs typeface="B Zar" panose="00000400000000000000" pitchFamily="2" charset="-78"/>
              </a:rPr>
              <a:t>حرکات پایه</a:t>
            </a:r>
            <a:endParaRPr lang="en-US" sz="4800" b="1" dirty="0">
              <a:solidFill>
                <a:srgbClr val="00B0F0"/>
              </a:solidFill>
              <a:effectLst>
                <a:glow rad="38100">
                  <a:schemeClr val="bg1">
                    <a:lumMod val="65000"/>
                    <a:lumOff val="35000"/>
                    <a:alpha val="40000"/>
                  </a:schemeClr>
                </a:glow>
              </a:effectLst>
              <a:cs typeface="B Zar" panose="00000400000000000000" pitchFamily="2" charset="-78"/>
            </a:endParaRPr>
          </a:p>
        </p:txBody>
      </p:sp>
    </p:spTree>
    <p:extLst>
      <p:ext uri="{BB962C8B-B14F-4D97-AF65-F5344CB8AC3E}">
        <p14:creationId xmlns:p14="http://schemas.microsoft.com/office/powerpoint/2010/main" val="1921909231"/>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910" y="214290"/>
            <a:ext cx="8229600" cy="622422"/>
          </a:xfrm>
        </p:spPr>
        <p:txBody>
          <a:bodyPr>
            <a:noAutofit/>
          </a:bodyPr>
          <a:lstStyle/>
          <a:p>
            <a:pPr algn="ctr" rtl="1"/>
            <a:r>
              <a:rPr lang="fa-IR" b="1" dirty="0" smtClean="0">
                <a:solidFill>
                  <a:srgbClr val="00B0F0"/>
                </a:solidFill>
                <a:effectLst>
                  <a:glow rad="38100">
                    <a:schemeClr val="bg1">
                      <a:lumMod val="65000"/>
                      <a:lumOff val="35000"/>
                      <a:alpha val="40000"/>
                    </a:schemeClr>
                  </a:glow>
                </a:effectLst>
                <a:cs typeface="B Zar" panose="00000400000000000000" pitchFamily="2" charset="-78"/>
              </a:rPr>
              <a:t>حرکات پایه</a:t>
            </a:r>
            <a:endParaRPr lang="en-US" b="1" dirty="0">
              <a:solidFill>
                <a:srgbClr val="00B0F0"/>
              </a:solidFill>
              <a:effectLst>
                <a:glow rad="38100">
                  <a:schemeClr val="bg1">
                    <a:lumMod val="65000"/>
                    <a:lumOff val="35000"/>
                    <a:alpha val="40000"/>
                  </a:schemeClr>
                </a:glow>
              </a:effectLst>
              <a:cs typeface="B Zar" panose="00000400000000000000" pitchFamily="2" charset="-78"/>
            </a:endParaRPr>
          </a:p>
        </p:txBody>
      </p:sp>
      <p:pic>
        <p:nvPicPr>
          <p:cNvPr id="4" name="Content Placeholder 3" descr="FundamentalMovementSkillsPictures_ENG.jpg"/>
          <p:cNvPicPr>
            <a:picLocks noGrp="1" noChangeAspect="1"/>
          </p:cNvPicPr>
          <p:nvPr>
            <p:ph idx="1"/>
          </p:nvPr>
        </p:nvPicPr>
        <p:blipFill>
          <a:blip r:embed="rId2"/>
          <a:stretch>
            <a:fillRect/>
          </a:stretch>
        </p:blipFill>
        <p:spPr>
          <a:xfrm>
            <a:off x="0" y="953037"/>
            <a:ext cx="11217498" cy="5904963"/>
          </a:xfrm>
        </p:spPr>
      </p:pic>
    </p:spTree>
    <p:extLst>
      <p:ext uri="{BB962C8B-B14F-4D97-AF65-F5344CB8AC3E}">
        <p14:creationId xmlns:p14="http://schemas.microsoft.com/office/powerpoint/2010/main" val="2853464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
          </p:nvPr>
        </p:nvSpPr>
        <p:spPr>
          <a:xfrm>
            <a:off x="154546" y="1096176"/>
            <a:ext cx="10931635" cy="5523565"/>
          </a:xfrm>
        </p:spPr>
        <p:txBody>
          <a:bodyPr>
            <a:noAutofit/>
          </a:bodyPr>
          <a:lstStyle/>
          <a:p>
            <a:pPr algn="justLow" rtl="1">
              <a:lnSpc>
                <a:spcPct val="100000"/>
              </a:lnSpc>
            </a:pPr>
            <a:r>
              <a:rPr lang="ar-SA" sz="2400" dirty="0">
                <a:solidFill>
                  <a:srgbClr val="FF0000"/>
                </a:solidFill>
                <a:cs typeface="B Lotus" panose="00000400000000000000" pitchFamily="2" charset="-78"/>
              </a:rPr>
              <a:t>مرحله ی </a:t>
            </a:r>
            <a:r>
              <a:rPr lang="ar-SA" sz="2400" b="1" dirty="0">
                <a:solidFill>
                  <a:srgbClr val="FF0000"/>
                </a:solidFill>
                <a:cs typeface="B Lotus" panose="00000400000000000000" pitchFamily="2" charset="-78"/>
              </a:rPr>
              <a:t>ابتدایی</a:t>
            </a:r>
            <a:r>
              <a:rPr lang="ar-SA" sz="2400" dirty="0">
                <a:solidFill>
                  <a:srgbClr val="FF0000"/>
                </a:solidFill>
                <a:cs typeface="B Lotus" panose="00000400000000000000" pitchFamily="2" charset="-78"/>
              </a:rPr>
              <a:t> </a:t>
            </a:r>
            <a:r>
              <a:rPr lang="fa-IR" sz="2400" dirty="0">
                <a:solidFill>
                  <a:srgbClr val="FF0000"/>
                </a:solidFill>
                <a:cs typeface="B Lotus" panose="00000400000000000000" pitchFamily="2" charset="-78"/>
              </a:rPr>
              <a:t>(</a:t>
            </a:r>
            <a:r>
              <a:rPr lang="ar-SA" sz="2400" dirty="0">
                <a:solidFill>
                  <a:srgbClr val="FF0000"/>
                </a:solidFill>
                <a:cs typeface="B Lotus" panose="00000400000000000000" pitchFamily="2" charset="-78"/>
              </a:rPr>
              <a:t>2 تا 3 سالگی</a:t>
            </a:r>
            <a:r>
              <a:rPr lang="fa-IR" sz="2400" dirty="0">
                <a:solidFill>
                  <a:srgbClr val="FF0000"/>
                </a:solidFill>
                <a:cs typeface="B Lotus" panose="00000400000000000000" pitchFamily="2" charset="-78"/>
              </a:rPr>
              <a:t>) </a:t>
            </a:r>
            <a:r>
              <a:rPr lang="ar-SA" sz="2400" dirty="0">
                <a:cs typeface="B Lotus" panose="00000400000000000000" pitchFamily="2" charset="-78"/>
              </a:rPr>
              <a:t>که معمولا در دوره ی نوپایی مشاهده می شود، اولین تلاش های هدفدار برای اجرای حرکات </a:t>
            </a:r>
            <a:r>
              <a:rPr lang="fa-IR" sz="2400" dirty="0" smtClean="0">
                <a:cs typeface="B Lotus" panose="00000400000000000000" pitchFamily="2" charset="-78"/>
              </a:rPr>
              <a:t>پایه</a:t>
            </a:r>
            <a:r>
              <a:rPr lang="ar-SA" sz="2400" dirty="0" smtClean="0">
                <a:cs typeface="B Lotus" panose="00000400000000000000" pitchFamily="2" charset="-78"/>
              </a:rPr>
              <a:t> </a:t>
            </a:r>
            <a:r>
              <a:rPr lang="ar-SA" sz="2400" dirty="0">
                <a:cs typeface="B Lotus" panose="00000400000000000000" pitchFamily="2" charset="-78"/>
              </a:rPr>
              <a:t>صورت می گیرد. حرکات </a:t>
            </a:r>
            <a:r>
              <a:rPr lang="fa-IR" sz="2400" dirty="0" smtClean="0">
                <a:cs typeface="B Lotus" panose="00000400000000000000" pitchFamily="2" charset="-78"/>
              </a:rPr>
              <a:t>پایه</a:t>
            </a:r>
            <a:r>
              <a:rPr lang="ar-SA" sz="2400" dirty="0" smtClean="0">
                <a:cs typeface="B Lotus" panose="00000400000000000000" pitchFamily="2" charset="-78"/>
              </a:rPr>
              <a:t> </a:t>
            </a:r>
            <a:r>
              <a:rPr lang="ar-SA" sz="2400" dirty="0">
                <a:cs typeface="B Lotus" panose="00000400000000000000" pitchFamily="2" charset="-78"/>
              </a:rPr>
              <a:t>در این مرحله دارای ترتیبی اشتباه بوده یا فاقد بخش های از زنجیره حرکت می باشند، هماهنگی ضعیفی دارند و فرد در اجرای حرکت یا به طور محدود و یا بیش از حد از بدن استفاده می کند</a:t>
            </a:r>
            <a:r>
              <a:rPr lang="fa-IR" sz="2400" dirty="0">
                <a:cs typeface="B Lotus" panose="00000400000000000000" pitchFamily="2" charset="-78"/>
              </a:rPr>
              <a:t>.</a:t>
            </a:r>
          </a:p>
          <a:p>
            <a:pPr algn="justLow" rtl="1">
              <a:lnSpc>
                <a:spcPct val="100000"/>
              </a:lnSpc>
            </a:pPr>
            <a:r>
              <a:rPr lang="ar-SA" sz="2400" dirty="0">
                <a:solidFill>
                  <a:srgbClr val="FF0000"/>
                </a:solidFill>
                <a:cs typeface="B Lotus" panose="00000400000000000000" pitchFamily="2" charset="-78"/>
              </a:rPr>
              <a:t>در </a:t>
            </a:r>
            <a:r>
              <a:rPr lang="ar-SA" sz="2400" b="1" dirty="0">
                <a:solidFill>
                  <a:srgbClr val="FF0000"/>
                </a:solidFill>
                <a:cs typeface="B Lotus" panose="00000400000000000000" pitchFamily="2" charset="-78"/>
              </a:rPr>
              <a:t>مرحله ی در حال رشد </a:t>
            </a:r>
            <a:r>
              <a:rPr lang="fa-IR" sz="2400" b="1" dirty="0">
                <a:solidFill>
                  <a:srgbClr val="FF0000"/>
                </a:solidFill>
                <a:cs typeface="B Lotus" panose="00000400000000000000" pitchFamily="2" charset="-78"/>
              </a:rPr>
              <a:t>(</a:t>
            </a:r>
            <a:r>
              <a:rPr lang="ar-SA" sz="2400" dirty="0">
                <a:solidFill>
                  <a:srgbClr val="FF0000"/>
                </a:solidFill>
                <a:cs typeface="B Lotus" panose="00000400000000000000" pitchFamily="2" charset="-78"/>
              </a:rPr>
              <a:t>4 تا 5 سالگی </a:t>
            </a:r>
            <a:r>
              <a:rPr lang="fa-IR" sz="2400" b="1" dirty="0">
                <a:solidFill>
                  <a:srgbClr val="FF0000"/>
                </a:solidFill>
                <a:cs typeface="B Lotus" panose="00000400000000000000" pitchFamily="2" charset="-78"/>
              </a:rPr>
              <a:t>) </a:t>
            </a:r>
            <a:r>
              <a:rPr lang="ar-SA" sz="2400" dirty="0">
                <a:cs typeface="B Lotus" panose="00000400000000000000" pitchFamily="2" charset="-78"/>
              </a:rPr>
              <a:t>که معمولا در اوایل دوره کودکی دیده می شود، کنترل و هماهنگی </a:t>
            </a:r>
            <a:r>
              <a:rPr lang="ar-SA" sz="2400" dirty="0" smtClean="0">
                <a:cs typeface="B Lotus" panose="00000400000000000000" pitchFamily="2" charset="-78"/>
              </a:rPr>
              <a:t>حرکات</a:t>
            </a:r>
            <a:r>
              <a:rPr lang="fa-IR" sz="2400" dirty="0" smtClean="0">
                <a:cs typeface="B Lotus" panose="00000400000000000000" pitchFamily="2" charset="-78"/>
              </a:rPr>
              <a:t> پایه </a:t>
            </a:r>
            <a:r>
              <a:rPr lang="ar-SA" sz="2400" dirty="0" smtClean="0">
                <a:cs typeface="B Lotus" panose="00000400000000000000" pitchFamily="2" charset="-78"/>
              </a:rPr>
              <a:t>افزایش </a:t>
            </a:r>
            <a:r>
              <a:rPr lang="ar-SA" sz="2400" dirty="0">
                <a:cs typeface="B Lotus" panose="00000400000000000000" pitchFamily="2" charset="-78"/>
              </a:rPr>
              <a:t>می یابد؛ ولی استفاده از بدن، هنوز محدود یا بیش از حد است. رشد حرکتی تا این مرحله، عمدتا از طریق فرایند بالیدگی صورت می گیرد. اگر شرایط مناسب محیطی فراهم نباشد، افراد به مراحل بالاتر رشد حرکتی صعود نخواهند کرد. </a:t>
            </a:r>
            <a:endParaRPr lang="fa-IR" sz="2400" dirty="0">
              <a:cs typeface="B Lotus" panose="00000400000000000000" pitchFamily="2" charset="-78"/>
            </a:endParaRPr>
          </a:p>
          <a:p>
            <a:pPr algn="justLow" rtl="1">
              <a:lnSpc>
                <a:spcPct val="100000"/>
              </a:lnSpc>
            </a:pPr>
            <a:r>
              <a:rPr lang="ar-SA" sz="2400" b="1" dirty="0">
                <a:solidFill>
                  <a:srgbClr val="FF0000"/>
                </a:solidFill>
                <a:cs typeface="B Lotus" panose="00000400000000000000" pitchFamily="2" charset="-78"/>
              </a:rPr>
              <a:t>مرحله ی پیشرفته</a:t>
            </a:r>
            <a:r>
              <a:rPr lang="fa-IR" sz="2400" b="1" dirty="0">
                <a:solidFill>
                  <a:srgbClr val="FF0000"/>
                </a:solidFill>
                <a:cs typeface="B Lotus" panose="00000400000000000000" pitchFamily="2" charset="-78"/>
              </a:rPr>
              <a:t> (</a:t>
            </a:r>
            <a:r>
              <a:rPr lang="ar-SA" sz="2400" dirty="0">
                <a:solidFill>
                  <a:srgbClr val="FF0000"/>
                </a:solidFill>
                <a:cs typeface="B Lotus" panose="00000400000000000000" pitchFamily="2" charset="-78"/>
              </a:rPr>
              <a:t>6تا 7 سالگی</a:t>
            </a:r>
            <a:r>
              <a:rPr lang="fa-IR" sz="2400" b="1" dirty="0">
                <a:solidFill>
                  <a:srgbClr val="FF0000"/>
                </a:solidFill>
                <a:cs typeface="B Lotus" panose="00000400000000000000" pitchFamily="2" charset="-78"/>
              </a:rPr>
              <a:t>)</a:t>
            </a:r>
            <a:r>
              <a:rPr lang="ar-SA" sz="2400" b="1" dirty="0">
                <a:solidFill>
                  <a:srgbClr val="FF0000"/>
                </a:solidFill>
                <a:cs typeface="B Lotus" panose="00000400000000000000" pitchFamily="2" charset="-78"/>
              </a:rPr>
              <a:t> </a:t>
            </a:r>
            <a:r>
              <a:rPr lang="ar-SA" sz="2400" dirty="0">
                <a:cs typeface="B Lotus" panose="00000400000000000000" pitchFamily="2" charset="-78"/>
              </a:rPr>
              <a:t>غالبا در اواسط یا اواخر دوره ی کودکی دیده می شود، کنترل، هماهنگی و کارایی مکانیکی افزایش می یابد. رشد آن دسته از مهارت های دستکاری که نیازهای ادراکی- حرکتی بیشتری دارد، مثل دریافت، ضربه با دست به توپ متحرک و ضربه با پنجه تا اندازه ای کندتر بوده و دیرتر به مرحله ی پیشرفته می رسند. رسیدن به این مرحله مستلزم فرصت های تمرینی، تشویق و آموزش است. نرسیدن به این مرحله، از رشد حرکتی و رسیدن به مراحل بعدی جلوگیری می کند.</a:t>
            </a:r>
            <a:endParaRPr lang="en-US" sz="2400" dirty="0">
              <a:cs typeface="B Lotus" panose="00000400000000000000" pitchFamily="2" charset="-78"/>
            </a:endParaRPr>
          </a:p>
        </p:txBody>
      </p:sp>
      <p:sp>
        <p:nvSpPr>
          <p:cNvPr id="8" name="Title 1"/>
          <p:cNvSpPr>
            <a:spLocks noGrp="1"/>
          </p:cNvSpPr>
          <p:nvPr>
            <p:ph type="title"/>
          </p:nvPr>
        </p:nvSpPr>
        <p:spPr>
          <a:xfrm>
            <a:off x="1945196" y="284807"/>
            <a:ext cx="8229600" cy="622422"/>
          </a:xfrm>
        </p:spPr>
        <p:txBody>
          <a:bodyPr>
            <a:noAutofit/>
          </a:bodyPr>
          <a:lstStyle/>
          <a:p>
            <a:pPr algn="ctr" rtl="1"/>
            <a:r>
              <a:rPr lang="fa-IR" b="1" dirty="0">
                <a:solidFill>
                  <a:srgbClr val="00B0F0"/>
                </a:solidFill>
                <a:effectLst>
                  <a:glow rad="38100">
                    <a:schemeClr val="bg1">
                      <a:lumMod val="65000"/>
                      <a:lumOff val="35000"/>
                      <a:alpha val="40000"/>
                    </a:schemeClr>
                  </a:glow>
                </a:effectLst>
                <a:cs typeface="B Zar" panose="00000400000000000000" pitchFamily="2" charset="-78"/>
              </a:rPr>
              <a:t> مراحل </a:t>
            </a:r>
            <a:r>
              <a:rPr lang="fa-IR" b="1" dirty="0" smtClean="0">
                <a:solidFill>
                  <a:srgbClr val="00B0F0"/>
                </a:solidFill>
                <a:effectLst>
                  <a:glow rad="38100">
                    <a:schemeClr val="bg1">
                      <a:lumMod val="65000"/>
                      <a:lumOff val="35000"/>
                      <a:alpha val="40000"/>
                    </a:schemeClr>
                  </a:glow>
                </a:effectLst>
                <a:cs typeface="B Zar" panose="00000400000000000000" pitchFamily="2" charset="-78"/>
              </a:rPr>
              <a:t>حرکات پایه</a:t>
            </a:r>
            <a:endParaRPr lang="en-US" b="1" dirty="0">
              <a:solidFill>
                <a:srgbClr val="00B0F0"/>
              </a:solidFill>
              <a:effectLst>
                <a:glow rad="38100">
                  <a:schemeClr val="bg1">
                    <a:lumMod val="65000"/>
                    <a:lumOff val="35000"/>
                    <a:alpha val="40000"/>
                  </a:schemeClr>
                </a:glow>
              </a:effectLst>
              <a:cs typeface="B Zar" panose="00000400000000000000" pitchFamily="2" charset="-78"/>
            </a:endParaRPr>
          </a:p>
        </p:txBody>
      </p:sp>
    </p:spTree>
    <p:extLst>
      <p:ext uri="{BB962C8B-B14F-4D97-AF65-F5344CB8AC3E}">
        <p14:creationId xmlns:p14="http://schemas.microsoft.com/office/powerpoint/2010/main" val="4214215604"/>
      </p:ext>
    </p:extLst>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9" y="121062"/>
            <a:ext cx="9692640" cy="935006"/>
          </a:xfrm>
        </p:spPr>
        <p:txBody>
          <a:bodyPr/>
          <a:lstStyle/>
          <a:p>
            <a:pPr algn="ctr"/>
            <a:r>
              <a:rPr lang="fa-IR" dirty="0" smtClean="0">
                <a:cs typeface="B Zar" panose="00000400000000000000" pitchFamily="2" charset="-78"/>
              </a:rPr>
              <a:t>تکالیف و سوال‌ها</a:t>
            </a:r>
            <a:endParaRPr lang="en-US" dirty="0">
              <a:cs typeface="B Zar" panose="00000400000000000000" pitchFamily="2" charset="-78"/>
            </a:endParaRPr>
          </a:p>
        </p:txBody>
      </p:sp>
      <p:sp>
        <p:nvSpPr>
          <p:cNvPr id="3" name="Title 1"/>
          <p:cNvSpPr txBox="1">
            <a:spLocks/>
          </p:cNvSpPr>
          <p:nvPr/>
        </p:nvSpPr>
        <p:spPr>
          <a:xfrm>
            <a:off x="0" y="1416676"/>
            <a:ext cx="11312974" cy="5338293"/>
          </a:xfrm>
          <a:prstGeom prst="rect">
            <a:avLst/>
          </a:prstGeom>
        </p:spPr>
        <p:txBody>
          <a:bodyPr vert="horz" lIns="91440" tIns="45720" rIns="91440" bIns="45720" rtlCol="0" anchor="b">
            <a:normAutofit fontScale="62500" lnSpcReduction="20000"/>
          </a:bodyPr>
          <a:lstStyle>
            <a:lvl1pPr algn="l" defTabSz="914400" rtl="1" eaLnBrk="1" latinLnBrk="0" hangingPunct="1">
              <a:lnSpc>
                <a:spcPct val="90000"/>
              </a:lnSpc>
              <a:spcBef>
                <a:spcPct val="0"/>
              </a:spcBef>
              <a:buNone/>
              <a:defRPr sz="4400" kern="1200" spc="-50" baseline="0">
                <a:solidFill>
                  <a:schemeClr val="tx1"/>
                </a:solidFill>
                <a:latin typeface="+mj-lt"/>
                <a:ea typeface="+mj-ea"/>
                <a:cs typeface="+mj-cs"/>
              </a:defRPr>
            </a:lvl1pPr>
          </a:lstStyle>
          <a:p>
            <a:pPr algn="just">
              <a:lnSpc>
                <a:spcPct val="170000"/>
              </a:lnSpc>
            </a:pPr>
            <a:r>
              <a:rPr lang="fa-IR" dirty="0" smtClean="0">
                <a:solidFill>
                  <a:srgbClr val="FF0000"/>
                </a:solidFill>
                <a:cs typeface="B Lotus" panose="00000400000000000000" pitchFamily="2" charset="-78"/>
              </a:rPr>
              <a:t>1-</a:t>
            </a:r>
            <a:r>
              <a:rPr lang="fa-IR" dirty="0" smtClean="0">
                <a:cs typeface="B Lotus" panose="00000400000000000000" pitchFamily="2" charset="-78"/>
              </a:rPr>
              <a:t> در مقطع ابتدایی برای ارزیابی سلامت جسمانی دانش آموزان کدام یک از شاخص‌ها و آزمون‌های آمادگی جسمانی مورد استفاده قرار می گیرد؟</a:t>
            </a:r>
          </a:p>
          <a:p>
            <a:pPr algn="just">
              <a:lnSpc>
                <a:spcPct val="170000"/>
              </a:lnSpc>
            </a:pPr>
            <a:r>
              <a:rPr lang="fa-IR" dirty="0" smtClean="0">
                <a:solidFill>
                  <a:srgbClr val="FF0000"/>
                </a:solidFill>
                <a:cs typeface="B Lotus" panose="00000400000000000000" pitchFamily="2" charset="-78"/>
              </a:rPr>
              <a:t>2-</a:t>
            </a:r>
            <a:r>
              <a:rPr lang="fa-IR" dirty="0" smtClean="0">
                <a:cs typeface="B Lotus" panose="00000400000000000000" pitchFamily="2" charset="-78"/>
              </a:rPr>
              <a:t> </a:t>
            </a:r>
            <a:r>
              <a:rPr lang="fa-IR" dirty="0" smtClean="0">
                <a:cs typeface="B Lotus" panose="00000400000000000000" pitchFamily="2" charset="-78"/>
              </a:rPr>
              <a:t>در خانواده خود حرکات پایه را از یک یا دو کودک اندازه گیری کرده و با مشخص کردن سن و جنس کودک تعداد حرکات پایه‌ای را که به صورت صحیح انجام داده اند را مشخص و مقایسه کنید(با گرفتن فیلم، آن را در کلاس ارائه دهید).</a:t>
            </a:r>
          </a:p>
          <a:p>
            <a:pPr algn="r"/>
            <a:endParaRPr lang="fa-IR" dirty="0">
              <a:cs typeface="B Lotus" panose="00000400000000000000" pitchFamily="2" charset="-78"/>
            </a:endParaRPr>
          </a:p>
          <a:p>
            <a:pPr algn="r"/>
            <a:endParaRPr lang="fa-IR" dirty="0" smtClean="0">
              <a:cs typeface="B Lotus" panose="00000400000000000000" pitchFamily="2" charset="-78"/>
            </a:endParaRPr>
          </a:p>
          <a:p>
            <a:pPr algn="ctr"/>
            <a:r>
              <a:rPr lang="fa-IR" sz="5100" dirty="0" smtClean="0">
                <a:solidFill>
                  <a:srgbClr val="FF0000"/>
                </a:solidFill>
                <a:cs typeface="B Lotus" panose="00000400000000000000" pitchFamily="2" charset="-78"/>
              </a:rPr>
              <a:t>« پاسخ صحیح به هر سوال </a:t>
            </a:r>
            <a:r>
              <a:rPr lang="fa-IR" sz="5100" dirty="0" smtClean="0">
                <a:solidFill>
                  <a:srgbClr val="FF0000"/>
                </a:solidFill>
                <a:cs typeface="B Lotus" panose="00000400000000000000" pitchFamily="2" charset="-78"/>
              </a:rPr>
              <a:t>0/5 </a:t>
            </a:r>
            <a:r>
              <a:rPr lang="fa-IR" sz="5100" dirty="0" smtClean="0">
                <a:solidFill>
                  <a:srgbClr val="FF0000"/>
                </a:solidFill>
                <a:cs typeface="B Lotus" panose="00000400000000000000" pitchFamily="2" charset="-78"/>
              </a:rPr>
              <a:t>نمره به پایان ترم اضافه می شود »</a:t>
            </a:r>
          </a:p>
          <a:p>
            <a:pPr algn="r"/>
            <a:endParaRPr lang="fa-IR" dirty="0">
              <a:cs typeface="B Lotus" panose="00000400000000000000" pitchFamily="2" charset="-78"/>
            </a:endParaRPr>
          </a:p>
          <a:p>
            <a:pPr algn="r"/>
            <a:endParaRPr lang="fa-IR" dirty="0" smtClean="0">
              <a:cs typeface="B Lotus" panose="00000400000000000000" pitchFamily="2" charset="-78"/>
            </a:endParaRPr>
          </a:p>
          <a:p>
            <a:pPr algn="r"/>
            <a:r>
              <a:rPr lang="fa-IR" dirty="0" smtClean="0">
                <a:cs typeface="B Lotus" panose="00000400000000000000" pitchFamily="2" charset="-78"/>
              </a:rPr>
              <a:t> </a:t>
            </a:r>
            <a:endParaRPr lang="en-US" dirty="0">
              <a:cs typeface="B Lotus" panose="00000400000000000000" pitchFamily="2" charset="-78"/>
            </a:endParaRPr>
          </a:p>
        </p:txBody>
      </p:sp>
    </p:spTree>
    <p:extLst>
      <p:ext uri="{BB962C8B-B14F-4D97-AF65-F5344CB8AC3E}">
        <p14:creationId xmlns:p14="http://schemas.microsoft.com/office/powerpoint/2010/main" val="427313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05432" y="5196884"/>
            <a:ext cx="5511444" cy="1200329"/>
          </a:xfrm>
          <a:prstGeom prst="rect">
            <a:avLst/>
          </a:prstGeom>
          <a:noFill/>
        </p:spPr>
        <p:txBody>
          <a:bodyPr wrap="none" rtlCol="1">
            <a:spAutoFit/>
          </a:bodyPr>
          <a:lstStyle/>
          <a:p>
            <a:r>
              <a:rPr lang="fa-IR" sz="7200" b="1" dirty="0" smtClean="0">
                <a:cs typeface="B Fantezy" panose="00000400000000000000" pitchFamily="2" charset="-78"/>
              </a:rPr>
              <a:t>از توجه شما سپاسگزاريم</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115" y="539647"/>
            <a:ext cx="9024078" cy="4122294"/>
          </a:xfrm>
          <a:prstGeom prst="rect">
            <a:avLst/>
          </a:prstGeom>
        </p:spPr>
      </p:pic>
    </p:spTree>
    <p:extLst>
      <p:ext uri="{BB962C8B-B14F-4D97-AF65-F5344CB8AC3E}">
        <p14:creationId xmlns:p14="http://schemas.microsoft.com/office/powerpoint/2010/main" val="3193655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0" y="575684"/>
            <a:ext cx="11153105" cy="628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rtl="1" eaLnBrk="1" hangingPunct="1">
              <a:lnSpc>
                <a:spcPct val="90000"/>
              </a:lnSpc>
              <a:buFontTx/>
              <a:buNone/>
            </a:pPr>
            <a:r>
              <a:rPr lang="ar-SA" altLang="en-US" b="1" dirty="0" smtClean="0">
                <a:solidFill>
                  <a:srgbClr val="FF33CC"/>
                </a:solidFill>
                <a:cs typeface="B Lotus" panose="00000400000000000000" pitchFamily="2" charset="-78"/>
              </a:rPr>
              <a:t>‌</a:t>
            </a:r>
          </a:p>
          <a:p>
            <a:pPr algn="just" rtl="1" eaLnBrk="1" hangingPunct="1">
              <a:lnSpc>
                <a:spcPct val="90000"/>
              </a:lnSpc>
              <a:buFont typeface="Wingdings" panose="05000000000000000000" pitchFamily="2" charset="2"/>
              <a:buChar char="Ø"/>
            </a:pPr>
            <a:endParaRPr lang="fa-IR" altLang="en-US" dirty="0" smtClean="0">
              <a:cs typeface="B Lotus" panose="00000400000000000000" pitchFamily="2" charset="-78"/>
            </a:endParaRPr>
          </a:p>
          <a:p>
            <a:pPr algn="just" rtl="1" eaLnBrk="1" hangingPunct="1">
              <a:lnSpc>
                <a:spcPct val="90000"/>
              </a:lnSpc>
              <a:buFont typeface="Wingdings" panose="05000000000000000000" pitchFamily="2" charset="2"/>
              <a:buChar char="Ø"/>
            </a:pPr>
            <a:endParaRPr lang="fa-IR" altLang="en-US" dirty="0">
              <a:cs typeface="B Lotus" panose="00000400000000000000" pitchFamily="2" charset="-78"/>
            </a:endParaRPr>
          </a:p>
          <a:p>
            <a:pPr algn="just" rtl="1" eaLnBrk="1" hangingPunct="1">
              <a:lnSpc>
                <a:spcPct val="150000"/>
              </a:lnSpc>
              <a:buFont typeface="Wingdings" panose="05000000000000000000" pitchFamily="2" charset="2"/>
              <a:buChar char="Ø"/>
            </a:pPr>
            <a:r>
              <a:rPr lang="fa-IR" altLang="en-US" dirty="0" smtClean="0">
                <a:cs typeface="B Lotus" panose="00000400000000000000" pitchFamily="2" charset="-78"/>
              </a:rPr>
              <a:t>آمادگی جسمانی</a:t>
            </a:r>
          </a:p>
          <a:p>
            <a:pPr algn="just" rtl="1" eaLnBrk="1" hangingPunct="1">
              <a:lnSpc>
                <a:spcPct val="150000"/>
              </a:lnSpc>
              <a:buFont typeface="Wingdings" panose="05000000000000000000" pitchFamily="2" charset="2"/>
              <a:buChar char="Ø"/>
            </a:pPr>
            <a:r>
              <a:rPr lang="fa-IR" altLang="en-US" dirty="0" smtClean="0">
                <a:cs typeface="B Lotus" panose="00000400000000000000" pitchFamily="2" charset="-78"/>
              </a:rPr>
              <a:t>حرکات پایه</a:t>
            </a:r>
          </a:p>
          <a:p>
            <a:pPr algn="just" rtl="1" eaLnBrk="1" hangingPunct="1">
              <a:lnSpc>
                <a:spcPct val="150000"/>
              </a:lnSpc>
              <a:buFont typeface="Wingdings" panose="05000000000000000000" pitchFamily="2" charset="2"/>
              <a:buChar char="Ø"/>
            </a:pPr>
            <a:r>
              <a:rPr lang="fa-IR" altLang="en-US" dirty="0" smtClean="0">
                <a:cs typeface="B Lotus" panose="00000400000000000000" pitchFamily="2" charset="-78"/>
              </a:rPr>
              <a:t>رشته های ورزشی</a:t>
            </a:r>
          </a:p>
          <a:p>
            <a:pPr marL="0" indent="0" algn="just" rtl="1" eaLnBrk="1" hangingPunct="1">
              <a:lnSpc>
                <a:spcPct val="90000"/>
              </a:lnSpc>
              <a:buNone/>
            </a:pPr>
            <a:endParaRPr lang="fa-IR" altLang="en-US" dirty="0" smtClean="0">
              <a:cs typeface="B Lotus" panose="00000400000000000000" pitchFamily="2" charset="-78"/>
            </a:endParaRPr>
          </a:p>
          <a:p>
            <a:pPr algn="just" rtl="1" eaLnBrk="1" hangingPunct="1">
              <a:lnSpc>
                <a:spcPct val="90000"/>
              </a:lnSpc>
              <a:buFont typeface="Wingdings" panose="05000000000000000000" pitchFamily="2" charset="2"/>
              <a:buChar char="Ø"/>
            </a:pPr>
            <a:endParaRPr lang="ar-SA" altLang="en-US" dirty="0" smtClean="0">
              <a:cs typeface="B Lotus" panose="00000400000000000000" pitchFamily="2" charset="-78"/>
            </a:endParaRPr>
          </a:p>
        </p:txBody>
      </p:sp>
      <p:sp>
        <p:nvSpPr>
          <p:cNvPr id="5" name="Title 1"/>
          <p:cNvSpPr>
            <a:spLocks noGrp="1"/>
          </p:cNvSpPr>
          <p:nvPr>
            <p:ph type="title"/>
          </p:nvPr>
        </p:nvSpPr>
        <p:spPr>
          <a:xfrm>
            <a:off x="1158840" y="365759"/>
            <a:ext cx="9692640" cy="909249"/>
          </a:xfrm>
        </p:spPr>
        <p:txBody>
          <a:bodyPr>
            <a:normAutofit fontScale="90000"/>
          </a:bodyPr>
          <a:lstStyle/>
          <a:p>
            <a:pPr algn="ctr"/>
            <a:r>
              <a:rPr lang="fa-IR" sz="4800" b="1" dirty="0" smtClean="0">
                <a:solidFill>
                  <a:srgbClr val="00B0F0"/>
                </a:solidFill>
                <a:cs typeface="B Zar" panose="00000400000000000000" pitchFamily="2" charset="-78"/>
              </a:rPr>
              <a:t>فصل سوم- مهارت‌های ضروری درس تربیت بدنی</a:t>
            </a:r>
            <a:endParaRPr lang="en-US" sz="4800" b="1" dirty="0">
              <a:solidFill>
                <a:srgbClr val="00B0F0"/>
              </a:solidFill>
              <a:cs typeface="B Zar" panose="00000400000000000000" pitchFamily="2" charset="-78"/>
            </a:endParaRPr>
          </a:p>
        </p:txBody>
      </p:sp>
    </p:spTree>
    <p:extLst>
      <p:ext uri="{BB962C8B-B14F-4D97-AF65-F5344CB8AC3E}">
        <p14:creationId xmlns:p14="http://schemas.microsoft.com/office/powerpoint/2010/main" val="328486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solidFill>
                  <a:srgbClr val="00B0F0"/>
                </a:solidFill>
                <a:cs typeface="B Zar" panose="00000400000000000000" pitchFamily="2" charset="-78"/>
              </a:rPr>
              <a:t>مهارت های ضروری تربیت بدنی</a:t>
            </a:r>
            <a:endParaRPr lang="en-US" sz="5400" b="1" dirty="0">
              <a:solidFill>
                <a:srgbClr val="00B0F0"/>
              </a:solidFill>
              <a:cs typeface="B Zar" panose="00000400000000000000" pitchFamily="2" charset="-78"/>
            </a:endParaRPr>
          </a:p>
        </p:txBody>
      </p:sp>
      <p:graphicFrame>
        <p:nvGraphicFramePr>
          <p:cNvPr id="3" name="Diagram 2"/>
          <p:cNvGraphicFramePr/>
          <p:nvPr>
            <p:extLst>
              <p:ext uri="{D42A27DB-BD31-4B8C-83A1-F6EECF244321}">
                <p14:modId xmlns:p14="http://schemas.microsoft.com/office/powerpoint/2010/main" val="2044204786"/>
              </p:ext>
            </p:extLst>
          </p:nvPr>
        </p:nvGraphicFramePr>
        <p:xfrm>
          <a:off x="914400" y="2038294"/>
          <a:ext cx="9878096" cy="4447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http://mosmeri.com/Administrator/files/ArticlePic/naghshe-bazi.jpg"/>
          <p:cNvPicPr>
            <a:picLocks noChangeAspect="1" noChangeArrowheads="1"/>
          </p:cNvPicPr>
          <p:nvPr/>
        </p:nvPicPr>
        <p:blipFill>
          <a:blip r:embed="rId7" cstate="print"/>
          <a:srcRect/>
          <a:stretch>
            <a:fillRect/>
          </a:stretch>
        </p:blipFill>
        <p:spPr bwMode="auto">
          <a:xfrm>
            <a:off x="5129563" y="2228046"/>
            <a:ext cx="1447770" cy="14939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7513" y="2321629"/>
            <a:ext cx="1390584" cy="14003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19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148" y="341338"/>
            <a:ext cx="7772400" cy="914400"/>
          </a:xfrm>
        </p:spPr>
        <p:txBody>
          <a:bodyPr>
            <a:normAutofit fontScale="90000"/>
          </a:bodyPr>
          <a:lstStyle/>
          <a:p>
            <a:pPr algn="ctr" rtl="1"/>
            <a:r>
              <a:rPr lang="fa-IR" dirty="0" smtClean="0">
                <a:solidFill>
                  <a:srgbClr val="00B0F0"/>
                </a:solidFill>
                <a:cs typeface="B Titr" pitchFamily="2" charset="-78"/>
              </a:rPr>
              <a:t>آمادگی جسمانی :</a:t>
            </a:r>
            <a:br>
              <a:rPr lang="fa-IR" dirty="0" smtClean="0">
                <a:solidFill>
                  <a:srgbClr val="00B0F0"/>
                </a:solidFill>
                <a:cs typeface="B Titr" pitchFamily="2" charset="-78"/>
              </a:rPr>
            </a:br>
            <a:endParaRPr lang="en-US" dirty="0">
              <a:solidFill>
                <a:srgbClr val="00B0F0"/>
              </a:solidFill>
            </a:endParaRPr>
          </a:p>
        </p:txBody>
      </p:sp>
      <p:sp>
        <p:nvSpPr>
          <p:cNvPr id="3" name="Content Placeholder 2"/>
          <p:cNvSpPr>
            <a:spLocks noGrp="1"/>
          </p:cNvSpPr>
          <p:nvPr>
            <p:ph idx="1"/>
          </p:nvPr>
        </p:nvSpPr>
        <p:spPr>
          <a:xfrm>
            <a:off x="1952596" y="857232"/>
            <a:ext cx="8472518" cy="1502564"/>
          </a:xfrm>
        </p:spPr>
        <p:txBody>
          <a:bodyPr/>
          <a:lstStyle/>
          <a:p>
            <a:pPr algn="ctr" rtl="1">
              <a:buNone/>
            </a:pPr>
            <a:r>
              <a:rPr lang="fa-IR" sz="3200" dirty="0">
                <a:solidFill>
                  <a:srgbClr val="FF0000"/>
                </a:solidFill>
                <a:cs typeface="B Titr" pitchFamily="2" charset="-78"/>
              </a:rPr>
              <a:t>توانایی انجام فعالیت های روزانه با انرژی و بدون ابتلا به خستگی غیرمتعارف را گویند </a:t>
            </a:r>
            <a:r>
              <a:rPr lang="fa-IR" sz="3200" dirty="0">
                <a:solidFill>
                  <a:srgbClr val="00B0F0"/>
                </a:solidFill>
                <a:cs typeface="B Titr" pitchFamily="2" charset="-78"/>
              </a:rPr>
              <a:t>.</a:t>
            </a:r>
          </a:p>
          <a:p>
            <a:endParaRPr lang="en-US" dirty="0"/>
          </a:p>
        </p:txBody>
      </p:sp>
      <p:sp>
        <p:nvSpPr>
          <p:cNvPr id="4" name="Text Box 4"/>
          <p:cNvSpPr txBox="1">
            <a:spLocks noChangeArrowheads="1"/>
          </p:cNvSpPr>
          <p:nvPr/>
        </p:nvSpPr>
        <p:spPr bwMode="auto">
          <a:xfrm>
            <a:off x="9430408" y="2139975"/>
            <a:ext cx="720069" cy="400110"/>
          </a:xfrm>
          <a:prstGeom prst="rect">
            <a:avLst/>
          </a:prstGeom>
          <a:noFill/>
          <a:ln w="9525">
            <a:noFill/>
            <a:miter lim="800000"/>
            <a:headEnd/>
            <a:tailEnd/>
          </a:ln>
        </p:spPr>
        <p:txBody>
          <a:bodyPr wrap="none">
            <a:spAutoFit/>
          </a:bodyPr>
          <a:lstStyle/>
          <a:p>
            <a:pPr algn="l" rtl="1" eaLnBrk="0" hangingPunct="0"/>
            <a:r>
              <a:rPr lang="fa-IR" sz="2000" b="1" dirty="0">
                <a:cs typeface="B Titr" pitchFamily="2" charset="-78"/>
              </a:rPr>
              <a:t>قدرت</a:t>
            </a:r>
            <a:endParaRPr lang="en-US" sz="2000" b="1" dirty="0">
              <a:cs typeface="B Titr" pitchFamily="2" charset="-78"/>
            </a:endParaRPr>
          </a:p>
        </p:txBody>
      </p:sp>
      <p:sp>
        <p:nvSpPr>
          <p:cNvPr id="5" name="Text Box 5"/>
          <p:cNvSpPr txBox="1">
            <a:spLocks noChangeArrowheads="1"/>
          </p:cNvSpPr>
          <p:nvPr/>
        </p:nvSpPr>
        <p:spPr bwMode="auto">
          <a:xfrm>
            <a:off x="5823250" y="2139975"/>
            <a:ext cx="756938" cy="400110"/>
          </a:xfrm>
          <a:prstGeom prst="rect">
            <a:avLst/>
          </a:prstGeom>
          <a:noFill/>
          <a:ln w="9525">
            <a:noFill/>
            <a:miter lim="800000"/>
            <a:headEnd/>
            <a:tailEnd/>
          </a:ln>
        </p:spPr>
        <p:txBody>
          <a:bodyPr wrap="none">
            <a:spAutoFit/>
          </a:bodyPr>
          <a:lstStyle/>
          <a:p>
            <a:pPr algn="l" rtl="1" eaLnBrk="0" hangingPunct="0"/>
            <a:r>
              <a:rPr lang="fa-IR" sz="2000" b="1" dirty="0">
                <a:cs typeface="B Titr" pitchFamily="2" charset="-78"/>
              </a:rPr>
              <a:t>سرعت</a:t>
            </a:r>
            <a:endParaRPr lang="en-US" sz="2000" b="1" dirty="0">
              <a:cs typeface="B Titr" pitchFamily="2" charset="-78"/>
            </a:endParaRPr>
          </a:p>
        </p:txBody>
      </p:sp>
      <p:sp>
        <p:nvSpPr>
          <p:cNvPr id="6" name="Text Box 6"/>
          <p:cNvSpPr txBox="1">
            <a:spLocks noChangeArrowheads="1"/>
          </p:cNvSpPr>
          <p:nvPr/>
        </p:nvSpPr>
        <p:spPr bwMode="auto">
          <a:xfrm>
            <a:off x="7531376" y="2139975"/>
            <a:ext cx="923651" cy="400110"/>
          </a:xfrm>
          <a:prstGeom prst="rect">
            <a:avLst/>
          </a:prstGeom>
          <a:noFill/>
          <a:ln w="9525">
            <a:noFill/>
            <a:miter lim="800000"/>
            <a:headEnd/>
            <a:tailEnd/>
          </a:ln>
        </p:spPr>
        <p:txBody>
          <a:bodyPr wrap="none">
            <a:spAutoFit/>
          </a:bodyPr>
          <a:lstStyle/>
          <a:p>
            <a:pPr algn="l" rtl="1" eaLnBrk="0" hangingPunct="0"/>
            <a:r>
              <a:rPr lang="fa-IR" sz="2000" b="1" dirty="0">
                <a:cs typeface="B Titr" pitchFamily="2" charset="-78"/>
              </a:rPr>
              <a:t>استقامت</a:t>
            </a:r>
            <a:endParaRPr lang="en-US" sz="2000" b="1" dirty="0">
              <a:cs typeface="B Titr" pitchFamily="2" charset="-78"/>
            </a:endParaRPr>
          </a:p>
        </p:txBody>
      </p:sp>
      <p:sp>
        <p:nvSpPr>
          <p:cNvPr id="7" name="Text Box 7"/>
          <p:cNvSpPr txBox="1">
            <a:spLocks noChangeArrowheads="1"/>
          </p:cNvSpPr>
          <p:nvPr/>
        </p:nvSpPr>
        <p:spPr bwMode="auto">
          <a:xfrm>
            <a:off x="3719513" y="2139976"/>
            <a:ext cx="1109662" cy="396875"/>
          </a:xfrm>
          <a:prstGeom prst="rect">
            <a:avLst/>
          </a:prstGeom>
          <a:noFill/>
          <a:ln w="9525">
            <a:noFill/>
            <a:miter lim="800000"/>
            <a:headEnd/>
            <a:tailEnd/>
          </a:ln>
        </p:spPr>
        <p:txBody>
          <a:bodyPr>
            <a:spAutoFit/>
          </a:bodyPr>
          <a:lstStyle/>
          <a:p>
            <a:pPr algn="l" rtl="1" eaLnBrk="0" hangingPunct="0"/>
            <a:r>
              <a:rPr lang="fa-IR" sz="2000" b="1" dirty="0">
                <a:cs typeface="B Titr" pitchFamily="2" charset="-78"/>
              </a:rPr>
              <a:t>هماهنگی</a:t>
            </a:r>
            <a:endParaRPr lang="en-US" sz="2000" b="1" dirty="0">
              <a:cs typeface="B Titr" pitchFamily="2" charset="-78"/>
            </a:endParaRPr>
          </a:p>
        </p:txBody>
      </p:sp>
      <p:sp>
        <p:nvSpPr>
          <p:cNvPr id="8" name="Text Box 8"/>
          <p:cNvSpPr txBox="1">
            <a:spLocks noChangeArrowheads="1"/>
          </p:cNvSpPr>
          <p:nvPr/>
        </p:nvSpPr>
        <p:spPr bwMode="auto">
          <a:xfrm>
            <a:off x="2927351" y="2213000"/>
            <a:ext cx="184731" cy="400110"/>
          </a:xfrm>
          <a:prstGeom prst="rect">
            <a:avLst/>
          </a:prstGeom>
          <a:noFill/>
          <a:ln w="9525">
            <a:noFill/>
            <a:miter lim="800000"/>
            <a:headEnd/>
            <a:tailEnd/>
          </a:ln>
        </p:spPr>
        <p:txBody>
          <a:bodyPr wrap="none">
            <a:spAutoFit/>
          </a:bodyPr>
          <a:lstStyle/>
          <a:p>
            <a:pPr algn="l" rtl="1" eaLnBrk="0" hangingPunct="0"/>
            <a:endParaRPr lang="en-US" sz="2000">
              <a:cs typeface="B Titr" pitchFamily="2" charset="-78"/>
            </a:endParaRPr>
          </a:p>
        </p:txBody>
      </p:sp>
      <p:sp>
        <p:nvSpPr>
          <p:cNvPr id="9" name="Text Box 9"/>
          <p:cNvSpPr txBox="1">
            <a:spLocks noChangeArrowheads="1"/>
          </p:cNvSpPr>
          <p:nvPr/>
        </p:nvSpPr>
        <p:spPr bwMode="auto">
          <a:xfrm>
            <a:off x="1769752" y="2139975"/>
            <a:ext cx="1476686" cy="400110"/>
          </a:xfrm>
          <a:prstGeom prst="rect">
            <a:avLst/>
          </a:prstGeom>
          <a:noFill/>
          <a:ln w="9525">
            <a:noFill/>
            <a:miter lim="800000"/>
            <a:headEnd/>
            <a:tailEnd/>
          </a:ln>
        </p:spPr>
        <p:txBody>
          <a:bodyPr wrap="none">
            <a:spAutoFit/>
          </a:bodyPr>
          <a:lstStyle/>
          <a:p>
            <a:pPr algn="l" rtl="1" eaLnBrk="0" hangingPunct="0"/>
            <a:r>
              <a:rPr lang="fa-IR" sz="2000" b="1" dirty="0">
                <a:latin typeface="AlMutanabi" pitchFamily="2" charset="2"/>
                <a:cs typeface="B Titr" pitchFamily="2" charset="-78"/>
              </a:rPr>
              <a:t>انعطاف پذيری</a:t>
            </a:r>
            <a:endParaRPr lang="en-US" sz="2000" b="1" dirty="0">
              <a:latin typeface="AlMutanabi" pitchFamily="2" charset="2"/>
              <a:cs typeface="B Titr" pitchFamily="2" charset="-78"/>
            </a:endParaRPr>
          </a:p>
        </p:txBody>
      </p:sp>
      <p:sp>
        <p:nvSpPr>
          <p:cNvPr id="10" name="Line 10"/>
          <p:cNvSpPr>
            <a:spLocks noChangeShapeType="1"/>
          </p:cNvSpPr>
          <p:nvPr/>
        </p:nvSpPr>
        <p:spPr bwMode="auto">
          <a:xfrm>
            <a:off x="9840913" y="2644801"/>
            <a:ext cx="0" cy="3095625"/>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11" name="Line 11"/>
          <p:cNvSpPr>
            <a:spLocks noChangeShapeType="1"/>
          </p:cNvSpPr>
          <p:nvPr/>
        </p:nvSpPr>
        <p:spPr bwMode="auto">
          <a:xfrm>
            <a:off x="6167438" y="2716237"/>
            <a:ext cx="0" cy="3024188"/>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12" name="Line 12"/>
          <p:cNvSpPr>
            <a:spLocks noChangeShapeType="1"/>
          </p:cNvSpPr>
          <p:nvPr/>
        </p:nvSpPr>
        <p:spPr bwMode="auto">
          <a:xfrm>
            <a:off x="4440238" y="2716238"/>
            <a:ext cx="0" cy="3097213"/>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13" name="Line 13"/>
          <p:cNvSpPr>
            <a:spLocks noChangeShapeType="1"/>
          </p:cNvSpPr>
          <p:nvPr/>
        </p:nvSpPr>
        <p:spPr bwMode="auto">
          <a:xfrm>
            <a:off x="2566988" y="2716237"/>
            <a:ext cx="0" cy="3168650"/>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14" name="Line 14"/>
          <p:cNvSpPr>
            <a:spLocks noChangeShapeType="1"/>
          </p:cNvSpPr>
          <p:nvPr/>
        </p:nvSpPr>
        <p:spPr bwMode="auto">
          <a:xfrm>
            <a:off x="8183563" y="2716237"/>
            <a:ext cx="0" cy="0"/>
          </a:xfrm>
          <a:prstGeom prst="line">
            <a:avLst/>
          </a:prstGeom>
          <a:noFill/>
          <a:ln w="9525">
            <a:solidFill>
              <a:schemeClr val="tx1"/>
            </a:solidFill>
            <a:round/>
            <a:headEnd/>
            <a:tailEnd/>
          </a:ln>
        </p:spPr>
        <p:txBody>
          <a:bodyPr/>
          <a:lstStyle/>
          <a:p>
            <a:pPr algn="r" rtl="1"/>
            <a:endParaRPr lang="en-US" sz="2000">
              <a:cs typeface="B Titr" pitchFamily="2" charset="-78"/>
            </a:endParaRPr>
          </a:p>
        </p:txBody>
      </p:sp>
      <p:sp>
        <p:nvSpPr>
          <p:cNvPr id="15" name="Line 15"/>
          <p:cNvSpPr>
            <a:spLocks noChangeShapeType="1"/>
          </p:cNvSpPr>
          <p:nvPr/>
        </p:nvSpPr>
        <p:spPr bwMode="auto">
          <a:xfrm>
            <a:off x="8112125" y="2644801"/>
            <a:ext cx="0" cy="2663825"/>
          </a:xfrm>
          <a:prstGeom prst="line">
            <a:avLst/>
          </a:prstGeom>
          <a:noFill/>
          <a:ln w="28575">
            <a:solidFill>
              <a:schemeClr val="tx1"/>
            </a:solidFill>
            <a:round/>
            <a:headEnd/>
            <a:tailEnd/>
          </a:ln>
        </p:spPr>
        <p:txBody>
          <a:bodyPr/>
          <a:lstStyle/>
          <a:p>
            <a:pPr algn="r" rtl="1"/>
            <a:endParaRPr lang="en-US" sz="2000">
              <a:cs typeface="B Titr" pitchFamily="2" charset="-78"/>
            </a:endParaRPr>
          </a:p>
        </p:txBody>
      </p:sp>
      <p:sp>
        <p:nvSpPr>
          <p:cNvPr id="16" name="Line 16"/>
          <p:cNvSpPr>
            <a:spLocks noChangeShapeType="1"/>
          </p:cNvSpPr>
          <p:nvPr/>
        </p:nvSpPr>
        <p:spPr bwMode="auto">
          <a:xfrm>
            <a:off x="8112126" y="5308626"/>
            <a:ext cx="504825" cy="504825"/>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17" name="Line 17"/>
          <p:cNvSpPr>
            <a:spLocks noChangeShapeType="1"/>
          </p:cNvSpPr>
          <p:nvPr/>
        </p:nvSpPr>
        <p:spPr bwMode="auto">
          <a:xfrm flipH="1">
            <a:off x="7608889" y="5308626"/>
            <a:ext cx="503237" cy="504825"/>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18" name="Rectangle 18"/>
          <p:cNvSpPr>
            <a:spLocks noChangeArrowheads="1"/>
          </p:cNvSpPr>
          <p:nvPr/>
        </p:nvSpPr>
        <p:spPr bwMode="auto">
          <a:xfrm>
            <a:off x="8616950" y="4589487"/>
            <a:ext cx="935038" cy="503238"/>
          </a:xfrm>
          <a:prstGeom prst="rect">
            <a:avLst/>
          </a:prstGeom>
          <a:gradFill rotWithShape="1">
            <a:gsLst>
              <a:gs pos="0">
                <a:srgbClr val="000066"/>
              </a:gs>
              <a:gs pos="50000">
                <a:srgbClr val="00002F"/>
              </a:gs>
              <a:gs pos="100000">
                <a:srgbClr val="000066"/>
              </a:gs>
            </a:gsLst>
            <a:lin ang="5400000" scaled="1"/>
          </a:gradFill>
          <a:ln w="9525">
            <a:solidFill>
              <a:srgbClr val="000066"/>
            </a:solidFill>
            <a:miter lim="800000"/>
            <a:headEnd/>
            <a:tailEnd/>
          </a:ln>
        </p:spPr>
        <p:txBody>
          <a:bodyPr wrap="none" anchor="ctr"/>
          <a:lstStyle/>
          <a:p>
            <a:pPr algn="ctr" rtl="1" eaLnBrk="0" hangingPunct="0"/>
            <a:r>
              <a:rPr lang="fa-IR" sz="2000" b="1">
                <a:solidFill>
                  <a:srgbClr val="FFFF00"/>
                </a:solidFill>
                <a:cs typeface="B Titr" pitchFamily="2" charset="-78"/>
              </a:rPr>
              <a:t>توان</a:t>
            </a:r>
            <a:endParaRPr lang="en-US" sz="2000" b="1">
              <a:solidFill>
                <a:srgbClr val="FFFF00"/>
              </a:solidFill>
              <a:cs typeface="B Titr" pitchFamily="2" charset="-78"/>
            </a:endParaRPr>
          </a:p>
        </p:txBody>
      </p:sp>
      <p:sp>
        <p:nvSpPr>
          <p:cNvPr id="19" name="Rectangle 19"/>
          <p:cNvSpPr>
            <a:spLocks noChangeArrowheads="1"/>
          </p:cNvSpPr>
          <p:nvPr/>
        </p:nvSpPr>
        <p:spPr bwMode="auto">
          <a:xfrm>
            <a:off x="6672263" y="3076600"/>
            <a:ext cx="1079500" cy="647700"/>
          </a:xfrm>
          <a:prstGeom prst="rect">
            <a:avLst/>
          </a:prstGeom>
          <a:gradFill rotWithShape="1">
            <a:gsLst>
              <a:gs pos="0">
                <a:srgbClr val="000066"/>
              </a:gs>
              <a:gs pos="50000">
                <a:srgbClr val="00002F"/>
              </a:gs>
              <a:gs pos="100000">
                <a:srgbClr val="000066"/>
              </a:gs>
            </a:gsLst>
            <a:lin ang="5400000" scaled="1"/>
          </a:gradFill>
          <a:ln w="9525">
            <a:solidFill>
              <a:srgbClr val="000066"/>
            </a:solidFill>
            <a:miter lim="800000"/>
            <a:headEnd/>
            <a:tailEnd/>
          </a:ln>
        </p:spPr>
        <p:txBody>
          <a:bodyPr wrap="none" anchor="ctr"/>
          <a:lstStyle/>
          <a:p>
            <a:pPr algn="ctr" rtl="1" eaLnBrk="0" hangingPunct="0"/>
            <a:r>
              <a:rPr lang="fa-IR" sz="2000" b="1">
                <a:solidFill>
                  <a:srgbClr val="FFFF00"/>
                </a:solidFill>
                <a:cs typeface="B Titr" pitchFamily="2" charset="-78"/>
              </a:rPr>
              <a:t>استقامت در</a:t>
            </a:r>
          </a:p>
          <a:p>
            <a:pPr algn="ctr" rtl="1" eaLnBrk="0" hangingPunct="0"/>
            <a:r>
              <a:rPr lang="fa-IR" sz="2000" b="1">
                <a:solidFill>
                  <a:srgbClr val="FFFF00"/>
                </a:solidFill>
                <a:cs typeface="B Titr" pitchFamily="2" charset="-78"/>
              </a:rPr>
              <a:t>سرعت</a:t>
            </a:r>
            <a:endParaRPr lang="en-US" sz="2000" b="1">
              <a:solidFill>
                <a:srgbClr val="FFFF00"/>
              </a:solidFill>
              <a:cs typeface="B Titr" pitchFamily="2" charset="-78"/>
            </a:endParaRPr>
          </a:p>
        </p:txBody>
      </p:sp>
      <p:sp>
        <p:nvSpPr>
          <p:cNvPr id="20" name="Rectangle 20"/>
          <p:cNvSpPr>
            <a:spLocks noChangeArrowheads="1"/>
          </p:cNvSpPr>
          <p:nvPr/>
        </p:nvSpPr>
        <p:spPr bwMode="auto">
          <a:xfrm>
            <a:off x="4872038" y="3219476"/>
            <a:ext cx="1079500" cy="433387"/>
          </a:xfrm>
          <a:prstGeom prst="rect">
            <a:avLst/>
          </a:prstGeom>
          <a:gradFill rotWithShape="1">
            <a:gsLst>
              <a:gs pos="0">
                <a:srgbClr val="000066"/>
              </a:gs>
              <a:gs pos="50000">
                <a:srgbClr val="00002F"/>
              </a:gs>
              <a:gs pos="100000">
                <a:srgbClr val="000066"/>
              </a:gs>
            </a:gsLst>
            <a:lin ang="5400000" scaled="1"/>
          </a:gradFill>
          <a:ln w="9525">
            <a:solidFill>
              <a:srgbClr val="000066"/>
            </a:solidFill>
            <a:miter lim="800000"/>
            <a:headEnd/>
            <a:tailEnd/>
          </a:ln>
        </p:spPr>
        <p:txBody>
          <a:bodyPr wrap="none" anchor="ctr"/>
          <a:lstStyle/>
          <a:p>
            <a:pPr algn="ctr" rtl="1" eaLnBrk="0" hangingPunct="0"/>
            <a:r>
              <a:rPr lang="fa-IR" sz="2000" b="1">
                <a:solidFill>
                  <a:srgbClr val="FFFF00"/>
                </a:solidFill>
                <a:cs typeface="B Titr" pitchFamily="2" charset="-78"/>
              </a:rPr>
              <a:t>چابکی</a:t>
            </a:r>
            <a:endParaRPr lang="en-US" sz="2000" b="1">
              <a:solidFill>
                <a:srgbClr val="FFFF00"/>
              </a:solidFill>
              <a:cs typeface="B Titr" pitchFamily="2" charset="-78"/>
            </a:endParaRPr>
          </a:p>
        </p:txBody>
      </p:sp>
      <p:sp>
        <p:nvSpPr>
          <p:cNvPr id="21" name="Line 21"/>
          <p:cNvSpPr>
            <a:spLocks noChangeShapeType="1"/>
          </p:cNvSpPr>
          <p:nvPr/>
        </p:nvSpPr>
        <p:spPr bwMode="auto">
          <a:xfrm flipH="1" flipV="1">
            <a:off x="9120188" y="5165751"/>
            <a:ext cx="431800" cy="574675"/>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22" name="Line 22"/>
          <p:cNvSpPr>
            <a:spLocks noChangeShapeType="1"/>
          </p:cNvSpPr>
          <p:nvPr/>
        </p:nvSpPr>
        <p:spPr bwMode="auto">
          <a:xfrm flipV="1">
            <a:off x="6383339" y="4948263"/>
            <a:ext cx="2160587" cy="792163"/>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23" name="Line 23"/>
          <p:cNvSpPr>
            <a:spLocks noChangeShapeType="1"/>
          </p:cNvSpPr>
          <p:nvPr/>
        </p:nvSpPr>
        <p:spPr bwMode="auto">
          <a:xfrm flipH="1" flipV="1">
            <a:off x="5448300" y="3797325"/>
            <a:ext cx="3024188" cy="1079500"/>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24" name="Line 24"/>
          <p:cNvSpPr>
            <a:spLocks noChangeShapeType="1"/>
          </p:cNvSpPr>
          <p:nvPr/>
        </p:nvSpPr>
        <p:spPr bwMode="auto">
          <a:xfrm flipH="1">
            <a:off x="4151313" y="3436962"/>
            <a:ext cx="576262" cy="0"/>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25" name="Line 25"/>
          <p:cNvSpPr>
            <a:spLocks noChangeShapeType="1"/>
          </p:cNvSpPr>
          <p:nvPr/>
        </p:nvSpPr>
        <p:spPr bwMode="auto">
          <a:xfrm>
            <a:off x="2782888" y="2716238"/>
            <a:ext cx="576262" cy="360363"/>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26" name="Line 26"/>
          <p:cNvSpPr>
            <a:spLocks noChangeShapeType="1"/>
          </p:cNvSpPr>
          <p:nvPr/>
        </p:nvSpPr>
        <p:spPr bwMode="auto">
          <a:xfrm>
            <a:off x="3000376" y="2716238"/>
            <a:ext cx="1800225" cy="504825"/>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27" name="Line 27"/>
          <p:cNvSpPr>
            <a:spLocks noChangeShapeType="1"/>
          </p:cNvSpPr>
          <p:nvPr/>
        </p:nvSpPr>
        <p:spPr bwMode="auto">
          <a:xfrm>
            <a:off x="4656138" y="2716238"/>
            <a:ext cx="576262" cy="288925"/>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28" name="Line 28"/>
          <p:cNvSpPr>
            <a:spLocks noChangeShapeType="1"/>
          </p:cNvSpPr>
          <p:nvPr/>
        </p:nvSpPr>
        <p:spPr bwMode="auto">
          <a:xfrm flipH="1">
            <a:off x="5375276" y="2789262"/>
            <a:ext cx="504825" cy="215900"/>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29" name="Line 29"/>
          <p:cNvSpPr>
            <a:spLocks noChangeShapeType="1"/>
          </p:cNvSpPr>
          <p:nvPr/>
        </p:nvSpPr>
        <p:spPr bwMode="auto">
          <a:xfrm>
            <a:off x="6383339" y="2716238"/>
            <a:ext cx="720725" cy="288925"/>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30" name="Line 30"/>
          <p:cNvSpPr>
            <a:spLocks noChangeShapeType="1"/>
          </p:cNvSpPr>
          <p:nvPr/>
        </p:nvSpPr>
        <p:spPr bwMode="auto">
          <a:xfrm flipH="1">
            <a:off x="7175500" y="2716238"/>
            <a:ext cx="649288" cy="288925"/>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31" name="Line 31"/>
          <p:cNvSpPr>
            <a:spLocks noChangeShapeType="1"/>
          </p:cNvSpPr>
          <p:nvPr/>
        </p:nvSpPr>
        <p:spPr bwMode="auto">
          <a:xfrm flipH="1">
            <a:off x="9120188" y="2716238"/>
            <a:ext cx="431800" cy="288925"/>
          </a:xfrm>
          <a:prstGeom prst="line">
            <a:avLst/>
          </a:prstGeom>
          <a:noFill/>
          <a:ln w="28575">
            <a:solidFill>
              <a:schemeClr val="tx1"/>
            </a:solidFill>
            <a:round/>
            <a:headEnd/>
            <a:tailEnd type="triangle" w="med" len="med"/>
          </a:ln>
        </p:spPr>
        <p:txBody>
          <a:bodyPr/>
          <a:lstStyle/>
          <a:p>
            <a:pPr algn="r" rtl="1"/>
            <a:endParaRPr lang="en-US" sz="2000">
              <a:cs typeface="B Titr" pitchFamily="2" charset="-78"/>
            </a:endParaRPr>
          </a:p>
        </p:txBody>
      </p:sp>
      <p:sp>
        <p:nvSpPr>
          <p:cNvPr id="32" name="Line 32"/>
          <p:cNvSpPr>
            <a:spLocks noChangeShapeType="1"/>
          </p:cNvSpPr>
          <p:nvPr/>
        </p:nvSpPr>
        <p:spPr bwMode="auto">
          <a:xfrm>
            <a:off x="8328026" y="2716238"/>
            <a:ext cx="576263" cy="288925"/>
          </a:xfrm>
          <a:prstGeom prst="line">
            <a:avLst/>
          </a:prstGeom>
          <a:noFill/>
          <a:ln w="28575">
            <a:solidFill>
              <a:schemeClr val="tx1"/>
            </a:solidFill>
            <a:round/>
            <a:headEnd/>
            <a:tailEnd type="stealth" w="lg" len="lg"/>
          </a:ln>
        </p:spPr>
        <p:txBody>
          <a:bodyPr/>
          <a:lstStyle/>
          <a:p>
            <a:pPr algn="r" rtl="1"/>
            <a:endParaRPr lang="en-US" sz="2000">
              <a:cs typeface="B Titr" pitchFamily="2" charset="-78"/>
            </a:endParaRPr>
          </a:p>
        </p:txBody>
      </p:sp>
      <p:sp>
        <p:nvSpPr>
          <p:cNvPr id="33" name="Text Box 33"/>
          <p:cNvSpPr txBox="1">
            <a:spLocks noChangeArrowheads="1"/>
          </p:cNvSpPr>
          <p:nvPr/>
        </p:nvSpPr>
        <p:spPr bwMode="auto">
          <a:xfrm>
            <a:off x="8183563" y="3148037"/>
            <a:ext cx="1585912" cy="707886"/>
          </a:xfrm>
          <a:prstGeom prst="rect">
            <a:avLst/>
          </a:prstGeom>
          <a:gradFill rotWithShape="1">
            <a:gsLst>
              <a:gs pos="0">
                <a:srgbClr val="000066"/>
              </a:gs>
              <a:gs pos="50000">
                <a:srgbClr val="00002F"/>
              </a:gs>
              <a:gs pos="100000">
                <a:srgbClr val="000066"/>
              </a:gs>
            </a:gsLst>
            <a:lin ang="5400000" scaled="1"/>
          </a:gradFill>
          <a:ln w="9525">
            <a:solidFill>
              <a:srgbClr val="000066"/>
            </a:solidFill>
            <a:miter lim="800000"/>
            <a:headEnd/>
            <a:tailEnd/>
          </a:ln>
        </p:spPr>
        <p:txBody>
          <a:bodyPr>
            <a:spAutoFit/>
          </a:bodyPr>
          <a:lstStyle/>
          <a:p>
            <a:pPr algn="l" rtl="1" eaLnBrk="0" hangingPunct="0"/>
            <a:r>
              <a:rPr lang="fa-IR" sz="2000" b="1">
                <a:solidFill>
                  <a:srgbClr val="FFFF00"/>
                </a:solidFill>
                <a:cs typeface="B Titr" pitchFamily="2" charset="-78"/>
              </a:rPr>
              <a:t>استقامت عضلانی</a:t>
            </a:r>
            <a:endParaRPr lang="en-US" sz="2000" b="1">
              <a:solidFill>
                <a:srgbClr val="FFFF00"/>
              </a:solidFill>
              <a:cs typeface="B Titr" pitchFamily="2" charset="-78"/>
            </a:endParaRPr>
          </a:p>
        </p:txBody>
      </p:sp>
      <p:sp>
        <p:nvSpPr>
          <p:cNvPr id="34" name="Text Box 34"/>
          <p:cNvSpPr txBox="1">
            <a:spLocks noChangeArrowheads="1"/>
          </p:cNvSpPr>
          <p:nvPr/>
        </p:nvSpPr>
        <p:spPr bwMode="auto">
          <a:xfrm>
            <a:off x="2700972" y="3246462"/>
            <a:ext cx="1378904" cy="400110"/>
          </a:xfrm>
          <a:prstGeom prst="rect">
            <a:avLst/>
          </a:prstGeom>
          <a:gradFill rotWithShape="1">
            <a:gsLst>
              <a:gs pos="0">
                <a:srgbClr val="000066"/>
              </a:gs>
              <a:gs pos="50000">
                <a:srgbClr val="00002F"/>
              </a:gs>
              <a:gs pos="100000">
                <a:srgbClr val="000066"/>
              </a:gs>
            </a:gsLst>
            <a:lin ang="5400000" scaled="1"/>
          </a:gradFill>
          <a:ln w="9525">
            <a:solidFill>
              <a:srgbClr val="000066"/>
            </a:solidFill>
            <a:miter lim="800000"/>
            <a:headEnd/>
            <a:tailEnd/>
          </a:ln>
        </p:spPr>
        <p:txBody>
          <a:bodyPr wrap="none">
            <a:spAutoFit/>
          </a:bodyPr>
          <a:lstStyle/>
          <a:p>
            <a:pPr algn="l" rtl="1" eaLnBrk="0" hangingPunct="0"/>
            <a:r>
              <a:rPr lang="fa-IR" sz="2000" b="1">
                <a:solidFill>
                  <a:srgbClr val="FFFF00"/>
                </a:solidFill>
                <a:cs typeface="B Titr" pitchFamily="2" charset="-78"/>
              </a:rPr>
              <a:t>روانی حرکت</a:t>
            </a:r>
            <a:endParaRPr lang="en-US" sz="2000" b="1">
              <a:solidFill>
                <a:srgbClr val="FFFF00"/>
              </a:solidFill>
              <a:cs typeface="B Titr" pitchFamily="2" charset="-78"/>
            </a:endParaRPr>
          </a:p>
        </p:txBody>
      </p:sp>
      <p:sp>
        <p:nvSpPr>
          <p:cNvPr id="35" name="Text Box 35"/>
          <p:cNvSpPr txBox="1">
            <a:spLocks noChangeArrowheads="1"/>
          </p:cNvSpPr>
          <p:nvPr/>
        </p:nvSpPr>
        <p:spPr bwMode="auto">
          <a:xfrm>
            <a:off x="9447214" y="5884887"/>
            <a:ext cx="726481" cy="707886"/>
          </a:xfrm>
          <a:prstGeom prst="rect">
            <a:avLst/>
          </a:prstGeom>
          <a:noFill/>
          <a:ln w="9525">
            <a:noFill/>
            <a:miter lim="800000"/>
            <a:headEnd/>
            <a:tailEnd/>
          </a:ln>
        </p:spPr>
        <p:txBody>
          <a:bodyPr wrap="none">
            <a:spAutoFit/>
          </a:bodyPr>
          <a:lstStyle/>
          <a:p>
            <a:pPr algn="ctr" rtl="1" eaLnBrk="0" hangingPunct="0"/>
            <a:r>
              <a:rPr lang="fa-IR" sz="2000" b="1" dirty="0">
                <a:cs typeface="B Titr" pitchFamily="2" charset="-78"/>
              </a:rPr>
              <a:t>قدرت</a:t>
            </a:r>
          </a:p>
          <a:p>
            <a:pPr algn="ctr" rtl="1" eaLnBrk="0" hangingPunct="0"/>
            <a:r>
              <a:rPr lang="fa-IR" sz="2000" b="1" dirty="0">
                <a:cs typeface="B Titr" pitchFamily="2" charset="-78"/>
              </a:rPr>
              <a:t>بيشينه</a:t>
            </a:r>
            <a:endParaRPr lang="en-US" sz="2000" b="1" dirty="0">
              <a:cs typeface="B Titr" pitchFamily="2" charset="-78"/>
            </a:endParaRPr>
          </a:p>
        </p:txBody>
      </p:sp>
      <p:sp>
        <p:nvSpPr>
          <p:cNvPr id="36" name="Text Box 36"/>
          <p:cNvSpPr txBox="1">
            <a:spLocks noChangeArrowheads="1"/>
          </p:cNvSpPr>
          <p:nvPr/>
        </p:nvSpPr>
        <p:spPr bwMode="auto">
          <a:xfrm>
            <a:off x="8237539" y="5884887"/>
            <a:ext cx="1098379" cy="707886"/>
          </a:xfrm>
          <a:prstGeom prst="rect">
            <a:avLst/>
          </a:prstGeom>
          <a:noFill/>
          <a:ln w="9525">
            <a:noFill/>
            <a:miter lim="800000"/>
            <a:headEnd/>
            <a:tailEnd/>
          </a:ln>
        </p:spPr>
        <p:txBody>
          <a:bodyPr wrap="none">
            <a:spAutoFit/>
          </a:bodyPr>
          <a:lstStyle/>
          <a:p>
            <a:pPr algn="ctr" rtl="1" eaLnBrk="0" hangingPunct="0"/>
            <a:r>
              <a:rPr lang="fa-IR" sz="2000" b="1" dirty="0">
                <a:cs typeface="B Titr" pitchFamily="2" charset="-78"/>
              </a:rPr>
              <a:t>استقامت</a:t>
            </a:r>
          </a:p>
          <a:p>
            <a:pPr algn="ctr" rtl="1" eaLnBrk="0" hangingPunct="0"/>
            <a:r>
              <a:rPr lang="fa-IR" sz="2000" b="1" dirty="0">
                <a:cs typeface="B Titr" pitchFamily="2" charset="-78"/>
              </a:rPr>
              <a:t>بی هوازی</a:t>
            </a:r>
            <a:endParaRPr lang="en-US" sz="2000" b="1" dirty="0">
              <a:cs typeface="B Titr" pitchFamily="2" charset="-78"/>
            </a:endParaRPr>
          </a:p>
        </p:txBody>
      </p:sp>
      <p:sp>
        <p:nvSpPr>
          <p:cNvPr id="37" name="Text Box 37"/>
          <p:cNvSpPr txBox="1">
            <a:spLocks noChangeArrowheads="1"/>
          </p:cNvSpPr>
          <p:nvPr/>
        </p:nvSpPr>
        <p:spPr bwMode="auto">
          <a:xfrm>
            <a:off x="7208839" y="5884887"/>
            <a:ext cx="923651" cy="707886"/>
          </a:xfrm>
          <a:prstGeom prst="rect">
            <a:avLst/>
          </a:prstGeom>
          <a:noFill/>
          <a:ln w="9525">
            <a:noFill/>
            <a:miter lim="800000"/>
            <a:headEnd/>
            <a:tailEnd/>
          </a:ln>
        </p:spPr>
        <p:txBody>
          <a:bodyPr wrap="none">
            <a:spAutoFit/>
          </a:bodyPr>
          <a:lstStyle/>
          <a:p>
            <a:pPr algn="ctr" rtl="1" eaLnBrk="0" hangingPunct="0"/>
            <a:r>
              <a:rPr lang="fa-IR" sz="2000" b="1" dirty="0">
                <a:cs typeface="B Titr" pitchFamily="2" charset="-78"/>
              </a:rPr>
              <a:t>استقامت</a:t>
            </a:r>
          </a:p>
          <a:p>
            <a:pPr algn="ctr" rtl="1" eaLnBrk="0" hangingPunct="0"/>
            <a:r>
              <a:rPr lang="fa-IR" sz="2000" b="1" dirty="0">
                <a:cs typeface="B Titr" pitchFamily="2" charset="-78"/>
              </a:rPr>
              <a:t>هوازی</a:t>
            </a:r>
            <a:endParaRPr lang="en-US" sz="2000" b="1" dirty="0">
              <a:cs typeface="B Titr" pitchFamily="2" charset="-78"/>
            </a:endParaRPr>
          </a:p>
        </p:txBody>
      </p:sp>
      <p:sp>
        <p:nvSpPr>
          <p:cNvPr id="38" name="Text Box 38"/>
          <p:cNvSpPr txBox="1">
            <a:spLocks noChangeArrowheads="1"/>
          </p:cNvSpPr>
          <p:nvPr/>
        </p:nvSpPr>
        <p:spPr bwMode="auto">
          <a:xfrm>
            <a:off x="5792788" y="5884887"/>
            <a:ext cx="756938" cy="707886"/>
          </a:xfrm>
          <a:prstGeom prst="rect">
            <a:avLst/>
          </a:prstGeom>
          <a:noFill/>
          <a:ln w="9525">
            <a:noFill/>
            <a:miter lim="800000"/>
            <a:headEnd/>
            <a:tailEnd/>
          </a:ln>
        </p:spPr>
        <p:txBody>
          <a:bodyPr wrap="none">
            <a:spAutoFit/>
          </a:bodyPr>
          <a:lstStyle/>
          <a:p>
            <a:pPr algn="ctr" rtl="1" eaLnBrk="0" hangingPunct="0"/>
            <a:r>
              <a:rPr lang="fa-IR" sz="2000" b="1" dirty="0">
                <a:cs typeface="B Titr" pitchFamily="2" charset="-78"/>
              </a:rPr>
              <a:t>سرعت</a:t>
            </a:r>
          </a:p>
          <a:p>
            <a:pPr algn="ctr" rtl="1" eaLnBrk="0" hangingPunct="0"/>
            <a:r>
              <a:rPr lang="fa-IR" sz="2000" b="1" dirty="0">
                <a:cs typeface="B Titr" pitchFamily="2" charset="-78"/>
              </a:rPr>
              <a:t>بيشينه</a:t>
            </a:r>
            <a:endParaRPr lang="en-US" sz="2000" b="1" dirty="0">
              <a:cs typeface="B Titr" pitchFamily="2" charset="-78"/>
            </a:endParaRPr>
          </a:p>
        </p:txBody>
      </p:sp>
      <p:sp>
        <p:nvSpPr>
          <p:cNvPr id="39" name="Text Box 39"/>
          <p:cNvSpPr txBox="1">
            <a:spLocks noChangeArrowheads="1"/>
          </p:cNvSpPr>
          <p:nvPr/>
        </p:nvSpPr>
        <p:spPr bwMode="auto">
          <a:xfrm>
            <a:off x="3973514" y="5884887"/>
            <a:ext cx="1010213" cy="707886"/>
          </a:xfrm>
          <a:prstGeom prst="rect">
            <a:avLst/>
          </a:prstGeom>
          <a:noFill/>
          <a:ln w="9525">
            <a:noFill/>
            <a:miter lim="800000"/>
            <a:headEnd/>
            <a:tailEnd/>
          </a:ln>
        </p:spPr>
        <p:txBody>
          <a:bodyPr wrap="none">
            <a:spAutoFit/>
          </a:bodyPr>
          <a:lstStyle/>
          <a:p>
            <a:pPr algn="ctr" rtl="1" eaLnBrk="0" hangingPunct="0"/>
            <a:r>
              <a:rPr lang="fa-IR" sz="2000" b="1" dirty="0">
                <a:cs typeface="B Titr" pitchFamily="2" charset="-78"/>
              </a:rPr>
              <a:t>هماهنگی</a:t>
            </a:r>
          </a:p>
          <a:p>
            <a:pPr algn="ctr" rtl="1" eaLnBrk="0" hangingPunct="0"/>
            <a:r>
              <a:rPr lang="fa-IR" sz="2000" b="1" dirty="0">
                <a:cs typeface="B Titr" pitchFamily="2" charset="-78"/>
              </a:rPr>
              <a:t>کامل</a:t>
            </a:r>
            <a:endParaRPr lang="en-US" sz="2000" b="1" dirty="0">
              <a:cs typeface="B Titr" pitchFamily="2" charset="-78"/>
            </a:endParaRPr>
          </a:p>
        </p:txBody>
      </p:sp>
      <p:sp>
        <p:nvSpPr>
          <p:cNvPr id="40" name="Text Box 40"/>
          <p:cNvSpPr txBox="1">
            <a:spLocks noChangeArrowheads="1"/>
          </p:cNvSpPr>
          <p:nvPr/>
        </p:nvSpPr>
        <p:spPr bwMode="auto">
          <a:xfrm>
            <a:off x="1873250" y="5884887"/>
            <a:ext cx="1476686" cy="707886"/>
          </a:xfrm>
          <a:prstGeom prst="rect">
            <a:avLst/>
          </a:prstGeom>
          <a:noFill/>
          <a:ln w="9525">
            <a:noFill/>
            <a:miter lim="800000"/>
            <a:headEnd/>
            <a:tailEnd/>
          </a:ln>
        </p:spPr>
        <p:txBody>
          <a:bodyPr wrap="none">
            <a:spAutoFit/>
          </a:bodyPr>
          <a:lstStyle/>
          <a:p>
            <a:pPr algn="ctr" rtl="1" eaLnBrk="0" hangingPunct="0"/>
            <a:r>
              <a:rPr lang="fa-IR" sz="2000" b="1" dirty="0">
                <a:cs typeface="B Titr" pitchFamily="2" charset="-78"/>
              </a:rPr>
              <a:t>انعطاف پذيری</a:t>
            </a:r>
          </a:p>
          <a:p>
            <a:pPr algn="ctr" rtl="1" eaLnBrk="0" hangingPunct="0"/>
            <a:r>
              <a:rPr lang="fa-IR" sz="2000" b="1" dirty="0">
                <a:cs typeface="B Titr" pitchFamily="2" charset="-78"/>
              </a:rPr>
              <a:t>کامل</a:t>
            </a:r>
            <a:endParaRPr lang="en-US" sz="2000" b="1" dirty="0">
              <a:cs typeface="B Titr" pitchFamily="2" charset="-78"/>
            </a:endParaRPr>
          </a:p>
        </p:txBody>
      </p:sp>
    </p:spTree>
    <p:extLst>
      <p:ext uri="{BB962C8B-B14F-4D97-AF65-F5344CB8AC3E}">
        <p14:creationId xmlns:p14="http://schemas.microsoft.com/office/powerpoint/2010/main" val="380870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nodeType="with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dissolve">
                                      <p:cBhvr>
                                        <p:cTn id="35" dur="500"/>
                                        <p:tgtEl>
                                          <p:spTgt spid="35">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5">
                                            <p:txEl>
                                              <p:pRg st="1" end="1"/>
                                            </p:txEl>
                                          </p:spTgt>
                                        </p:tgtEl>
                                        <p:attrNameLst>
                                          <p:attrName>style.visibility</p:attrName>
                                        </p:attrNameLst>
                                      </p:cBhvr>
                                      <p:to>
                                        <p:strVal val="visible"/>
                                      </p:to>
                                    </p:set>
                                    <p:animEffect transition="in" filter="dissolve">
                                      <p:cBhvr>
                                        <p:cTn id="38" dur="500"/>
                                        <p:tgtEl>
                                          <p:spTgt spid="3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par>
                                <p:cTn id="44" presetID="9" presetClass="entr" presetSubtype="0" fill="hold" nodeType="withEffect">
                                  <p:stCondLst>
                                    <p:cond delay="0"/>
                                  </p:stCondLst>
                                  <p:childTnLst>
                                    <p:set>
                                      <p:cBhvr>
                                        <p:cTn id="45" dur="1" fill="hold">
                                          <p:stCondLst>
                                            <p:cond delay="0"/>
                                          </p:stCondLst>
                                        </p:cTn>
                                        <p:tgtEl>
                                          <p:spTgt spid="38">
                                            <p:txEl>
                                              <p:pRg st="0" end="0"/>
                                            </p:txEl>
                                          </p:spTgt>
                                        </p:tgtEl>
                                        <p:attrNameLst>
                                          <p:attrName>style.visibility</p:attrName>
                                        </p:attrNameLst>
                                      </p:cBhvr>
                                      <p:to>
                                        <p:strVal val="visible"/>
                                      </p:to>
                                    </p:set>
                                    <p:animEffect transition="in" filter="dissolve">
                                      <p:cBhvr>
                                        <p:cTn id="46" dur="500"/>
                                        <p:tgtEl>
                                          <p:spTgt spid="38">
                                            <p:txEl>
                                              <p:pRg st="0" end="0"/>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38">
                                            <p:txEl>
                                              <p:pRg st="1" end="1"/>
                                            </p:txEl>
                                          </p:spTgt>
                                        </p:tgtEl>
                                        <p:attrNameLst>
                                          <p:attrName>style.visibility</p:attrName>
                                        </p:attrNameLst>
                                      </p:cBhvr>
                                      <p:to>
                                        <p:strVal val="visible"/>
                                      </p:to>
                                    </p:set>
                                    <p:animEffect transition="in" filter="dissolve">
                                      <p:cBhvr>
                                        <p:cTn id="49" dur="500"/>
                                        <p:tgtEl>
                                          <p:spTgt spid="3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par>
                                <p:cTn id="55" presetID="9" presetClass="entr" presetSubtype="0" fill="hold" nodeType="with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Effect transition="in" filter="dissolve">
                                      <p:cBhvr>
                                        <p:cTn id="57" dur="500"/>
                                        <p:tgtEl>
                                          <p:spTgt spid="39">
                                            <p:txEl>
                                              <p:pRg st="0" end="0"/>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39">
                                            <p:txEl>
                                              <p:pRg st="1" end="1"/>
                                            </p:txEl>
                                          </p:spTgt>
                                        </p:tgtEl>
                                        <p:attrNameLst>
                                          <p:attrName>style.visibility</p:attrName>
                                        </p:attrNameLst>
                                      </p:cBhvr>
                                      <p:to>
                                        <p:strVal val="visible"/>
                                      </p:to>
                                    </p:set>
                                    <p:animEffect transition="in" filter="dissolve">
                                      <p:cBhvr>
                                        <p:cTn id="60" dur="500"/>
                                        <p:tgtEl>
                                          <p:spTgt spid="39">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dissolve">
                                      <p:cBhvr>
                                        <p:cTn id="65" dur="500"/>
                                        <p:tgtEl>
                                          <p:spTgt spid="13"/>
                                        </p:tgtEl>
                                      </p:cBhvr>
                                    </p:animEffect>
                                  </p:childTnLst>
                                </p:cTn>
                              </p:par>
                              <p:par>
                                <p:cTn id="66" presetID="9" presetClass="entr" presetSubtype="0" fill="hold" nodeType="withEffect">
                                  <p:stCondLst>
                                    <p:cond delay="0"/>
                                  </p:stCondLst>
                                  <p:childTnLst>
                                    <p:set>
                                      <p:cBhvr>
                                        <p:cTn id="67" dur="1" fill="hold">
                                          <p:stCondLst>
                                            <p:cond delay="0"/>
                                          </p:stCondLst>
                                        </p:cTn>
                                        <p:tgtEl>
                                          <p:spTgt spid="40">
                                            <p:txEl>
                                              <p:pRg st="0" end="0"/>
                                            </p:txEl>
                                          </p:spTgt>
                                        </p:tgtEl>
                                        <p:attrNameLst>
                                          <p:attrName>style.visibility</p:attrName>
                                        </p:attrNameLst>
                                      </p:cBhvr>
                                      <p:to>
                                        <p:strVal val="visible"/>
                                      </p:to>
                                    </p:set>
                                    <p:animEffect transition="in" filter="dissolve">
                                      <p:cBhvr>
                                        <p:cTn id="68" dur="500"/>
                                        <p:tgtEl>
                                          <p:spTgt spid="40">
                                            <p:txEl>
                                              <p:pRg st="0" end="0"/>
                                            </p:txEl>
                                          </p:spTgt>
                                        </p:tgtEl>
                                      </p:cBhvr>
                                    </p:animEffect>
                                  </p:childTnLst>
                                </p:cTn>
                              </p:par>
                              <p:par>
                                <p:cTn id="69" presetID="9" presetClass="entr" presetSubtype="0" fill="hold" nodeType="withEffect">
                                  <p:stCondLst>
                                    <p:cond delay="0"/>
                                  </p:stCondLst>
                                  <p:childTnLst>
                                    <p:set>
                                      <p:cBhvr>
                                        <p:cTn id="70" dur="1" fill="hold">
                                          <p:stCondLst>
                                            <p:cond delay="0"/>
                                          </p:stCondLst>
                                        </p:cTn>
                                        <p:tgtEl>
                                          <p:spTgt spid="40">
                                            <p:txEl>
                                              <p:pRg st="1" end="1"/>
                                            </p:txEl>
                                          </p:spTgt>
                                        </p:tgtEl>
                                        <p:attrNameLst>
                                          <p:attrName>style.visibility</p:attrName>
                                        </p:attrNameLst>
                                      </p:cBhvr>
                                      <p:to>
                                        <p:strVal val="visible"/>
                                      </p:to>
                                    </p:set>
                                    <p:animEffect transition="in" filter="dissolve">
                                      <p:cBhvr>
                                        <p:cTn id="71" dur="500"/>
                                        <p:tgtEl>
                                          <p:spTgt spid="40">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dissolve">
                                      <p:cBhvr>
                                        <p:cTn id="76" dur="500"/>
                                        <p:tgtEl>
                                          <p:spTgt spid="15"/>
                                        </p:tgtEl>
                                      </p:cBhvr>
                                    </p:animEffect>
                                  </p:childTnLst>
                                </p:cTn>
                              </p:par>
                              <p:par>
                                <p:cTn id="77" presetID="9" presetClass="entr" presetSubtype="0" fill="hold" nodeType="withEffect">
                                  <p:stCondLst>
                                    <p:cond delay="0"/>
                                  </p:stCondLst>
                                  <p:childTnLst>
                                    <p:set>
                                      <p:cBhvr>
                                        <p:cTn id="78" dur="1" fill="hold">
                                          <p:stCondLst>
                                            <p:cond delay="0"/>
                                          </p:stCondLst>
                                        </p:cTn>
                                        <p:tgtEl>
                                          <p:spTgt spid="37">
                                            <p:txEl>
                                              <p:pRg st="0" end="0"/>
                                            </p:txEl>
                                          </p:spTgt>
                                        </p:tgtEl>
                                        <p:attrNameLst>
                                          <p:attrName>style.visibility</p:attrName>
                                        </p:attrNameLst>
                                      </p:cBhvr>
                                      <p:to>
                                        <p:strVal val="visible"/>
                                      </p:to>
                                    </p:set>
                                    <p:animEffect transition="in" filter="dissolve">
                                      <p:cBhvr>
                                        <p:cTn id="79" dur="500"/>
                                        <p:tgtEl>
                                          <p:spTgt spid="37">
                                            <p:txEl>
                                              <p:pRg st="0" end="0"/>
                                            </p:txEl>
                                          </p:spTgt>
                                        </p:tgtEl>
                                      </p:cBhvr>
                                    </p:animEffect>
                                  </p:childTnLst>
                                </p:cTn>
                              </p:par>
                              <p:par>
                                <p:cTn id="80" presetID="9" presetClass="entr" presetSubtype="0" fill="hold" nodeType="withEffect">
                                  <p:stCondLst>
                                    <p:cond delay="0"/>
                                  </p:stCondLst>
                                  <p:childTnLst>
                                    <p:set>
                                      <p:cBhvr>
                                        <p:cTn id="81" dur="1" fill="hold">
                                          <p:stCondLst>
                                            <p:cond delay="0"/>
                                          </p:stCondLst>
                                        </p:cTn>
                                        <p:tgtEl>
                                          <p:spTgt spid="37">
                                            <p:txEl>
                                              <p:pRg st="1" end="1"/>
                                            </p:txEl>
                                          </p:spTgt>
                                        </p:tgtEl>
                                        <p:attrNameLst>
                                          <p:attrName>style.visibility</p:attrName>
                                        </p:attrNameLst>
                                      </p:cBhvr>
                                      <p:to>
                                        <p:strVal val="visible"/>
                                      </p:to>
                                    </p:set>
                                    <p:animEffect transition="in" filter="dissolve">
                                      <p:cBhvr>
                                        <p:cTn id="82" dur="500"/>
                                        <p:tgtEl>
                                          <p:spTgt spid="37">
                                            <p:txEl>
                                              <p:pRg st="1" end="1"/>
                                            </p:txEl>
                                          </p:spTgt>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dissolve">
                                      <p:cBhvr>
                                        <p:cTn id="85" dur="500"/>
                                        <p:tgtEl>
                                          <p:spTgt spid="36"/>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500"/>
                                        <p:tgtEl>
                                          <p:spTgt spid="1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dissolv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dissolve">
                                      <p:cBhvr>
                                        <p:cTn id="96" dur="500"/>
                                        <p:tgtEl>
                                          <p:spTgt spid="32"/>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dissolve">
                                      <p:cBhvr>
                                        <p:cTn id="99" dur="500"/>
                                        <p:tgtEl>
                                          <p:spTgt spid="31"/>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dissolv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dissolve">
                                      <p:cBhvr>
                                        <p:cTn id="107" dur="500"/>
                                        <p:tgtEl>
                                          <p:spTgt spid="29"/>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dissolve">
                                      <p:cBhvr>
                                        <p:cTn id="110" dur="500"/>
                                        <p:tgtEl>
                                          <p:spTgt spid="30"/>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dissolv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dissolve">
                                      <p:cBhvr>
                                        <p:cTn id="118" dur="500"/>
                                        <p:tgtEl>
                                          <p:spTgt spid="21"/>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dissolve">
                                      <p:cBhvr>
                                        <p:cTn id="121" dur="500"/>
                                        <p:tgtEl>
                                          <p:spTgt spid="22"/>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dissolve">
                                      <p:cBhvr>
                                        <p:cTn id="126" dur="500"/>
                                        <p:tgtEl>
                                          <p:spTgt spid="18"/>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dissolve">
                                      <p:cBhvr>
                                        <p:cTn id="131" dur="500"/>
                                        <p:tgtEl>
                                          <p:spTgt spid="23"/>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dissolve">
                                      <p:cBhvr>
                                        <p:cTn id="134" dur="500"/>
                                        <p:tgtEl>
                                          <p:spTgt spid="28"/>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dissolve">
                                      <p:cBhvr>
                                        <p:cTn id="137" dur="500"/>
                                        <p:tgtEl>
                                          <p:spTgt spid="27"/>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dissolve">
                                      <p:cBhvr>
                                        <p:cTn id="140" dur="500"/>
                                        <p:tgtEl>
                                          <p:spTgt spid="26"/>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animEffect transition="in" filter="dissolve">
                                      <p:cBhvr>
                                        <p:cTn id="145" dur="500"/>
                                        <p:tgtEl>
                                          <p:spTgt spid="20"/>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dissolve">
                                      <p:cBhvr>
                                        <p:cTn id="150" dur="500"/>
                                        <p:tgtEl>
                                          <p:spTgt spid="24"/>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dissolve">
                                      <p:cBhvr>
                                        <p:cTn id="153" dur="500"/>
                                        <p:tgtEl>
                                          <p:spTgt spid="25"/>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grpId="0" nodeType="clickEffect">
                                  <p:stCondLst>
                                    <p:cond delay="0"/>
                                  </p:stCondLst>
                                  <p:childTnLst>
                                    <p:set>
                                      <p:cBhvr>
                                        <p:cTn id="157" dur="1" fill="hold">
                                          <p:stCondLst>
                                            <p:cond delay="0"/>
                                          </p:stCondLst>
                                        </p:cTn>
                                        <p:tgtEl>
                                          <p:spTgt spid="34"/>
                                        </p:tgtEl>
                                        <p:attrNameLst>
                                          <p:attrName>style.visibility</p:attrName>
                                        </p:attrNameLst>
                                      </p:cBhvr>
                                      <p:to>
                                        <p:strVal val="visible"/>
                                      </p:to>
                                    </p:set>
                                    <p:animEffect transition="in" filter="dissolve">
                                      <p:cBhvr>
                                        <p:cTn id="1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516" y="177421"/>
            <a:ext cx="9720072" cy="730017"/>
          </a:xfrm>
        </p:spPr>
        <p:txBody>
          <a:bodyPr/>
          <a:lstStyle/>
          <a:p>
            <a:pPr algn="ctr"/>
            <a:r>
              <a:rPr lang="fa-IR" dirty="0" smtClean="0">
                <a:solidFill>
                  <a:srgbClr val="00B0F0"/>
                </a:solidFill>
                <a:cs typeface="B Titr" panose="00000700000000000000" pitchFamily="2" charset="-78"/>
              </a:rPr>
              <a:t>آمادگی جسمانی</a:t>
            </a:r>
            <a:endParaRPr lang="fa-IR" dirty="0">
              <a:solidFill>
                <a:srgbClr val="00B0F0"/>
              </a:solidFill>
              <a:cs typeface="B Titr" panose="00000700000000000000" pitchFamily="2" charset="-78"/>
            </a:endParaRPr>
          </a:p>
        </p:txBody>
      </p:sp>
      <p:graphicFrame>
        <p:nvGraphicFramePr>
          <p:cNvPr id="5" name="Diagram 4"/>
          <p:cNvGraphicFramePr/>
          <p:nvPr>
            <p:extLst/>
          </p:nvPr>
        </p:nvGraphicFramePr>
        <p:xfrm>
          <a:off x="5061995" y="1532585"/>
          <a:ext cx="6661239" cy="4528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nvPr>
        </p:nvGraphicFramePr>
        <p:xfrm>
          <a:off x="-198192" y="1504682"/>
          <a:ext cx="6661239" cy="45284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31026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003" y="1467777"/>
            <a:ext cx="10702343" cy="4688325"/>
          </a:xfrm>
        </p:spPr>
        <p:txBody>
          <a:bodyPr>
            <a:noAutofit/>
          </a:bodyPr>
          <a:lstStyle/>
          <a:p>
            <a:pPr algn="just" rtl="1">
              <a:lnSpc>
                <a:spcPct val="150000"/>
              </a:lnSpc>
              <a:buFont typeface="Wingdings" pitchFamily="2" charset="2"/>
              <a:buChar char="Ø"/>
            </a:pPr>
            <a:r>
              <a:rPr lang="fa-IR" sz="2400" b="1" dirty="0">
                <a:effectLst>
                  <a:glow rad="38100">
                    <a:schemeClr val="bg1">
                      <a:lumMod val="50000"/>
                      <a:lumOff val="50000"/>
                      <a:alpha val="20000"/>
                    </a:schemeClr>
                  </a:glow>
                </a:effectLst>
                <a:cs typeface="B Nazanin" panose="00000400000000000000" pitchFamily="2" charset="-78"/>
              </a:rPr>
              <a:t>استقامت قلبی تنفسی: </a:t>
            </a:r>
            <a:r>
              <a:rPr lang="fa-IR" sz="2400" b="1" dirty="0">
                <a:solidFill>
                  <a:srgbClr val="FFC000"/>
                </a:solidFill>
                <a:effectLst>
                  <a:glow rad="38100">
                    <a:schemeClr val="bg1">
                      <a:lumMod val="50000"/>
                      <a:lumOff val="50000"/>
                      <a:alpha val="20000"/>
                    </a:schemeClr>
                  </a:glow>
                </a:effectLst>
                <a:cs typeface="B Nazanin" panose="00000400000000000000" pitchFamily="2" charset="-78"/>
              </a:rPr>
              <a:t>توانايي حفظ اجراي ورزشي بلند مدت</a:t>
            </a:r>
          </a:p>
          <a:p>
            <a:pPr algn="just" rtl="1">
              <a:lnSpc>
                <a:spcPct val="150000"/>
              </a:lnSpc>
              <a:buFont typeface="Wingdings" pitchFamily="2" charset="2"/>
              <a:buChar char="Ø"/>
            </a:pPr>
            <a:r>
              <a:rPr lang="fa-IR" sz="2400" b="1" dirty="0">
                <a:effectLst>
                  <a:glow rad="38100">
                    <a:schemeClr val="bg1">
                      <a:lumMod val="50000"/>
                      <a:lumOff val="50000"/>
                      <a:alpha val="20000"/>
                    </a:schemeClr>
                  </a:glow>
                </a:effectLst>
                <a:cs typeface="B Nazanin" panose="00000400000000000000" pitchFamily="2" charset="-78"/>
              </a:rPr>
              <a:t>ترکیب بدنی :</a:t>
            </a:r>
            <a:r>
              <a:rPr lang="fa-IR" sz="2400" b="1" dirty="0">
                <a:solidFill>
                  <a:srgbClr val="FFC000"/>
                </a:solidFill>
                <a:effectLst>
                  <a:glow rad="38100">
                    <a:schemeClr val="bg1">
                      <a:lumMod val="50000"/>
                      <a:lumOff val="50000"/>
                      <a:alpha val="20000"/>
                    </a:schemeClr>
                  </a:glow>
                </a:effectLst>
                <a:cs typeface="B Nazanin" panose="00000400000000000000" pitchFamily="2" charset="-78"/>
              </a:rPr>
              <a:t>درصد چربی بدن ، ساختار بدن</a:t>
            </a:r>
            <a:endParaRPr lang="fa-IR" sz="2400" b="1" dirty="0">
              <a:solidFill>
                <a:schemeClr val="bg1"/>
              </a:solidFill>
              <a:effectLst>
                <a:glow rad="38100">
                  <a:schemeClr val="bg1">
                    <a:lumMod val="50000"/>
                    <a:lumOff val="50000"/>
                    <a:alpha val="20000"/>
                  </a:schemeClr>
                </a:glow>
              </a:effectLst>
              <a:cs typeface="B Nazanin" panose="00000400000000000000" pitchFamily="2" charset="-78"/>
            </a:endParaRPr>
          </a:p>
          <a:p>
            <a:pPr algn="just" rtl="1">
              <a:lnSpc>
                <a:spcPct val="150000"/>
              </a:lnSpc>
              <a:buClr>
                <a:srgbClr val="C00000"/>
              </a:buClr>
              <a:buFont typeface="Wingdings" pitchFamily="2" charset="2"/>
              <a:buChar char="Ø"/>
            </a:pPr>
            <a:r>
              <a:rPr lang="fa-IR" sz="2400" b="1" dirty="0">
                <a:effectLst>
                  <a:glow rad="38100">
                    <a:schemeClr val="bg1">
                      <a:lumMod val="50000"/>
                      <a:lumOff val="50000"/>
                      <a:alpha val="20000"/>
                    </a:schemeClr>
                  </a:glow>
                </a:effectLst>
                <a:cs typeface="B Nazanin" panose="00000400000000000000" pitchFamily="2" charset="-78"/>
              </a:rPr>
              <a:t>استقامت عضلانی :</a:t>
            </a:r>
            <a:r>
              <a:rPr lang="fa-IR" sz="2400" b="1" dirty="0">
                <a:solidFill>
                  <a:srgbClr val="FFC000"/>
                </a:solidFill>
                <a:effectLst>
                  <a:glow rad="38100">
                    <a:schemeClr val="bg1">
                      <a:lumMod val="50000"/>
                      <a:lumOff val="50000"/>
                      <a:alpha val="20000"/>
                    </a:schemeClr>
                  </a:glow>
                </a:effectLst>
                <a:cs typeface="B Nazanin" panose="00000400000000000000" pitchFamily="2" charset="-78"/>
              </a:rPr>
              <a:t>توانایی عضله در انقباض مکرر یا حفظ انقباض پیوسته ای برای مدت زمان طولانی که شامل نیرویی کمتر از نیروی بیشینه است . </a:t>
            </a:r>
            <a:endParaRPr lang="fa-IR" sz="2400" b="1" dirty="0">
              <a:solidFill>
                <a:schemeClr val="bg1"/>
              </a:solidFill>
              <a:effectLst>
                <a:glow rad="38100">
                  <a:schemeClr val="bg1">
                    <a:lumMod val="50000"/>
                    <a:lumOff val="50000"/>
                    <a:alpha val="20000"/>
                  </a:schemeClr>
                </a:glow>
              </a:effectLst>
              <a:cs typeface="B Nazanin" panose="00000400000000000000" pitchFamily="2" charset="-78"/>
            </a:endParaRPr>
          </a:p>
          <a:p>
            <a:pPr algn="just" rtl="1">
              <a:lnSpc>
                <a:spcPct val="150000"/>
              </a:lnSpc>
              <a:buClr>
                <a:srgbClr val="C00000"/>
              </a:buClr>
              <a:buFont typeface="Wingdings" pitchFamily="2" charset="2"/>
              <a:buChar char="Ø"/>
            </a:pPr>
            <a:r>
              <a:rPr lang="fa-IR" sz="2400" b="1" dirty="0">
                <a:effectLst>
                  <a:glow rad="38100">
                    <a:schemeClr val="bg1">
                      <a:lumMod val="50000"/>
                      <a:lumOff val="50000"/>
                      <a:alpha val="20000"/>
                    </a:schemeClr>
                  </a:glow>
                </a:effectLst>
                <a:cs typeface="B Nazanin" panose="00000400000000000000" pitchFamily="2" charset="-78"/>
              </a:rPr>
              <a:t>قدرت عضلانی :</a:t>
            </a:r>
            <a:r>
              <a:rPr lang="fa-IR" sz="2400" b="1" dirty="0">
                <a:solidFill>
                  <a:srgbClr val="FFC000"/>
                </a:solidFill>
                <a:effectLst>
                  <a:glow rad="38100">
                    <a:schemeClr val="bg1">
                      <a:lumMod val="50000"/>
                      <a:lumOff val="50000"/>
                      <a:alpha val="20000"/>
                    </a:schemeClr>
                  </a:glow>
                </a:effectLst>
                <a:cs typeface="B Nazanin" panose="00000400000000000000" pitchFamily="2" charset="-78"/>
              </a:rPr>
              <a:t>حداکثر میزان نیرویی که عضله می تواند در یک بار تلاش تولید کند .</a:t>
            </a:r>
            <a:endParaRPr lang="fa-IR" sz="2400" b="1" dirty="0">
              <a:solidFill>
                <a:schemeClr val="bg1"/>
              </a:solidFill>
              <a:effectLst>
                <a:glow rad="38100">
                  <a:schemeClr val="bg1">
                    <a:lumMod val="50000"/>
                    <a:lumOff val="50000"/>
                    <a:alpha val="20000"/>
                  </a:schemeClr>
                </a:glow>
              </a:effectLst>
              <a:cs typeface="B Nazanin" panose="00000400000000000000" pitchFamily="2" charset="-78"/>
            </a:endParaRPr>
          </a:p>
          <a:p>
            <a:pPr algn="just" rtl="1">
              <a:lnSpc>
                <a:spcPct val="150000"/>
              </a:lnSpc>
              <a:buClr>
                <a:srgbClr val="C00000"/>
              </a:buClr>
              <a:buFont typeface="Wingdings" pitchFamily="2" charset="2"/>
              <a:buChar char="Ø"/>
            </a:pPr>
            <a:r>
              <a:rPr lang="fa-IR" sz="2400" b="1" dirty="0">
                <a:effectLst>
                  <a:glow rad="38100">
                    <a:schemeClr val="bg1">
                      <a:lumMod val="50000"/>
                      <a:lumOff val="50000"/>
                      <a:alpha val="20000"/>
                    </a:schemeClr>
                  </a:glow>
                </a:effectLst>
                <a:cs typeface="B Nazanin" panose="00000400000000000000" pitchFamily="2" charset="-78"/>
              </a:rPr>
              <a:t>انعطاف پذیری :</a:t>
            </a:r>
            <a:r>
              <a:rPr lang="fa-IR" sz="2400" b="1" dirty="0">
                <a:solidFill>
                  <a:srgbClr val="FFC000"/>
                </a:solidFill>
                <a:effectLst>
                  <a:glow rad="38100">
                    <a:schemeClr val="bg1">
                      <a:lumMod val="50000"/>
                      <a:lumOff val="50000"/>
                      <a:alpha val="20000"/>
                    </a:schemeClr>
                  </a:glow>
                </a:effectLst>
                <a:cs typeface="B Nazanin" panose="00000400000000000000" pitchFamily="2" charset="-78"/>
              </a:rPr>
              <a:t>توانایی حرکت دادن مفاصل در محدودۀ حرکتی مورد نیاز رشتۀ </a:t>
            </a:r>
            <a:r>
              <a:rPr lang="fa-IR" sz="2400" b="1" dirty="0" smtClean="0">
                <a:solidFill>
                  <a:srgbClr val="FFC000"/>
                </a:solidFill>
                <a:effectLst>
                  <a:glow rad="38100">
                    <a:schemeClr val="bg1">
                      <a:lumMod val="50000"/>
                      <a:lumOff val="50000"/>
                      <a:alpha val="20000"/>
                    </a:schemeClr>
                  </a:glow>
                </a:effectLst>
                <a:cs typeface="B Nazanin" panose="00000400000000000000" pitchFamily="2" charset="-78"/>
              </a:rPr>
              <a:t>ورزشی</a:t>
            </a:r>
            <a:endParaRPr lang="fa-IR" sz="2400" b="1" dirty="0">
              <a:solidFill>
                <a:srgbClr val="FFC000"/>
              </a:solidFill>
              <a:effectLst>
                <a:glow rad="38100">
                  <a:schemeClr val="bg1">
                    <a:lumMod val="50000"/>
                    <a:lumOff val="50000"/>
                    <a:alpha val="20000"/>
                  </a:schemeClr>
                </a:glow>
              </a:effectLst>
              <a:cs typeface="B Nazanin" panose="00000400000000000000" pitchFamily="2" charset="-78"/>
            </a:endParaRPr>
          </a:p>
        </p:txBody>
      </p:sp>
      <p:sp>
        <p:nvSpPr>
          <p:cNvPr id="4" name="Title 1"/>
          <p:cNvSpPr>
            <a:spLocks noGrp="1"/>
          </p:cNvSpPr>
          <p:nvPr>
            <p:ph type="title"/>
          </p:nvPr>
        </p:nvSpPr>
        <p:spPr>
          <a:xfrm>
            <a:off x="1144547" y="409241"/>
            <a:ext cx="9720072" cy="730017"/>
          </a:xfrm>
        </p:spPr>
        <p:txBody>
          <a:bodyPr>
            <a:normAutofit/>
          </a:bodyPr>
          <a:lstStyle/>
          <a:p>
            <a:pPr algn="ctr"/>
            <a:r>
              <a:rPr lang="fa-IR" dirty="0" smtClean="0">
                <a:solidFill>
                  <a:srgbClr val="00B0F0"/>
                </a:solidFill>
                <a:cs typeface="B Titr" panose="00000700000000000000" pitchFamily="2" charset="-78"/>
              </a:rPr>
              <a:t> </a:t>
            </a:r>
            <a:r>
              <a:rPr lang="fa-IR" sz="4000" dirty="0" smtClean="0">
                <a:solidFill>
                  <a:srgbClr val="00B0F0"/>
                </a:solidFill>
                <a:cs typeface="B Titr" panose="00000700000000000000" pitchFamily="2" charset="-78"/>
              </a:rPr>
              <a:t>تعاریف شاخص های آمادگی جسمانی مرتبط با سلامت</a:t>
            </a:r>
            <a:endParaRPr lang="fa-IR" sz="4000" dirty="0">
              <a:solidFill>
                <a:srgbClr val="00B0F0"/>
              </a:solidFill>
              <a:cs typeface="B Titr" panose="00000700000000000000" pitchFamily="2" charset="-78"/>
            </a:endParaRPr>
          </a:p>
        </p:txBody>
      </p:sp>
    </p:spTree>
    <p:extLst>
      <p:ext uri="{BB962C8B-B14F-4D97-AF65-F5344CB8AC3E}">
        <p14:creationId xmlns:p14="http://schemas.microsoft.com/office/powerpoint/2010/main" val="2914009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31819" y="1815922"/>
            <a:ext cx="10780013" cy="4417454"/>
          </a:xfrm>
        </p:spPr>
        <p:txBody>
          <a:bodyPr>
            <a:normAutofit/>
          </a:bodyPr>
          <a:lstStyle/>
          <a:p>
            <a:pPr lvl="0" algn="r" rtl="1">
              <a:lnSpc>
                <a:spcPct val="150000"/>
              </a:lnSpc>
            </a:pPr>
            <a:r>
              <a:rPr lang="fa-IR" sz="2400" b="1" dirty="0">
                <a:effectLst>
                  <a:glow rad="38100">
                    <a:schemeClr val="bg1">
                      <a:lumMod val="50000"/>
                      <a:lumOff val="50000"/>
                      <a:alpha val="20000"/>
                    </a:schemeClr>
                  </a:glow>
                </a:effectLst>
                <a:cs typeface="B Nazanin" panose="00000400000000000000" pitchFamily="2" charset="-78"/>
              </a:rPr>
              <a:t>استقامت قلبی عروقی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تست کوپر، تست پله هاروارد، آزمون </a:t>
            </a:r>
            <a:r>
              <a:rPr lang="fa-IR" sz="2400" b="1" dirty="0" smtClean="0">
                <a:solidFill>
                  <a:srgbClr val="157FFF"/>
                </a:solidFill>
                <a:effectLst>
                  <a:glow rad="38100">
                    <a:schemeClr val="bg1">
                      <a:lumMod val="50000"/>
                      <a:lumOff val="50000"/>
                      <a:alpha val="20000"/>
                    </a:schemeClr>
                  </a:glow>
                </a:effectLst>
                <a:cs typeface="B Nazanin" panose="00000400000000000000" pitchFamily="2" charset="-78"/>
              </a:rPr>
              <a:t>بروس، آزمون 540 متر)</a:t>
            </a:r>
            <a:endParaRPr lang="fa-IR" sz="2400" b="1" dirty="0">
              <a:solidFill>
                <a:srgbClr val="157FFF"/>
              </a:solidFill>
              <a:effectLst>
                <a:glow rad="38100">
                  <a:schemeClr val="bg1">
                    <a:lumMod val="50000"/>
                    <a:lumOff val="50000"/>
                    <a:alpha val="20000"/>
                  </a:schemeClr>
                </a:glow>
              </a:effectLst>
              <a:cs typeface="B Nazanin" panose="00000400000000000000" pitchFamily="2" charset="-78"/>
            </a:endParaRPr>
          </a:p>
          <a:p>
            <a:pPr lvl="0" algn="r" rtl="1">
              <a:lnSpc>
                <a:spcPct val="150000"/>
              </a:lnSpc>
            </a:pPr>
            <a:r>
              <a:rPr lang="fa-IR" sz="2400" b="1" dirty="0">
                <a:effectLst>
                  <a:glow rad="38100">
                    <a:schemeClr val="bg1">
                      <a:lumMod val="50000"/>
                      <a:lumOff val="50000"/>
                      <a:alpha val="20000"/>
                    </a:schemeClr>
                  </a:glow>
                </a:effectLst>
                <a:cs typeface="B Nazanin" panose="00000400000000000000" pitchFamily="2" charset="-78"/>
              </a:rPr>
              <a:t>استقامت عضلانی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دراز و نشست، بارفیکس خوابیده، شنا سوئدی، آویزان شدن از میله بارفیکس)</a:t>
            </a:r>
          </a:p>
          <a:p>
            <a:pPr lvl="0" algn="r" rtl="1">
              <a:lnSpc>
                <a:spcPct val="150000"/>
              </a:lnSpc>
            </a:pPr>
            <a:r>
              <a:rPr lang="fa-IR" sz="2400" b="1" dirty="0">
                <a:effectLst>
                  <a:glow rad="38100">
                    <a:schemeClr val="bg1">
                      <a:lumMod val="50000"/>
                      <a:lumOff val="50000"/>
                      <a:alpha val="20000"/>
                    </a:schemeClr>
                  </a:glow>
                </a:effectLst>
                <a:cs typeface="B Nazanin" panose="00000400000000000000" pitchFamily="2" charset="-78"/>
              </a:rPr>
              <a:t>قدرت</a:t>
            </a:r>
            <a:r>
              <a:rPr lang="fa-IR" sz="2400" b="1" dirty="0">
                <a:solidFill>
                  <a:prstClr val="white"/>
                </a:solidFill>
                <a:effectLst>
                  <a:glow rad="38100">
                    <a:schemeClr val="bg1">
                      <a:lumMod val="50000"/>
                      <a:lumOff val="50000"/>
                      <a:alpha val="20000"/>
                    </a:schemeClr>
                  </a:glow>
                </a:effectLst>
                <a:cs typeface="B Nazanin" panose="00000400000000000000" pitchFamily="2" charset="-78"/>
              </a:rPr>
              <a:t>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آویزان شدن از میله بارفیکس با وزنه، دینامو متر ، دراز و نشست با وزنه، آزمون حداکثری)</a:t>
            </a:r>
          </a:p>
          <a:p>
            <a:pPr lvl="0" algn="r" rtl="1">
              <a:lnSpc>
                <a:spcPct val="150000"/>
              </a:lnSpc>
            </a:pPr>
            <a:r>
              <a:rPr lang="fa-IR" sz="2400" b="1" dirty="0">
                <a:effectLst>
                  <a:glow rad="38100">
                    <a:schemeClr val="bg1">
                      <a:lumMod val="50000"/>
                      <a:lumOff val="50000"/>
                      <a:alpha val="20000"/>
                    </a:schemeClr>
                  </a:glow>
                </a:effectLst>
                <a:cs typeface="B Nazanin" panose="00000400000000000000" pitchFamily="2" charset="-78"/>
              </a:rPr>
              <a:t>ترکیب بدن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کالیپر، دستگاه </a:t>
            </a:r>
            <a:r>
              <a:rPr lang="en-US" sz="2400" b="1" dirty="0" smtClean="0">
                <a:solidFill>
                  <a:srgbClr val="157FFF"/>
                </a:solidFill>
                <a:effectLst>
                  <a:glow rad="38100">
                    <a:schemeClr val="bg1">
                      <a:lumMod val="50000"/>
                      <a:lumOff val="50000"/>
                      <a:alpha val="20000"/>
                    </a:schemeClr>
                  </a:glow>
                </a:effectLst>
                <a:cs typeface="B Nazanin" panose="00000400000000000000" pitchFamily="2" charset="-78"/>
              </a:rPr>
              <a:t>In </a:t>
            </a:r>
            <a:r>
              <a:rPr lang="en-US" sz="2400" b="1" dirty="0">
                <a:solidFill>
                  <a:srgbClr val="157FFF"/>
                </a:solidFill>
                <a:effectLst>
                  <a:glow rad="38100">
                    <a:schemeClr val="bg1">
                      <a:lumMod val="50000"/>
                      <a:lumOff val="50000"/>
                      <a:alpha val="20000"/>
                    </a:schemeClr>
                  </a:glow>
                </a:effectLst>
                <a:cs typeface="B Nazanin" panose="00000400000000000000" pitchFamily="2" charset="-78"/>
              </a:rPr>
              <a:t>BODY COMPOSITION</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وزن کشی زیر آب)</a:t>
            </a:r>
          </a:p>
          <a:p>
            <a:pPr lvl="0" algn="r" rtl="1">
              <a:lnSpc>
                <a:spcPct val="150000"/>
              </a:lnSpc>
            </a:pPr>
            <a:r>
              <a:rPr lang="fa-IR" sz="2400" b="1" dirty="0">
                <a:effectLst>
                  <a:glow rad="38100">
                    <a:schemeClr val="bg1">
                      <a:lumMod val="50000"/>
                      <a:lumOff val="50000"/>
                      <a:alpha val="20000"/>
                    </a:schemeClr>
                  </a:glow>
                </a:effectLst>
                <a:cs typeface="B Nazanin" panose="00000400000000000000" pitchFamily="2" charset="-78"/>
              </a:rPr>
              <a:t>انعطاف پذیری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آزمون </a:t>
            </a:r>
            <a:r>
              <a:rPr lang="en-US" sz="2400" b="1" dirty="0">
                <a:solidFill>
                  <a:srgbClr val="157FFF"/>
                </a:solidFill>
                <a:effectLst>
                  <a:glow rad="38100">
                    <a:schemeClr val="bg1">
                      <a:lumMod val="50000"/>
                      <a:lumOff val="50000"/>
                      <a:alpha val="20000"/>
                    </a:schemeClr>
                  </a:glow>
                </a:effectLst>
                <a:cs typeface="B Nazanin" panose="00000400000000000000" pitchFamily="2" charset="-78"/>
              </a:rPr>
              <a:t>SEAT&amp;REACH</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طناب برای انعطاف کمربند شانه ای، گرفتن مچ پا با زانوی </a:t>
            </a:r>
            <a:r>
              <a:rPr lang="fa-IR" sz="2400" b="1" dirty="0" smtClean="0">
                <a:solidFill>
                  <a:srgbClr val="157FFF"/>
                </a:solidFill>
                <a:effectLst>
                  <a:glow rad="38100">
                    <a:schemeClr val="bg1">
                      <a:lumMod val="50000"/>
                      <a:lumOff val="50000"/>
                      <a:alpha val="20000"/>
                    </a:schemeClr>
                  </a:glow>
                </a:effectLst>
                <a:cs typeface="B Nazanin" panose="00000400000000000000" pitchFamily="2" charset="-78"/>
              </a:rPr>
              <a:t>صاف)</a:t>
            </a:r>
            <a:endParaRPr lang="fa-IR" sz="2400" b="1" dirty="0">
              <a:solidFill>
                <a:srgbClr val="157FFF"/>
              </a:solidFill>
              <a:effectLst>
                <a:glow rad="38100">
                  <a:schemeClr val="bg1">
                    <a:lumMod val="50000"/>
                    <a:lumOff val="50000"/>
                    <a:alpha val="20000"/>
                  </a:schemeClr>
                </a:glow>
              </a:effectLst>
              <a:cs typeface="B Nazanin" panose="00000400000000000000" pitchFamily="2" charset="-78"/>
            </a:endParaRPr>
          </a:p>
        </p:txBody>
      </p:sp>
      <p:sp>
        <p:nvSpPr>
          <p:cNvPr id="4" name="Text Placeholder 2"/>
          <p:cNvSpPr>
            <a:spLocks noGrp="1"/>
          </p:cNvSpPr>
          <p:nvPr>
            <p:ph type="body" idx="1"/>
          </p:nvPr>
        </p:nvSpPr>
        <p:spPr>
          <a:xfrm>
            <a:off x="1775520" y="-4251"/>
            <a:ext cx="8712968" cy="998250"/>
          </a:xfrm>
        </p:spPr>
        <p:txBody>
          <a:bodyPr/>
          <a:lstStyle/>
          <a:p>
            <a:pPr algn="r" rtl="1"/>
            <a:r>
              <a:rPr lang="fa-IR" sz="3200" b="1" dirty="0">
                <a:solidFill>
                  <a:srgbClr val="FF0000"/>
                </a:solidFill>
                <a:effectLst>
                  <a:glow rad="38100">
                    <a:schemeClr val="bg1">
                      <a:lumMod val="50000"/>
                      <a:lumOff val="50000"/>
                      <a:alpha val="20000"/>
                    </a:schemeClr>
                  </a:glow>
                </a:effectLst>
                <a:cs typeface="B Nazanin" panose="00000400000000000000" pitchFamily="2" charset="-78"/>
              </a:rPr>
              <a:t>آزمون های ارزیابی کننده آمادگی جسمانی مرتبط با سلامت</a:t>
            </a:r>
            <a:endParaRPr lang="en-US" sz="3200" b="1" dirty="0">
              <a:solidFill>
                <a:srgbClr val="FF0000"/>
              </a:solidFill>
              <a:effectLst>
                <a:glow rad="38100">
                  <a:schemeClr val="bg1">
                    <a:lumMod val="50000"/>
                    <a:lumOff val="50000"/>
                    <a:alpha val="20000"/>
                  </a:schemeClr>
                </a:glow>
              </a:effectLst>
              <a:cs typeface="B Nazanin" panose="00000400000000000000" pitchFamily="2" charset="-78"/>
            </a:endParaRPr>
          </a:p>
        </p:txBody>
      </p:sp>
    </p:spTree>
    <p:extLst>
      <p:ext uri="{BB962C8B-B14F-4D97-AF65-F5344CB8AC3E}">
        <p14:creationId xmlns:p14="http://schemas.microsoft.com/office/powerpoint/2010/main" val="252589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37" y="1645053"/>
            <a:ext cx="10496282" cy="4717110"/>
          </a:xfrm>
        </p:spPr>
        <p:txBody>
          <a:bodyPr>
            <a:noAutofit/>
          </a:bodyPr>
          <a:lstStyle/>
          <a:p>
            <a:pPr algn="just" rtl="1">
              <a:lnSpc>
                <a:spcPct val="150000"/>
              </a:lnSpc>
              <a:buClr>
                <a:srgbClr val="C00000"/>
              </a:buClr>
              <a:buFont typeface="Wingdings" pitchFamily="2" charset="2"/>
              <a:buChar char="Ø"/>
            </a:pPr>
            <a:r>
              <a:rPr lang="fa-IR" sz="2800" b="1" dirty="0">
                <a:effectLst>
                  <a:glow rad="38100">
                    <a:schemeClr val="bg1">
                      <a:lumMod val="50000"/>
                      <a:lumOff val="50000"/>
                      <a:alpha val="20000"/>
                    </a:schemeClr>
                  </a:glow>
                </a:effectLst>
                <a:cs typeface="B Nazanin" panose="00000400000000000000" pitchFamily="2" charset="-78"/>
              </a:rPr>
              <a:t>توان : </a:t>
            </a:r>
            <a:r>
              <a:rPr lang="fa-IR" sz="2800" b="1" dirty="0">
                <a:solidFill>
                  <a:srgbClr val="00B0F0"/>
                </a:solidFill>
                <a:effectLst>
                  <a:glow rad="38100">
                    <a:schemeClr val="bg1">
                      <a:lumMod val="50000"/>
                      <a:lumOff val="50000"/>
                      <a:alpha val="20000"/>
                    </a:schemeClr>
                  </a:glow>
                </a:effectLst>
                <a:cs typeface="B Nazanin" panose="00000400000000000000" pitchFamily="2" charset="-78"/>
              </a:rPr>
              <a:t>از ترکیب قدرت و سرعت بوجود می آید .</a:t>
            </a:r>
          </a:p>
          <a:p>
            <a:pPr algn="just" rtl="1">
              <a:lnSpc>
                <a:spcPct val="150000"/>
              </a:lnSpc>
              <a:buClr>
                <a:srgbClr val="C00000"/>
              </a:buClr>
              <a:buFont typeface="Wingdings" pitchFamily="2" charset="2"/>
              <a:buChar char="Ø"/>
            </a:pPr>
            <a:r>
              <a:rPr lang="fa-IR" sz="2800" b="1" dirty="0">
                <a:effectLst>
                  <a:glow rad="38100">
                    <a:schemeClr val="bg1">
                      <a:lumMod val="50000"/>
                      <a:lumOff val="50000"/>
                      <a:alpha val="20000"/>
                    </a:schemeClr>
                  </a:glow>
                </a:effectLst>
                <a:cs typeface="B Nazanin" panose="00000400000000000000" pitchFamily="2" charset="-78"/>
              </a:rPr>
              <a:t>چابکی :</a:t>
            </a:r>
            <a:r>
              <a:rPr lang="fa-IR" sz="2800" b="1" dirty="0">
                <a:solidFill>
                  <a:srgbClr val="00B0F0"/>
                </a:solidFill>
                <a:effectLst>
                  <a:glow rad="38100">
                    <a:schemeClr val="bg1">
                      <a:lumMod val="50000"/>
                      <a:lumOff val="50000"/>
                      <a:alpha val="20000"/>
                    </a:schemeClr>
                  </a:glow>
                </a:effectLst>
                <a:cs typeface="B Nazanin" panose="00000400000000000000" pitchFamily="2" charset="-78"/>
              </a:rPr>
              <a:t>قابلیت تغییر جهت سریع همراه با کنترل</a:t>
            </a:r>
          </a:p>
          <a:p>
            <a:pPr algn="just" rtl="1">
              <a:lnSpc>
                <a:spcPct val="150000"/>
              </a:lnSpc>
              <a:buClr>
                <a:srgbClr val="C00000"/>
              </a:buClr>
              <a:buFont typeface="Wingdings" pitchFamily="2" charset="2"/>
              <a:buChar char="Ø"/>
            </a:pPr>
            <a:r>
              <a:rPr lang="fa-IR" sz="2800" b="1" dirty="0">
                <a:effectLst>
                  <a:glow rad="38100">
                    <a:schemeClr val="bg1">
                      <a:lumMod val="50000"/>
                      <a:lumOff val="50000"/>
                      <a:alpha val="20000"/>
                    </a:schemeClr>
                  </a:glow>
                </a:effectLst>
                <a:cs typeface="B Nazanin" panose="00000400000000000000" pitchFamily="2" charset="-78"/>
              </a:rPr>
              <a:t>هماهنگی :</a:t>
            </a:r>
            <a:r>
              <a:rPr lang="fa-IR" sz="2800" b="1" dirty="0">
                <a:solidFill>
                  <a:srgbClr val="00B0F0"/>
                </a:solidFill>
                <a:effectLst>
                  <a:glow rad="38100">
                    <a:schemeClr val="bg1">
                      <a:lumMod val="50000"/>
                      <a:lumOff val="50000"/>
                      <a:alpha val="20000"/>
                    </a:schemeClr>
                  </a:glow>
                </a:effectLst>
                <a:cs typeface="B Nazanin" panose="00000400000000000000" pitchFamily="2" charset="-78"/>
              </a:rPr>
              <a:t>قابلیت اجرای حرکات بطور موثر و ملایم </a:t>
            </a:r>
          </a:p>
          <a:p>
            <a:pPr algn="just" rtl="1">
              <a:lnSpc>
                <a:spcPct val="150000"/>
              </a:lnSpc>
              <a:buClr>
                <a:srgbClr val="C00000"/>
              </a:buClr>
              <a:buFont typeface="Wingdings" pitchFamily="2" charset="2"/>
              <a:buChar char="Ø"/>
            </a:pPr>
            <a:r>
              <a:rPr lang="fa-IR" sz="2800" b="1" dirty="0">
                <a:effectLst>
                  <a:glow rad="38100">
                    <a:schemeClr val="bg1">
                      <a:lumMod val="50000"/>
                      <a:lumOff val="50000"/>
                      <a:alpha val="20000"/>
                    </a:schemeClr>
                  </a:glow>
                </a:effectLst>
                <a:cs typeface="B Nazanin" panose="00000400000000000000" pitchFamily="2" charset="-78"/>
              </a:rPr>
              <a:t>زمان عکس العمل :</a:t>
            </a:r>
            <a:r>
              <a:rPr lang="fa-IR" sz="2800" b="1" dirty="0">
                <a:solidFill>
                  <a:srgbClr val="00B0F0"/>
                </a:solidFill>
                <a:effectLst>
                  <a:glow rad="38100">
                    <a:schemeClr val="bg1">
                      <a:lumMod val="50000"/>
                      <a:lumOff val="50000"/>
                      <a:alpha val="20000"/>
                    </a:schemeClr>
                  </a:glow>
                </a:effectLst>
                <a:cs typeface="B Nazanin" panose="00000400000000000000" pitchFamily="2" charset="-78"/>
              </a:rPr>
              <a:t>فاصله زمانی بین ارائه حرکت و پاسخ به آن</a:t>
            </a:r>
          </a:p>
          <a:p>
            <a:pPr algn="just" rtl="1">
              <a:lnSpc>
                <a:spcPct val="150000"/>
              </a:lnSpc>
              <a:buClr>
                <a:srgbClr val="C00000"/>
              </a:buClr>
              <a:buFont typeface="Wingdings" pitchFamily="2" charset="2"/>
              <a:buChar char="Ø"/>
            </a:pPr>
            <a:r>
              <a:rPr lang="fa-IR" sz="2800" b="1" dirty="0">
                <a:effectLst>
                  <a:glow rad="38100">
                    <a:schemeClr val="bg1">
                      <a:lumMod val="50000"/>
                      <a:lumOff val="50000"/>
                      <a:alpha val="20000"/>
                    </a:schemeClr>
                  </a:glow>
                </a:effectLst>
                <a:cs typeface="B Nazanin" panose="00000400000000000000" pitchFamily="2" charset="-78"/>
              </a:rPr>
              <a:t>تعادل :</a:t>
            </a:r>
            <a:r>
              <a:rPr lang="fa-IR" sz="2800" b="1" dirty="0">
                <a:solidFill>
                  <a:srgbClr val="00B0F0"/>
                </a:solidFill>
                <a:effectLst>
                  <a:glow rad="38100">
                    <a:schemeClr val="bg1">
                      <a:lumMod val="50000"/>
                      <a:lumOff val="50000"/>
                      <a:alpha val="20000"/>
                    </a:schemeClr>
                  </a:glow>
                </a:effectLst>
                <a:cs typeface="B Nazanin" panose="00000400000000000000" pitchFamily="2" charset="-78"/>
              </a:rPr>
              <a:t>قابلیت حفظ تعادل در هنگام حرکت و یا سکون </a:t>
            </a:r>
          </a:p>
        </p:txBody>
      </p:sp>
      <p:sp>
        <p:nvSpPr>
          <p:cNvPr id="4" name="Title 1"/>
          <p:cNvSpPr>
            <a:spLocks noGrp="1"/>
          </p:cNvSpPr>
          <p:nvPr>
            <p:ph type="title"/>
          </p:nvPr>
        </p:nvSpPr>
        <p:spPr>
          <a:xfrm>
            <a:off x="1144547" y="409241"/>
            <a:ext cx="9720072" cy="730017"/>
          </a:xfrm>
        </p:spPr>
        <p:txBody>
          <a:bodyPr>
            <a:normAutofit/>
          </a:bodyPr>
          <a:lstStyle/>
          <a:p>
            <a:pPr algn="ctr"/>
            <a:r>
              <a:rPr lang="fa-IR" dirty="0" smtClean="0">
                <a:solidFill>
                  <a:srgbClr val="FF0000"/>
                </a:solidFill>
                <a:cs typeface="B Titr" panose="00000700000000000000" pitchFamily="2" charset="-78"/>
              </a:rPr>
              <a:t> </a:t>
            </a:r>
            <a:r>
              <a:rPr lang="fa-IR" sz="4000" dirty="0" smtClean="0">
                <a:solidFill>
                  <a:srgbClr val="FF0000"/>
                </a:solidFill>
                <a:cs typeface="B Titr" panose="00000700000000000000" pitchFamily="2" charset="-78"/>
              </a:rPr>
              <a:t>تعاریف شاخص های آمادگی جسمانی مرتبط با عملکرد</a:t>
            </a:r>
            <a:endParaRPr lang="fa-IR" sz="4000" dirty="0">
              <a:solidFill>
                <a:srgbClr val="FF0000"/>
              </a:solidFill>
              <a:cs typeface="B Titr" panose="00000700000000000000" pitchFamily="2" charset="-78"/>
            </a:endParaRPr>
          </a:p>
        </p:txBody>
      </p:sp>
    </p:spTree>
    <p:extLst>
      <p:ext uri="{BB962C8B-B14F-4D97-AF65-F5344CB8AC3E}">
        <p14:creationId xmlns:p14="http://schemas.microsoft.com/office/powerpoint/2010/main" val="1669475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41668" y="1471900"/>
            <a:ext cx="10728632" cy="4733855"/>
          </a:xfrm>
        </p:spPr>
        <p:txBody>
          <a:bodyPr>
            <a:noAutofit/>
          </a:bodyPr>
          <a:lstStyle/>
          <a:p>
            <a:pPr algn="r" rtl="1">
              <a:lnSpc>
                <a:spcPct val="100000"/>
              </a:lnSpc>
            </a:pPr>
            <a:r>
              <a:rPr lang="fa-IR" sz="2400" b="1" dirty="0">
                <a:effectLst>
                  <a:glow rad="38100">
                    <a:schemeClr val="bg1">
                      <a:lumMod val="50000"/>
                      <a:lumOff val="50000"/>
                      <a:alpha val="20000"/>
                    </a:schemeClr>
                  </a:glow>
                </a:effectLst>
                <a:cs typeface="B Nazanin" panose="00000400000000000000" pitchFamily="2" charset="-78"/>
              </a:rPr>
              <a:t>سرعت</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(60 متر سرعت، 100 متر سرعت)</a:t>
            </a:r>
          </a:p>
          <a:p>
            <a:pPr algn="r" rtl="1">
              <a:lnSpc>
                <a:spcPct val="100000"/>
              </a:lnSpc>
            </a:pPr>
            <a:r>
              <a:rPr lang="fa-IR" sz="2400" b="1" dirty="0">
                <a:effectLst>
                  <a:glow rad="38100">
                    <a:schemeClr val="bg1">
                      <a:lumMod val="50000"/>
                      <a:lumOff val="50000"/>
                      <a:alpha val="20000"/>
                    </a:schemeClr>
                  </a:glow>
                </a:effectLst>
                <a:cs typeface="B Nazanin" panose="00000400000000000000" pitchFamily="2" charset="-78"/>
              </a:rPr>
              <a:t>توان</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(پرش سارجنت، پرش جفت، پرتاب توپ مدیسن بال با دست)</a:t>
            </a:r>
          </a:p>
          <a:p>
            <a:pPr algn="r" rtl="1">
              <a:lnSpc>
                <a:spcPct val="100000"/>
              </a:lnSpc>
            </a:pPr>
            <a:r>
              <a:rPr lang="fa-IR" sz="2400" b="1" dirty="0">
                <a:effectLst>
                  <a:glow rad="38100">
                    <a:schemeClr val="bg1">
                      <a:lumMod val="50000"/>
                      <a:lumOff val="50000"/>
                      <a:alpha val="20000"/>
                    </a:schemeClr>
                  </a:glow>
                </a:effectLst>
                <a:cs typeface="B Nazanin" panose="00000400000000000000" pitchFamily="2" charset="-78"/>
              </a:rPr>
              <a:t>چابکی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ایلی نویز، </a:t>
            </a:r>
            <a:r>
              <a:rPr lang="en-US" sz="2400" b="1" dirty="0">
                <a:solidFill>
                  <a:srgbClr val="157FFF"/>
                </a:solidFill>
                <a:effectLst>
                  <a:glow rad="38100">
                    <a:schemeClr val="bg1">
                      <a:lumMod val="50000"/>
                      <a:lumOff val="50000"/>
                      <a:alpha val="20000"/>
                    </a:schemeClr>
                  </a:glow>
                </a:effectLst>
                <a:cs typeface="B Nazanin" panose="00000400000000000000" pitchFamily="2" charset="-78"/>
              </a:rPr>
              <a:t>T</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آزمون سمو و 4 در 9)</a:t>
            </a:r>
          </a:p>
          <a:p>
            <a:pPr algn="r" rtl="1">
              <a:lnSpc>
                <a:spcPct val="100000"/>
              </a:lnSpc>
            </a:pPr>
            <a:r>
              <a:rPr lang="fa-IR" sz="2400" b="1" dirty="0">
                <a:effectLst>
                  <a:glow rad="38100">
                    <a:schemeClr val="bg1">
                      <a:lumMod val="50000"/>
                      <a:lumOff val="50000"/>
                      <a:alpha val="20000"/>
                    </a:schemeClr>
                  </a:glow>
                </a:effectLst>
                <a:cs typeface="B Nazanin" panose="00000400000000000000" pitchFamily="2" charset="-78"/>
              </a:rPr>
              <a:t>چالاکی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رفت و برگشت 10 متر، پا بکس به طرفین در 6 متر)</a:t>
            </a:r>
          </a:p>
          <a:p>
            <a:pPr algn="r" rtl="1">
              <a:lnSpc>
                <a:spcPct val="100000"/>
              </a:lnSpc>
            </a:pPr>
            <a:r>
              <a:rPr lang="fa-IR" sz="2400" b="1" dirty="0">
                <a:effectLst>
                  <a:glow rad="38100">
                    <a:schemeClr val="bg1">
                      <a:lumMod val="50000"/>
                      <a:lumOff val="50000"/>
                      <a:alpha val="20000"/>
                    </a:schemeClr>
                  </a:glow>
                </a:effectLst>
                <a:cs typeface="B Nazanin" panose="00000400000000000000" pitchFamily="2" charset="-78"/>
              </a:rPr>
              <a:t>سرعت عکس العمل</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آزمون خط کش و تخته مغناطیسی)</a:t>
            </a:r>
          </a:p>
          <a:p>
            <a:pPr algn="r" rtl="1">
              <a:lnSpc>
                <a:spcPct val="100000"/>
              </a:lnSpc>
            </a:pPr>
            <a:r>
              <a:rPr lang="fa-IR" sz="2400" b="1" dirty="0">
                <a:effectLst>
                  <a:glow rad="38100">
                    <a:schemeClr val="bg1">
                      <a:lumMod val="50000"/>
                      <a:lumOff val="50000"/>
                      <a:alpha val="20000"/>
                    </a:schemeClr>
                  </a:glow>
                </a:effectLst>
                <a:cs typeface="B Nazanin" panose="00000400000000000000" pitchFamily="2" charset="-78"/>
              </a:rPr>
              <a:t>تیزبینی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استفاده از تصاویر شلوغ و تشخیص خاص)</a:t>
            </a:r>
          </a:p>
          <a:p>
            <a:pPr algn="r" rtl="1">
              <a:lnSpc>
                <a:spcPct val="100000"/>
              </a:lnSpc>
            </a:pPr>
            <a:r>
              <a:rPr lang="fa-IR" sz="2400" b="1" dirty="0">
                <a:effectLst>
                  <a:glow rad="38100">
                    <a:schemeClr val="bg1">
                      <a:lumMod val="50000"/>
                      <a:lumOff val="50000"/>
                      <a:alpha val="20000"/>
                    </a:schemeClr>
                  </a:glow>
                </a:effectLst>
                <a:cs typeface="B Nazanin" panose="00000400000000000000" pitchFamily="2" charset="-78"/>
              </a:rPr>
              <a:t>هماهنگی عصبی عضلانی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عکس العمل سریع در انتقال حرکات مختلف، زدن استپ در موقعیت های مختلف، مانند مهارت ایروبیک)</a:t>
            </a:r>
          </a:p>
          <a:p>
            <a:pPr algn="r" rtl="1">
              <a:lnSpc>
                <a:spcPct val="100000"/>
              </a:lnSpc>
            </a:pPr>
            <a:r>
              <a:rPr lang="fa-IR" sz="2400" b="1" dirty="0">
                <a:effectLst>
                  <a:glow rad="38100">
                    <a:schemeClr val="bg1">
                      <a:lumMod val="50000"/>
                      <a:lumOff val="50000"/>
                      <a:alpha val="20000"/>
                    </a:schemeClr>
                  </a:glow>
                </a:effectLst>
                <a:cs typeface="B Nazanin" panose="00000400000000000000" pitchFamily="2" charset="-78"/>
              </a:rPr>
              <a:t>تعادل</a:t>
            </a:r>
            <a:r>
              <a:rPr lang="fa-IR" sz="2400" b="1" dirty="0">
                <a:solidFill>
                  <a:prstClr val="white"/>
                </a:solidFill>
                <a:effectLst>
                  <a:glow rad="38100">
                    <a:schemeClr val="bg1">
                      <a:lumMod val="50000"/>
                      <a:lumOff val="50000"/>
                      <a:alpha val="20000"/>
                    </a:schemeClr>
                  </a:glow>
                </a:effectLst>
                <a:cs typeface="B Nazanin" panose="00000400000000000000" pitchFamily="2" charset="-78"/>
              </a:rPr>
              <a:t> </a:t>
            </a:r>
            <a:r>
              <a:rPr lang="fa-IR" sz="2400" b="1" dirty="0">
                <a:solidFill>
                  <a:srgbClr val="157FFF"/>
                </a:solidFill>
                <a:effectLst>
                  <a:glow rad="38100">
                    <a:schemeClr val="bg1">
                      <a:lumMod val="50000"/>
                      <a:lumOff val="50000"/>
                      <a:alpha val="20000"/>
                    </a:schemeClr>
                  </a:glow>
                </a:effectLst>
                <a:cs typeface="B Nazanin" panose="00000400000000000000" pitchFamily="2" charset="-78"/>
              </a:rPr>
              <a:t>( لک لک، تخته تعادل، فرشته، آزمون تخته موازنه)</a:t>
            </a:r>
          </a:p>
          <a:p>
            <a:pPr algn="r" rtl="1">
              <a:lnSpc>
                <a:spcPct val="150000"/>
              </a:lnSpc>
            </a:pPr>
            <a:endParaRPr lang="fa-IR" sz="2400" b="1" dirty="0">
              <a:solidFill>
                <a:srgbClr val="157FFF"/>
              </a:solidFill>
              <a:effectLst>
                <a:glow rad="38100">
                  <a:schemeClr val="bg1">
                    <a:lumMod val="50000"/>
                    <a:lumOff val="50000"/>
                    <a:alpha val="20000"/>
                  </a:schemeClr>
                </a:glow>
              </a:effectLst>
              <a:cs typeface="B Nazanin" panose="00000400000000000000" pitchFamily="2" charset="-78"/>
            </a:endParaRPr>
          </a:p>
          <a:p>
            <a:pPr algn="r" rtl="1">
              <a:lnSpc>
                <a:spcPct val="150000"/>
              </a:lnSpc>
            </a:pPr>
            <a:endParaRPr lang="fa-IR" sz="2400" b="1" dirty="0">
              <a:solidFill>
                <a:srgbClr val="157FFF"/>
              </a:solidFill>
              <a:effectLst>
                <a:glow rad="38100">
                  <a:schemeClr val="bg1">
                    <a:lumMod val="50000"/>
                    <a:lumOff val="50000"/>
                    <a:alpha val="20000"/>
                  </a:schemeClr>
                </a:glow>
              </a:effectLst>
              <a:cs typeface="B Nazanin" panose="00000400000000000000" pitchFamily="2" charset="-78"/>
            </a:endParaRPr>
          </a:p>
          <a:p>
            <a:pPr algn="r" rtl="1"/>
            <a:endParaRPr lang="fa-IR" sz="2400" b="1" dirty="0">
              <a:effectLst>
                <a:glow rad="38100">
                  <a:schemeClr val="bg1">
                    <a:lumMod val="50000"/>
                    <a:lumOff val="50000"/>
                    <a:alpha val="20000"/>
                  </a:schemeClr>
                </a:glow>
              </a:effectLst>
              <a:cs typeface="B Nazanin" panose="00000400000000000000" pitchFamily="2" charset="-78"/>
            </a:endParaRPr>
          </a:p>
        </p:txBody>
      </p:sp>
      <p:sp>
        <p:nvSpPr>
          <p:cNvPr id="3" name="Text Placeholder 2"/>
          <p:cNvSpPr>
            <a:spLocks noGrp="1"/>
          </p:cNvSpPr>
          <p:nvPr>
            <p:ph type="body" idx="1"/>
          </p:nvPr>
        </p:nvSpPr>
        <p:spPr>
          <a:xfrm>
            <a:off x="1620973" y="0"/>
            <a:ext cx="8712968" cy="998250"/>
          </a:xfrm>
        </p:spPr>
        <p:txBody>
          <a:bodyPr/>
          <a:lstStyle/>
          <a:p>
            <a:pPr algn="r" rtl="1"/>
            <a:r>
              <a:rPr lang="fa-IR" sz="3200" b="1" dirty="0">
                <a:solidFill>
                  <a:srgbClr val="FF0000"/>
                </a:solidFill>
                <a:effectLst>
                  <a:glow rad="38100">
                    <a:schemeClr val="bg1">
                      <a:lumMod val="50000"/>
                      <a:lumOff val="50000"/>
                      <a:alpha val="20000"/>
                    </a:schemeClr>
                  </a:glow>
                </a:effectLst>
                <a:cs typeface="B Nazanin" panose="00000400000000000000" pitchFamily="2" charset="-78"/>
              </a:rPr>
              <a:t>آزمون های ارزیابی کننده آمادگی جسمانی مرتبط با </a:t>
            </a:r>
            <a:r>
              <a:rPr lang="fa-IR" sz="3200" b="1" dirty="0" smtClean="0">
                <a:solidFill>
                  <a:srgbClr val="FF0000"/>
                </a:solidFill>
                <a:effectLst>
                  <a:glow rad="38100">
                    <a:schemeClr val="bg1">
                      <a:lumMod val="50000"/>
                      <a:lumOff val="50000"/>
                      <a:alpha val="20000"/>
                    </a:schemeClr>
                  </a:glow>
                </a:effectLst>
                <a:cs typeface="B Nazanin" panose="00000400000000000000" pitchFamily="2" charset="-78"/>
              </a:rPr>
              <a:t>عملکرد</a:t>
            </a:r>
            <a:endParaRPr lang="en-US" sz="3200" b="1" dirty="0">
              <a:solidFill>
                <a:srgbClr val="FF0000"/>
              </a:solidFill>
              <a:effectLst>
                <a:glow rad="38100">
                  <a:schemeClr val="bg1">
                    <a:lumMod val="50000"/>
                    <a:lumOff val="50000"/>
                    <a:alpha val="20000"/>
                  </a:schemeClr>
                </a:glow>
              </a:effectLst>
              <a:cs typeface="B Nazanin" panose="00000400000000000000" pitchFamily="2" charset="-78"/>
            </a:endParaRPr>
          </a:p>
        </p:txBody>
      </p:sp>
    </p:spTree>
    <p:extLst>
      <p:ext uri="{BB962C8B-B14F-4D97-AF65-F5344CB8AC3E}">
        <p14:creationId xmlns:p14="http://schemas.microsoft.com/office/powerpoint/2010/main" val="1427917818"/>
      </p:ext>
    </p:extLst>
  </p:cSld>
  <p:clrMapOvr>
    <a:masterClrMapping/>
  </p:clrMapOvr>
</p:sld>
</file>

<file path=ppt/theme/theme1.xml><?xml version="1.0" encoding="utf-8"?>
<a:theme xmlns:a="http://schemas.openxmlformats.org/drawingml/2006/main" name="View">
  <a:themeElements>
    <a:clrScheme name="Custom 1">
      <a:dk1>
        <a:sysClr val="windowText" lastClr="000000"/>
      </a:dk1>
      <a:lt1>
        <a:sysClr val="window" lastClr="FFFFFF"/>
      </a:lt1>
      <a:dk2>
        <a:srgbClr val="FDE2C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3925</TotalTime>
  <Words>1006</Words>
  <Application>Microsoft Office PowerPoint</Application>
  <PresentationFormat>Widescreen</PresentationFormat>
  <Paragraphs>111</Paragraphs>
  <Slides>15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AlMutanabi</vt:lpstr>
      <vt:lpstr>Arial</vt:lpstr>
      <vt:lpstr>B Fantezy</vt:lpstr>
      <vt:lpstr>B Lotus</vt:lpstr>
      <vt:lpstr>B Nazanin</vt:lpstr>
      <vt:lpstr>B Titr</vt:lpstr>
      <vt:lpstr>B Zar</vt:lpstr>
      <vt:lpstr>Calibri</vt:lpstr>
      <vt:lpstr>Century Schoolbook</vt:lpstr>
      <vt:lpstr>Tahoma</vt:lpstr>
      <vt:lpstr>Wingdings</vt:lpstr>
      <vt:lpstr>Wingdings 2</vt:lpstr>
      <vt:lpstr>View</vt:lpstr>
      <vt:lpstr>مبانی آموزش تربیت بدنی  مدرس: دکتر حمزه مرادی</vt:lpstr>
      <vt:lpstr>فصل سوم- مهارت‌های ضروری درس تربیت بدنی</vt:lpstr>
      <vt:lpstr>مهارت های ضروری تربیت بدنی</vt:lpstr>
      <vt:lpstr>آمادگی جسمانی : </vt:lpstr>
      <vt:lpstr>آمادگی جسمانی</vt:lpstr>
      <vt:lpstr> تعاریف شاخص های آمادگی جسمانی مرتبط با سلامت</vt:lpstr>
      <vt:lpstr>PowerPoint Presentation</vt:lpstr>
      <vt:lpstr> تعاریف شاخص های آمادگی جسمانی مرتبط با عملکرد</vt:lpstr>
      <vt:lpstr>PowerPoint Presentation</vt:lpstr>
      <vt:lpstr>حرکات پایه</vt:lpstr>
      <vt:lpstr>حرکات پایه</vt:lpstr>
      <vt:lpstr>حرکات پایه</vt:lpstr>
      <vt:lpstr> مراحل حرکات پایه</vt:lpstr>
      <vt:lpstr>تکالیف و سوال‌ها</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دوره آموزشي آموزگاران پايه</dc:title>
  <dc:creator>zahra taslimi</dc:creator>
  <cp:lastModifiedBy>Moradi</cp:lastModifiedBy>
  <cp:revision>181</cp:revision>
  <cp:lastPrinted>2017-08-19T07:24:43Z</cp:lastPrinted>
  <dcterms:created xsi:type="dcterms:W3CDTF">2017-08-13T05:41:15Z</dcterms:created>
  <dcterms:modified xsi:type="dcterms:W3CDTF">2020-04-24T16:08:55Z</dcterms:modified>
</cp:coreProperties>
</file>