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8" r:id="rId1"/>
  </p:sldMasterIdLst>
  <p:notesMasterIdLst>
    <p:notesMasterId r:id="rId14"/>
  </p:notesMasterIdLst>
  <p:handoutMasterIdLst>
    <p:handoutMasterId r:id="rId15"/>
  </p:handoutMasterIdLst>
  <p:sldIdLst>
    <p:sldId id="256" r:id="rId2"/>
    <p:sldId id="382" r:id="rId3"/>
    <p:sldId id="359" r:id="rId4"/>
    <p:sldId id="351" r:id="rId5"/>
    <p:sldId id="348" r:id="rId6"/>
    <p:sldId id="376" r:id="rId7"/>
    <p:sldId id="337" r:id="rId8"/>
    <p:sldId id="377" r:id="rId9"/>
    <p:sldId id="378" r:id="rId10"/>
    <p:sldId id="338" r:id="rId11"/>
    <p:sldId id="385" r:id="rId12"/>
    <p:sldId id="316" r:id="rId13"/>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33FF"/>
    <a:srgbClr val="FF66FF"/>
    <a:srgbClr val="FFCCFF"/>
    <a:srgbClr val="00FFCC"/>
    <a:srgbClr val="FFFF66"/>
    <a:srgbClr val="FF9999"/>
    <a:srgbClr val="99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162" autoAdjust="0"/>
    <p:restoredTop sz="99585" autoAdjust="0"/>
  </p:normalViewPr>
  <p:slideViewPr>
    <p:cSldViewPr snapToGrid="0">
      <p:cViewPr varScale="1">
        <p:scale>
          <a:sx n="74" d="100"/>
          <a:sy n="74" d="100"/>
        </p:scale>
        <p:origin x="42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E8E8E0-E798-4B26-BB03-85B90F7C60CC}"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pPr rtl="1"/>
          <a:endParaRPr lang="fa-IR"/>
        </a:p>
      </dgm:t>
    </dgm:pt>
    <dgm:pt modelId="{29CF5A21-215C-409F-9AE8-69F9BFD9F1DF}">
      <dgm:prSet phldrT="[Text]" custT="1"/>
      <dgm:spPr/>
      <dgm:t>
        <a:bodyPr/>
        <a:lstStyle/>
        <a:p>
          <a:pPr rtl="1"/>
          <a:r>
            <a:rPr lang="fa-IR" sz="2800" dirty="0" smtClean="0">
              <a:solidFill>
                <a:schemeClr val="bg2">
                  <a:lumMod val="10000"/>
                </a:schemeClr>
              </a:solidFill>
              <a:cs typeface="B Titr" panose="00000700000000000000" pitchFamily="2" charset="-78"/>
            </a:rPr>
            <a:t>سلامت</a:t>
          </a:r>
          <a:endParaRPr lang="fa-IR" sz="2800" dirty="0">
            <a:solidFill>
              <a:schemeClr val="bg2">
                <a:lumMod val="10000"/>
              </a:schemeClr>
            </a:solidFill>
            <a:cs typeface="B Titr" panose="00000700000000000000" pitchFamily="2" charset="-78"/>
          </a:endParaRPr>
        </a:p>
      </dgm:t>
    </dgm:pt>
    <dgm:pt modelId="{2D592925-C073-4F5C-BEC7-14B412711650}" type="parTrans" cxnId="{A452791E-945B-481D-8931-FA5DC020B9D5}">
      <dgm:prSet/>
      <dgm:spPr/>
      <dgm:t>
        <a:bodyPr/>
        <a:lstStyle/>
        <a:p>
          <a:pPr rtl="1"/>
          <a:endParaRPr lang="fa-IR" sz="1600">
            <a:solidFill>
              <a:schemeClr val="bg2">
                <a:lumMod val="10000"/>
              </a:schemeClr>
            </a:solidFill>
            <a:cs typeface="B Titr" panose="00000700000000000000" pitchFamily="2" charset="-78"/>
          </a:endParaRPr>
        </a:p>
      </dgm:t>
    </dgm:pt>
    <dgm:pt modelId="{2344F802-CFF1-4019-8040-7BAAE5CF183C}" type="sibTrans" cxnId="{A452791E-945B-481D-8931-FA5DC020B9D5}">
      <dgm:prSet/>
      <dgm:spPr/>
      <dgm:t>
        <a:bodyPr/>
        <a:lstStyle/>
        <a:p>
          <a:pPr rtl="1"/>
          <a:endParaRPr lang="fa-IR" sz="1600">
            <a:solidFill>
              <a:schemeClr val="bg2">
                <a:lumMod val="10000"/>
              </a:schemeClr>
            </a:solidFill>
            <a:cs typeface="B Titr" panose="00000700000000000000" pitchFamily="2" charset="-78"/>
          </a:endParaRPr>
        </a:p>
      </dgm:t>
    </dgm:pt>
    <dgm:pt modelId="{08DE96C0-C45A-4A0D-87BA-661E81CD4136}">
      <dgm:prSet phldrT="[Text]" custT="1"/>
      <dgm:spPr/>
      <dgm:t>
        <a:bodyPr/>
        <a:lstStyle/>
        <a:p>
          <a:pPr rtl="1"/>
          <a:r>
            <a:rPr lang="fa-IR" sz="2800" dirty="0" smtClean="0">
              <a:solidFill>
                <a:schemeClr val="bg2">
                  <a:lumMod val="10000"/>
                </a:schemeClr>
              </a:solidFill>
              <a:cs typeface="B Titr" panose="00000700000000000000" pitchFamily="2" charset="-78"/>
            </a:rPr>
            <a:t>ايمني</a:t>
          </a:r>
          <a:endParaRPr lang="fa-IR" sz="2800" dirty="0">
            <a:solidFill>
              <a:schemeClr val="bg2">
                <a:lumMod val="10000"/>
              </a:schemeClr>
            </a:solidFill>
            <a:cs typeface="B Titr" panose="00000700000000000000" pitchFamily="2" charset="-78"/>
          </a:endParaRPr>
        </a:p>
      </dgm:t>
    </dgm:pt>
    <dgm:pt modelId="{338104A1-5208-409B-9513-360215E5C5DC}" type="parTrans" cxnId="{6ABBC5C0-BFE1-4B88-B3D1-7E16D2312949}">
      <dgm:prSet/>
      <dgm:spPr/>
      <dgm:t>
        <a:bodyPr/>
        <a:lstStyle/>
        <a:p>
          <a:pPr rtl="1"/>
          <a:endParaRPr lang="fa-IR" sz="1600">
            <a:solidFill>
              <a:schemeClr val="bg2">
                <a:lumMod val="10000"/>
              </a:schemeClr>
            </a:solidFill>
            <a:cs typeface="B Titr" panose="00000700000000000000" pitchFamily="2" charset="-78"/>
          </a:endParaRPr>
        </a:p>
      </dgm:t>
    </dgm:pt>
    <dgm:pt modelId="{7BCFB22F-BBCF-41F9-9ABE-C346F7546090}" type="sibTrans" cxnId="{6ABBC5C0-BFE1-4B88-B3D1-7E16D2312949}">
      <dgm:prSet/>
      <dgm:spPr/>
      <dgm:t>
        <a:bodyPr/>
        <a:lstStyle/>
        <a:p>
          <a:pPr rtl="1"/>
          <a:endParaRPr lang="fa-IR" sz="1600">
            <a:solidFill>
              <a:schemeClr val="bg2">
                <a:lumMod val="10000"/>
              </a:schemeClr>
            </a:solidFill>
            <a:cs typeface="B Titr" panose="00000700000000000000" pitchFamily="2" charset="-78"/>
          </a:endParaRPr>
        </a:p>
      </dgm:t>
    </dgm:pt>
    <dgm:pt modelId="{B98105DB-9197-4124-B48B-AAC05F490D60}">
      <dgm:prSet phldrT="[Text]" custT="1"/>
      <dgm:spPr/>
      <dgm:t>
        <a:bodyPr/>
        <a:lstStyle/>
        <a:p>
          <a:pPr rtl="1"/>
          <a:r>
            <a:rPr lang="fa-IR" sz="2800" dirty="0" smtClean="0">
              <a:solidFill>
                <a:schemeClr val="bg2">
                  <a:lumMod val="10000"/>
                </a:schemeClr>
              </a:solidFill>
              <a:cs typeface="B Titr" panose="00000700000000000000" pitchFamily="2" charset="-78"/>
            </a:rPr>
            <a:t>كتاب راهنما و دفتر كار</a:t>
          </a:r>
          <a:endParaRPr lang="fa-IR" sz="2800" dirty="0">
            <a:solidFill>
              <a:schemeClr val="bg2">
                <a:lumMod val="10000"/>
              </a:schemeClr>
            </a:solidFill>
            <a:cs typeface="B Titr" panose="00000700000000000000" pitchFamily="2" charset="-78"/>
          </a:endParaRPr>
        </a:p>
      </dgm:t>
    </dgm:pt>
    <dgm:pt modelId="{24D0D330-0131-4555-8069-6F152BF3B0CE}" type="parTrans" cxnId="{55B310FE-A850-4DD6-9DC8-BA7D77FE5F5D}">
      <dgm:prSet/>
      <dgm:spPr/>
      <dgm:t>
        <a:bodyPr/>
        <a:lstStyle/>
        <a:p>
          <a:pPr rtl="1"/>
          <a:endParaRPr lang="fa-IR" sz="1600">
            <a:solidFill>
              <a:schemeClr val="bg2">
                <a:lumMod val="10000"/>
              </a:schemeClr>
            </a:solidFill>
            <a:cs typeface="B Titr" panose="00000700000000000000" pitchFamily="2" charset="-78"/>
          </a:endParaRPr>
        </a:p>
      </dgm:t>
    </dgm:pt>
    <dgm:pt modelId="{65C79782-AE00-48BB-A532-B48679FE1690}" type="sibTrans" cxnId="{55B310FE-A850-4DD6-9DC8-BA7D77FE5F5D}">
      <dgm:prSet/>
      <dgm:spPr/>
      <dgm:t>
        <a:bodyPr/>
        <a:lstStyle/>
        <a:p>
          <a:pPr rtl="1"/>
          <a:endParaRPr lang="fa-IR" sz="1600">
            <a:solidFill>
              <a:schemeClr val="bg2">
                <a:lumMod val="10000"/>
              </a:schemeClr>
            </a:solidFill>
            <a:cs typeface="B Titr" panose="00000700000000000000" pitchFamily="2" charset="-78"/>
          </a:endParaRPr>
        </a:p>
      </dgm:t>
    </dgm:pt>
    <dgm:pt modelId="{A8153A00-44A4-4E45-9BF7-4C430D2ADFBE}">
      <dgm:prSet phldrT="[Text]" custT="1"/>
      <dgm:spPr/>
      <dgm:t>
        <a:bodyPr/>
        <a:lstStyle/>
        <a:p>
          <a:pPr rtl="1"/>
          <a:r>
            <a:rPr lang="fa-IR" sz="2800" dirty="0" smtClean="0">
              <a:solidFill>
                <a:schemeClr val="bg2">
                  <a:lumMod val="10000"/>
                </a:schemeClr>
              </a:solidFill>
              <a:cs typeface="B Titr" panose="00000700000000000000" pitchFamily="2" charset="-78"/>
            </a:rPr>
            <a:t>تجهيزات</a:t>
          </a:r>
          <a:endParaRPr lang="fa-IR" sz="2800" dirty="0">
            <a:solidFill>
              <a:schemeClr val="bg2">
                <a:lumMod val="10000"/>
              </a:schemeClr>
            </a:solidFill>
            <a:cs typeface="B Titr" panose="00000700000000000000" pitchFamily="2" charset="-78"/>
          </a:endParaRPr>
        </a:p>
      </dgm:t>
    </dgm:pt>
    <dgm:pt modelId="{88BE5533-C237-41EF-9403-24844524FE59}" type="parTrans" cxnId="{5DDDC505-F8E6-4572-B3CB-7DBF755D2E74}">
      <dgm:prSet/>
      <dgm:spPr/>
      <dgm:t>
        <a:bodyPr/>
        <a:lstStyle/>
        <a:p>
          <a:pPr rtl="1"/>
          <a:endParaRPr lang="fa-IR" sz="1600">
            <a:solidFill>
              <a:schemeClr val="bg2">
                <a:lumMod val="10000"/>
              </a:schemeClr>
            </a:solidFill>
            <a:cs typeface="B Titr" panose="00000700000000000000" pitchFamily="2" charset="-78"/>
          </a:endParaRPr>
        </a:p>
      </dgm:t>
    </dgm:pt>
    <dgm:pt modelId="{0FA6D11B-FFEB-4BA2-903B-F2B9D78A1F7C}" type="sibTrans" cxnId="{5DDDC505-F8E6-4572-B3CB-7DBF755D2E74}">
      <dgm:prSet/>
      <dgm:spPr/>
      <dgm:t>
        <a:bodyPr/>
        <a:lstStyle/>
        <a:p>
          <a:pPr rtl="1"/>
          <a:endParaRPr lang="fa-IR" sz="1600">
            <a:solidFill>
              <a:schemeClr val="bg2">
                <a:lumMod val="10000"/>
              </a:schemeClr>
            </a:solidFill>
            <a:cs typeface="B Titr" panose="00000700000000000000" pitchFamily="2" charset="-78"/>
          </a:endParaRPr>
        </a:p>
      </dgm:t>
    </dgm:pt>
    <dgm:pt modelId="{A1D89F8C-0EAB-471D-A8C4-F9E12C2612F4}" type="pres">
      <dgm:prSet presAssocID="{7EE8E8E0-E798-4B26-BB03-85B90F7C60CC}" presName="matrix" presStyleCnt="0">
        <dgm:presLayoutVars>
          <dgm:chMax val="1"/>
          <dgm:dir/>
          <dgm:resizeHandles val="exact"/>
        </dgm:presLayoutVars>
      </dgm:prSet>
      <dgm:spPr/>
      <dgm:t>
        <a:bodyPr/>
        <a:lstStyle/>
        <a:p>
          <a:pPr rtl="1"/>
          <a:endParaRPr lang="fa-IR"/>
        </a:p>
      </dgm:t>
    </dgm:pt>
    <dgm:pt modelId="{56B3FAEA-8A83-4A6E-8837-915897AE5B33}" type="pres">
      <dgm:prSet presAssocID="{7EE8E8E0-E798-4B26-BB03-85B90F7C60CC}" presName="diamond" presStyleLbl="bgShp" presStyleIdx="0" presStyleCnt="1"/>
      <dgm:spPr/>
    </dgm:pt>
    <dgm:pt modelId="{5CA406F3-C12C-4672-B146-6DA739F5A67E}" type="pres">
      <dgm:prSet presAssocID="{7EE8E8E0-E798-4B26-BB03-85B90F7C60CC}" presName="quad1" presStyleLbl="node1" presStyleIdx="0" presStyleCnt="4">
        <dgm:presLayoutVars>
          <dgm:chMax val="0"/>
          <dgm:chPref val="0"/>
          <dgm:bulletEnabled val="1"/>
        </dgm:presLayoutVars>
      </dgm:prSet>
      <dgm:spPr/>
      <dgm:t>
        <a:bodyPr/>
        <a:lstStyle/>
        <a:p>
          <a:pPr rtl="1"/>
          <a:endParaRPr lang="fa-IR"/>
        </a:p>
      </dgm:t>
    </dgm:pt>
    <dgm:pt modelId="{6852D34B-38DD-4A2B-9E90-52462E5B59F0}" type="pres">
      <dgm:prSet presAssocID="{7EE8E8E0-E798-4B26-BB03-85B90F7C60CC}" presName="quad2" presStyleLbl="node1" presStyleIdx="1" presStyleCnt="4">
        <dgm:presLayoutVars>
          <dgm:chMax val="0"/>
          <dgm:chPref val="0"/>
          <dgm:bulletEnabled val="1"/>
        </dgm:presLayoutVars>
      </dgm:prSet>
      <dgm:spPr/>
      <dgm:t>
        <a:bodyPr/>
        <a:lstStyle/>
        <a:p>
          <a:pPr rtl="1"/>
          <a:endParaRPr lang="fa-IR"/>
        </a:p>
      </dgm:t>
    </dgm:pt>
    <dgm:pt modelId="{81492787-EFD4-4493-B2D5-662A5EA7D49F}" type="pres">
      <dgm:prSet presAssocID="{7EE8E8E0-E798-4B26-BB03-85B90F7C60CC}" presName="quad3" presStyleLbl="node1" presStyleIdx="2" presStyleCnt="4">
        <dgm:presLayoutVars>
          <dgm:chMax val="0"/>
          <dgm:chPref val="0"/>
          <dgm:bulletEnabled val="1"/>
        </dgm:presLayoutVars>
      </dgm:prSet>
      <dgm:spPr/>
      <dgm:t>
        <a:bodyPr/>
        <a:lstStyle/>
        <a:p>
          <a:pPr rtl="1"/>
          <a:endParaRPr lang="fa-IR"/>
        </a:p>
      </dgm:t>
    </dgm:pt>
    <dgm:pt modelId="{4BA550E3-B9F7-4854-8891-28ED8D716362}" type="pres">
      <dgm:prSet presAssocID="{7EE8E8E0-E798-4B26-BB03-85B90F7C60CC}" presName="quad4" presStyleLbl="node1" presStyleIdx="3" presStyleCnt="4">
        <dgm:presLayoutVars>
          <dgm:chMax val="0"/>
          <dgm:chPref val="0"/>
          <dgm:bulletEnabled val="1"/>
        </dgm:presLayoutVars>
      </dgm:prSet>
      <dgm:spPr/>
      <dgm:t>
        <a:bodyPr/>
        <a:lstStyle/>
        <a:p>
          <a:pPr rtl="1"/>
          <a:endParaRPr lang="fa-IR"/>
        </a:p>
      </dgm:t>
    </dgm:pt>
  </dgm:ptLst>
  <dgm:cxnLst>
    <dgm:cxn modelId="{D29B56A1-0BED-4B99-8CB6-AB406BB88305}" type="presOf" srcId="{7EE8E8E0-E798-4B26-BB03-85B90F7C60CC}" destId="{A1D89F8C-0EAB-471D-A8C4-F9E12C2612F4}" srcOrd="0" destOrd="0" presId="urn:microsoft.com/office/officeart/2005/8/layout/matrix3"/>
    <dgm:cxn modelId="{3304552A-A8FA-4D8C-AAA0-CD66665C0689}" type="presOf" srcId="{08DE96C0-C45A-4A0D-87BA-661E81CD4136}" destId="{6852D34B-38DD-4A2B-9E90-52462E5B59F0}" srcOrd="0" destOrd="0" presId="urn:microsoft.com/office/officeart/2005/8/layout/matrix3"/>
    <dgm:cxn modelId="{78241835-006B-4F4B-BA38-AF65C81CAA09}" type="presOf" srcId="{A8153A00-44A4-4E45-9BF7-4C430D2ADFBE}" destId="{4BA550E3-B9F7-4854-8891-28ED8D716362}" srcOrd="0" destOrd="0" presId="urn:microsoft.com/office/officeart/2005/8/layout/matrix3"/>
    <dgm:cxn modelId="{5D1135EA-6AEF-43B8-811A-53108644A77B}" type="presOf" srcId="{B98105DB-9197-4124-B48B-AAC05F490D60}" destId="{81492787-EFD4-4493-B2D5-662A5EA7D49F}" srcOrd="0" destOrd="0" presId="urn:microsoft.com/office/officeart/2005/8/layout/matrix3"/>
    <dgm:cxn modelId="{76F4477D-1099-4F3E-9B7B-192FB3C25805}" type="presOf" srcId="{29CF5A21-215C-409F-9AE8-69F9BFD9F1DF}" destId="{5CA406F3-C12C-4672-B146-6DA739F5A67E}" srcOrd="0" destOrd="0" presId="urn:microsoft.com/office/officeart/2005/8/layout/matrix3"/>
    <dgm:cxn modelId="{5DDDC505-F8E6-4572-B3CB-7DBF755D2E74}" srcId="{7EE8E8E0-E798-4B26-BB03-85B90F7C60CC}" destId="{A8153A00-44A4-4E45-9BF7-4C430D2ADFBE}" srcOrd="3" destOrd="0" parTransId="{88BE5533-C237-41EF-9403-24844524FE59}" sibTransId="{0FA6D11B-FFEB-4BA2-903B-F2B9D78A1F7C}"/>
    <dgm:cxn modelId="{55B310FE-A850-4DD6-9DC8-BA7D77FE5F5D}" srcId="{7EE8E8E0-E798-4B26-BB03-85B90F7C60CC}" destId="{B98105DB-9197-4124-B48B-AAC05F490D60}" srcOrd="2" destOrd="0" parTransId="{24D0D330-0131-4555-8069-6F152BF3B0CE}" sibTransId="{65C79782-AE00-48BB-A532-B48679FE1690}"/>
    <dgm:cxn modelId="{A452791E-945B-481D-8931-FA5DC020B9D5}" srcId="{7EE8E8E0-E798-4B26-BB03-85B90F7C60CC}" destId="{29CF5A21-215C-409F-9AE8-69F9BFD9F1DF}" srcOrd="0" destOrd="0" parTransId="{2D592925-C073-4F5C-BEC7-14B412711650}" sibTransId="{2344F802-CFF1-4019-8040-7BAAE5CF183C}"/>
    <dgm:cxn modelId="{6ABBC5C0-BFE1-4B88-B3D1-7E16D2312949}" srcId="{7EE8E8E0-E798-4B26-BB03-85B90F7C60CC}" destId="{08DE96C0-C45A-4A0D-87BA-661E81CD4136}" srcOrd="1" destOrd="0" parTransId="{338104A1-5208-409B-9513-360215E5C5DC}" sibTransId="{7BCFB22F-BBCF-41F9-9ABE-C346F7546090}"/>
    <dgm:cxn modelId="{D2F27A7E-1528-4CDF-9E56-7C7B3A2E26BD}" type="presParOf" srcId="{A1D89F8C-0EAB-471D-A8C4-F9E12C2612F4}" destId="{56B3FAEA-8A83-4A6E-8837-915897AE5B33}" srcOrd="0" destOrd="0" presId="urn:microsoft.com/office/officeart/2005/8/layout/matrix3"/>
    <dgm:cxn modelId="{EB895AEB-2E02-4641-949B-E62502690496}" type="presParOf" srcId="{A1D89F8C-0EAB-471D-A8C4-F9E12C2612F4}" destId="{5CA406F3-C12C-4672-B146-6DA739F5A67E}" srcOrd="1" destOrd="0" presId="urn:microsoft.com/office/officeart/2005/8/layout/matrix3"/>
    <dgm:cxn modelId="{86AD841F-C026-4079-B801-FB2E41247C29}" type="presParOf" srcId="{A1D89F8C-0EAB-471D-A8C4-F9E12C2612F4}" destId="{6852D34B-38DD-4A2B-9E90-52462E5B59F0}" srcOrd="2" destOrd="0" presId="urn:microsoft.com/office/officeart/2005/8/layout/matrix3"/>
    <dgm:cxn modelId="{E8B1EA53-B435-4E2C-BA58-F39D820C60A5}" type="presParOf" srcId="{A1D89F8C-0EAB-471D-A8C4-F9E12C2612F4}" destId="{81492787-EFD4-4493-B2D5-662A5EA7D49F}" srcOrd="3" destOrd="0" presId="urn:microsoft.com/office/officeart/2005/8/layout/matrix3"/>
    <dgm:cxn modelId="{6001011B-AB09-4C42-BBEF-0C9FD0212084}" type="presParOf" srcId="{A1D89F8C-0EAB-471D-A8C4-F9E12C2612F4}" destId="{4BA550E3-B9F7-4854-8891-28ED8D71636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50C1F8-FEE5-4418-81CE-EC22F4B2AB1C}"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pPr rtl="1"/>
          <a:endParaRPr lang="fa-IR"/>
        </a:p>
      </dgm:t>
    </dgm:pt>
    <dgm:pt modelId="{D2163C95-C39A-4EF9-9DBF-44770DC48726}">
      <dgm:prSet phldrT="[Text]" custT="1"/>
      <dgm:spPr/>
      <dgm:t>
        <a:bodyPr/>
        <a:lstStyle/>
        <a:p>
          <a:pPr rtl="1"/>
          <a:r>
            <a:rPr lang="fa-IR" sz="2000" b="1" dirty="0" smtClean="0">
              <a:solidFill>
                <a:srgbClr val="002060"/>
              </a:solidFill>
              <a:cs typeface="B Zar" panose="00000400000000000000" pitchFamily="2" charset="-78"/>
            </a:rPr>
            <a:t>دروس اختیاری</a:t>
          </a:r>
          <a:endParaRPr lang="fa-IR" sz="2000" b="1" dirty="0">
            <a:solidFill>
              <a:srgbClr val="002060"/>
            </a:solidFill>
            <a:cs typeface="B Zar" panose="00000400000000000000" pitchFamily="2" charset="-78"/>
          </a:endParaRPr>
        </a:p>
      </dgm:t>
    </dgm:pt>
    <dgm:pt modelId="{392E7620-6EBE-4EDA-90A9-9DE508F94055}" type="parTrans" cxnId="{B220967B-A0DB-4007-8C03-20FE5639BBAA}">
      <dgm:prSet/>
      <dgm:spPr/>
      <dgm:t>
        <a:bodyPr/>
        <a:lstStyle/>
        <a:p>
          <a:pPr rtl="1"/>
          <a:endParaRPr lang="fa-IR" sz="2800" b="0">
            <a:solidFill>
              <a:srgbClr val="002060"/>
            </a:solidFill>
            <a:cs typeface="B Zar" panose="00000400000000000000" pitchFamily="2" charset="-78"/>
          </a:endParaRPr>
        </a:p>
      </dgm:t>
    </dgm:pt>
    <dgm:pt modelId="{FD81E139-6B75-4FB2-B13E-33E50A1600B0}" type="sibTrans" cxnId="{B220967B-A0DB-4007-8C03-20FE5639BBAA}">
      <dgm:prSet/>
      <dgm:spPr/>
      <dgm:t>
        <a:bodyPr/>
        <a:lstStyle/>
        <a:p>
          <a:pPr rtl="1"/>
          <a:endParaRPr lang="fa-IR" sz="2800" b="0">
            <a:solidFill>
              <a:srgbClr val="002060"/>
            </a:solidFill>
            <a:cs typeface="B Zar" panose="00000400000000000000" pitchFamily="2" charset="-78"/>
          </a:endParaRPr>
        </a:p>
      </dgm:t>
    </dgm:pt>
    <dgm:pt modelId="{0F262F2C-95B2-45CD-A42E-2A57C8C9B9B5}">
      <dgm:prSet phldrT="[Text]" custT="1"/>
      <dgm:spPr/>
      <dgm:t>
        <a:bodyPr/>
        <a:lstStyle/>
        <a:p>
          <a:pPr rtl="1">
            <a:lnSpc>
              <a:spcPct val="100000"/>
            </a:lnSpc>
          </a:pPr>
          <a:r>
            <a:rPr lang="fa-IR" sz="2000" b="1" dirty="0" smtClean="0">
              <a:solidFill>
                <a:schemeClr val="tx1"/>
              </a:solidFill>
              <a:cs typeface="B Zar" panose="00000400000000000000" pitchFamily="2" charset="-78"/>
            </a:rPr>
            <a:t>دروس انتخابی</a:t>
          </a:r>
        </a:p>
        <a:p>
          <a:pPr rtl="1">
            <a:lnSpc>
              <a:spcPct val="100000"/>
            </a:lnSpc>
          </a:pPr>
          <a:r>
            <a:rPr lang="fa-IR" sz="2000" b="1" dirty="0" smtClean="0">
              <a:solidFill>
                <a:schemeClr val="tx1"/>
              </a:solidFill>
              <a:cs typeface="B Zar" panose="00000400000000000000" pitchFamily="2" charset="-78"/>
            </a:rPr>
            <a:t>(غیر اجباری)</a:t>
          </a:r>
          <a:endParaRPr lang="fa-IR" sz="2000" b="1" dirty="0">
            <a:solidFill>
              <a:schemeClr val="tx1"/>
            </a:solidFill>
            <a:cs typeface="B Zar" panose="00000400000000000000" pitchFamily="2" charset="-78"/>
          </a:endParaRPr>
        </a:p>
      </dgm:t>
    </dgm:pt>
    <dgm:pt modelId="{B5A279CB-725C-4EE3-8586-1E3B8477CA03}" type="parTrans" cxnId="{0A53EC7A-885B-406D-A7BA-78FD0AD5AF27}">
      <dgm:prSet/>
      <dgm:spPr/>
      <dgm:t>
        <a:bodyPr/>
        <a:lstStyle/>
        <a:p>
          <a:pPr rtl="1"/>
          <a:endParaRPr lang="fa-IR" sz="2800" b="0">
            <a:solidFill>
              <a:srgbClr val="002060"/>
            </a:solidFill>
            <a:cs typeface="B Zar" panose="00000400000000000000" pitchFamily="2" charset="-78"/>
          </a:endParaRPr>
        </a:p>
      </dgm:t>
    </dgm:pt>
    <dgm:pt modelId="{6BE9A1A2-ACBE-4CE3-8C21-2C1E96A6D0C0}" type="sibTrans" cxnId="{0A53EC7A-885B-406D-A7BA-78FD0AD5AF27}">
      <dgm:prSet/>
      <dgm:spPr/>
      <dgm:t>
        <a:bodyPr/>
        <a:lstStyle/>
        <a:p>
          <a:pPr rtl="1"/>
          <a:endParaRPr lang="fa-IR" sz="2800" b="0">
            <a:solidFill>
              <a:srgbClr val="002060"/>
            </a:solidFill>
            <a:cs typeface="B Zar" panose="00000400000000000000" pitchFamily="2" charset="-78"/>
          </a:endParaRPr>
        </a:p>
      </dgm:t>
    </dgm:pt>
    <dgm:pt modelId="{4BEF779B-0541-4E5C-8E45-877E7123756E}">
      <dgm:prSet phldrT="[Text]" custT="1"/>
      <dgm:spPr/>
      <dgm:t>
        <a:bodyPr/>
        <a:lstStyle/>
        <a:p>
          <a:pPr rtl="1">
            <a:lnSpc>
              <a:spcPct val="100000"/>
            </a:lnSpc>
          </a:pPr>
          <a:r>
            <a:rPr lang="fa-IR" sz="2000" b="1" dirty="0" smtClean="0">
              <a:solidFill>
                <a:schemeClr val="tx1"/>
              </a:solidFill>
              <a:cs typeface="B Zar" panose="00000400000000000000" pitchFamily="2" charset="-78"/>
            </a:rPr>
            <a:t>دروس اختصاصی (اجباری)</a:t>
          </a:r>
          <a:endParaRPr lang="fa-IR" sz="2000" b="1" dirty="0">
            <a:solidFill>
              <a:schemeClr val="tx1"/>
            </a:solidFill>
            <a:cs typeface="B Zar" panose="00000400000000000000" pitchFamily="2" charset="-78"/>
          </a:endParaRPr>
        </a:p>
      </dgm:t>
    </dgm:pt>
    <dgm:pt modelId="{3D3DC8BF-043D-4D0E-8C8F-DFEDEF5CC277}" type="parTrans" cxnId="{B6BD9690-0B47-4BE0-938F-B04E33D826DD}">
      <dgm:prSet/>
      <dgm:spPr/>
      <dgm:t>
        <a:bodyPr/>
        <a:lstStyle/>
        <a:p>
          <a:pPr rtl="1"/>
          <a:endParaRPr lang="fa-IR" sz="2800" b="0">
            <a:solidFill>
              <a:srgbClr val="002060"/>
            </a:solidFill>
            <a:cs typeface="B Zar" panose="00000400000000000000" pitchFamily="2" charset="-78"/>
          </a:endParaRPr>
        </a:p>
      </dgm:t>
    </dgm:pt>
    <dgm:pt modelId="{B40E9172-EF25-41A5-AA0A-0EC734BE6AB9}" type="sibTrans" cxnId="{B6BD9690-0B47-4BE0-938F-B04E33D826DD}">
      <dgm:prSet/>
      <dgm:spPr/>
      <dgm:t>
        <a:bodyPr/>
        <a:lstStyle/>
        <a:p>
          <a:pPr rtl="1"/>
          <a:endParaRPr lang="fa-IR" sz="2800" b="0">
            <a:solidFill>
              <a:srgbClr val="002060"/>
            </a:solidFill>
            <a:cs typeface="B Zar" panose="00000400000000000000" pitchFamily="2" charset="-78"/>
          </a:endParaRPr>
        </a:p>
      </dgm:t>
    </dgm:pt>
    <dgm:pt modelId="{26813D58-1FB5-41E1-A13D-619BFEADCA90}" type="pres">
      <dgm:prSet presAssocID="{6150C1F8-FEE5-4418-81CE-EC22F4B2AB1C}" presName="Name0" presStyleCnt="0">
        <dgm:presLayoutVars>
          <dgm:dir/>
          <dgm:animLvl val="lvl"/>
          <dgm:resizeHandles val="exact"/>
        </dgm:presLayoutVars>
      </dgm:prSet>
      <dgm:spPr/>
      <dgm:t>
        <a:bodyPr/>
        <a:lstStyle/>
        <a:p>
          <a:pPr rtl="1"/>
          <a:endParaRPr lang="fa-IR"/>
        </a:p>
      </dgm:t>
    </dgm:pt>
    <dgm:pt modelId="{4C338945-585C-4249-AC7E-EECFC1EA4EB5}" type="pres">
      <dgm:prSet presAssocID="{D2163C95-C39A-4EF9-9DBF-44770DC48726}" presName="parTxOnly" presStyleLbl="node1" presStyleIdx="0" presStyleCnt="3" custAng="10800000" custFlipVert="1">
        <dgm:presLayoutVars>
          <dgm:chMax val="0"/>
          <dgm:chPref val="0"/>
          <dgm:bulletEnabled val="1"/>
        </dgm:presLayoutVars>
      </dgm:prSet>
      <dgm:spPr/>
      <dgm:t>
        <a:bodyPr/>
        <a:lstStyle/>
        <a:p>
          <a:pPr rtl="1"/>
          <a:endParaRPr lang="fa-IR"/>
        </a:p>
      </dgm:t>
    </dgm:pt>
    <dgm:pt modelId="{DC180CA0-C10E-4635-85B0-F97F162B15C7}" type="pres">
      <dgm:prSet presAssocID="{FD81E139-6B75-4FB2-B13E-33E50A1600B0}" presName="parTxOnlySpace" presStyleCnt="0"/>
      <dgm:spPr/>
      <dgm:t>
        <a:bodyPr/>
        <a:lstStyle/>
        <a:p>
          <a:pPr rtl="1"/>
          <a:endParaRPr lang="fa-IR"/>
        </a:p>
      </dgm:t>
    </dgm:pt>
    <dgm:pt modelId="{6487E434-DD02-465F-9E12-DA462CE0B422}" type="pres">
      <dgm:prSet presAssocID="{0F262F2C-95B2-45CD-A42E-2A57C8C9B9B5}" presName="parTxOnly" presStyleLbl="node1" presStyleIdx="1" presStyleCnt="3" custAng="10800000" custFlipVert="1">
        <dgm:presLayoutVars>
          <dgm:chMax val="0"/>
          <dgm:chPref val="0"/>
          <dgm:bulletEnabled val="1"/>
        </dgm:presLayoutVars>
      </dgm:prSet>
      <dgm:spPr/>
      <dgm:t>
        <a:bodyPr/>
        <a:lstStyle/>
        <a:p>
          <a:pPr rtl="1"/>
          <a:endParaRPr lang="fa-IR"/>
        </a:p>
      </dgm:t>
    </dgm:pt>
    <dgm:pt modelId="{06E712B0-8875-4852-AD60-84BD5583DAC3}" type="pres">
      <dgm:prSet presAssocID="{6BE9A1A2-ACBE-4CE3-8C21-2C1E96A6D0C0}" presName="parTxOnlySpace" presStyleCnt="0"/>
      <dgm:spPr/>
      <dgm:t>
        <a:bodyPr/>
        <a:lstStyle/>
        <a:p>
          <a:pPr rtl="1"/>
          <a:endParaRPr lang="fa-IR"/>
        </a:p>
      </dgm:t>
    </dgm:pt>
    <dgm:pt modelId="{77BE0453-863C-4077-85AB-6B212D320200}" type="pres">
      <dgm:prSet presAssocID="{4BEF779B-0541-4E5C-8E45-877E7123756E}" presName="parTxOnly" presStyleLbl="node1" presStyleIdx="2" presStyleCnt="3" custAng="10800000" custFlipVert="1">
        <dgm:presLayoutVars>
          <dgm:chMax val="0"/>
          <dgm:chPref val="0"/>
          <dgm:bulletEnabled val="1"/>
        </dgm:presLayoutVars>
      </dgm:prSet>
      <dgm:spPr/>
      <dgm:t>
        <a:bodyPr/>
        <a:lstStyle/>
        <a:p>
          <a:pPr rtl="1"/>
          <a:endParaRPr lang="fa-IR"/>
        </a:p>
      </dgm:t>
    </dgm:pt>
  </dgm:ptLst>
  <dgm:cxnLst>
    <dgm:cxn modelId="{862E7576-1DE6-4CDF-A319-42858EF1684D}" type="presOf" srcId="{D2163C95-C39A-4EF9-9DBF-44770DC48726}" destId="{4C338945-585C-4249-AC7E-EECFC1EA4EB5}" srcOrd="0" destOrd="0" presId="urn:microsoft.com/office/officeart/2005/8/layout/chevron1"/>
    <dgm:cxn modelId="{B6BD9690-0B47-4BE0-938F-B04E33D826DD}" srcId="{6150C1F8-FEE5-4418-81CE-EC22F4B2AB1C}" destId="{4BEF779B-0541-4E5C-8E45-877E7123756E}" srcOrd="2" destOrd="0" parTransId="{3D3DC8BF-043D-4D0E-8C8F-DFEDEF5CC277}" sibTransId="{B40E9172-EF25-41A5-AA0A-0EC734BE6AB9}"/>
    <dgm:cxn modelId="{BC019998-237B-4D7A-B036-24C5A1B38B00}" type="presOf" srcId="{0F262F2C-95B2-45CD-A42E-2A57C8C9B9B5}" destId="{6487E434-DD02-465F-9E12-DA462CE0B422}" srcOrd="0" destOrd="0" presId="urn:microsoft.com/office/officeart/2005/8/layout/chevron1"/>
    <dgm:cxn modelId="{0A53EC7A-885B-406D-A7BA-78FD0AD5AF27}" srcId="{6150C1F8-FEE5-4418-81CE-EC22F4B2AB1C}" destId="{0F262F2C-95B2-45CD-A42E-2A57C8C9B9B5}" srcOrd="1" destOrd="0" parTransId="{B5A279CB-725C-4EE3-8586-1E3B8477CA03}" sibTransId="{6BE9A1A2-ACBE-4CE3-8C21-2C1E96A6D0C0}"/>
    <dgm:cxn modelId="{5ADE49C0-84E0-4C3D-AF51-76F2A346E179}" type="presOf" srcId="{4BEF779B-0541-4E5C-8E45-877E7123756E}" destId="{77BE0453-863C-4077-85AB-6B212D320200}" srcOrd="0" destOrd="0" presId="urn:microsoft.com/office/officeart/2005/8/layout/chevron1"/>
    <dgm:cxn modelId="{B220967B-A0DB-4007-8C03-20FE5639BBAA}" srcId="{6150C1F8-FEE5-4418-81CE-EC22F4B2AB1C}" destId="{D2163C95-C39A-4EF9-9DBF-44770DC48726}" srcOrd="0" destOrd="0" parTransId="{392E7620-6EBE-4EDA-90A9-9DE508F94055}" sibTransId="{FD81E139-6B75-4FB2-B13E-33E50A1600B0}"/>
    <dgm:cxn modelId="{775174EA-7F93-4542-84BD-4B17F22898C2}" type="presOf" srcId="{6150C1F8-FEE5-4418-81CE-EC22F4B2AB1C}" destId="{26813D58-1FB5-41E1-A13D-619BFEADCA90}" srcOrd="0" destOrd="0" presId="urn:microsoft.com/office/officeart/2005/8/layout/chevron1"/>
    <dgm:cxn modelId="{753CDE9C-DEF4-44CC-AB0B-38921D6BED98}" type="presParOf" srcId="{26813D58-1FB5-41E1-A13D-619BFEADCA90}" destId="{4C338945-585C-4249-AC7E-EECFC1EA4EB5}" srcOrd="0" destOrd="0" presId="urn:microsoft.com/office/officeart/2005/8/layout/chevron1"/>
    <dgm:cxn modelId="{BC0FE71C-531B-4EFD-BCEC-4EA8D3908591}" type="presParOf" srcId="{26813D58-1FB5-41E1-A13D-619BFEADCA90}" destId="{DC180CA0-C10E-4635-85B0-F97F162B15C7}" srcOrd="1" destOrd="0" presId="urn:microsoft.com/office/officeart/2005/8/layout/chevron1"/>
    <dgm:cxn modelId="{384EFD6F-EE52-4A55-B457-ABF19CCA1999}" type="presParOf" srcId="{26813D58-1FB5-41E1-A13D-619BFEADCA90}" destId="{6487E434-DD02-465F-9E12-DA462CE0B422}" srcOrd="2" destOrd="0" presId="urn:microsoft.com/office/officeart/2005/8/layout/chevron1"/>
    <dgm:cxn modelId="{530BE5A4-DDEE-491B-AE9F-EEB8C70B4BB6}" type="presParOf" srcId="{26813D58-1FB5-41E1-A13D-619BFEADCA90}" destId="{06E712B0-8875-4852-AD60-84BD5583DAC3}" srcOrd="3" destOrd="0" presId="urn:microsoft.com/office/officeart/2005/8/layout/chevron1"/>
    <dgm:cxn modelId="{3E68A0B3-F070-46B4-BCF1-E3CAA346ED72}" type="presParOf" srcId="{26813D58-1FB5-41E1-A13D-619BFEADCA90}" destId="{77BE0453-863C-4077-85AB-6B212D32020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0255C8-334F-4F6F-915C-F562B6C0030C}" type="doc">
      <dgm:prSet loTypeId="urn:microsoft.com/office/officeart/2008/layout/HorizontalMultiLevelHierarchy" loCatId="hierarchy" qsTypeId="urn:microsoft.com/office/officeart/2005/8/quickstyle/simple1" qsCatId="simple" csTypeId="urn:microsoft.com/office/officeart/2005/8/colors/colorful4" csCatId="colorful" phldr="1"/>
      <dgm:spPr/>
      <dgm:t>
        <a:bodyPr/>
        <a:lstStyle/>
        <a:p>
          <a:pPr rtl="1"/>
          <a:endParaRPr lang="fa-IR"/>
        </a:p>
      </dgm:t>
    </dgm:pt>
    <dgm:pt modelId="{5BEEAECD-EAA6-4CE2-A331-E7996870264B}">
      <dgm:prSet phldrT="[Text]" custT="1"/>
      <dgm:spPr/>
      <dgm:t>
        <a:bodyPr/>
        <a:lstStyle/>
        <a:p>
          <a:pPr rtl="1"/>
          <a:r>
            <a:rPr lang="fa-IR" sz="2800" dirty="0" smtClean="0">
              <a:solidFill>
                <a:schemeClr val="accent4">
                  <a:lumMod val="50000"/>
                </a:schemeClr>
              </a:solidFill>
              <a:cs typeface="B Zar" panose="00000400000000000000" pitchFamily="2" charset="-78"/>
            </a:rPr>
            <a:t> اختصاصی(اجباری)</a:t>
          </a:r>
          <a:endParaRPr lang="fa-IR" sz="2800" dirty="0">
            <a:solidFill>
              <a:schemeClr val="accent4">
                <a:lumMod val="50000"/>
              </a:schemeClr>
            </a:solidFill>
            <a:cs typeface="B Zar" panose="00000400000000000000" pitchFamily="2" charset="-78"/>
          </a:endParaRPr>
        </a:p>
      </dgm:t>
    </dgm:pt>
    <dgm:pt modelId="{85492BC3-D4F2-4D4A-9086-2E7C9AD02677}" type="parTrans" cxnId="{5A8A5E00-E1B5-4C7A-ABA7-E8D5EFA51B82}">
      <dgm:prSet/>
      <dgm:spPr/>
      <dgm:t>
        <a:bodyPr/>
        <a:lstStyle/>
        <a:p>
          <a:pPr rtl="1"/>
          <a:endParaRPr lang="fa-IR" sz="5400">
            <a:cs typeface="B Zar" panose="00000400000000000000" pitchFamily="2" charset="-78"/>
          </a:endParaRPr>
        </a:p>
      </dgm:t>
    </dgm:pt>
    <dgm:pt modelId="{F6D80996-B8F2-41C7-82BB-E3AD2A62EEAF}" type="sibTrans" cxnId="{5A8A5E00-E1B5-4C7A-ABA7-E8D5EFA51B82}">
      <dgm:prSet/>
      <dgm:spPr/>
      <dgm:t>
        <a:bodyPr/>
        <a:lstStyle/>
        <a:p>
          <a:pPr rtl="1"/>
          <a:endParaRPr lang="fa-IR" sz="5400">
            <a:cs typeface="B Zar" panose="00000400000000000000" pitchFamily="2" charset="-78"/>
          </a:endParaRPr>
        </a:p>
      </dgm:t>
    </dgm:pt>
    <dgm:pt modelId="{76D485F1-6EBE-427B-94EF-067793BB258C}">
      <dgm:prSet phldrT="[Text]" custT="1"/>
      <dgm:spPr/>
      <dgm:t>
        <a:bodyPr/>
        <a:lstStyle/>
        <a:p>
          <a:pPr rtl="1"/>
          <a:r>
            <a:rPr lang="fa-IR" sz="1800" b="1" dirty="0" smtClean="0">
              <a:solidFill>
                <a:schemeClr val="accent4">
                  <a:lumMod val="50000"/>
                </a:schemeClr>
              </a:solidFill>
              <a:cs typeface="B Zar" panose="00000400000000000000" pitchFamily="2" charset="-78"/>
            </a:rPr>
            <a:t>ابتدایی</a:t>
          </a:r>
          <a:endParaRPr lang="fa-IR" sz="1800" b="1" dirty="0">
            <a:solidFill>
              <a:schemeClr val="accent4">
                <a:lumMod val="50000"/>
              </a:schemeClr>
            </a:solidFill>
            <a:cs typeface="B Zar" panose="00000400000000000000" pitchFamily="2" charset="-78"/>
          </a:endParaRPr>
        </a:p>
      </dgm:t>
    </dgm:pt>
    <dgm:pt modelId="{26901ACA-D9F7-47C1-850A-65B9D83C9210}" type="parTrans" cxnId="{BD0AF119-2E66-4D5E-A090-6DDA80F006E9}">
      <dgm:prSet custT="1"/>
      <dgm:spPr/>
      <dgm:t>
        <a:bodyPr/>
        <a:lstStyle/>
        <a:p>
          <a:pPr rtl="1"/>
          <a:endParaRPr lang="fa-IR" sz="1400">
            <a:cs typeface="B Zar" panose="00000400000000000000" pitchFamily="2" charset="-78"/>
          </a:endParaRPr>
        </a:p>
      </dgm:t>
    </dgm:pt>
    <dgm:pt modelId="{FFC395F6-6A7C-4DC0-BC02-84C05225FC11}" type="sibTrans" cxnId="{BD0AF119-2E66-4D5E-A090-6DDA80F006E9}">
      <dgm:prSet/>
      <dgm:spPr/>
      <dgm:t>
        <a:bodyPr/>
        <a:lstStyle/>
        <a:p>
          <a:pPr rtl="1"/>
          <a:endParaRPr lang="fa-IR" sz="5400">
            <a:cs typeface="B Zar" panose="00000400000000000000" pitchFamily="2" charset="-78"/>
          </a:endParaRPr>
        </a:p>
      </dgm:t>
    </dgm:pt>
    <dgm:pt modelId="{8029E5B9-43B0-4562-861C-6D3A88A2B44F}">
      <dgm:prSet phldrT="[Text]" custT="1"/>
      <dgm:spPr/>
      <dgm:t>
        <a:bodyPr/>
        <a:lstStyle/>
        <a:p>
          <a:pPr rtl="1"/>
          <a:r>
            <a:rPr lang="fa-IR" sz="1800" b="1" dirty="0" smtClean="0">
              <a:solidFill>
                <a:schemeClr val="accent4">
                  <a:lumMod val="50000"/>
                </a:schemeClr>
              </a:solidFill>
              <a:cs typeface="B Zar" panose="00000400000000000000" pitchFamily="2" charset="-78"/>
            </a:rPr>
            <a:t>راهنمایی</a:t>
          </a:r>
          <a:endParaRPr lang="fa-IR" sz="1800" b="1" dirty="0">
            <a:solidFill>
              <a:schemeClr val="accent4">
                <a:lumMod val="50000"/>
              </a:schemeClr>
            </a:solidFill>
            <a:cs typeface="B Zar" panose="00000400000000000000" pitchFamily="2" charset="-78"/>
          </a:endParaRPr>
        </a:p>
      </dgm:t>
    </dgm:pt>
    <dgm:pt modelId="{8D2EA632-152B-46E5-B0C4-C3B0E65D648B}" type="parTrans" cxnId="{AEC2FE0A-EA50-4CAD-A0CE-6E7CA74EA86B}">
      <dgm:prSet custT="1"/>
      <dgm:spPr/>
      <dgm:t>
        <a:bodyPr/>
        <a:lstStyle/>
        <a:p>
          <a:pPr rtl="1"/>
          <a:endParaRPr lang="fa-IR" sz="1400">
            <a:cs typeface="B Zar" panose="00000400000000000000" pitchFamily="2" charset="-78"/>
          </a:endParaRPr>
        </a:p>
      </dgm:t>
    </dgm:pt>
    <dgm:pt modelId="{A95DB1A6-CFC0-459C-BDCB-CEAF62360BAA}" type="sibTrans" cxnId="{AEC2FE0A-EA50-4CAD-A0CE-6E7CA74EA86B}">
      <dgm:prSet/>
      <dgm:spPr/>
      <dgm:t>
        <a:bodyPr/>
        <a:lstStyle/>
        <a:p>
          <a:pPr rtl="1"/>
          <a:endParaRPr lang="fa-IR" sz="5400">
            <a:cs typeface="B Zar" panose="00000400000000000000" pitchFamily="2" charset="-78"/>
          </a:endParaRPr>
        </a:p>
      </dgm:t>
    </dgm:pt>
    <dgm:pt modelId="{3EDD1353-5017-46EB-9459-711B84D562A0}">
      <dgm:prSet phldrT="[Text]" custT="1"/>
      <dgm:spPr/>
      <dgm:t>
        <a:bodyPr/>
        <a:lstStyle/>
        <a:p>
          <a:pPr rtl="1"/>
          <a:r>
            <a:rPr lang="fa-IR" sz="1800" b="1" dirty="0" smtClean="0">
              <a:solidFill>
                <a:schemeClr val="accent4">
                  <a:lumMod val="50000"/>
                </a:schemeClr>
              </a:solidFill>
              <a:cs typeface="B Zar" panose="00000400000000000000" pitchFamily="2" charset="-78"/>
            </a:rPr>
            <a:t>دبیرستان</a:t>
          </a:r>
          <a:endParaRPr lang="fa-IR" sz="1800" b="1" dirty="0">
            <a:solidFill>
              <a:schemeClr val="accent4">
                <a:lumMod val="50000"/>
              </a:schemeClr>
            </a:solidFill>
            <a:cs typeface="B Zar" panose="00000400000000000000" pitchFamily="2" charset="-78"/>
          </a:endParaRPr>
        </a:p>
      </dgm:t>
    </dgm:pt>
    <dgm:pt modelId="{5746A0B4-946A-4C6F-8E7F-262055E4C6BE}" type="parTrans" cxnId="{FA810658-FA54-4F15-A2A2-795F2774C8B5}">
      <dgm:prSet custT="1"/>
      <dgm:spPr/>
      <dgm:t>
        <a:bodyPr/>
        <a:lstStyle/>
        <a:p>
          <a:pPr rtl="1"/>
          <a:endParaRPr lang="fa-IR" sz="1400">
            <a:cs typeface="B Zar" panose="00000400000000000000" pitchFamily="2" charset="-78"/>
          </a:endParaRPr>
        </a:p>
      </dgm:t>
    </dgm:pt>
    <dgm:pt modelId="{102663F5-87F9-46D1-ADF8-6F331A13B6A7}" type="sibTrans" cxnId="{FA810658-FA54-4F15-A2A2-795F2774C8B5}">
      <dgm:prSet/>
      <dgm:spPr/>
      <dgm:t>
        <a:bodyPr/>
        <a:lstStyle/>
        <a:p>
          <a:pPr rtl="1"/>
          <a:endParaRPr lang="fa-IR" sz="5400">
            <a:cs typeface="B Zar" panose="00000400000000000000" pitchFamily="2" charset="-78"/>
          </a:endParaRPr>
        </a:p>
      </dgm:t>
    </dgm:pt>
    <dgm:pt modelId="{EDBC85F9-EC1A-408E-A1F4-77AAD668D4AF}">
      <dgm:prSet custT="1"/>
      <dgm:spPr>
        <a:solidFill>
          <a:srgbClr val="FFC000"/>
        </a:solidFill>
      </dgm:spPr>
      <dgm:t>
        <a:bodyPr/>
        <a:lstStyle/>
        <a:p>
          <a:pPr rtl="1"/>
          <a:r>
            <a:rPr lang="fa-IR" sz="1800" b="1" dirty="0" smtClean="0">
              <a:solidFill>
                <a:srgbClr val="00B0F0"/>
              </a:solidFill>
              <a:cs typeface="B Zar" panose="00000400000000000000" pitchFamily="2" charset="-78"/>
            </a:rPr>
            <a:t>پایه اول: </a:t>
          </a:r>
          <a:r>
            <a:rPr lang="fa-IR" sz="1800" b="1" dirty="0" smtClean="0">
              <a:solidFill>
                <a:schemeClr val="accent6">
                  <a:lumMod val="50000"/>
                </a:schemeClr>
              </a:solidFill>
              <a:cs typeface="B Zar" panose="00000400000000000000" pitchFamily="2" charset="-78"/>
            </a:rPr>
            <a:t>آزاد</a:t>
          </a:r>
          <a:endParaRPr lang="fa-IR" sz="1800" b="1" dirty="0">
            <a:solidFill>
              <a:schemeClr val="accent6">
                <a:lumMod val="50000"/>
              </a:schemeClr>
            </a:solidFill>
            <a:cs typeface="B Zar" panose="00000400000000000000" pitchFamily="2" charset="-78"/>
          </a:endParaRPr>
        </a:p>
      </dgm:t>
    </dgm:pt>
    <dgm:pt modelId="{764C38F0-302E-40D6-B18B-E124B3A24043}" type="parTrans" cxnId="{9657F637-11F5-4611-8C4D-79F158EA31D4}">
      <dgm:prSet custT="1"/>
      <dgm:spPr/>
      <dgm:t>
        <a:bodyPr/>
        <a:lstStyle/>
        <a:p>
          <a:pPr rtl="1"/>
          <a:endParaRPr lang="fa-IR" sz="1400">
            <a:cs typeface="B Zar" panose="00000400000000000000" pitchFamily="2" charset="-78"/>
          </a:endParaRPr>
        </a:p>
      </dgm:t>
    </dgm:pt>
    <dgm:pt modelId="{3F7AA5F6-E91D-4A2F-A825-7A6563A3CD00}" type="sibTrans" cxnId="{9657F637-11F5-4611-8C4D-79F158EA31D4}">
      <dgm:prSet/>
      <dgm:spPr/>
      <dgm:t>
        <a:bodyPr/>
        <a:lstStyle/>
        <a:p>
          <a:pPr rtl="1"/>
          <a:endParaRPr lang="fa-IR" sz="5400">
            <a:cs typeface="B Zar" panose="00000400000000000000" pitchFamily="2" charset="-78"/>
          </a:endParaRPr>
        </a:p>
      </dgm:t>
    </dgm:pt>
    <dgm:pt modelId="{87038C27-E4A0-4BE6-B503-AD462DECABF6}">
      <dgm:prSet custT="1"/>
      <dgm:spPr>
        <a:solidFill>
          <a:srgbClr val="FFC000"/>
        </a:solidFill>
      </dgm:spPr>
      <dgm:t>
        <a:bodyPr/>
        <a:lstStyle/>
        <a:p>
          <a:pPr rtl="1"/>
          <a:r>
            <a:rPr lang="fa-IR" sz="1800" b="1" dirty="0" smtClean="0">
              <a:solidFill>
                <a:srgbClr val="00B0F0"/>
              </a:solidFill>
              <a:cs typeface="B Zar" panose="00000400000000000000" pitchFamily="2" charset="-78"/>
            </a:rPr>
            <a:t>پایه دوم: </a:t>
          </a:r>
          <a:r>
            <a:rPr lang="fa-IR" sz="1800" b="1" dirty="0" smtClean="0">
              <a:solidFill>
                <a:schemeClr val="accent6">
                  <a:lumMod val="50000"/>
                </a:schemeClr>
              </a:solidFill>
              <a:cs typeface="B Zar" panose="00000400000000000000" pitchFamily="2" charset="-78"/>
            </a:rPr>
            <a:t>ژیمناستیک</a:t>
          </a:r>
          <a:endParaRPr lang="fa-IR" sz="1800" b="1" dirty="0">
            <a:solidFill>
              <a:schemeClr val="accent6">
                <a:lumMod val="50000"/>
              </a:schemeClr>
            </a:solidFill>
            <a:cs typeface="B Zar" panose="00000400000000000000" pitchFamily="2" charset="-78"/>
          </a:endParaRPr>
        </a:p>
      </dgm:t>
    </dgm:pt>
    <dgm:pt modelId="{65311460-1E93-4F68-B476-DFF8C170B3EA}" type="parTrans" cxnId="{CB155FE7-1BC2-419D-B90A-B06B0E551E08}">
      <dgm:prSet custT="1"/>
      <dgm:spPr/>
      <dgm:t>
        <a:bodyPr/>
        <a:lstStyle/>
        <a:p>
          <a:pPr rtl="1"/>
          <a:endParaRPr lang="fa-IR" sz="1400">
            <a:cs typeface="B Zar" panose="00000400000000000000" pitchFamily="2" charset="-78"/>
          </a:endParaRPr>
        </a:p>
      </dgm:t>
    </dgm:pt>
    <dgm:pt modelId="{B850D7A1-858C-40BE-BCC2-5A948C8C82E6}" type="sibTrans" cxnId="{CB155FE7-1BC2-419D-B90A-B06B0E551E08}">
      <dgm:prSet/>
      <dgm:spPr/>
      <dgm:t>
        <a:bodyPr/>
        <a:lstStyle/>
        <a:p>
          <a:pPr rtl="1"/>
          <a:endParaRPr lang="fa-IR" sz="5400">
            <a:cs typeface="B Zar" panose="00000400000000000000" pitchFamily="2" charset="-78"/>
          </a:endParaRPr>
        </a:p>
      </dgm:t>
    </dgm:pt>
    <dgm:pt modelId="{69042D2C-FB64-435F-AB0F-2BA34D7D908F}">
      <dgm:prSet custT="1"/>
      <dgm:spPr>
        <a:solidFill>
          <a:srgbClr val="FFC000"/>
        </a:solidFill>
      </dgm:spPr>
      <dgm:t>
        <a:bodyPr/>
        <a:lstStyle/>
        <a:p>
          <a:pPr rtl="1"/>
          <a:r>
            <a:rPr lang="fa-IR" sz="1800" b="1" dirty="0" smtClean="0">
              <a:solidFill>
                <a:srgbClr val="00B0F0"/>
              </a:solidFill>
              <a:cs typeface="B Zar" panose="00000400000000000000" pitchFamily="2" charset="-78"/>
            </a:rPr>
            <a:t>پایه سوم: </a:t>
          </a:r>
          <a:r>
            <a:rPr lang="fa-IR" sz="1800" b="1" dirty="0" smtClean="0">
              <a:solidFill>
                <a:schemeClr val="accent6">
                  <a:lumMod val="50000"/>
                </a:schemeClr>
              </a:solidFill>
              <a:cs typeface="B Zar" panose="00000400000000000000" pitchFamily="2" charset="-78"/>
            </a:rPr>
            <a:t>شنا (سباح)</a:t>
          </a:r>
          <a:endParaRPr lang="fa-IR" sz="1800" b="1" dirty="0">
            <a:solidFill>
              <a:schemeClr val="accent6">
                <a:lumMod val="50000"/>
              </a:schemeClr>
            </a:solidFill>
            <a:cs typeface="B Zar" panose="00000400000000000000" pitchFamily="2" charset="-78"/>
          </a:endParaRPr>
        </a:p>
      </dgm:t>
    </dgm:pt>
    <dgm:pt modelId="{BAB6F544-FD87-4AC5-BC0A-4D19E8EC73BF}" type="parTrans" cxnId="{BB853071-22FE-419B-ADEB-F95134CE1002}">
      <dgm:prSet custT="1"/>
      <dgm:spPr/>
      <dgm:t>
        <a:bodyPr/>
        <a:lstStyle/>
        <a:p>
          <a:pPr rtl="1"/>
          <a:endParaRPr lang="fa-IR" sz="1400">
            <a:cs typeface="B Zar" panose="00000400000000000000" pitchFamily="2" charset="-78"/>
          </a:endParaRPr>
        </a:p>
      </dgm:t>
    </dgm:pt>
    <dgm:pt modelId="{9038820B-9E23-4523-8C50-D27EF997B7F4}" type="sibTrans" cxnId="{BB853071-22FE-419B-ADEB-F95134CE1002}">
      <dgm:prSet/>
      <dgm:spPr/>
      <dgm:t>
        <a:bodyPr/>
        <a:lstStyle/>
        <a:p>
          <a:pPr rtl="1"/>
          <a:endParaRPr lang="fa-IR" sz="5400">
            <a:cs typeface="B Zar" panose="00000400000000000000" pitchFamily="2" charset="-78"/>
          </a:endParaRPr>
        </a:p>
      </dgm:t>
    </dgm:pt>
    <dgm:pt modelId="{9CE3DDCE-DC7E-411A-82C1-4BD8E1241E1F}">
      <dgm:prSet custT="1"/>
      <dgm:spPr>
        <a:solidFill>
          <a:srgbClr val="7030A0"/>
        </a:solidFill>
      </dgm:spPr>
      <dgm:t>
        <a:bodyPr/>
        <a:lstStyle/>
        <a:p>
          <a:pPr rtl="1"/>
          <a:r>
            <a:rPr lang="fa-IR" sz="1800" b="1" dirty="0" smtClean="0">
              <a:cs typeface="B Zar" panose="00000400000000000000" pitchFamily="2" charset="-78"/>
            </a:rPr>
            <a:t> </a:t>
          </a:r>
          <a:r>
            <a:rPr lang="fa-IR" sz="1800" b="1" dirty="0" smtClean="0">
              <a:solidFill>
                <a:srgbClr val="FFC000"/>
              </a:solidFill>
              <a:cs typeface="B Zar" panose="00000400000000000000" pitchFamily="2" charset="-78"/>
            </a:rPr>
            <a:t>پایه</a:t>
          </a:r>
          <a:r>
            <a:rPr lang="fa-IR" sz="1800" b="1" dirty="0" smtClean="0">
              <a:cs typeface="B Zar" panose="00000400000000000000" pitchFamily="2" charset="-78"/>
            </a:rPr>
            <a:t> </a:t>
          </a:r>
          <a:r>
            <a:rPr lang="fa-IR" sz="1800" b="1" dirty="0" smtClean="0">
              <a:solidFill>
                <a:srgbClr val="FFC000"/>
              </a:solidFill>
              <a:cs typeface="B Zar" panose="00000400000000000000" pitchFamily="2" charset="-78"/>
            </a:rPr>
            <a:t>هفتم: </a:t>
          </a:r>
          <a:r>
            <a:rPr lang="fa-IR" sz="1800" b="1" dirty="0" smtClean="0">
              <a:cs typeface="B Zar" panose="00000400000000000000" pitchFamily="2" charset="-78"/>
            </a:rPr>
            <a:t>بسكتبال</a:t>
          </a:r>
          <a:endParaRPr lang="fa-IR" sz="1800" b="1" dirty="0">
            <a:cs typeface="B Zar" panose="00000400000000000000" pitchFamily="2" charset="-78"/>
          </a:endParaRPr>
        </a:p>
      </dgm:t>
    </dgm:pt>
    <dgm:pt modelId="{9152016C-D4B2-4891-8C08-DA76C519B5A3}" type="parTrans" cxnId="{B282B701-1E63-4ED8-AC68-2D47A4E22E8C}">
      <dgm:prSet custT="1"/>
      <dgm:spPr/>
      <dgm:t>
        <a:bodyPr/>
        <a:lstStyle/>
        <a:p>
          <a:pPr rtl="1"/>
          <a:endParaRPr lang="fa-IR" sz="1400">
            <a:cs typeface="B Zar" panose="00000400000000000000" pitchFamily="2" charset="-78"/>
          </a:endParaRPr>
        </a:p>
      </dgm:t>
    </dgm:pt>
    <dgm:pt modelId="{FA77370F-EC44-4152-9B7C-53B473CDAE98}" type="sibTrans" cxnId="{B282B701-1E63-4ED8-AC68-2D47A4E22E8C}">
      <dgm:prSet/>
      <dgm:spPr/>
      <dgm:t>
        <a:bodyPr/>
        <a:lstStyle/>
        <a:p>
          <a:pPr rtl="1"/>
          <a:endParaRPr lang="fa-IR" sz="5400">
            <a:cs typeface="B Zar" panose="00000400000000000000" pitchFamily="2" charset="-78"/>
          </a:endParaRPr>
        </a:p>
      </dgm:t>
    </dgm:pt>
    <dgm:pt modelId="{BCF363A0-A839-4B19-9D2C-A9A788BEDEA9}">
      <dgm:prSet custT="1"/>
      <dgm:spPr>
        <a:solidFill>
          <a:srgbClr val="7030A0"/>
        </a:solidFill>
      </dgm:spPr>
      <dgm:t>
        <a:bodyPr/>
        <a:lstStyle/>
        <a:p>
          <a:pPr rtl="1"/>
          <a:r>
            <a:rPr lang="fa-IR" sz="1800" b="1" dirty="0" smtClean="0">
              <a:solidFill>
                <a:srgbClr val="FFC000"/>
              </a:solidFill>
              <a:cs typeface="B Zar" panose="00000400000000000000" pitchFamily="2" charset="-78"/>
            </a:rPr>
            <a:t>پایه هشتم: </a:t>
          </a:r>
          <a:r>
            <a:rPr lang="fa-IR" sz="1800" b="1" dirty="0" smtClean="0">
              <a:cs typeface="B Zar" panose="00000400000000000000" pitchFamily="2" charset="-78"/>
            </a:rPr>
            <a:t>والیبال</a:t>
          </a:r>
          <a:endParaRPr lang="fa-IR" sz="1800" b="1" dirty="0">
            <a:cs typeface="B Zar" panose="00000400000000000000" pitchFamily="2" charset="-78"/>
          </a:endParaRPr>
        </a:p>
      </dgm:t>
    </dgm:pt>
    <dgm:pt modelId="{8972F8D7-5A3B-4578-A303-B2BC52CDD534}" type="parTrans" cxnId="{8E1A4A4B-2069-403E-8B16-87DE3EE9BED0}">
      <dgm:prSet custT="1"/>
      <dgm:spPr/>
      <dgm:t>
        <a:bodyPr/>
        <a:lstStyle/>
        <a:p>
          <a:pPr rtl="1"/>
          <a:endParaRPr lang="fa-IR" sz="1400">
            <a:cs typeface="B Zar" panose="00000400000000000000" pitchFamily="2" charset="-78"/>
          </a:endParaRPr>
        </a:p>
      </dgm:t>
    </dgm:pt>
    <dgm:pt modelId="{39E23D9E-7BA6-4C97-A5F4-602AE1CE84B5}" type="sibTrans" cxnId="{8E1A4A4B-2069-403E-8B16-87DE3EE9BED0}">
      <dgm:prSet/>
      <dgm:spPr/>
      <dgm:t>
        <a:bodyPr/>
        <a:lstStyle/>
        <a:p>
          <a:pPr rtl="1"/>
          <a:endParaRPr lang="fa-IR" sz="5400">
            <a:cs typeface="B Zar" panose="00000400000000000000" pitchFamily="2" charset="-78"/>
          </a:endParaRPr>
        </a:p>
      </dgm:t>
    </dgm:pt>
    <dgm:pt modelId="{6C000DCF-EBA8-414A-AD1D-991C0078D2F3}">
      <dgm:prSet custT="1"/>
      <dgm:spPr>
        <a:solidFill>
          <a:srgbClr val="7030A0"/>
        </a:solidFill>
      </dgm:spPr>
      <dgm:t>
        <a:bodyPr/>
        <a:lstStyle/>
        <a:p>
          <a:pPr rtl="1"/>
          <a:r>
            <a:rPr lang="fa-IR" sz="1800" b="1" dirty="0" smtClean="0">
              <a:solidFill>
                <a:srgbClr val="FFC000"/>
              </a:solidFill>
              <a:cs typeface="B Zar" panose="00000400000000000000" pitchFamily="2" charset="-78"/>
            </a:rPr>
            <a:t>پایه نهم: </a:t>
          </a:r>
          <a:r>
            <a:rPr lang="fa-IR" sz="1800" b="1" dirty="0" smtClean="0">
              <a:cs typeface="B Zar" panose="00000400000000000000" pitchFamily="2" charset="-78"/>
            </a:rPr>
            <a:t>هندبال</a:t>
          </a:r>
          <a:endParaRPr lang="fa-IR" sz="1800" b="1" dirty="0">
            <a:cs typeface="B Zar" panose="00000400000000000000" pitchFamily="2" charset="-78"/>
          </a:endParaRPr>
        </a:p>
      </dgm:t>
    </dgm:pt>
    <dgm:pt modelId="{FE4C6E95-D456-4680-B6EF-29B5F0C25A74}" type="parTrans" cxnId="{7F3471BD-1C63-4B92-8833-D29BA40A495D}">
      <dgm:prSet custT="1"/>
      <dgm:spPr/>
      <dgm:t>
        <a:bodyPr/>
        <a:lstStyle/>
        <a:p>
          <a:pPr rtl="1"/>
          <a:endParaRPr lang="fa-IR" sz="1400">
            <a:cs typeface="B Zar" panose="00000400000000000000" pitchFamily="2" charset="-78"/>
          </a:endParaRPr>
        </a:p>
      </dgm:t>
    </dgm:pt>
    <dgm:pt modelId="{FF917AA2-985E-4F5E-884A-F45CC640E5A2}" type="sibTrans" cxnId="{7F3471BD-1C63-4B92-8833-D29BA40A495D}">
      <dgm:prSet/>
      <dgm:spPr/>
      <dgm:t>
        <a:bodyPr/>
        <a:lstStyle/>
        <a:p>
          <a:pPr rtl="1"/>
          <a:endParaRPr lang="fa-IR" sz="5400">
            <a:cs typeface="B Zar" panose="00000400000000000000" pitchFamily="2" charset="-78"/>
          </a:endParaRPr>
        </a:p>
      </dgm:t>
    </dgm:pt>
    <dgm:pt modelId="{C59BD505-83C0-4B8A-A458-6894ECFBFF81}">
      <dgm:prSet custT="1"/>
      <dgm:spPr>
        <a:solidFill>
          <a:srgbClr val="FF66FF"/>
        </a:solidFill>
      </dgm:spPr>
      <dgm:t>
        <a:bodyPr/>
        <a:lstStyle/>
        <a:p>
          <a:pPr rtl="1"/>
          <a:r>
            <a:rPr lang="fa-IR" sz="1800" b="1" dirty="0" smtClean="0">
              <a:solidFill>
                <a:srgbClr val="0070C0"/>
              </a:solidFill>
              <a:cs typeface="B Zar" panose="00000400000000000000" pitchFamily="2" charset="-78"/>
            </a:rPr>
            <a:t>پایه دهم: </a:t>
          </a:r>
          <a:r>
            <a:rPr lang="fa-IR" sz="1800" b="1" dirty="0" smtClean="0">
              <a:solidFill>
                <a:schemeClr val="tx1"/>
              </a:solidFill>
              <a:cs typeface="B Zar" panose="00000400000000000000" pitchFamily="2" charset="-78"/>
            </a:rPr>
            <a:t>بسکتبال و فوتسال</a:t>
          </a:r>
          <a:endParaRPr lang="fa-IR" sz="1800" b="1" dirty="0">
            <a:solidFill>
              <a:schemeClr val="tx1"/>
            </a:solidFill>
            <a:cs typeface="B Zar" panose="00000400000000000000" pitchFamily="2" charset="-78"/>
          </a:endParaRPr>
        </a:p>
      </dgm:t>
    </dgm:pt>
    <dgm:pt modelId="{B232949F-AD49-4566-B384-9B09E8645384}" type="parTrans" cxnId="{C787B1D8-1B8A-4096-8EAA-7A40FBBF5F1C}">
      <dgm:prSet custT="1"/>
      <dgm:spPr/>
      <dgm:t>
        <a:bodyPr/>
        <a:lstStyle/>
        <a:p>
          <a:pPr rtl="1"/>
          <a:endParaRPr lang="fa-IR" sz="1400">
            <a:cs typeface="B Zar" panose="00000400000000000000" pitchFamily="2" charset="-78"/>
          </a:endParaRPr>
        </a:p>
      </dgm:t>
    </dgm:pt>
    <dgm:pt modelId="{0C4246EE-DB7C-43F6-80A3-5D51F78C84C2}" type="sibTrans" cxnId="{C787B1D8-1B8A-4096-8EAA-7A40FBBF5F1C}">
      <dgm:prSet/>
      <dgm:spPr/>
      <dgm:t>
        <a:bodyPr/>
        <a:lstStyle/>
        <a:p>
          <a:pPr rtl="1"/>
          <a:endParaRPr lang="fa-IR" sz="5400">
            <a:cs typeface="B Zar" panose="00000400000000000000" pitchFamily="2" charset="-78"/>
          </a:endParaRPr>
        </a:p>
      </dgm:t>
    </dgm:pt>
    <dgm:pt modelId="{D5E1DD54-0970-4B67-A525-8247D8FEC99C}">
      <dgm:prSet custT="1"/>
      <dgm:spPr>
        <a:solidFill>
          <a:srgbClr val="FFC000"/>
        </a:solidFill>
      </dgm:spPr>
      <dgm:t>
        <a:bodyPr/>
        <a:lstStyle/>
        <a:p>
          <a:pPr rtl="1"/>
          <a:r>
            <a:rPr lang="fa-IR" sz="1800" b="1" dirty="0" smtClean="0">
              <a:solidFill>
                <a:srgbClr val="00B050"/>
              </a:solidFill>
              <a:cs typeface="B Zar" panose="00000400000000000000" pitchFamily="2" charset="-78"/>
            </a:rPr>
            <a:t>پایه چهارم: </a:t>
          </a:r>
          <a:r>
            <a:rPr lang="fa-IR" sz="1800" b="1" dirty="0" smtClean="0">
              <a:solidFill>
                <a:schemeClr val="accent6">
                  <a:lumMod val="50000"/>
                </a:schemeClr>
              </a:solidFill>
              <a:cs typeface="B Zar" panose="00000400000000000000" pitchFamily="2" charset="-78"/>
            </a:rPr>
            <a:t>طناب بازی</a:t>
          </a:r>
          <a:endParaRPr lang="fa-IR" sz="1800" b="1" dirty="0">
            <a:solidFill>
              <a:schemeClr val="accent6">
                <a:lumMod val="50000"/>
              </a:schemeClr>
            </a:solidFill>
            <a:cs typeface="B Zar" panose="00000400000000000000" pitchFamily="2" charset="-78"/>
          </a:endParaRPr>
        </a:p>
      </dgm:t>
    </dgm:pt>
    <dgm:pt modelId="{D3A55EC9-57C8-4051-B943-2E26D58A6092}" type="parTrans" cxnId="{40043E4B-DB6E-47E9-8670-D5148884D803}">
      <dgm:prSet custT="1"/>
      <dgm:spPr/>
      <dgm:t>
        <a:bodyPr/>
        <a:lstStyle/>
        <a:p>
          <a:pPr rtl="1"/>
          <a:endParaRPr lang="fa-IR" sz="1400">
            <a:cs typeface="B Zar" panose="00000400000000000000" pitchFamily="2" charset="-78"/>
          </a:endParaRPr>
        </a:p>
      </dgm:t>
    </dgm:pt>
    <dgm:pt modelId="{668B1797-9AAD-4CA3-A9CD-56CAB35DBFB5}" type="sibTrans" cxnId="{40043E4B-DB6E-47E9-8670-D5148884D803}">
      <dgm:prSet/>
      <dgm:spPr/>
      <dgm:t>
        <a:bodyPr/>
        <a:lstStyle/>
        <a:p>
          <a:pPr rtl="1"/>
          <a:endParaRPr lang="fa-IR" sz="5400">
            <a:cs typeface="B Zar" panose="00000400000000000000" pitchFamily="2" charset="-78"/>
          </a:endParaRPr>
        </a:p>
      </dgm:t>
    </dgm:pt>
    <dgm:pt modelId="{F63BA8F5-1DC8-4F6D-91D9-A07A46472A08}">
      <dgm:prSet custT="1"/>
      <dgm:spPr>
        <a:solidFill>
          <a:srgbClr val="FFC000"/>
        </a:solidFill>
      </dgm:spPr>
      <dgm:t>
        <a:bodyPr/>
        <a:lstStyle/>
        <a:p>
          <a:pPr rtl="1"/>
          <a:r>
            <a:rPr lang="fa-IR" sz="1800" b="1" dirty="0" smtClean="0">
              <a:solidFill>
                <a:srgbClr val="00B050"/>
              </a:solidFill>
              <a:cs typeface="B Zar" panose="00000400000000000000" pitchFamily="2" charset="-78"/>
            </a:rPr>
            <a:t>پایه ششم: </a:t>
          </a:r>
          <a:r>
            <a:rPr lang="fa-IR" sz="1800" b="1" dirty="0" smtClean="0">
              <a:solidFill>
                <a:schemeClr val="accent6">
                  <a:lumMod val="50000"/>
                </a:schemeClr>
              </a:solidFill>
              <a:cs typeface="B Zar" panose="00000400000000000000" pitchFamily="2" charset="-78"/>
            </a:rPr>
            <a:t>دو و ميداني</a:t>
          </a:r>
          <a:endParaRPr lang="fa-IR" sz="1800" b="1" dirty="0">
            <a:solidFill>
              <a:schemeClr val="accent6">
                <a:lumMod val="50000"/>
              </a:schemeClr>
            </a:solidFill>
            <a:cs typeface="B Zar" panose="00000400000000000000" pitchFamily="2" charset="-78"/>
          </a:endParaRPr>
        </a:p>
      </dgm:t>
    </dgm:pt>
    <dgm:pt modelId="{B0843E0F-A932-44F2-AD06-D6C6B564273D}" type="parTrans" cxnId="{86FC1531-F37B-4CC1-BF14-5420BCE40861}">
      <dgm:prSet custT="1"/>
      <dgm:spPr/>
      <dgm:t>
        <a:bodyPr/>
        <a:lstStyle/>
        <a:p>
          <a:pPr rtl="1"/>
          <a:endParaRPr lang="fa-IR" sz="1400">
            <a:cs typeface="B Zar" panose="00000400000000000000" pitchFamily="2" charset="-78"/>
          </a:endParaRPr>
        </a:p>
      </dgm:t>
    </dgm:pt>
    <dgm:pt modelId="{4112ACD7-77D7-4500-9CFF-269B8E9C7F30}" type="sibTrans" cxnId="{86FC1531-F37B-4CC1-BF14-5420BCE40861}">
      <dgm:prSet/>
      <dgm:spPr/>
      <dgm:t>
        <a:bodyPr/>
        <a:lstStyle/>
        <a:p>
          <a:pPr rtl="1"/>
          <a:endParaRPr lang="fa-IR" sz="5400">
            <a:cs typeface="B Zar" panose="00000400000000000000" pitchFamily="2" charset="-78"/>
          </a:endParaRPr>
        </a:p>
      </dgm:t>
    </dgm:pt>
    <dgm:pt modelId="{F4A2572D-183E-4DA0-926C-F71E7EFB50E9}">
      <dgm:prSet custT="1"/>
      <dgm:spPr>
        <a:solidFill>
          <a:srgbClr val="FF66FF"/>
        </a:solidFill>
      </dgm:spPr>
      <dgm:t>
        <a:bodyPr/>
        <a:lstStyle/>
        <a:p>
          <a:pPr rtl="1"/>
          <a:r>
            <a:rPr lang="fa-IR" sz="1800" b="1" dirty="0" smtClean="0">
              <a:solidFill>
                <a:srgbClr val="0070C0"/>
              </a:solidFill>
              <a:cs typeface="B Zar" panose="00000400000000000000" pitchFamily="2" charset="-78"/>
            </a:rPr>
            <a:t>پایه دوازدهم: </a:t>
          </a:r>
          <a:r>
            <a:rPr lang="fa-IR" sz="1800" b="1" dirty="0" smtClean="0">
              <a:solidFill>
                <a:schemeClr val="tx1"/>
              </a:solidFill>
              <a:cs typeface="B Zar" panose="00000400000000000000" pitchFamily="2" charset="-78"/>
            </a:rPr>
            <a:t>هندبال و بدمینتون</a:t>
          </a:r>
          <a:endParaRPr lang="fa-IR" sz="1800" b="1" dirty="0">
            <a:solidFill>
              <a:schemeClr val="tx1"/>
            </a:solidFill>
            <a:cs typeface="B Zar" panose="00000400000000000000" pitchFamily="2" charset="-78"/>
          </a:endParaRPr>
        </a:p>
      </dgm:t>
    </dgm:pt>
    <dgm:pt modelId="{7F704A49-E7FF-49B9-9225-02CA10C678C0}" type="parTrans" cxnId="{14069222-A765-4FD1-96C5-9FE0198C0DD2}">
      <dgm:prSet custT="1"/>
      <dgm:spPr/>
      <dgm:t>
        <a:bodyPr/>
        <a:lstStyle/>
        <a:p>
          <a:pPr rtl="1"/>
          <a:endParaRPr lang="fa-IR" sz="1100">
            <a:cs typeface="B Zar" panose="00000400000000000000" pitchFamily="2" charset="-78"/>
          </a:endParaRPr>
        </a:p>
      </dgm:t>
    </dgm:pt>
    <dgm:pt modelId="{A3190969-48FC-444E-ABFA-9CF06B345D6B}" type="sibTrans" cxnId="{14069222-A765-4FD1-96C5-9FE0198C0DD2}">
      <dgm:prSet/>
      <dgm:spPr/>
      <dgm:t>
        <a:bodyPr/>
        <a:lstStyle/>
        <a:p>
          <a:pPr rtl="1"/>
          <a:endParaRPr lang="fa-IR" sz="4400">
            <a:cs typeface="B Zar" panose="00000400000000000000" pitchFamily="2" charset="-78"/>
          </a:endParaRPr>
        </a:p>
      </dgm:t>
    </dgm:pt>
    <dgm:pt modelId="{ED720E8C-6AAC-4488-94D5-1535D57CF44E}">
      <dgm:prSet custT="1"/>
      <dgm:spPr>
        <a:solidFill>
          <a:srgbClr val="FFC000"/>
        </a:solidFill>
      </dgm:spPr>
      <dgm:t>
        <a:bodyPr/>
        <a:lstStyle/>
        <a:p>
          <a:pPr rtl="1"/>
          <a:r>
            <a:rPr lang="fa-IR" sz="1800" b="1" dirty="0" smtClean="0">
              <a:solidFill>
                <a:srgbClr val="00B050"/>
              </a:solidFill>
              <a:cs typeface="B Zar" panose="00000400000000000000" pitchFamily="2" charset="-78"/>
            </a:rPr>
            <a:t>پایه پنجم: </a:t>
          </a:r>
          <a:r>
            <a:rPr lang="fa-IR" sz="1800" b="1" dirty="0" smtClean="0">
              <a:solidFill>
                <a:schemeClr val="tx1"/>
              </a:solidFill>
              <a:cs typeface="B Zar" panose="00000400000000000000" pitchFamily="2" charset="-78"/>
            </a:rPr>
            <a:t>تنیس روی میز</a:t>
          </a:r>
          <a:endParaRPr lang="en-US" sz="1800" b="1" dirty="0">
            <a:solidFill>
              <a:schemeClr val="tx1"/>
            </a:solidFill>
            <a:cs typeface="B Zar" panose="00000400000000000000" pitchFamily="2" charset="-78"/>
          </a:endParaRPr>
        </a:p>
      </dgm:t>
    </dgm:pt>
    <dgm:pt modelId="{5E03F8A7-BF14-46C3-8B6A-83A99AFD2D86}" type="parTrans" cxnId="{B85074AB-9797-469E-BDFB-754ED194424F}">
      <dgm:prSet/>
      <dgm:spPr/>
      <dgm:t>
        <a:bodyPr/>
        <a:lstStyle/>
        <a:p>
          <a:endParaRPr lang="en-US"/>
        </a:p>
      </dgm:t>
    </dgm:pt>
    <dgm:pt modelId="{AAF39D21-9DD6-4B7C-BA1D-0BBD5ABEC4EE}" type="sibTrans" cxnId="{B85074AB-9797-469E-BDFB-754ED194424F}">
      <dgm:prSet/>
      <dgm:spPr/>
      <dgm:t>
        <a:bodyPr/>
        <a:lstStyle/>
        <a:p>
          <a:endParaRPr lang="en-US"/>
        </a:p>
      </dgm:t>
    </dgm:pt>
    <dgm:pt modelId="{9DC09C11-7397-40C6-B1FD-8E135ADD6980}">
      <dgm:prSet/>
      <dgm:spPr>
        <a:solidFill>
          <a:srgbClr val="FF66FF"/>
        </a:solidFill>
      </dgm:spPr>
      <dgm:t>
        <a:bodyPr/>
        <a:lstStyle/>
        <a:p>
          <a:pPr rtl="1"/>
          <a:r>
            <a:rPr lang="fa-IR" b="1" dirty="0" smtClean="0">
              <a:solidFill>
                <a:srgbClr val="0070C0"/>
              </a:solidFill>
              <a:cs typeface="B Zar" panose="00000400000000000000" pitchFamily="2" charset="-78"/>
            </a:rPr>
            <a:t>پایه یازدهم: </a:t>
          </a:r>
          <a:r>
            <a:rPr lang="fa-IR" b="1" dirty="0" smtClean="0">
              <a:solidFill>
                <a:schemeClr val="tx1"/>
              </a:solidFill>
              <a:cs typeface="B Zar" panose="00000400000000000000" pitchFamily="2" charset="-78"/>
            </a:rPr>
            <a:t>والیبال و تنیس روی میز</a:t>
          </a:r>
          <a:endParaRPr lang="en-US" b="1" dirty="0">
            <a:solidFill>
              <a:schemeClr val="tx1"/>
            </a:solidFill>
            <a:cs typeface="B Zar" panose="00000400000000000000" pitchFamily="2" charset="-78"/>
          </a:endParaRPr>
        </a:p>
      </dgm:t>
    </dgm:pt>
    <dgm:pt modelId="{31174C8B-1B8C-4E96-BFC3-A12EB238E847}" type="parTrans" cxnId="{BD998ECD-AE21-4EF8-9A02-150A17BD1E73}">
      <dgm:prSet/>
      <dgm:spPr/>
      <dgm:t>
        <a:bodyPr/>
        <a:lstStyle/>
        <a:p>
          <a:endParaRPr lang="en-US"/>
        </a:p>
      </dgm:t>
    </dgm:pt>
    <dgm:pt modelId="{C9D12ACA-4A78-4EF3-B3DF-F5734635134A}" type="sibTrans" cxnId="{BD998ECD-AE21-4EF8-9A02-150A17BD1E73}">
      <dgm:prSet/>
      <dgm:spPr/>
      <dgm:t>
        <a:bodyPr/>
        <a:lstStyle/>
        <a:p>
          <a:endParaRPr lang="en-US"/>
        </a:p>
      </dgm:t>
    </dgm:pt>
    <dgm:pt modelId="{8F614D6E-8666-429E-A6C1-EA4C9A6076E6}" type="pres">
      <dgm:prSet presAssocID="{320255C8-334F-4F6F-915C-F562B6C0030C}" presName="Name0" presStyleCnt="0">
        <dgm:presLayoutVars>
          <dgm:chPref val="1"/>
          <dgm:dir val="rev"/>
          <dgm:animOne val="branch"/>
          <dgm:animLvl val="lvl"/>
          <dgm:resizeHandles val="exact"/>
        </dgm:presLayoutVars>
      </dgm:prSet>
      <dgm:spPr/>
      <dgm:t>
        <a:bodyPr/>
        <a:lstStyle/>
        <a:p>
          <a:pPr rtl="1"/>
          <a:endParaRPr lang="fa-IR"/>
        </a:p>
      </dgm:t>
    </dgm:pt>
    <dgm:pt modelId="{BCA04CD0-21E6-401B-8CC2-A025F29F3CBC}" type="pres">
      <dgm:prSet presAssocID="{5BEEAECD-EAA6-4CE2-A331-E7996870264B}" presName="root1" presStyleCnt="0"/>
      <dgm:spPr/>
      <dgm:t>
        <a:bodyPr/>
        <a:lstStyle/>
        <a:p>
          <a:pPr rtl="1"/>
          <a:endParaRPr lang="fa-IR"/>
        </a:p>
      </dgm:t>
    </dgm:pt>
    <dgm:pt modelId="{10ED88B1-DF85-4853-AC3F-E5631A723AAF}" type="pres">
      <dgm:prSet presAssocID="{5BEEAECD-EAA6-4CE2-A331-E7996870264B}" presName="LevelOneTextNode" presStyleLbl="node0" presStyleIdx="0" presStyleCnt="1" custScaleX="155437" custScaleY="111534">
        <dgm:presLayoutVars>
          <dgm:chPref val="3"/>
        </dgm:presLayoutVars>
      </dgm:prSet>
      <dgm:spPr/>
      <dgm:t>
        <a:bodyPr/>
        <a:lstStyle/>
        <a:p>
          <a:pPr rtl="1"/>
          <a:endParaRPr lang="fa-IR"/>
        </a:p>
      </dgm:t>
    </dgm:pt>
    <dgm:pt modelId="{02F619B8-1B54-4189-886A-D977A2381C4D}" type="pres">
      <dgm:prSet presAssocID="{5BEEAECD-EAA6-4CE2-A331-E7996870264B}" presName="level2hierChild" presStyleCnt="0"/>
      <dgm:spPr/>
      <dgm:t>
        <a:bodyPr/>
        <a:lstStyle/>
        <a:p>
          <a:pPr rtl="1"/>
          <a:endParaRPr lang="fa-IR"/>
        </a:p>
      </dgm:t>
    </dgm:pt>
    <dgm:pt modelId="{F1F06D1E-FC5F-4C06-A47A-EA164820BEDA}" type="pres">
      <dgm:prSet presAssocID="{26901ACA-D9F7-47C1-850A-65B9D83C9210}" presName="conn2-1" presStyleLbl="parChTrans1D2" presStyleIdx="0" presStyleCnt="3"/>
      <dgm:spPr/>
      <dgm:t>
        <a:bodyPr/>
        <a:lstStyle/>
        <a:p>
          <a:pPr rtl="1"/>
          <a:endParaRPr lang="fa-IR"/>
        </a:p>
      </dgm:t>
    </dgm:pt>
    <dgm:pt modelId="{8BCB2818-34B9-453F-80E0-A44D35082FC3}" type="pres">
      <dgm:prSet presAssocID="{26901ACA-D9F7-47C1-850A-65B9D83C9210}" presName="connTx" presStyleLbl="parChTrans1D2" presStyleIdx="0" presStyleCnt="3"/>
      <dgm:spPr/>
      <dgm:t>
        <a:bodyPr/>
        <a:lstStyle/>
        <a:p>
          <a:pPr rtl="1"/>
          <a:endParaRPr lang="fa-IR"/>
        </a:p>
      </dgm:t>
    </dgm:pt>
    <dgm:pt modelId="{CC9A3D8A-CC4F-413C-A1E9-53912554B93B}" type="pres">
      <dgm:prSet presAssocID="{76D485F1-6EBE-427B-94EF-067793BB258C}" presName="root2" presStyleCnt="0"/>
      <dgm:spPr/>
      <dgm:t>
        <a:bodyPr/>
        <a:lstStyle/>
        <a:p>
          <a:pPr rtl="1"/>
          <a:endParaRPr lang="fa-IR"/>
        </a:p>
      </dgm:t>
    </dgm:pt>
    <dgm:pt modelId="{E353647B-6307-45A6-ABFE-5D732B22E134}" type="pres">
      <dgm:prSet presAssocID="{76D485F1-6EBE-427B-94EF-067793BB258C}" presName="LevelTwoTextNode" presStyleLbl="node2" presStyleIdx="0" presStyleCnt="3">
        <dgm:presLayoutVars>
          <dgm:chPref val="3"/>
        </dgm:presLayoutVars>
      </dgm:prSet>
      <dgm:spPr/>
      <dgm:t>
        <a:bodyPr/>
        <a:lstStyle/>
        <a:p>
          <a:pPr rtl="1"/>
          <a:endParaRPr lang="fa-IR"/>
        </a:p>
      </dgm:t>
    </dgm:pt>
    <dgm:pt modelId="{27FAE86F-B1A9-469E-9F2C-8BE06A1569CA}" type="pres">
      <dgm:prSet presAssocID="{76D485F1-6EBE-427B-94EF-067793BB258C}" presName="level3hierChild" presStyleCnt="0"/>
      <dgm:spPr/>
      <dgm:t>
        <a:bodyPr/>
        <a:lstStyle/>
        <a:p>
          <a:pPr rtl="1"/>
          <a:endParaRPr lang="fa-IR"/>
        </a:p>
      </dgm:t>
    </dgm:pt>
    <dgm:pt modelId="{A50355AC-9D70-4B0F-AAAF-46FFA0990E1E}" type="pres">
      <dgm:prSet presAssocID="{764C38F0-302E-40D6-B18B-E124B3A24043}" presName="conn2-1" presStyleLbl="parChTrans1D3" presStyleIdx="0" presStyleCnt="12"/>
      <dgm:spPr/>
      <dgm:t>
        <a:bodyPr/>
        <a:lstStyle/>
        <a:p>
          <a:pPr rtl="1"/>
          <a:endParaRPr lang="fa-IR"/>
        </a:p>
      </dgm:t>
    </dgm:pt>
    <dgm:pt modelId="{2441E19A-A30C-4B08-A974-8A5F0B5E1CD3}" type="pres">
      <dgm:prSet presAssocID="{764C38F0-302E-40D6-B18B-E124B3A24043}" presName="connTx" presStyleLbl="parChTrans1D3" presStyleIdx="0" presStyleCnt="12"/>
      <dgm:spPr/>
      <dgm:t>
        <a:bodyPr/>
        <a:lstStyle/>
        <a:p>
          <a:pPr rtl="1"/>
          <a:endParaRPr lang="fa-IR"/>
        </a:p>
      </dgm:t>
    </dgm:pt>
    <dgm:pt modelId="{D372F372-332E-4992-9003-3EA1EB8158DB}" type="pres">
      <dgm:prSet presAssocID="{EDBC85F9-EC1A-408E-A1F4-77AAD668D4AF}" presName="root2" presStyleCnt="0"/>
      <dgm:spPr/>
      <dgm:t>
        <a:bodyPr/>
        <a:lstStyle/>
        <a:p>
          <a:pPr rtl="1"/>
          <a:endParaRPr lang="fa-IR"/>
        </a:p>
      </dgm:t>
    </dgm:pt>
    <dgm:pt modelId="{F117D786-F30C-4839-8A1E-E5F24464FC0D}" type="pres">
      <dgm:prSet presAssocID="{EDBC85F9-EC1A-408E-A1F4-77AAD668D4AF}" presName="LevelTwoTextNode" presStyleLbl="node3" presStyleIdx="0" presStyleCnt="12" custScaleX="424886">
        <dgm:presLayoutVars>
          <dgm:chPref val="3"/>
        </dgm:presLayoutVars>
      </dgm:prSet>
      <dgm:spPr/>
      <dgm:t>
        <a:bodyPr/>
        <a:lstStyle/>
        <a:p>
          <a:pPr rtl="1"/>
          <a:endParaRPr lang="fa-IR"/>
        </a:p>
      </dgm:t>
    </dgm:pt>
    <dgm:pt modelId="{147AE774-C8A7-4764-BED7-24CA2821025B}" type="pres">
      <dgm:prSet presAssocID="{EDBC85F9-EC1A-408E-A1F4-77AAD668D4AF}" presName="level3hierChild" presStyleCnt="0"/>
      <dgm:spPr/>
      <dgm:t>
        <a:bodyPr/>
        <a:lstStyle/>
        <a:p>
          <a:pPr rtl="1"/>
          <a:endParaRPr lang="fa-IR"/>
        </a:p>
      </dgm:t>
    </dgm:pt>
    <dgm:pt modelId="{112DE78F-1ED7-4C7E-A169-2F73343B1028}" type="pres">
      <dgm:prSet presAssocID="{65311460-1E93-4F68-B476-DFF8C170B3EA}" presName="conn2-1" presStyleLbl="parChTrans1D3" presStyleIdx="1" presStyleCnt="12"/>
      <dgm:spPr/>
      <dgm:t>
        <a:bodyPr/>
        <a:lstStyle/>
        <a:p>
          <a:pPr rtl="1"/>
          <a:endParaRPr lang="fa-IR"/>
        </a:p>
      </dgm:t>
    </dgm:pt>
    <dgm:pt modelId="{9A6C1D34-5482-4C22-8CE2-B96483D28A15}" type="pres">
      <dgm:prSet presAssocID="{65311460-1E93-4F68-B476-DFF8C170B3EA}" presName="connTx" presStyleLbl="parChTrans1D3" presStyleIdx="1" presStyleCnt="12"/>
      <dgm:spPr/>
      <dgm:t>
        <a:bodyPr/>
        <a:lstStyle/>
        <a:p>
          <a:pPr rtl="1"/>
          <a:endParaRPr lang="fa-IR"/>
        </a:p>
      </dgm:t>
    </dgm:pt>
    <dgm:pt modelId="{D88B3BCC-7B42-4793-A60A-C8336EF858F7}" type="pres">
      <dgm:prSet presAssocID="{87038C27-E4A0-4BE6-B503-AD462DECABF6}" presName="root2" presStyleCnt="0"/>
      <dgm:spPr/>
      <dgm:t>
        <a:bodyPr/>
        <a:lstStyle/>
        <a:p>
          <a:pPr rtl="1"/>
          <a:endParaRPr lang="fa-IR"/>
        </a:p>
      </dgm:t>
    </dgm:pt>
    <dgm:pt modelId="{1D66BDC8-F511-4E76-BFDF-E68F03DCF2BF}" type="pres">
      <dgm:prSet presAssocID="{87038C27-E4A0-4BE6-B503-AD462DECABF6}" presName="LevelTwoTextNode" presStyleLbl="node3" presStyleIdx="1" presStyleCnt="12" custScaleX="424886">
        <dgm:presLayoutVars>
          <dgm:chPref val="3"/>
        </dgm:presLayoutVars>
      </dgm:prSet>
      <dgm:spPr/>
      <dgm:t>
        <a:bodyPr/>
        <a:lstStyle/>
        <a:p>
          <a:pPr rtl="1"/>
          <a:endParaRPr lang="fa-IR"/>
        </a:p>
      </dgm:t>
    </dgm:pt>
    <dgm:pt modelId="{0538EFFA-18D5-4401-BF7C-9B1DFC5655AC}" type="pres">
      <dgm:prSet presAssocID="{87038C27-E4A0-4BE6-B503-AD462DECABF6}" presName="level3hierChild" presStyleCnt="0"/>
      <dgm:spPr/>
      <dgm:t>
        <a:bodyPr/>
        <a:lstStyle/>
        <a:p>
          <a:pPr rtl="1"/>
          <a:endParaRPr lang="fa-IR"/>
        </a:p>
      </dgm:t>
    </dgm:pt>
    <dgm:pt modelId="{2D58680E-68D9-4768-A085-4C5F43DDAFD1}" type="pres">
      <dgm:prSet presAssocID="{BAB6F544-FD87-4AC5-BC0A-4D19E8EC73BF}" presName="conn2-1" presStyleLbl="parChTrans1D3" presStyleIdx="2" presStyleCnt="12"/>
      <dgm:spPr/>
      <dgm:t>
        <a:bodyPr/>
        <a:lstStyle/>
        <a:p>
          <a:pPr rtl="1"/>
          <a:endParaRPr lang="fa-IR"/>
        </a:p>
      </dgm:t>
    </dgm:pt>
    <dgm:pt modelId="{C6D0DBEA-7DB2-40E5-BBFE-A6024AD3E582}" type="pres">
      <dgm:prSet presAssocID="{BAB6F544-FD87-4AC5-BC0A-4D19E8EC73BF}" presName="connTx" presStyleLbl="parChTrans1D3" presStyleIdx="2" presStyleCnt="12"/>
      <dgm:spPr/>
      <dgm:t>
        <a:bodyPr/>
        <a:lstStyle/>
        <a:p>
          <a:pPr rtl="1"/>
          <a:endParaRPr lang="fa-IR"/>
        </a:p>
      </dgm:t>
    </dgm:pt>
    <dgm:pt modelId="{92CF0DF3-3117-4314-AE12-2CA0A6E90714}" type="pres">
      <dgm:prSet presAssocID="{69042D2C-FB64-435F-AB0F-2BA34D7D908F}" presName="root2" presStyleCnt="0"/>
      <dgm:spPr/>
      <dgm:t>
        <a:bodyPr/>
        <a:lstStyle/>
        <a:p>
          <a:pPr rtl="1"/>
          <a:endParaRPr lang="fa-IR"/>
        </a:p>
      </dgm:t>
    </dgm:pt>
    <dgm:pt modelId="{94FC2E04-B057-4B89-B395-2125B71014A9}" type="pres">
      <dgm:prSet presAssocID="{69042D2C-FB64-435F-AB0F-2BA34D7D908F}" presName="LevelTwoTextNode" presStyleLbl="node3" presStyleIdx="2" presStyleCnt="12" custScaleX="424886">
        <dgm:presLayoutVars>
          <dgm:chPref val="3"/>
        </dgm:presLayoutVars>
      </dgm:prSet>
      <dgm:spPr/>
      <dgm:t>
        <a:bodyPr/>
        <a:lstStyle/>
        <a:p>
          <a:pPr rtl="1"/>
          <a:endParaRPr lang="fa-IR"/>
        </a:p>
      </dgm:t>
    </dgm:pt>
    <dgm:pt modelId="{1F0F6E37-38DC-42B1-A8F7-94CEADC43EDA}" type="pres">
      <dgm:prSet presAssocID="{69042D2C-FB64-435F-AB0F-2BA34D7D908F}" presName="level3hierChild" presStyleCnt="0"/>
      <dgm:spPr/>
      <dgm:t>
        <a:bodyPr/>
        <a:lstStyle/>
        <a:p>
          <a:pPr rtl="1"/>
          <a:endParaRPr lang="fa-IR"/>
        </a:p>
      </dgm:t>
    </dgm:pt>
    <dgm:pt modelId="{509723DA-1409-4840-8B5F-3847A85CDAD3}" type="pres">
      <dgm:prSet presAssocID="{D3A55EC9-57C8-4051-B943-2E26D58A6092}" presName="conn2-1" presStyleLbl="parChTrans1D3" presStyleIdx="3" presStyleCnt="12"/>
      <dgm:spPr/>
      <dgm:t>
        <a:bodyPr/>
        <a:lstStyle/>
        <a:p>
          <a:pPr rtl="1"/>
          <a:endParaRPr lang="fa-IR"/>
        </a:p>
      </dgm:t>
    </dgm:pt>
    <dgm:pt modelId="{03CFEF4D-97AC-4A22-AFB7-0FBAC2136982}" type="pres">
      <dgm:prSet presAssocID="{D3A55EC9-57C8-4051-B943-2E26D58A6092}" presName="connTx" presStyleLbl="parChTrans1D3" presStyleIdx="3" presStyleCnt="12"/>
      <dgm:spPr/>
      <dgm:t>
        <a:bodyPr/>
        <a:lstStyle/>
        <a:p>
          <a:pPr rtl="1"/>
          <a:endParaRPr lang="fa-IR"/>
        </a:p>
      </dgm:t>
    </dgm:pt>
    <dgm:pt modelId="{C493DF79-C56E-49F2-B5D0-88BD32BA850D}" type="pres">
      <dgm:prSet presAssocID="{D5E1DD54-0970-4B67-A525-8247D8FEC99C}" presName="root2" presStyleCnt="0"/>
      <dgm:spPr/>
      <dgm:t>
        <a:bodyPr/>
        <a:lstStyle/>
        <a:p>
          <a:pPr rtl="1"/>
          <a:endParaRPr lang="fa-IR"/>
        </a:p>
      </dgm:t>
    </dgm:pt>
    <dgm:pt modelId="{54A99B47-7261-4874-912D-A831340752D9}" type="pres">
      <dgm:prSet presAssocID="{D5E1DD54-0970-4B67-A525-8247D8FEC99C}" presName="LevelTwoTextNode" presStyleLbl="node3" presStyleIdx="3" presStyleCnt="12" custScaleX="421943">
        <dgm:presLayoutVars>
          <dgm:chPref val="3"/>
        </dgm:presLayoutVars>
      </dgm:prSet>
      <dgm:spPr/>
      <dgm:t>
        <a:bodyPr/>
        <a:lstStyle/>
        <a:p>
          <a:pPr rtl="1"/>
          <a:endParaRPr lang="fa-IR"/>
        </a:p>
      </dgm:t>
    </dgm:pt>
    <dgm:pt modelId="{76ACD017-7641-445F-A0D4-EA0496D75737}" type="pres">
      <dgm:prSet presAssocID="{D5E1DD54-0970-4B67-A525-8247D8FEC99C}" presName="level3hierChild" presStyleCnt="0"/>
      <dgm:spPr/>
      <dgm:t>
        <a:bodyPr/>
        <a:lstStyle/>
        <a:p>
          <a:pPr rtl="1"/>
          <a:endParaRPr lang="fa-IR"/>
        </a:p>
      </dgm:t>
    </dgm:pt>
    <dgm:pt modelId="{05C97759-5381-49AB-B7FC-117AC8B75E7C}" type="pres">
      <dgm:prSet presAssocID="{5E03F8A7-BF14-46C3-8B6A-83A99AFD2D86}" presName="conn2-1" presStyleLbl="parChTrans1D3" presStyleIdx="4" presStyleCnt="12"/>
      <dgm:spPr/>
      <dgm:t>
        <a:bodyPr/>
        <a:lstStyle/>
        <a:p>
          <a:endParaRPr lang="en-US"/>
        </a:p>
      </dgm:t>
    </dgm:pt>
    <dgm:pt modelId="{C0084A44-1403-4755-A600-33FCE549EE84}" type="pres">
      <dgm:prSet presAssocID="{5E03F8A7-BF14-46C3-8B6A-83A99AFD2D86}" presName="connTx" presStyleLbl="parChTrans1D3" presStyleIdx="4" presStyleCnt="12"/>
      <dgm:spPr/>
      <dgm:t>
        <a:bodyPr/>
        <a:lstStyle/>
        <a:p>
          <a:endParaRPr lang="en-US"/>
        </a:p>
      </dgm:t>
    </dgm:pt>
    <dgm:pt modelId="{E8FFAEED-38BA-48F5-B5C4-2084323B76F5}" type="pres">
      <dgm:prSet presAssocID="{ED720E8C-6AAC-4488-94D5-1535D57CF44E}" presName="root2" presStyleCnt="0"/>
      <dgm:spPr/>
    </dgm:pt>
    <dgm:pt modelId="{1183689F-ED70-4404-AE73-DFC723950DF5}" type="pres">
      <dgm:prSet presAssocID="{ED720E8C-6AAC-4488-94D5-1535D57CF44E}" presName="LevelTwoTextNode" presStyleLbl="node3" presStyleIdx="4" presStyleCnt="12" custScaleX="424397">
        <dgm:presLayoutVars>
          <dgm:chPref val="3"/>
        </dgm:presLayoutVars>
      </dgm:prSet>
      <dgm:spPr/>
      <dgm:t>
        <a:bodyPr/>
        <a:lstStyle/>
        <a:p>
          <a:endParaRPr lang="en-US"/>
        </a:p>
      </dgm:t>
    </dgm:pt>
    <dgm:pt modelId="{1CFC09BF-5BF1-4D8D-9E5F-F5CE59B6B7C5}" type="pres">
      <dgm:prSet presAssocID="{ED720E8C-6AAC-4488-94D5-1535D57CF44E}" presName="level3hierChild" presStyleCnt="0"/>
      <dgm:spPr/>
    </dgm:pt>
    <dgm:pt modelId="{922AC020-9C91-4D94-B9D7-9E05ACAF25F1}" type="pres">
      <dgm:prSet presAssocID="{B0843E0F-A932-44F2-AD06-D6C6B564273D}" presName="conn2-1" presStyleLbl="parChTrans1D3" presStyleIdx="5" presStyleCnt="12"/>
      <dgm:spPr/>
      <dgm:t>
        <a:bodyPr/>
        <a:lstStyle/>
        <a:p>
          <a:pPr rtl="1"/>
          <a:endParaRPr lang="fa-IR"/>
        </a:p>
      </dgm:t>
    </dgm:pt>
    <dgm:pt modelId="{236CE8F7-1044-42DD-AEEC-38256335D55F}" type="pres">
      <dgm:prSet presAssocID="{B0843E0F-A932-44F2-AD06-D6C6B564273D}" presName="connTx" presStyleLbl="parChTrans1D3" presStyleIdx="5" presStyleCnt="12"/>
      <dgm:spPr/>
      <dgm:t>
        <a:bodyPr/>
        <a:lstStyle/>
        <a:p>
          <a:pPr rtl="1"/>
          <a:endParaRPr lang="fa-IR"/>
        </a:p>
      </dgm:t>
    </dgm:pt>
    <dgm:pt modelId="{0103FC61-D3B4-407A-91F9-24910F70FD50}" type="pres">
      <dgm:prSet presAssocID="{F63BA8F5-1DC8-4F6D-91D9-A07A46472A08}" presName="root2" presStyleCnt="0"/>
      <dgm:spPr/>
      <dgm:t>
        <a:bodyPr/>
        <a:lstStyle/>
        <a:p>
          <a:pPr rtl="1"/>
          <a:endParaRPr lang="fa-IR"/>
        </a:p>
      </dgm:t>
    </dgm:pt>
    <dgm:pt modelId="{A4870713-2BC7-4632-A9D6-93761F4AF7EB}" type="pres">
      <dgm:prSet presAssocID="{F63BA8F5-1DC8-4F6D-91D9-A07A46472A08}" presName="LevelTwoTextNode" presStyleLbl="node3" presStyleIdx="5" presStyleCnt="12" custScaleX="428417" custScaleY="109915">
        <dgm:presLayoutVars>
          <dgm:chPref val="3"/>
        </dgm:presLayoutVars>
      </dgm:prSet>
      <dgm:spPr/>
      <dgm:t>
        <a:bodyPr/>
        <a:lstStyle/>
        <a:p>
          <a:pPr rtl="1"/>
          <a:endParaRPr lang="fa-IR"/>
        </a:p>
      </dgm:t>
    </dgm:pt>
    <dgm:pt modelId="{64422E3C-4374-4074-B258-5515C3CD408F}" type="pres">
      <dgm:prSet presAssocID="{F63BA8F5-1DC8-4F6D-91D9-A07A46472A08}" presName="level3hierChild" presStyleCnt="0"/>
      <dgm:spPr/>
      <dgm:t>
        <a:bodyPr/>
        <a:lstStyle/>
        <a:p>
          <a:pPr rtl="1"/>
          <a:endParaRPr lang="fa-IR"/>
        </a:p>
      </dgm:t>
    </dgm:pt>
    <dgm:pt modelId="{1AC4926B-08DB-49FE-ADEB-B6A1C619CDD6}" type="pres">
      <dgm:prSet presAssocID="{8D2EA632-152B-46E5-B0C4-C3B0E65D648B}" presName="conn2-1" presStyleLbl="parChTrans1D2" presStyleIdx="1" presStyleCnt="3"/>
      <dgm:spPr/>
      <dgm:t>
        <a:bodyPr/>
        <a:lstStyle/>
        <a:p>
          <a:pPr rtl="1"/>
          <a:endParaRPr lang="fa-IR"/>
        </a:p>
      </dgm:t>
    </dgm:pt>
    <dgm:pt modelId="{B356A414-B577-4603-813F-1503E4833B9E}" type="pres">
      <dgm:prSet presAssocID="{8D2EA632-152B-46E5-B0C4-C3B0E65D648B}" presName="connTx" presStyleLbl="parChTrans1D2" presStyleIdx="1" presStyleCnt="3"/>
      <dgm:spPr/>
      <dgm:t>
        <a:bodyPr/>
        <a:lstStyle/>
        <a:p>
          <a:pPr rtl="1"/>
          <a:endParaRPr lang="fa-IR"/>
        </a:p>
      </dgm:t>
    </dgm:pt>
    <dgm:pt modelId="{C7E59DE7-D897-4C91-B3D9-8FBAE7792602}" type="pres">
      <dgm:prSet presAssocID="{8029E5B9-43B0-4562-861C-6D3A88A2B44F}" presName="root2" presStyleCnt="0"/>
      <dgm:spPr/>
      <dgm:t>
        <a:bodyPr/>
        <a:lstStyle/>
        <a:p>
          <a:pPr rtl="1"/>
          <a:endParaRPr lang="fa-IR"/>
        </a:p>
      </dgm:t>
    </dgm:pt>
    <dgm:pt modelId="{41FFF225-CD29-4EEB-ADC1-C88480AA5769}" type="pres">
      <dgm:prSet presAssocID="{8029E5B9-43B0-4562-861C-6D3A88A2B44F}" presName="LevelTwoTextNode" presStyleLbl="node2" presStyleIdx="1" presStyleCnt="3">
        <dgm:presLayoutVars>
          <dgm:chPref val="3"/>
        </dgm:presLayoutVars>
      </dgm:prSet>
      <dgm:spPr/>
      <dgm:t>
        <a:bodyPr/>
        <a:lstStyle/>
        <a:p>
          <a:pPr rtl="1"/>
          <a:endParaRPr lang="fa-IR"/>
        </a:p>
      </dgm:t>
    </dgm:pt>
    <dgm:pt modelId="{DCA0F046-E229-46E6-82D1-AC6DAFA18045}" type="pres">
      <dgm:prSet presAssocID="{8029E5B9-43B0-4562-861C-6D3A88A2B44F}" presName="level3hierChild" presStyleCnt="0"/>
      <dgm:spPr/>
      <dgm:t>
        <a:bodyPr/>
        <a:lstStyle/>
        <a:p>
          <a:pPr rtl="1"/>
          <a:endParaRPr lang="fa-IR"/>
        </a:p>
      </dgm:t>
    </dgm:pt>
    <dgm:pt modelId="{436BBC8D-C102-48D7-BA26-B4325074CE92}" type="pres">
      <dgm:prSet presAssocID="{9152016C-D4B2-4891-8C08-DA76C519B5A3}" presName="conn2-1" presStyleLbl="parChTrans1D3" presStyleIdx="6" presStyleCnt="12"/>
      <dgm:spPr/>
      <dgm:t>
        <a:bodyPr/>
        <a:lstStyle/>
        <a:p>
          <a:pPr rtl="1"/>
          <a:endParaRPr lang="fa-IR"/>
        </a:p>
      </dgm:t>
    </dgm:pt>
    <dgm:pt modelId="{9846F870-94B5-4B5E-9437-B438928E33D4}" type="pres">
      <dgm:prSet presAssocID="{9152016C-D4B2-4891-8C08-DA76C519B5A3}" presName="connTx" presStyleLbl="parChTrans1D3" presStyleIdx="6" presStyleCnt="12"/>
      <dgm:spPr/>
      <dgm:t>
        <a:bodyPr/>
        <a:lstStyle/>
        <a:p>
          <a:pPr rtl="1"/>
          <a:endParaRPr lang="fa-IR"/>
        </a:p>
      </dgm:t>
    </dgm:pt>
    <dgm:pt modelId="{04FA88FC-97BC-489F-BD11-590F0B0CA1F3}" type="pres">
      <dgm:prSet presAssocID="{9CE3DDCE-DC7E-411A-82C1-4BD8E1241E1F}" presName="root2" presStyleCnt="0"/>
      <dgm:spPr/>
      <dgm:t>
        <a:bodyPr/>
        <a:lstStyle/>
        <a:p>
          <a:pPr rtl="1"/>
          <a:endParaRPr lang="fa-IR"/>
        </a:p>
      </dgm:t>
    </dgm:pt>
    <dgm:pt modelId="{86AB27A8-37E9-41A0-893C-99A46889A83F}" type="pres">
      <dgm:prSet presAssocID="{9CE3DDCE-DC7E-411A-82C1-4BD8E1241E1F}" presName="LevelTwoTextNode" presStyleLbl="node3" presStyleIdx="6" presStyleCnt="12" custScaleX="424886">
        <dgm:presLayoutVars>
          <dgm:chPref val="3"/>
        </dgm:presLayoutVars>
      </dgm:prSet>
      <dgm:spPr/>
      <dgm:t>
        <a:bodyPr/>
        <a:lstStyle/>
        <a:p>
          <a:pPr rtl="1"/>
          <a:endParaRPr lang="fa-IR"/>
        </a:p>
      </dgm:t>
    </dgm:pt>
    <dgm:pt modelId="{D1774D8F-0F25-4401-80A1-86856BCA08ED}" type="pres">
      <dgm:prSet presAssocID="{9CE3DDCE-DC7E-411A-82C1-4BD8E1241E1F}" presName="level3hierChild" presStyleCnt="0"/>
      <dgm:spPr/>
      <dgm:t>
        <a:bodyPr/>
        <a:lstStyle/>
        <a:p>
          <a:pPr rtl="1"/>
          <a:endParaRPr lang="fa-IR"/>
        </a:p>
      </dgm:t>
    </dgm:pt>
    <dgm:pt modelId="{185C34CF-337F-4C98-99D6-E84F5C5E1ADA}" type="pres">
      <dgm:prSet presAssocID="{8972F8D7-5A3B-4578-A303-B2BC52CDD534}" presName="conn2-1" presStyleLbl="parChTrans1D3" presStyleIdx="7" presStyleCnt="12"/>
      <dgm:spPr/>
      <dgm:t>
        <a:bodyPr/>
        <a:lstStyle/>
        <a:p>
          <a:pPr rtl="1"/>
          <a:endParaRPr lang="fa-IR"/>
        </a:p>
      </dgm:t>
    </dgm:pt>
    <dgm:pt modelId="{CAB2289D-5974-434A-B732-E2386968FF3C}" type="pres">
      <dgm:prSet presAssocID="{8972F8D7-5A3B-4578-A303-B2BC52CDD534}" presName="connTx" presStyleLbl="parChTrans1D3" presStyleIdx="7" presStyleCnt="12"/>
      <dgm:spPr/>
      <dgm:t>
        <a:bodyPr/>
        <a:lstStyle/>
        <a:p>
          <a:pPr rtl="1"/>
          <a:endParaRPr lang="fa-IR"/>
        </a:p>
      </dgm:t>
    </dgm:pt>
    <dgm:pt modelId="{45DFCC51-CD60-4229-BA5B-2457922F1181}" type="pres">
      <dgm:prSet presAssocID="{BCF363A0-A839-4B19-9D2C-A9A788BEDEA9}" presName="root2" presStyleCnt="0"/>
      <dgm:spPr/>
      <dgm:t>
        <a:bodyPr/>
        <a:lstStyle/>
        <a:p>
          <a:pPr rtl="1"/>
          <a:endParaRPr lang="fa-IR"/>
        </a:p>
      </dgm:t>
    </dgm:pt>
    <dgm:pt modelId="{38249365-AB20-4F11-A546-90A17FB87B24}" type="pres">
      <dgm:prSet presAssocID="{BCF363A0-A839-4B19-9D2C-A9A788BEDEA9}" presName="LevelTwoTextNode" presStyleLbl="node3" presStyleIdx="7" presStyleCnt="12" custScaleX="424886">
        <dgm:presLayoutVars>
          <dgm:chPref val="3"/>
        </dgm:presLayoutVars>
      </dgm:prSet>
      <dgm:spPr/>
      <dgm:t>
        <a:bodyPr/>
        <a:lstStyle/>
        <a:p>
          <a:pPr rtl="1"/>
          <a:endParaRPr lang="fa-IR"/>
        </a:p>
      </dgm:t>
    </dgm:pt>
    <dgm:pt modelId="{B413ECC3-BF7A-4638-AB9C-45810EA8AC86}" type="pres">
      <dgm:prSet presAssocID="{BCF363A0-A839-4B19-9D2C-A9A788BEDEA9}" presName="level3hierChild" presStyleCnt="0"/>
      <dgm:spPr/>
      <dgm:t>
        <a:bodyPr/>
        <a:lstStyle/>
        <a:p>
          <a:pPr rtl="1"/>
          <a:endParaRPr lang="fa-IR"/>
        </a:p>
      </dgm:t>
    </dgm:pt>
    <dgm:pt modelId="{22CF0126-A68D-4DC3-84D8-7D59FE5B3516}" type="pres">
      <dgm:prSet presAssocID="{FE4C6E95-D456-4680-B6EF-29B5F0C25A74}" presName="conn2-1" presStyleLbl="parChTrans1D3" presStyleIdx="8" presStyleCnt="12"/>
      <dgm:spPr/>
      <dgm:t>
        <a:bodyPr/>
        <a:lstStyle/>
        <a:p>
          <a:pPr rtl="1"/>
          <a:endParaRPr lang="fa-IR"/>
        </a:p>
      </dgm:t>
    </dgm:pt>
    <dgm:pt modelId="{566101F5-E203-4173-AEF6-91D8C3F4A786}" type="pres">
      <dgm:prSet presAssocID="{FE4C6E95-D456-4680-B6EF-29B5F0C25A74}" presName="connTx" presStyleLbl="parChTrans1D3" presStyleIdx="8" presStyleCnt="12"/>
      <dgm:spPr/>
      <dgm:t>
        <a:bodyPr/>
        <a:lstStyle/>
        <a:p>
          <a:pPr rtl="1"/>
          <a:endParaRPr lang="fa-IR"/>
        </a:p>
      </dgm:t>
    </dgm:pt>
    <dgm:pt modelId="{00C4BA10-25F5-4AAE-8E2E-A149B3D3DCB5}" type="pres">
      <dgm:prSet presAssocID="{6C000DCF-EBA8-414A-AD1D-991C0078D2F3}" presName="root2" presStyleCnt="0"/>
      <dgm:spPr/>
      <dgm:t>
        <a:bodyPr/>
        <a:lstStyle/>
        <a:p>
          <a:pPr rtl="1"/>
          <a:endParaRPr lang="fa-IR"/>
        </a:p>
      </dgm:t>
    </dgm:pt>
    <dgm:pt modelId="{AB610D99-54F8-426D-B739-83C4E1D38AAC}" type="pres">
      <dgm:prSet presAssocID="{6C000DCF-EBA8-414A-AD1D-991C0078D2F3}" presName="LevelTwoTextNode" presStyleLbl="node3" presStyleIdx="8" presStyleCnt="12" custScaleX="424886">
        <dgm:presLayoutVars>
          <dgm:chPref val="3"/>
        </dgm:presLayoutVars>
      </dgm:prSet>
      <dgm:spPr/>
      <dgm:t>
        <a:bodyPr/>
        <a:lstStyle/>
        <a:p>
          <a:pPr rtl="1"/>
          <a:endParaRPr lang="fa-IR"/>
        </a:p>
      </dgm:t>
    </dgm:pt>
    <dgm:pt modelId="{A9FDD453-EFCA-49C6-B11E-6916F1538300}" type="pres">
      <dgm:prSet presAssocID="{6C000DCF-EBA8-414A-AD1D-991C0078D2F3}" presName="level3hierChild" presStyleCnt="0"/>
      <dgm:spPr/>
      <dgm:t>
        <a:bodyPr/>
        <a:lstStyle/>
        <a:p>
          <a:pPr rtl="1"/>
          <a:endParaRPr lang="fa-IR"/>
        </a:p>
      </dgm:t>
    </dgm:pt>
    <dgm:pt modelId="{49045C24-71C5-4DE7-B606-8D18E60D396D}" type="pres">
      <dgm:prSet presAssocID="{5746A0B4-946A-4C6F-8E7F-262055E4C6BE}" presName="conn2-1" presStyleLbl="parChTrans1D2" presStyleIdx="2" presStyleCnt="3"/>
      <dgm:spPr/>
      <dgm:t>
        <a:bodyPr/>
        <a:lstStyle/>
        <a:p>
          <a:pPr rtl="1"/>
          <a:endParaRPr lang="fa-IR"/>
        </a:p>
      </dgm:t>
    </dgm:pt>
    <dgm:pt modelId="{65A0FF76-3C87-49F3-9AE3-734A04457281}" type="pres">
      <dgm:prSet presAssocID="{5746A0B4-946A-4C6F-8E7F-262055E4C6BE}" presName="connTx" presStyleLbl="parChTrans1D2" presStyleIdx="2" presStyleCnt="3"/>
      <dgm:spPr/>
      <dgm:t>
        <a:bodyPr/>
        <a:lstStyle/>
        <a:p>
          <a:pPr rtl="1"/>
          <a:endParaRPr lang="fa-IR"/>
        </a:p>
      </dgm:t>
    </dgm:pt>
    <dgm:pt modelId="{0E87CECD-F7E8-41F0-84A7-3DDF5829CB0F}" type="pres">
      <dgm:prSet presAssocID="{3EDD1353-5017-46EB-9459-711B84D562A0}" presName="root2" presStyleCnt="0"/>
      <dgm:spPr/>
      <dgm:t>
        <a:bodyPr/>
        <a:lstStyle/>
        <a:p>
          <a:pPr rtl="1"/>
          <a:endParaRPr lang="fa-IR"/>
        </a:p>
      </dgm:t>
    </dgm:pt>
    <dgm:pt modelId="{67EB0B93-6CED-49FB-B4FC-59C784F59B33}" type="pres">
      <dgm:prSet presAssocID="{3EDD1353-5017-46EB-9459-711B84D562A0}" presName="LevelTwoTextNode" presStyleLbl="node2" presStyleIdx="2" presStyleCnt="3">
        <dgm:presLayoutVars>
          <dgm:chPref val="3"/>
        </dgm:presLayoutVars>
      </dgm:prSet>
      <dgm:spPr/>
      <dgm:t>
        <a:bodyPr/>
        <a:lstStyle/>
        <a:p>
          <a:pPr rtl="1"/>
          <a:endParaRPr lang="fa-IR"/>
        </a:p>
      </dgm:t>
    </dgm:pt>
    <dgm:pt modelId="{138DDEE6-8011-4D8D-8E32-F644DF6781DF}" type="pres">
      <dgm:prSet presAssocID="{3EDD1353-5017-46EB-9459-711B84D562A0}" presName="level3hierChild" presStyleCnt="0"/>
      <dgm:spPr/>
      <dgm:t>
        <a:bodyPr/>
        <a:lstStyle/>
        <a:p>
          <a:pPr rtl="1"/>
          <a:endParaRPr lang="fa-IR"/>
        </a:p>
      </dgm:t>
    </dgm:pt>
    <dgm:pt modelId="{A0E67C16-A588-4D95-A711-5EBCA469CFFB}" type="pres">
      <dgm:prSet presAssocID="{B232949F-AD49-4566-B384-9B09E8645384}" presName="conn2-1" presStyleLbl="parChTrans1D3" presStyleIdx="9" presStyleCnt="12"/>
      <dgm:spPr/>
      <dgm:t>
        <a:bodyPr/>
        <a:lstStyle/>
        <a:p>
          <a:pPr rtl="1"/>
          <a:endParaRPr lang="fa-IR"/>
        </a:p>
      </dgm:t>
    </dgm:pt>
    <dgm:pt modelId="{C15EC74A-BDF6-4964-81E4-E4209C34CFED}" type="pres">
      <dgm:prSet presAssocID="{B232949F-AD49-4566-B384-9B09E8645384}" presName="connTx" presStyleLbl="parChTrans1D3" presStyleIdx="9" presStyleCnt="12"/>
      <dgm:spPr/>
      <dgm:t>
        <a:bodyPr/>
        <a:lstStyle/>
        <a:p>
          <a:pPr rtl="1"/>
          <a:endParaRPr lang="fa-IR"/>
        </a:p>
      </dgm:t>
    </dgm:pt>
    <dgm:pt modelId="{00E3D6A6-5AD5-4706-AF20-BDFA28A25E69}" type="pres">
      <dgm:prSet presAssocID="{C59BD505-83C0-4B8A-A458-6894ECFBFF81}" presName="root2" presStyleCnt="0"/>
      <dgm:spPr/>
      <dgm:t>
        <a:bodyPr/>
        <a:lstStyle/>
        <a:p>
          <a:pPr rtl="1"/>
          <a:endParaRPr lang="fa-IR"/>
        </a:p>
      </dgm:t>
    </dgm:pt>
    <dgm:pt modelId="{19CD32DE-7BDF-44FD-BF37-92DA2A41D4C8}" type="pres">
      <dgm:prSet presAssocID="{C59BD505-83C0-4B8A-A458-6894ECFBFF81}" presName="LevelTwoTextNode" presStyleLbl="node3" presStyleIdx="9" presStyleCnt="12" custScaleX="424886">
        <dgm:presLayoutVars>
          <dgm:chPref val="3"/>
        </dgm:presLayoutVars>
      </dgm:prSet>
      <dgm:spPr/>
      <dgm:t>
        <a:bodyPr/>
        <a:lstStyle/>
        <a:p>
          <a:pPr rtl="1"/>
          <a:endParaRPr lang="fa-IR"/>
        </a:p>
      </dgm:t>
    </dgm:pt>
    <dgm:pt modelId="{1CF79BD2-53A7-4ADF-B9EF-18BD5AFD3F9F}" type="pres">
      <dgm:prSet presAssocID="{C59BD505-83C0-4B8A-A458-6894ECFBFF81}" presName="level3hierChild" presStyleCnt="0"/>
      <dgm:spPr/>
      <dgm:t>
        <a:bodyPr/>
        <a:lstStyle/>
        <a:p>
          <a:pPr rtl="1"/>
          <a:endParaRPr lang="fa-IR"/>
        </a:p>
      </dgm:t>
    </dgm:pt>
    <dgm:pt modelId="{446D1954-3942-43BC-AA75-FCE88FE2133A}" type="pres">
      <dgm:prSet presAssocID="{31174C8B-1B8C-4E96-BFC3-A12EB238E847}" presName="conn2-1" presStyleLbl="parChTrans1D3" presStyleIdx="10" presStyleCnt="12"/>
      <dgm:spPr/>
      <dgm:t>
        <a:bodyPr/>
        <a:lstStyle/>
        <a:p>
          <a:endParaRPr lang="en-US"/>
        </a:p>
      </dgm:t>
    </dgm:pt>
    <dgm:pt modelId="{73D16C8E-88EC-4DCF-A8B8-8023448ADDBF}" type="pres">
      <dgm:prSet presAssocID="{31174C8B-1B8C-4E96-BFC3-A12EB238E847}" presName="connTx" presStyleLbl="parChTrans1D3" presStyleIdx="10" presStyleCnt="12"/>
      <dgm:spPr/>
      <dgm:t>
        <a:bodyPr/>
        <a:lstStyle/>
        <a:p>
          <a:endParaRPr lang="en-US"/>
        </a:p>
      </dgm:t>
    </dgm:pt>
    <dgm:pt modelId="{202AC327-F888-4523-B9A6-7C3B6962D275}" type="pres">
      <dgm:prSet presAssocID="{9DC09C11-7397-40C6-B1FD-8E135ADD6980}" presName="root2" presStyleCnt="0"/>
      <dgm:spPr/>
    </dgm:pt>
    <dgm:pt modelId="{0D9EC243-BA4D-403B-A9E3-4B52B9EB984E}" type="pres">
      <dgm:prSet presAssocID="{9DC09C11-7397-40C6-B1FD-8E135ADD6980}" presName="LevelTwoTextNode" presStyleLbl="node3" presStyleIdx="10" presStyleCnt="12" custScaleX="430099">
        <dgm:presLayoutVars>
          <dgm:chPref val="3"/>
        </dgm:presLayoutVars>
      </dgm:prSet>
      <dgm:spPr/>
      <dgm:t>
        <a:bodyPr/>
        <a:lstStyle/>
        <a:p>
          <a:endParaRPr lang="en-US"/>
        </a:p>
      </dgm:t>
    </dgm:pt>
    <dgm:pt modelId="{70DF894E-97E4-4785-97C6-ED9695AE5011}" type="pres">
      <dgm:prSet presAssocID="{9DC09C11-7397-40C6-B1FD-8E135ADD6980}" presName="level3hierChild" presStyleCnt="0"/>
      <dgm:spPr/>
    </dgm:pt>
    <dgm:pt modelId="{950EBAA0-0BE9-45F8-BEB3-A4422CB8C9C1}" type="pres">
      <dgm:prSet presAssocID="{7F704A49-E7FF-49B9-9225-02CA10C678C0}" presName="conn2-1" presStyleLbl="parChTrans1D3" presStyleIdx="11" presStyleCnt="12"/>
      <dgm:spPr/>
      <dgm:t>
        <a:bodyPr/>
        <a:lstStyle/>
        <a:p>
          <a:pPr rtl="1"/>
          <a:endParaRPr lang="fa-IR"/>
        </a:p>
      </dgm:t>
    </dgm:pt>
    <dgm:pt modelId="{22C6344A-7E17-453A-B6C0-7084A31CB861}" type="pres">
      <dgm:prSet presAssocID="{7F704A49-E7FF-49B9-9225-02CA10C678C0}" presName="connTx" presStyleLbl="parChTrans1D3" presStyleIdx="11" presStyleCnt="12"/>
      <dgm:spPr/>
      <dgm:t>
        <a:bodyPr/>
        <a:lstStyle/>
        <a:p>
          <a:pPr rtl="1"/>
          <a:endParaRPr lang="fa-IR"/>
        </a:p>
      </dgm:t>
    </dgm:pt>
    <dgm:pt modelId="{11CE305F-4D77-4047-8EA7-C2ABCC4B31ED}" type="pres">
      <dgm:prSet presAssocID="{F4A2572D-183E-4DA0-926C-F71E7EFB50E9}" presName="root2" presStyleCnt="0"/>
      <dgm:spPr/>
      <dgm:t>
        <a:bodyPr/>
        <a:lstStyle/>
        <a:p>
          <a:pPr rtl="1"/>
          <a:endParaRPr lang="fa-IR"/>
        </a:p>
      </dgm:t>
    </dgm:pt>
    <dgm:pt modelId="{CCF8541C-CA26-49E0-8F89-77660682F182}" type="pres">
      <dgm:prSet presAssocID="{F4A2572D-183E-4DA0-926C-F71E7EFB50E9}" presName="LevelTwoTextNode" presStyleLbl="node3" presStyleIdx="11" presStyleCnt="12" custScaleX="430731">
        <dgm:presLayoutVars>
          <dgm:chPref val="3"/>
        </dgm:presLayoutVars>
      </dgm:prSet>
      <dgm:spPr/>
      <dgm:t>
        <a:bodyPr/>
        <a:lstStyle/>
        <a:p>
          <a:pPr rtl="1"/>
          <a:endParaRPr lang="fa-IR"/>
        </a:p>
      </dgm:t>
    </dgm:pt>
    <dgm:pt modelId="{8AA3215B-3248-4A2F-A8A5-B81D9339A89F}" type="pres">
      <dgm:prSet presAssocID="{F4A2572D-183E-4DA0-926C-F71E7EFB50E9}" presName="level3hierChild" presStyleCnt="0"/>
      <dgm:spPr/>
      <dgm:t>
        <a:bodyPr/>
        <a:lstStyle/>
        <a:p>
          <a:pPr rtl="1"/>
          <a:endParaRPr lang="fa-IR"/>
        </a:p>
      </dgm:t>
    </dgm:pt>
  </dgm:ptLst>
  <dgm:cxnLst>
    <dgm:cxn modelId="{DF8485A0-D430-488F-9CA4-D78D68601F10}" type="presOf" srcId="{FE4C6E95-D456-4680-B6EF-29B5F0C25A74}" destId="{22CF0126-A68D-4DC3-84D8-7D59FE5B3516}" srcOrd="0" destOrd="0" presId="urn:microsoft.com/office/officeart/2008/layout/HorizontalMultiLevelHierarchy"/>
    <dgm:cxn modelId="{863F0A63-06E6-494A-859D-48339FA639DF}" type="presOf" srcId="{31174C8B-1B8C-4E96-BFC3-A12EB238E847}" destId="{73D16C8E-88EC-4DCF-A8B8-8023448ADDBF}" srcOrd="1" destOrd="0" presId="urn:microsoft.com/office/officeart/2008/layout/HorizontalMultiLevelHierarchy"/>
    <dgm:cxn modelId="{25F13053-F310-4596-83F5-ED39AA6AB227}" type="presOf" srcId="{D3A55EC9-57C8-4051-B943-2E26D58A6092}" destId="{509723DA-1409-4840-8B5F-3847A85CDAD3}" srcOrd="0" destOrd="0" presId="urn:microsoft.com/office/officeart/2008/layout/HorizontalMultiLevelHierarchy"/>
    <dgm:cxn modelId="{39FB4A93-94D0-4B55-873D-DFF9BFFF088D}" type="presOf" srcId="{F4A2572D-183E-4DA0-926C-F71E7EFB50E9}" destId="{CCF8541C-CA26-49E0-8F89-77660682F182}" srcOrd="0" destOrd="0" presId="urn:microsoft.com/office/officeart/2008/layout/HorizontalMultiLevelHierarchy"/>
    <dgm:cxn modelId="{68D5F074-8754-4CFC-A976-C954C86CE343}" type="presOf" srcId="{5746A0B4-946A-4C6F-8E7F-262055E4C6BE}" destId="{49045C24-71C5-4DE7-B606-8D18E60D396D}" srcOrd="0" destOrd="0" presId="urn:microsoft.com/office/officeart/2008/layout/HorizontalMultiLevelHierarchy"/>
    <dgm:cxn modelId="{13E53188-C8C2-44AF-86A6-B52DFACA34CE}" type="presOf" srcId="{B0843E0F-A932-44F2-AD06-D6C6B564273D}" destId="{922AC020-9C91-4D94-B9D7-9E05ACAF25F1}" srcOrd="0" destOrd="0" presId="urn:microsoft.com/office/officeart/2008/layout/HorizontalMultiLevelHierarchy"/>
    <dgm:cxn modelId="{B282B701-1E63-4ED8-AC68-2D47A4E22E8C}" srcId="{8029E5B9-43B0-4562-861C-6D3A88A2B44F}" destId="{9CE3DDCE-DC7E-411A-82C1-4BD8E1241E1F}" srcOrd="0" destOrd="0" parTransId="{9152016C-D4B2-4891-8C08-DA76C519B5A3}" sibTransId="{FA77370F-EC44-4152-9B7C-53B473CDAE98}"/>
    <dgm:cxn modelId="{14069222-A765-4FD1-96C5-9FE0198C0DD2}" srcId="{3EDD1353-5017-46EB-9459-711B84D562A0}" destId="{F4A2572D-183E-4DA0-926C-F71E7EFB50E9}" srcOrd="2" destOrd="0" parTransId="{7F704A49-E7FF-49B9-9225-02CA10C678C0}" sibTransId="{A3190969-48FC-444E-ABFA-9CF06B345D6B}"/>
    <dgm:cxn modelId="{98EF44AE-7874-4AB5-B243-2344EAC24D8E}" type="presOf" srcId="{7F704A49-E7FF-49B9-9225-02CA10C678C0}" destId="{950EBAA0-0BE9-45F8-BEB3-A4422CB8C9C1}" srcOrd="0" destOrd="0" presId="urn:microsoft.com/office/officeart/2008/layout/HorizontalMultiLevelHierarchy"/>
    <dgm:cxn modelId="{7343217B-CC60-4746-958B-294C6EDAC153}" type="presOf" srcId="{9152016C-D4B2-4891-8C08-DA76C519B5A3}" destId="{9846F870-94B5-4B5E-9437-B438928E33D4}" srcOrd="1" destOrd="0" presId="urn:microsoft.com/office/officeart/2008/layout/HorizontalMultiLevelHierarchy"/>
    <dgm:cxn modelId="{F55A9379-A750-4B44-A550-BEDCAB699F5F}" type="presOf" srcId="{9152016C-D4B2-4891-8C08-DA76C519B5A3}" destId="{436BBC8D-C102-48D7-BA26-B4325074CE92}" srcOrd="0" destOrd="0" presId="urn:microsoft.com/office/officeart/2008/layout/HorizontalMultiLevelHierarchy"/>
    <dgm:cxn modelId="{AC16F8BA-0F34-42A3-A0AB-DF3E0B336A9D}" type="presOf" srcId="{5E03F8A7-BF14-46C3-8B6A-83A99AFD2D86}" destId="{05C97759-5381-49AB-B7FC-117AC8B75E7C}" srcOrd="0" destOrd="0" presId="urn:microsoft.com/office/officeart/2008/layout/HorizontalMultiLevelHierarchy"/>
    <dgm:cxn modelId="{7B559468-A7AD-42B1-AAEF-FC3DE53CCDC0}" type="presOf" srcId="{65311460-1E93-4F68-B476-DFF8C170B3EA}" destId="{112DE78F-1ED7-4C7E-A169-2F73343B1028}" srcOrd="0" destOrd="0" presId="urn:microsoft.com/office/officeart/2008/layout/HorizontalMultiLevelHierarchy"/>
    <dgm:cxn modelId="{36BDA20E-4813-4775-9FAD-B8DA67D862FF}" type="presOf" srcId="{320255C8-334F-4F6F-915C-F562B6C0030C}" destId="{8F614D6E-8666-429E-A6C1-EA4C9A6076E6}" srcOrd="0" destOrd="0" presId="urn:microsoft.com/office/officeart/2008/layout/HorizontalMultiLevelHierarchy"/>
    <dgm:cxn modelId="{28DB244E-4342-49D3-93B4-3177D651FB47}" type="presOf" srcId="{BAB6F544-FD87-4AC5-BC0A-4D19E8EC73BF}" destId="{2D58680E-68D9-4768-A085-4C5F43DDAFD1}" srcOrd="0" destOrd="0" presId="urn:microsoft.com/office/officeart/2008/layout/HorizontalMultiLevelHierarchy"/>
    <dgm:cxn modelId="{7545D876-8D38-4D54-A199-B58898472955}" type="presOf" srcId="{B232949F-AD49-4566-B384-9B09E8645384}" destId="{A0E67C16-A588-4D95-A711-5EBCA469CFFB}" srcOrd="0" destOrd="0" presId="urn:microsoft.com/office/officeart/2008/layout/HorizontalMultiLevelHierarchy"/>
    <dgm:cxn modelId="{F19659C7-57FC-4A61-BEC8-17D1DE898FC1}" type="presOf" srcId="{EDBC85F9-EC1A-408E-A1F4-77AAD668D4AF}" destId="{F117D786-F30C-4839-8A1E-E5F24464FC0D}" srcOrd="0" destOrd="0" presId="urn:microsoft.com/office/officeart/2008/layout/HorizontalMultiLevelHierarchy"/>
    <dgm:cxn modelId="{747AB972-5292-4D78-A3A1-A6F3182C51BD}" type="presOf" srcId="{76D485F1-6EBE-427B-94EF-067793BB258C}" destId="{E353647B-6307-45A6-ABFE-5D732B22E134}" srcOrd="0" destOrd="0" presId="urn:microsoft.com/office/officeart/2008/layout/HorizontalMultiLevelHierarchy"/>
    <dgm:cxn modelId="{2BEFD0C6-AF3D-45C3-AE1D-0395DBD14434}" type="presOf" srcId="{BAB6F544-FD87-4AC5-BC0A-4D19E8EC73BF}" destId="{C6D0DBEA-7DB2-40E5-BBFE-A6024AD3E582}" srcOrd="1" destOrd="0" presId="urn:microsoft.com/office/officeart/2008/layout/HorizontalMultiLevelHierarchy"/>
    <dgm:cxn modelId="{FA810658-FA54-4F15-A2A2-795F2774C8B5}" srcId="{5BEEAECD-EAA6-4CE2-A331-E7996870264B}" destId="{3EDD1353-5017-46EB-9459-711B84D562A0}" srcOrd="2" destOrd="0" parTransId="{5746A0B4-946A-4C6F-8E7F-262055E4C6BE}" sibTransId="{102663F5-87F9-46D1-ADF8-6F331A13B6A7}"/>
    <dgm:cxn modelId="{9657F637-11F5-4611-8C4D-79F158EA31D4}" srcId="{76D485F1-6EBE-427B-94EF-067793BB258C}" destId="{EDBC85F9-EC1A-408E-A1F4-77AAD668D4AF}" srcOrd="0" destOrd="0" parTransId="{764C38F0-302E-40D6-B18B-E124B3A24043}" sibTransId="{3F7AA5F6-E91D-4A2F-A825-7A6563A3CD00}"/>
    <dgm:cxn modelId="{9D5352DB-3E2C-4DC3-A80C-032E0F919955}" type="presOf" srcId="{ED720E8C-6AAC-4488-94D5-1535D57CF44E}" destId="{1183689F-ED70-4404-AE73-DFC723950DF5}" srcOrd="0" destOrd="0" presId="urn:microsoft.com/office/officeart/2008/layout/HorizontalMultiLevelHierarchy"/>
    <dgm:cxn modelId="{86FC1531-F37B-4CC1-BF14-5420BCE40861}" srcId="{76D485F1-6EBE-427B-94EF-067793BB258C}" destId="{F63BA8F5-1DC8-4F6D-91D9-A07A46472A08}" srcOrd="5" destOrd="0" parTransId="{B0843E0F-A932-44F2-AD06-D6C6B564273D}" sibTransId="{4112ACD7-77D7-4500-9CFF-269B8E9C7F30}"/>
    <dgm:cxn modelId="{D40E606C-7DD6-443D-B17F-96C800DBD76C}" type="presOf" srcId="{6C000DCF-EBA8-414A-AD1D-991C0078D2F3}" destId="{AB610D99-54F8-426D-B739-83C4E1D38AAC}" srcOrd="0" destOrd="0" presId="urn:microsoft.com/office/officeart/2008/layout/HorizontalMultiLevelHierarchy"/>
    <dgm:cxn modelId="{EB10F6E4-FA72-4DCC-8679-F752DF66E610}" type="presOf" srcId="{87038C27-E4A0-4BE6-B503-AD462DECABF6}" destId="{1D66BDC8-F511-4E76-BFDF-E68F03DCF2BF}" srcOrd="0" destOrd="0" presId="urn:microsoft.com/office/officeart/2008/layout/HorizontalMultiLevelHierarchy"/>
    <dgm:cxn modelId="{BD0AF119-2E66-4D5E-A090-6DDA80F006E9}" srcId="{5BEEAECD-EAA6-4CE2-A331-E7996870264B}" destId="{76D485F1-6EBE-427B-94EF-067793BB258C}" srcOrd="0" destOrd="0" parTransId="{26901ACA-D9F7-47C1-850A-65B9D83C9210}" sibTransId="{FFC395F6-6A7C-4DC0-BC02-84C05225FC11}"/>
    <dgm:cxn modelId="{D39CF52F-06F8-4417-A131-100B82DC87D5}" type="presOf" srcId="{D3A55EC9-57C8-4051-B943-2E26D58A6092}" destId="{03CFEF4D-97AC-4A22-AFB7-0FBAC2136982}" srcOrd="1" destOrd="0" presId="urn:microsoft.com/office/officeart/2008/layout/HorizontalMultiLevelHierarchy"/>
    <dgm:cxn modelId="{0CBF50ED-E88B-47A0-A070-44CB8725DD26}" type="presOf" srcId="{8D2EA632-152B-46E5-B0C4-C3B0E65D648B}" destId="{B356A414-B577-4603-813F-1503E4833B9E}" srcOrd="1" destOrd="0" presId="urn:microsoft.com/office/officeart/2008/layout/HorizontalMultiLevelHierarchy"/>
    <dgm:cxn modelId="{25D1724C-4AB6-4F33-A843-E11D3F836A75}" type="presOf" srcId="{7F704A49-E7FF-49B9-9225-02CA10C678C0}" destId="{22C6344A-7E17-453A-B6C0-7084A31CB861}" srcOrd="1" destOrd="0" presId="urn:microsoft.com/office/officeart/2008/layout/HorizontalMultiLevelHierarchy"/>
    <dgm:cxn modelId="{5B97EEE2-90C8-4A51-81C8-3767C09E9198}" type="presOf" srcId="{B0843E0F-A932-44F2-AD06-D6C6B564273D}" destId="{236CE8F7-1044-42DD-AEEC-38256335D55F}" srcOrd="1" destOrd="0" presId="urn:microsoft.com/office/officeart/2008/layout/HorizontalMultiLevelHierarchy"/>
    <dgm:cxn modelId="{AEC2FE0A-EA50-4CAD-A0CE-6E7CA74EA86B}" srcId="{5BEEAECD-EAA6-4CE2-A331-E7996870264B}" destId="{8029E5B9-43B0-4562-861C-6D3A88A2B44F}" srcOrd="1" destOrd="0" parTransId="{8D2EA632-152B-46E5-B0C4-C3B0E65D648B}" sibTransId="{A95DB1A6-CFC0-459C-BDCB-CEAF62360BAA}"/>
    <dgm:cxn modelId="{5A8A5E00-E1B5-4C7A-ABA7-E8D5EFA51B82}" srcId="{320255C8-334F-4F6F-915C-F562B6C0030C}" destId="{5BEEAECD-EAA6-4CE2-A331-E7996870264B}" srcOrd="0" destOrd="0" parTransId="{85492BC3-D4F2-4D4A-9086-2E7C9AD02677}" sibTransId="{F6D80996-B8F2-41C7-82BB-E3AD2A62EEAF}"/>
    <dgm:cxn modelId="{B3B0034D-8529-403B-B2CC-E0A865AEFF2E}" type="presOf" srcId="{5BEEAECD-EAA6-4CE2-A331-E7996870264B}" destId="{10ED88B1-DF85-4853-AC3F-E5631A723AAF}" srcOrd="0" destOrd="0" presId="urn:microsoft.com/office/officeart/2008/layout/HorizontalMultiLevelHierarchy"/>
    <dgm:cxn modelId="{3A0C31C3-5524-446A-A116-8D11C21B2415}" type="presOf" srcId="{3EDD1353-5017-46EB-9459-711B84D562A0}" destId="{67EB0B93-6CED-49FB-B4FC-59C784F59B33}" srcOrd="0" destOrd="0" presId="urn:microsoft.com/office/officeart/2008/layout/HorizontalMultiLevelHierarchy"/>
    <dgm:cxn modelId="{3BEB0455-ADD9-40D1-82A5-9FEA6CEB4E55}" type="presOf" srcId="{8972F8D7-5A3B-4578-A303-B2BC52CDD534}" destId="{185C34CF-337F-4C98-99D6-E84F5C5E1ADA}" srcOrd="0" destOrd="0" presId="urn:microsoft.com/office/officeart/2008/layout/HorizontalMultiLevelHierarchy"/>
    <dgm:cxn modelId="{ED0E2F1E-002D-4061-AA36-31DEAE177847}" type="presOf" srcId="{5E03F8A7-BF14-46C3-8B6A-83A99AFD2D86}" destId="{C0084A44-1403-4755-A600-33FCE549EE84}" srcOrd="1" destOrd="0" presId="urn:microsoft.com/office/officeart/2008/layout/HorizontalMultiLevelHierarchy"/>
    <dgm:cxn modelId="{CB155FE7-1BC2-419D-B90A-B06B0E551E08}" srcId="{76D485F1-6EBE-427B-94EF-067793BB258C}" destId="{87038C27-E4A0-4BE6-B503-AD462DECABF6}" srcOrd="1" destOrd="0" parTransId="{65311460-1E93-4F68-B476-DFF8C170B3EA}" sibTransId="{B850D7A1-858C-40BE-BCC2-5A948C8C82E6}"/>
    <dgm:cxn modelId="{EDAB1D19-3F0B-4BEC-A61C-6392E10FB78D}" type="presOf" srcId="{65311460-1E93-4F68-B476-DFF8C170B3EA}" destId="{9A6C1D34-5482-4C22-8CE2-B96483D28A15}" srcOrd="1" destOrd="0" presId="urn:microsoft.com/office/officeart/2008/layout/HorizontalMultiLevelHierarchy"/>
    <dgm:cxn modelId="{BB853071-22FE-419B-ADEB-F95134CE1002}" srcId="{76D485F1-6EBE-427B-94EF-067793BB258C}" destId="{69042D2C-FB64-435F-AB0F-2BA34D7D908F}" srcOrd="2" destOrd="0" parTransId="{BAB6F544-FD87-4AC5-BC0A-4D19E8EC73BF}" sibTransId="{9038820B-9E23-4523-8C50-D27EF997B7F4}"/>
    <dgm:cxn modelId="{B85074AB-9797-469E-BDFB-754ED194424F}" srcId="{76D485F1-6EBE-427B-94EF-067793BB258C}" destId="{ED720E8C-6AAC-4488-94D5-1535D57CF44E}" srcOrd="4" destOrd="0" parTransId="{5E03F8A7-BF14-46C3-8B6A-83A99AFD2D86}" sibTransId="{AAF39D21-9DD6-4B7C-BA1D-0BBD5ABEC4EE}"/>
    <dgm:cxn modelId="{0016B721-5B47-4BA2-854D-5B16492B5F72}" type="presOf" srcId="{B232949F-AD49-4566-B384-9B09E8645384}" destId="{C15EC74A-BDF6-4964-81E4-E4209C34CFED}" srcOrd="1" destOrd="0" presId="urn:microsoft.com/office/officeart/2008/layout/HorizontalMultiLevelHierarchy"/>
    <dgm:cxn modelId="{BBFDA616-EF4B-4CD0-8D7B-9E9C9F1B2E93}" type="presOf" srcId="{764C38F0-302E-40D6-B18B-E124B3A24043}" destId="{2441E19A-A30C-4B08-A974-8A5F0B5E1CD3}" srcOrd="1" destOrd="0" presId="urn:microsoft.com/office/officeart/2008/layout/HorizontalMultiLevelHierarchy"/>
    <dgm:cxn modelId="{E421BA3A-DC2C-4FCB-8148-9840EDB618F4}" type="presOf" srcId="{26901ACA-D9F7-47C1-850A-65B9D83C9210}" destId="{F1F06D1E-FC5F-4C06-A47A-EA164820BEDA}" srcOrd="0" destOrd="0" presId="urn:microsoft.com/office/officeart/2008/layout/HorizontalMultiLevelHierarchy"/>
    <dgm:cxn modelId="{6749E669-B719-4584-A2C0-13B7F777BAB5}" type="presOf" srcId="{C59BD505-83C0-4B8A-A458-6894ECFBFF81}" destId="{19CD32DE-7BDF-44FD-BF37-92DA2A41D4C8}" srcOrd="0" destOrd="0" presId="urn:microsoft.com/office/officeart/2008/layout/HorizontalMultiLevelHierarchy"/>
    <dgm:cxn modelId="{EA6F5717-1357-480D-B017-8EBBFF4EEE6C}" type="presOf" srcId="{BCF363A0-A839-4B19-9D2C-A9A788BEDEA9}" destId="{38249365-AB20-4F11-A546-90A17FB87B24}" srcOrd="0" destOrd="0" presId="urn:microsoft.com/office/officeart/2008/layout/HorizontalMultiLevelHierarchy"/>
    <dgm:cxn modelId="{FAE6C0DF-ED89-4CEB-B66C-873845E6A85C}" type="presOf" srcId="{9DC09C11-7397-40C6-B1FD-8E135ADD6980}" destId="{0D9EC243-BA4D-403B-A9E3-4B52B9EB984E}" srcOrd="0" destOrd="0" presId="urn:microsoft.com/office/officeart/2008/layout/HorizontalMultiLevelHierarchy"/>
    <dgm:cxn modelId="{C787B1D8-1B8A-4096-8EAA-7A40FBBF5F1C}" srcId="{3EDD1353-5017-46EB-9459-711B84D562A0}" destId="{C59BD505-83C0-4B8A-A458-6894ECFBFF81}" srcOrd="0" destOrd="0" parTransId="{B232949F-AD49-4566-B384-9B09E8645384}" sibTransId="{0C4246EE-DB7C-43F6-80A3-5D51F78C84C2}"/>
    <dgm:cxn modelId="{40043E4B-DB6E-47E9-8670-D5148884D803}" srcId="{76D485F1-6EBE-427B-94EF-067793BB258C}" destId="{D5E1DD54-0970-4B67-A525-8247D8FEC99C}" srcOrd="3" destOrd="0" parTransId="{D3A55EC9-57C8-4051-B943-2E26D58A6092}" sibTransId="{668B1797-9AAD-4CA3-A9CD-56CAB35DBFB5}"/>
    <dgm:cxn modelId="{3C60F743-E5C8-4180-906C-9F48BCB934A1}" type="presOf" srcId="{5746A0B4-946A-4C6F-8E7F-262055E4C6BE}" destId="{65A0FF76-3C87-49F3-9AE3-734A04457281}" srcOrd="1" destOrd="0" presId="urn:microsoft.com/office/officeart/2008/layout/HorizontalMultiLevelHierarchy"/>
    <dgm:cxn modelId="{5CA99642-AAA9-4959-95EC-7B99233BA842}" type="presOf" srcId="{F63BA8F5-1DC8-4F6D-91D9-A07A46472A08}" destId="{A4870713-2BC7-4632-A9D6-93761F4AF7EB}" srcOrd="0" destOrd="0" presId="urn:microsoft.com/office/officeart/2008/layout/HorizontalMultiLevelHierarchy"/>
    <dgm:cxn modelId="{8940A17F-F5D3-490C-9367-B4BE6D24EF32}" type="presOf" srcId="{9CE3DDCE-DC7E-411A-82C1-4BD8E1241E1F}" destId="{86AB27A8-37E9-41A0-893C-99A46889A83F}" srcOrd="0" destOrd="0" presId="urn:microsoft.com/office/officeart/2008/layout/HorizontalMultiLevelHierarchy"/>
    <dgm:cxn modelId="{38E1313E-FBC7-4D4D-A5F4-4F01AF240770}" type="presOf" srcId="{D5E1DD54-0970-4B67-A525-8247D8FEC99C}" destId="{54A99B47-7261-4874-912D-A831340752D9}" srcOrd="0" destOrd="0" presId="urn:microsoft.com/office/officeart/2008/layout/HorizontalMultiLevelHierarchy"/>
    <dgm:cxn modelId="{7F3471BD-1C63-4B92-8833-D29BA40A495D}" srcId="{8029E5B9-43B0-4562-861C-6D3A88A2B44F}" destId="{6C000DCF-EBA8-414A-AD1D-991C0078D2F3}" srcOrd="2" destOrd="0" parTransId="{FE4C6E95-D456-4680-B6EF-29B5F0C25A74}" sibTransId="{FF917AA2-985E-4F5E-884A-F45CC640E5A2}"/>
    <dgm:cxn modelId="{8DC476B0-A280-44FC-9402-F65D00D582C9}" type="presOf" srcId="{FE4C6E95-D456-4680-B6EF-29B5F0C25A74}" destId="{566101F5-E203-4173-AEF6-91D8C3F4A786}" srcOrd="1" destOrd="0" presId="urn:microsoft.com/office/officeart/2008/layout/HorizontalMultiLevelHierarchy"/>
    <dgm:cxn modelId="{8E1A4A4B-2069-403E-8B16-87DE3EE9BED0}" srcId="{8029E5B9-43B0-4562-861C-6D3A88A2B44F}" destId="{BCF363A0-A839-4B19-9D2C-A9A788BEDEA9}" srcOrd="1" destOrd="0" parTransId="{8972F8D7-5A3B-4578-A303-B2BC52CDD534}" sibTransId="{39E23D9E-7BA6-4C97-A5F4-602AE1CE84B5}"/>
    <dgm:cxn modelId="{BD998ECD-AE21-4EF8-9A02-150A17BD1E73}" srcId="{3EDD1353-5017-46EB-9459-711B84D562A0}" destId="{9DC09C11-7397-40C6-B1FD-8E135ADD6980}" srcOrd="1" destOrd="0" parTransId="{31174C8B-1B8C-4E96-BFC3-A12EB238E847}" sibTransId="{C9D12ACA-4A78-4EF3-B3DF-F5734635134A}"/>
    <dgm:cxn modelId="{18AAF856-404C-4CE1-A575-E8ADF8BCF3E1}" type="presOf" srcId="{69042D2C-FB64-435F-AB0F-2BA34D7D908F}" destId="{94FC2E04-B057-4B89-B395-2125B71014A9}" srcOrd="0" destOrd="0" presId="urn:microsoft.com/office/officeart/2008/layout/HorizontalMultiLevelHierarchy"/>
    <dgm:cxn modelId="{7957A7CC-F61F-4AD3-B152-6A9419722833}" type="presOf" srcId="{764C38F0-302E-40D6-B18B-E124B3A24043}" destId="{A50355AC-9D70-4B0F-AAAF-46FFA0990E1E}" srcOrd="0" destOrd="0" presId="urn:microsoft.com/office/officeart/2008/layout/HorizontalMultiLevelHierarchy"/>
    <dgm:cxn modelId="{D1BD942D-BF2D-4559-9672-910FD1F20438}" type="presOf" srcId="{26901ACA-D9F7-47C1-850A-65B9D83C9210}" destId="{8BCB2818-34B9-453F-80E0-A44D35082FC3}" srcOrd="1" destOrd="0" presId="urn:microsoft.com/office/officeart/2008/layout/HorizontalMultiLevelHierarchy"/>
    <dgm:cxn modelId="{AA6F57F5-D016-4001-894A-937A2622A679}" type="presOf" srcId="{31174C8B-1B8C-4E96-BFC3-A12EB238E847}" destId="{446D1954-3942-43BC-AA75-FCE88FE2133A}" srcOrd="0" destOrd="0" presId="urn:microsoft.com/office/officeart/2008/layout/HorizontalMultiLevelHierarchy"/>
    <dgm:cxn modelId="{FAAE1B1D-B4C7-4A76-9AE9-C55F67D782E1}" type="presOf" srcId="{8D2EA632-152B-46E5-B0C4-C3B0E65D648B}" destId="{1AC4926B-08DB-49FE-ADEB-B6A1C619CDD6}" srcOrd="0" destOrd="0" presId="urn:microsoft.com/office/officeart/2008/layout/HorizontalMultiLevelHierarchy"/>
    <dgm:cxn modelId="{00D809B6-0741-4990-B274-BFAB8E145BAD}" type="presOf" srcId="{8972F8D7-5A3B-4578-A303-B2BC52CDD534}" destId="{CAB2289D-5974-434A-B732-E2386968FF3C}" srcOrd="1" destOrd="0" presId="urn:microsoft.com/office/officeart/2008/layout/HorizontalMultiLevelHierarchy"/>
    <dgm:cxn modelId="{C709A006-39CF-4F03-8765-EBAC3B47F51B}" type="presOf" srcId="{8029E5B9-43B0-4562-861C-6D3A88A2B44F}" destId="{41FFF225-CD29-4EEB-ADC1-C88480AA5769}" srcOrd="0" destOrd="0" presId="urn:microsoft.com/office/officeart/2008/layout/HorizontalMultiLevelHierarchy"/>
    <dgm:cxn modelId="{B70C96D1-2D09-4066-9E6F-31B62E0EBA31}" type="presParOf" srcId="{8F614D6E-8666-429E-A6C1-EA4C9A6076E6}" destId="{BCA04CD0-21E6-401B-8CC2-A025F29F3CBC}" srcOrd="0" destOrd="0" presId="urn:microsoft.com/office/officeart/2008/layout/HorizontalMultiLevelHierarchy"/>
    <dgm:cxn modelId="{4A82DABB-41C9-4213-AD95-4C2772D5BA28}" type="presParOf" srcId="{BCA04CD0-21E6-401B-8CC2-A025F29F3CBC}" destId="{10ED88B1-DF85-4853-AC3F-E5631A723AAF}" srcOrd="0" destOrd="0" presId="urn:microsoft.com/office/officeart/2008/layout/HorizontalMultiLevelHierarchy"/>
    <dgm:cxn modelId="{34508CA5-68BC-475D-A543-04ECE7D7EC47}" type="presParOf" srcId="{BCA04CD0-21E6-401B-8CC2-A025F29F3CBC}" destId="{02F619B8-1B54-4189-886A-D977A2381C4D}" srcOrd="1" destOrd="0" presId="urn:microsoft.com/office/officeart/2008/layout/HorizontalMultiLevelHierarchy"/>
    <dgm:cxn modelId="{C04713C2-F2EF-42DD-9DDF-65CD9851EC20}" type="presParOf" srcId="{02F619B8-1B54-4189-886A-D977A2381C4D}" destId="{F1F06D1E-FC5F-4C06-A47A-EA164820BEDA}" srcOrd="0" destOrd="0" presId="urn:microsoft.com/office/officeart/2008/layout/HorizontalMultiLevelHierarchy"/>
    <dgm:cxn modelId="{D64440E3-5EE5-4B18-BE69-F12D5B0D0EC2}" type="presParOf" srcId="{F1F06D1E-FC5F-4C06-A47A-EA164820BEDA}" destId="{8BCB2818-34B9-453F-80E0-A44D35082FC3}" srcOrd="0" destOrd="0" presId="urn:microsoft.com/office/officeart/2008/layout/HorizontalMultiLevelHierarchy"/>
    <dgm:cxn modelId="{86AD3201-72FE-4664-80E8-5F516E912787}" type="presParOf" srcId="{02F619B8-1B54-4189-886A-D977A2381C4D}" destId="{CC9A3D8A-CC4F-413C-A1E9-53912554B93B}" srcOrd="1" destOrd="0" presId="urn:microsoft.com/office/officeart/2008/layout/HorizontalMultiLevelHierarchy"/>
    <dgm:cxn modelId="{03C08380-F7D2-407B-BEC2-FD7EC7A6A900}" type="presParOf" srcId="{CC9A3D8A-CC4F-413C-A1E9-53912554B93B}" destId="{E353647B-6307-45A6-ABFE-5D732B22E134}" srcOrd="0" destOrd="0" presId="urn:microsoft.com/office/officeart/2008/layout/HorizontalMultiLevelHierarchy"/>
    <dgm:cxn modelId="{077A806E-B674-4CCE-8562-83FFA78F91B0}" type="presParOf" srcId="{CC9A3D8A-CC4F-413C-A1E9-53912554B93B}" destId="{27FAE86F-B1A9-469E-9F2C-8BE06A1569CA}" srcOrd="1" destOrd="0" presId="urn:microsoft.com/office/officeart/2008/layout/HorizontalMultiLevelHierarchy"/>
    <dgm:cxn modelId="{0B7B21F5-A1A0-414F-8EAD-FB4A85B1FB95}" type="presParOf" srcId="{27FAE86F-B1A9-469E-9F2C-8BE06A1569CA}" destId="{A50355AC-9D70-4B0F-AAAF-46FFA0990E1E}" srcOrd="0" destOrd="0" presId="urn:microsoft.com/office/officeart/2008/layout/HorizontalMultiLevelHierarchy"/>
    <dgm:cxn modelId="{D6812FA0-8C7E-4E6A-9305-47991D9022A2}" type="presParOf" srcId="{A50355AC-9D70-4B0F-AAAF-46FFA0990E1E}" destId="{2441E19A-A30C-4B08-A974-8A5F0B5E1CD3}" srcOrd="0" destOrd="0" presId="urn:microsoft.com/office/officeart/2008/layout/HorizontalMultiLevelHierarchy"/>
    <dgm:cxn modelId="{6A928805-48E5-45E4-9A39-7199411AE059}" type="presParOf" srcId="{27FAE86F-B1A9-469E-9F2C-8BE06A1569CA}" destId="{D372F372-332E-4992-9003-3EA1EB8158DB}" srcOrd="1" destOrd="0" presId="urn:microsoft.com/office/officeart/2008/layout/HorizontalMultiLevelHierarchy"/>
    <dgm:cxn modelId="{BED570D0-7CE4-4282-97C1-B483FF0B807F}" type="presParOf" srcId="{D372F372-332E-4992-9003-3EA1EB8158DB}" destId="{F117D786-F30C-4839-8A1E-E5F24464FC0D}" srcOrd="0" destOrd="0" presId="urn:microsoft.com/office/officeart/2008/layout/HorizontalMultiLevelHierarchy"/>
    <dgm:cxn modelId="{C67A3CF3-7B3F-4975-81F2-912E6BFFF1A4}" type="presParOf" srcId="{D372F372-332E-4992-9003-3EA1EB8158DB}" destId="{147AE774-C8A7-4764-BED7-24CA2821025B}" srcOrd="1" destOrd="0" presId="urn:microsoft.com/office/officeart/2008/layout/HorizontalMultiLevelHierarchy"/>
    <dgm:cxn modelId="{80556626-B603-4EA0-A103-01BD47C7CCDC}" type="presParOf" srcId="{27FAE86F-B1A9-469E-9F2C-8BE06A1569CA}" destId="{112DE78F-1ED7-4C7E-A169-2F73343B1028}" srcOrd="2" destOrd="0" presId="urn:microsoft.com/office/officeart/2008/layout/HorizontalMultiLevelHierarchy"/>
    <dgm:cxn modelId="{8F442A0A-CDFD-4D9E-A1F1-4D7206B0CE37}" type="presParOf" srcId="{112DE78F-1ED7-4C7E-A169-2F73343B1028}" destId="{9A6C1D34-5482-4C22-8CE2-B96483D28A15}" srcOrd="0" destOrd="0" presId="urn:microsoft.com/office/officeart/2008/layout/HorizontalMultiLevelHierarchy"/>
    <dgm:cxn modelId="{2B94565B-C252-42D8-A687-AF38D709F1EB}" type="presParOf" srcId="{27FAE86F-B1A9-469E-9F2C-8BE06A1569CA}" destId="{D88B3BCC-7B42-4793-A60A-C8336EF858F7}" srcOrd="3" destOrd="0" presId="urn:microsoft.com/office/officeart/2008/layout/HorizontalMultiLevelHierarchy"/>
    <dgm:cxn modelId="{325874CA-BF74-4768-B42B-B4E36E1866D0}" type="presParOf" srcId="{D88B3BCC-7B42-4793-A60A-C8336EF858F7}" destId="{1D66BDC8-F511-4E76-BFDF-E68F03DCF2BF}" srcOrd="0" destOrd="0" presId="urn:microsoft.com/office/officeart/2008/layout/HorizontalMultiLevelHierarchy"/>
    <dgm:cxn modelId="{092C7553-DEC2-45C2-ADBE-8D31A7E659A1}" type="presParOf" srcId="{D88B3BCC-7B42-4793-A60A-C8336EF858F7}" destId="{0538EFFA-18D5-4401-BF7C-9B1DFC5655AC}" srcOrd="1" destOrd="0" presId="urn:microsoft.com/office/officeart/2008/layout/HorizontalMultiLevelHierarchy"/>
    <dgm:cxn modelId="{3EF2CDAF-FD86-401B-8195-DCDC01A5A474}" type="presParOf" srcId="{27FAE86F-B1A9-469E-9F2C-8BE06A1569CA}" destId="{2D58680E-68D9-4768-A085-4C5F43DDAFD1}" srcOrd="4" destOrd="0" presId="urn:microsoft.com/office/officeart/2008/layout/HorizontalMultiLevelHierarchy"/>
    <dgm:cxn modelId="{8DBEAB64-6BAF-4DC0-8B9F-D1942CDA4DAC}" type="presParOf" srcId="{2D58680E-68D9-4768-A085-4C5F43DDAFD1}" destId="{C6D0DBEA-7DB2-40E5-BBFE-A6024AD3E582}" srcOrd="0" destOrd="0" presId="urn:microsoft.com/office/officeart/2008/layout/HorizontalMultiLevelHierarchy"/>
    <dgm:cxn modelId="{6071BEE9-FFD9-4D69-AFDD-C345CAE6B9C5}" type="presParOf" srcId="{27FAE86F-B1A9-469E-9F2C-8BE06A1569CA}" destId="{92CF0DF3-3117-4314-AE12-2CA0A6E90714}" srcOrd="5" destOrd="0" presId="urn:microsoft.com/office/officeart/2008/layout/HorizontalMultiLevelHierarchy"/>
    <dgm:cxn modelId="{560B4236-359E-46F1-93D9-4775093D0627}" type="presParOf" srcId="{92CF0DF3-3117-4314-AE12-2CA0A6E90714}" destId="{94FC2E04-B057-4B89-B395-2125B71014A9}" srcOrd="0" destOrd="0" presId="urn:microsoft.com/office/officeart/2008/layout/HorizontalMultiLevelHierarchy"/>
    <dgm:cxn modelId="{73573291-E15A-483A-AC41-34C3E6424483}" type="presParOf" srcId="{92CF0DF3-3117-4314-AE12-2CA0A6E90714}" destId="{1F0F6E37-38DC-42B1-A8F7-94CEADC43EDA}" srcOrd="1" destOrd="0" presId="urn:microsoft.com/office/officeart/2008/layout/HorizontalMultiLevelHierarchy"/>
    <dgm:cxn modelId="{63BB5644-5962-46BE-B90A-392D45B1C308}" type="presParOf" srcId="{27FAE86F-B1A9-469E-9F2C-8BE06A1569CA}" destId="{509723DA-1409-4840-8B5F-3847A85CDAD3}" srcOrd="6" destOrd="0" presId="urn:microsoft.com/office/officeart/2008/layout/HorizontalMultiLevelHierarchy"/>
    <dgm:cxn modelId="{23869BA9-9609-4A1C-A68C-C30DA7E7BC64}" type="presParOf" srcId="{509723DA-1409-4840-8B5F-3847A85CDAD3}" destId="{03CFEF4D-97AC-4A22-AFB7-0FBAC2136982}" srcOrd="0" destOrd="0" presId="urn:microsoft.com/office/officeart/2008/layout/HorizontalMultiLevelHierarchy"/>
    <dgm:cxn modelId="{79D5097D-2F25-4C4C-B4E8-52A26273F414}" type="presParOf" srcId="{27FAE86F-B1A9-469E-9F2C-8BE06A1569CA}" destId="{C493DF79-C56E-49F2-B5D0-88BD32BA850D}" srcOrd="7" destOrd="0" presId="urn:microsoft.com/office/officeart/2008/layout/HorizontalMultiLevelHierarchy"/>
    <dgm:cxn modelId="{902607F4-E5CE-40B4-BB8F-6EBD81CE32E4}" type="presParOf" srcId="{C493DF79-C56E-49F2-B5D0-88BD32BA850D}" destId="{54A99B47-7261-4874-912D-A831340752D9}" srcOrd="0" destOrd="0" presId="urn:microsoft.com/office/officeart/2008/layout/HorizontalMultiLevelHierarchy"/>
    <dgm:cxn modelId="{C950A174-87E3-4EE0-AE67-EF6CBDCD36D0}" type="presParOf" srcId="{C493DF79-C56E-49F2-B5D0-88BD32BA850D}" destId="{76ACD017-7641-445F-A0D4-EA0496D75737}" srcOrd="1" destOrd="0" presId="urn:microsoft.com/office/officeart/2008/layout/HorizontalMultiLevelHierarchy"/>
    <dgm:cxn modelId="{CB3287E1-0041-4F67-9A08-B8054053441E}" type="presParOf" srcId="{27FAE86F-B1A9-469E-9F2C-8BE06A1569CA}" destId="{05C97759-5381-49AB-B7FC-117AC8B75E7C}" srcOrd="8" destOrd="0" presId="urn:microsoft.com/office/officeart/2008/layout/HorizontalMultiLevelHierarchy"/>
    <dgm:cxn modelId="{CC140BC7-757C-4D54-B31A-1F083EC50EF0}" type="presParOf" srcId="{05C97759-5381-49AB-B7FC-117AC8B75E7C}" destId="{C0084A44-1403-4755-A600-33FCE549EE84}" srcOrd="0" destOrd="0" presId="urn:microsoft.com/office/officeart/2008/layout/HorizontalMultiLevelHierarchy"/>
    <dgm:cxn modelId="{3AF1FB2D-87AC-458D-AF50-8BDDF23E0A05}" type="presParOf" srcId="{27FAE86F-B1A9-469E-9F2C-8BE06A1569CA}" destId="{E8FFAEED-38BA-48F5-B5C4-2084323B76F5}" srcOrd="9" destOrd="0" presId="urn:microsoft.com/office/officeart/2008/layout/HorizontalMultiLevelHierarchy"/>
    <dgm:cxn modelId="{35F14BA9-A6F5-47F8-8CDA-952A7511E707}" type="presParOf" srcId="{E8FFAEED-38BA-48F5-B5C4-2084323B76F5}" destId="{1183689F-ED70-4404-AE73-DFC723950DF5}" srcOrd="0" destOrd="0" presId="urn:microsoft.com/office/officeart/2008/layout/HorizontalMultiLevelHierarchy"/>
    <dgm:cxn modelId="{2296F2C8-997B-49EB-899F-1D7F2E8EB0D6}" type="presParOf" srcId="{E8FFAEED-38BA-48F5-B5C4-2084323B76F5}" destId="{1CFC09BF-5BF1-4D8D-9E5F-F5CE59B6B7C5}" srcOrd="1" destOrd="0" presId="urn:microsoft.com/office/officeart/2008/layout/HorizontalMultiLevelHierarchy"/>
    <dgm:cxn modelId="{4AAE2308-40CC-4DD6-8AA0-F566BADAEEFE}" type="presParOf" srcId="{27FAE86F-B1A9-469E-9F2C-8BE06A1569CA}" destId="{922AC020-9C91-4D94-B9D7-9E05ACAF25F1}" srcOrd="10" destOrd="0" presId="urn:microsoft.com/office/officeart/2008/layout/HorizontalMultiLevelHierarchy"/>
    <dgm:cxn modelId="{4DAD28CE-A8E3-4703-A642-4762ABE2C62B}" type="presParOf" srcId="{922AC020-9C91-4D94-B9D7-9E05ACAF25F1}" destId="{236CE8F7-1044-42DD-AEEC-38256335D55F}" srcOrd="0" destOrd="0" presId="urn:microsoft.com/office/officeart/2008/layout/HorizontalMultiLevelHierarchy"/>
    <dgm:cxn modelId="{99C9229E-E050-4BA4-8645-60CE4EF159B8}" type="presParOf" srcId="{27FAE86F-B1A9-469E-9F2C-8BE06A1569CA}" destId="{0103FC61-D3B4-407A-91F9-24910F70FD50}" srcOrd="11" destOrd="0" presId="urn:microsoft.com/office/officeart/2008/layout/HorizontalMultiLevelHierarchy"/>
    <dgm:cxn modelId="{E24B5FDB-7207-4470-B6B3-26DBCD68872A}" type="presParOf" srcId="{0103FC61-D3B4-407A-91F9-24910F70FD50}" destId="{A4870713-2BC7-4632-A9D6-93761F4AF7EB}" srcOrd="0" destOrd="0" presId="urn:microsoft.com/office/officeart/2008/layout/HorizontalMultiLevelHierarchy"/>
    <dgm:cxn modelId="{696011AC-9C5D-4433-AC90-F50C9A7B1F6E}" type="presParOf" srcId="{0103FC61-D3B4-407A-91F9-24910F70FD50}" destId="{64422E3C-4374-4074-B258-5515C3CD408F}" srcOrd="1" destOrd="0" presId="urn:microsoft.com/office/officeart/2008/layout/HorizontalMultiLevelHierarchy"/>
    <dgm:cxn modelId="{B2826F9C-8B66-435F-993A-A59A857742FF}" type="presParOf" srcId="{02F619B8-1B54-4189-886A-D977A2381C4D}" destId="{1AC4926B-08DB-49FE-ADEB-B6A1C619CDD6}" srcOrd="2" destOrd="0" presId="urn:microsoft.com/office/officeart/2008/layout/HorizontalMultiLevelHierarchy"/>
    <dgm:cxn modelId="{AC534A59-978D-4331-B86E-C37AE433E9D4}" type="presParOf" srcId="{1AC4926B-08DB-49FE-ADEB-B6A1C619CDD6}" destId="{B356A414-B577-4603-813F-1503E4833B9E}" srcOrd="0" destOrd="0" presId="urn:microsoft.com/office/officeart/2008/layout/HorizontalMultiLevelHierarchy"/>
    <dgm:cxn modelId="{76B84F7E-212F-4BA9-AA6D-D6BA3DF7694A}" type="presParOf" srcId="{02F619B8-1B54-4189-886A-D977A2381C4D}" destId="{C7E59DE7-D897-4C91-B3D9-8FBAE7792602}" srcOrd="3" destOrd="0" presId="urn:microsoft.com/office/officeart/2008/layout/HorizontalMultiLevelHierarchy"/>
    <dgm:cxn modelId="{B64886F3-DC7D-4BC5-B7B3-27F798F06EA3}" type="presParOf" srcId="{C7E59DE7-D897-4C91-B3D9-8FBAE7792602}" destId="{41FFF225-CD29-4EEB-ADC1-C88480AA5769}" srcOrd="0" destOrd="0" presId="urn:microsoft.com/office/officeart/2008/layout/HorizontalMultiLevelHierarchy"/>
    <dgm:cxn modelId="{9DD9B76F-99FA-4F4C-B992-6CD59F843745}" type="presParOf" srcId="{C7E59DE7-D897-4C91-B3D9-8FBAE7792602}" destId="{DCA0F046-E229-46E6-82D1-AC6DAFA18045}" srcOrd="1" destOrd="0" presId="urn:microsoft.com/office/officeart/2008/layout/HorizontalMultiLevelHierarchy"/>
    <dgm:cxn modelId="{4ED4215C-F87C-4E1B-A5E4-0ABAF3EE5256}" type="presParOf" srcId="{DCA0F046-E229-46E6-82D1-AC6DAFA18045}" destId="{436BBC8D-C102-48D7-BA26-B4325074CE92}" srcOrd="0" destOrd="0" presId="urn:microsoft.com/office/officeart/2008/layout/HorizontalMultiLevelHierarchy"/>
    <dgm:cxn modelId="{ACBF0177-BC7F-49DD-8093-25560113178A}" type="presParOf" srcId="{436BBC8D-C102-48D7-BA26-B4325074CE92}" destId="{9846F870-94B5-4B5E-9437-B438928E33D4}" srcOrd="0" destOrd="0" presId="urn:microsoft.com/office/officeart/2008/layout/HorizontalMultiLevelHierarchy"/>
    <dgm:cxn modelId="{779744C7-20F2-48E3-B500-5984B5DDDC1D}" type="presParOf" srcId="{DCA0F046-E229-46E6-82D1-AC6DAFA18045}" destId="{04FA88FC-97BC-489F-BD11-590F0B0CA1F3}" srcOrd="1" destOrd="0" presId="urn:microsoft.com/office/officeart/2008/layout/HorizontalMultiLevelHierarchy"/>
    <dgm:cxn modelId="{F81C6743-1E28-4F0D-8971-A0261857542D}" type="presParOf" srcId="{04FA88FC-97BC-489F-BD11-590F0B0CA1F3}" destId="{86AB27A8-37E9-41A0-893C-99A46889A83F}" srcOrd="0" destOrd="0" presId="urn:microsoft.com/office/officeart/2008/layout/HorizontalMultiLevelHierarchy"/>
    <dgm:cxn modelId="{7206091B-8968-4A62-B3EA-6B0141603098}" type="presParOf" srcId="{04FA88FC-97BC-489F-BD11-590F0B0CA1F3}" destId="{D1774D8F-0F25-4401-80A1-86856BCA08ED}" srcOrd="1" destOrd="0" presId="urn:microsoft.com/office/officeart/2008/layout/HorizontalMultiLevelHierarchy"/>
    <dgm:cxn modelId="{D39FCE39-3A61-408A-93EF-89DC57905B46}" type="presParOf" srcId="{DCA0F046-E229-46E6-82D1-AC6DAFA18045}" destId="{185C34CF-337F-4C98-99D6-E84F5C5E1ADA}" srcOrd="2" destOrd="0" presId="urn:microsoft.com/office/officeart/2008/layout/HorizontalMultiLevelHierarchy"/>
    <dgm:cxn modelId="{C7F4E0E9-68BA-4485-B947-79F68057192E}" type="presParOf" srcId="{185C34CF-337F-4C98-99D6-E84F5C5E1ADA}" destId="{CAB2289D-5974-434A-B732-E2386968FF3C}" srcOrd="0" destOrd="0" presId="urn:microsoft.com/office/officeart/2008/layout/HorizontalMultiLevelHierarchy"/>
    <dgm:cxn modelId="{F691B57D-1E2E-4F36-8327-6C18B83249B9}" type="presParOf" srcId="{DCA0F046-E229-46E6-82D1-AC6DAFA18045}" destId="{45DFCC51-CD60-4229-BA5B-2457922F1181}" srcOrd="3" destOrd="0" presId="urn:microsoft.com/office/officeart/2008/layout/HorizontalMultiLevelHierarchy"/>
    <dgm:cxn modelId="{5EF8B40B-30AC-44D4-9443-6513646ACDBD}" type="presParOf" srcId="{45DFCC51-CD60-4229-BA5B-2457922F1181}" destId="{38249365-AB20-4F11-A546-90A17FB87B24}" srcOrd="0" destOrd="0" presId="urn:microsoft.com/office/officeart/2008/layout/HorizontalMultiLevelHierarchy"/>
    <dgm:cxn modelId="{9C6CD516-E9EC-431F-95AB-8D24EF85731D}" type="presParOf" srcId="{45DFCC51-CD60-4229-BA5B-2457922F1181}" destId="{B413ECC3-BF7A-4638-AB9C-45810EA8AC86}" srcOrd="1" destOrd="0" presId="urn:microsoft.com/office/officeart/2008/layout/HorizontalMultiLevelHierarchy"/>
    <dgm:cxn modelId="{1779CD6E-3400-4126-922D-0E4D32971D93}" type="presParOf" srcId="{DCA0F046-E229-46E6-82D1-AC6DAFA18045}" destId="{22CF0126-A68D-4DC3-84D8-7D59FE5B3516}" srcOrd="4" destOrd="0" presId="urn:microsoft.com/office/officeart/2008/layout/HorizontalMultiLevelHierarchy"/>
    <dgm:cxn modelId="{E10A473F-720E-44D3-AF2F-69DD7860C63C}" type="presParOf" srcId="{22CF0126-A68D-4DC3-84D8-7D59FE5B3516}" destId="{566101F5-E203-4173-AEF6-91D8C3F4A786}" srcOrd="0" destOrd="0" presId="urn:microsoft.com/office/officeart/2008/layout/HorizontalMultiLevelHierarchy"/>
    <dgm:cxn modelId="{5319CD41-83EF-4B93-A147-F8B8300E24C6}" type="presParOf" srcId="{DCA0F046-E229-46E6-82D1-AC6DAFA18045}" destId="{00C4BA10-25F5-4AAE-8E2E-A149B3D3DCB5}" srcOrd="5" destOrd="0" presId="urn:microsoft.com/office/officeart/2008/layout/HorizontalMultiLevelHierarchy"/>
    <dgm:cxn modelId="{78759ADF-A2B1-4DCF-830A-91B9EFFCD618}" type="presParOf" srcId="{00C4BA10-25F5-4AAE-8E2E-A149B3D3DCB5}" destId="{AB610D99-54F8-426D-B739-83C4E1D38AAC}" srcOrd="0" destOrd="0" presId="urn:microsoft.com/office/officeart/2008/layout/HorizontalMultiLevelHierarchy"/>
    <dgm:cxn modelId="{0CDC47BB-18E7-46A3-A196-1ED8231C188D}" type="presParOf" srcId="{00C4BA10-25F5-4AAE-8E2E-A149B3D3DCB5}" destId="{A9FDD453-EFCA-49C6-B11E-6916F1538300}" srcOrd="1" destOrd="0" presId="urn:microsoft.com/office/officeart/2008/layout/HorizontalMultiLevelHierarchy"/>
    <dgm:cxn modelId="{B563ABE4-C606-4D0B-8E83-C13A13E0B9F1}" type="presParOf" srcId="{02F619B8-1B54-4189-886A-D977A2381C4D}" destId="{49045C24-71C5-4DE7-B606-8D18E60D396D}" srcOrd="4" destOrd="0" presId="urn:microsoft.com/office/officeart/2008/layout/HorizontalMultiLevelHierarchy"/>
    <dgm:cxn modelId="{0B4AABCD-720E-4F97-A294-0F3F05CDD04A}" type="presParOf" srcId="{49045C24-71C5-4DE7-B606-8D18E60D396D}" destId="{65A0FF76-3C87-49F3-9AE3-734A04457281}" srcOrd="0" destOrd="0" presId="urn:microsoft.com/office/officeart/2008/layout/HorizontalMultiLevelHierarchy"/>
    <dgm:cxn modelId="{5E6ACD46-C57E-4328-AF1E-1C235FD04908}" type="presParOf" srcId="{02F619B8-1B54-4189-886A-D977A2381C4D}" destId="{0E87CECD-F7E8-41F0-84A7-3DDF5829CB0F}" srcOrd="5" destOrd="0" presId="urn:microsoft.com/office/officeart/2008/layout/HorizontalMultiLevelHierarchy"/>
    <dgm:cxn modelId="{BC10EFA7-8277-4E44-9E21-CB758A462172}" type="presParOf" srcId="{0E87CECD-F7E8-41F0-84A7-3DDF5829CB0F}" destId="{67EB0B93-6CED-49FB-B4FC-59C784F59B33}" srcOrd="0" destOrd="0" presId="urn:microsoft.com/office/officeart/2008/layout/HorizontalMultiLevelHierarchy"/>
    <dgm:cxn modelId="{CF0A4FBA-CE54-475E-91DB-584B26B6D918}" type="presParOf" srcId="{0E87CECD-F7E8-41F0-84A7-3DDF5829CB0F}" destId="{138DDEE6-8011-4D8D-8E32-F644DF6781DF}" srcOrd="1" destOrd="0" presId="urn:microsoft.com/office/officeart/2008/layout/HorizontalMultiLevelHierarchy"/>
    <dgm:cxn modelId="{6B152A26-2FA8-4847-8B12-6FCC4FCAD267}" type="presParOf" srcId="{138DDEE6-8011-4D8D-8E32-F644DF6781DF}" destId="{A0E67C16-A588-4D95-A711-5EBCA469CFFB}" srcOrd="0" destOrd="0" presId="urn:microsoft.com/office/officeart/2008/layout/HorizontalMultiLevelHierarchy"/>
    <dgm:cxn modelId="{7C556B00-03D9-4D6F-9587-1900A8EA1DDA}" type="presParOf" srcId="{A0E67C16-A588-4D95-A711-5EBCA469CFFB}" destId="{C15EC74A-BDF6-4964-81E4-E4209C34CFED}" srcOrd="0" destOrd="0" presId="urn:microsoft.com/office/officeart/2008/layout/HorizontalMultiLevelHierarchy"/>
    <dgm:cxn modelId="{DF90858C-0417-43D8-8C5B-06D703946391}" type="presParOf" srcId="{138DDEE6-8011-4D8D-8E32-F644DF6781DF}" destId="{00E3D6A6-5AD5-4706-AF20-BDFA28A25E69}" srcOrd="1" destOrd="0" presId="urn:microsoft.com/office/officeart/2008/layout/HorizontalMultiLevelHierarchy"/>
    <dgm:cxn modelId="{2168432F-5BC2-4F64-AB1A-F68EA7C02299}" type="presParOf" srcId="{00E3D6A6-5AD5-4706-AF20-BDFA28A25E69}" destId="{19CD32DE-7BDF-44FD-BF37-92DA2A41D4C8}" srcOrd="0" destOrd="0" presId="urn:microsoft.com/office/officeart/2008/layout/HorizontalMultiLevelHierarchy"/>
    <dgm:cxn modelId="{4D61F77A-2E5D-4D5D-A1AE-E168264FDE92}" type="presParOf" srcId="{00E3D6A6-5AD5-4706-AF20-BDFA28A25E69}" destId="{1CF79BD2-53A7-4ADF-B9EF-18BD5AFD3F9F}" srcOrd="1" destOrd="0" presId="urn:microsoft.com/office/officeart/2008/layout/HorizontalMultiLevelHierarchy"/>
    <dgm:cxn modelId="{E64496AB-C292-406C-BCB4-EE35AA188B68}" type="presParOf" srcId="{138DDEE6-8011-4D8D-8E32-F644DF6781DF}" destId="{446D1954-3942-43BC-AA75-FCE88FE2133A}" srcOrd="2" destOrd="0" presId="urn:microsoft.com/office/officeart/2008/layout/HorizontalMultiLevelHierarchy"/>
    <dgm:cxn modelId="{575A1853-D31D-4C28-BAD8-6DA13DFDDD58}" type="presParOf" srcId="{446D1954-3942-43BC-AA75-FCE88FE2133A}" destId="{73D16C8E-88EC-4DCF-A8B8-8023448ADDBF}" srcOrd="0" destOrd="0" presId="urn:microsoft.com/office/officeart/2008/layout/HorizontalMultiLevelHierarchy"/>
    <dgm:cxn modelId="{5D6ACBDC-1CFE-4222-866E-CD5ABC1C05D3}" type="presParOf" srcId="{138DDEE6-8011-4D8D-8E32-F644DF6781DF}" destId="{202AC327-F888-4523-B9A6-7C3B6962D275}" srcOrd="3" destOrd="0" presId="urn:microsoft.com/office/officeart/2008/layout/HorizontalMultiLevelHierarchy"/>
    <dgm:cxn modelId="{CA6FEF10-40AA-4119-840B-B9C9EDE544BF}" type="presParOf" srcId="{202AC327-F888-4523-B9A6-7C3B6962D275}" destId="{0D9EC243-BA4D-403B-A9E3-4B52B9EB984E}" srcOrd="0" destOrd="0" presId="urn:microsoft.com/office/officeart/2008/layout/HorizontalMultiLevelHierarchy"/>
    <dgm:cxn modelId="{33D0D70F-7A84-4BEB-8E86-8765BDAAF455}" type="presParOf" srcId="{202AC327-F888-4523-B9A6-7C3B6962D275}" destId="{70DF894E-97E4-4785-97C6-ED9695AE5011}" srcOrd="1" destOrd="0" presId="urn:microsoft.com/office/officeart/2008/layout/HorizontalMultiLevelHierarchy"/>
    <dgm:cxn modelId="{57F934F9-3431-4691-8E99-975E19E437FB}" type="presParOf" srcId="{138DDEE6-8011-4D8D-8E32-F644DF6781DF}" destId="{950EBAA0-0BE9-45F8-BEB3-A4422CB8C9C1}" srcOrd="4" destOrd="0" presId="urn:microsoft.com/office/officeart/2008/layout/HorizontalMultiLevelHierarchy"/>
    <dgm:cxn modelId="{5CF036FE-A398-4721-8092-63DF8BAA5357}" type="presParOf" srcId="{950EBAA0-0BE9-45F8-BEB3-A4422CB8C9C1}" destId="{22C6344A-7E17-453A-B6C0-7084A31CB861}" srcOrd="0" destOrd="0" presId="urn:microsoft.com/office/officeart/2008/layout/HorizontalMultiLevelHierarchy"/>
    <dgm:cxn modelId="{5B2C4D41-3FB2-4C7C-998B-D3FB7B6CCEB8}" type="presParOf" srcId="{138DDEE6-8011-4D8D-8E32-F644DF6781DF}" destId="{11CE305F-4D77-4047-8EA7-C2ABCC4B31ED}" srcOrd="5" destOrd="0" presId="urn:microsoft.com/office/officeart/2008/layout/HorizontalMultiLevelHierarchy"/>
    <dgm:cxn modelId="{5ED6240E-4E57-4876-BA1F-E9920DE9FFFE}" type="presParOf" srcId="{11CE305F-4D77-4047-8EA7-C2ABCC4B31ED}" destId="{CCF8541C-CA26-49E0-8F89-77660682F182}" srcOrd="0" destOrd="0" presId="urn:microsoft.com/office/officeart/2008/layout/HorizontalMultiLevelHierarchy"/>
    <dgm:cxn modelId="{E2E828F1-C2D6-4845-A504-1B26527176B6}" type="presParOf" srcId="{11CE305F-4D77-4047-8EA7-C2ABCC4B31ED}" destId="{8AA3215B-3248-4A2F-A8A5-B81D9339A89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0255C8-334F-4F6F-915C-F562B6C0030C}" type="doc">
      <dgm:prSet loTypeId="urn:microsoft.com/office/officeart/2008/layout/HorizontalMultiLevelHierarchy" loCatId="hierarchy" qsTypeId="urn:microsoft.com/office/officeart/2005/8/quickstyle/simple1" qsCatId="simple" csTypeId="urn:microsoft.com/office/officeart/2005/8/colors/colorful4" csCatId="colorful" phldr="1"/>
      <dgm:spPr/>
      <dgm:t>
        <a:bodyPr/>
        <a:lstStyle/>
        <a:p>
          <a:pPr rtl="1"/>
          <a:endParaRPr lang="fa-IR"/>
        </a:p>
      </dgm:t>
    </dgm:pt>
    <dgm:pt modelId="{5BEEAECD-EAA6-4CE2-A331-E7996870264B}">
      <dgm:prSet phldrT="[Text]" custT="1"/>
      <dgm:spPr/>
      <dgm:t>
        <a:bodyPr/>
        <a:lstStyle/>
        <a:p>
          <a:pPr rtl="1"/>
          <a:r>
            <a:rPr lang="fa-IR" sz="2000" dirty="0" smtClean="0">
              <a:solidFill>
                <a:schemeClr val="accent2">
                  <a:lumMod val="50000"/>
                </a:schemeClr>
              </a:solidFill>
              <a:cs typeface="B Titr" panose="00000700000000000000" pitchFamily="2" charset="-78"/>
            </a:rPr>
            <a:t>محتوای آموزشی برنامه درس ملی</a:t>
          </a:r>
          <a:endParaRPr lang="fa-IR" sz="2000" dirty="0">
            <a:solidFill>
              <a:schemeClr val="accent4">
                <a:lumMod val="50000"/>
              </a:schemeClr>
            </a:solidFill>
            <a:cs typeface="B Zar" panose="00000400000000000000" pitchFamily="2" charset="-78"/>
          </a:endParaRPr>
        </a:p>
      </dgm:t>
    </dgm:pt>
    <dgm:pt modelId="{85492BC3-D4F2-4D4A-9086-2E7C9AD02677}" type="parTrans" cxnId="{5A8A5E00-E1B5-4C7A-ABA7-E8D5EFA51B82}">
      <dgm:prSet/>
      <dgm:spPr/>
      <dgm:t>
        <a:bodyPr/>
        <a:lstStyle/>
        <a:p>
          <a:pPr rtl="1"/>
          <a:endParaRPr lang="fa-IR" sz="5400">
            <a:cs typeface="B Zar" panose="00000400000000000000" pitchFamily="2" charset="-78"/>
          </a:endParaRPr>
        </a:p>
      </dgm:t>
    </dgm:pt>
    <dgm:pt modelId="{F6D80996-B8F2-41C7-82BB-E3AD2A62EEAF}" type="sibTrans" cxnId="{5A8A5E00-E1B5-4C7A-ABA7-E8D5EFA51B82}">
      <dgm:prSet/>
      <dgm:spPr/>
      <dgm:t>
        <a:bodyPr/>
        <a:lstStyle/>
        <a:p>
          <a:pPr rtl="1"/>
          <a:endParaRPr lang="fa-IR" sz="5400">
            <a:cs typeface="B Zar" panose="00000400000000000000" pitchFamily="2" charset="-78"/>
          </a:endParaRPr>
        </a:p>
      </dgm:t>
    </dgm:pt>
    <dgm:pt modelId="{3EDD1353-5017-46EB-9459-711B84D562A0}">
      <dgm:prSet phldrT="[Text]" custT="1"/>
      <dgm:spPr/>
      <dgm:t>
        <a:bodyPr/>
        <a:lstStyle/>
        <a:p>
          <a:pPr rtl="1"/>
          <a:r>
            <a:rPr lang="fa-IR" sz="1800" b="1" dirty="0" smtClean="0">
              <a:solidFill>
                <a:schemeClr val="accent4">
                  <a:lumMod val="50000"/>
                </a:schemeClr>
              </a:solidFill>
              <a:cs typeface="B Zar" panose="00000400000000000000" pitchFamily="2" charset="-78"/>
            </a:rPr>
            <a:t>اختیاری</a:t>
          </a:r>
          <a:endParaRPr lang="fa-IR" sz="1800" b="1" dirty="0">
            <a:solidFill>
              <a:schemeClr val="accent4">
                <a:lumMod val="50000"/>
              </a:schemeClr>
            </a:solidFill>
            <a:cs typeface="B Zar" panose="00000400000000000000" pitchFamily="2" charset="-78"/>
          </a:endParaRPr>
        </a:p>
      </dgm:t>
    </dgm:pt>
    <dgm:pt modelId="{5746A0B4-946A-4C6F-8E7F-262055E4C6BE}" type="parTrans" cxnId="{FA810658-FA54-4F15-A2A2-795F2774C8B5}">
      <dgm:prSet custT="1"/>
      <dgm:spPr/>
      <dgm:t>
        <a:bodyPr/>
        <a:lstStyle/>
        <a:p>
          <a:pPr rtl="1"/>
          <a:endParaRPr lang="fa-IR" sz="1400">
            <a:cs typeface="B Zar" panose="00000400000000000000" pitchFamily="2" charset="-78"/>
          </a:endParaRPr>
        </a:p>
      </dgm:t>
    </dgm:pt>
    <dgm:pt modelId="{102663F5-87F9-46D1-ADF8-6F331A13B6A7}" type="sibTrans" cxnId="{FA810658-FA54-4F15-A2A2-795F2774C8B5}">
      <dgm:prSet/>
      <dgm:spPr/>
      <dgm:t>
        <a:bodyPr/>
        <a:lstStyle/>
        <a:p>
          <a:pPr rtl="1"/>
          <a:endParaRPr lang="fa-IR" sz="5400">
            <a:cs typeface="B Zar" panose="00000400000000000000" pitchFamily="2" charset="-78"/>
          </a:endParaRPr>
        </a:p>
      </dgm:t>
    </dgm:pt>
    <dgm:pt modelId="{EDBC85F9-EC1A-408E-A1F4-77AAD668D4AF}">
      <dgm:prSet custT="1"/>
      <dgm:spPr>
        <a:solidFill>
          <a:srgbClr val="FFC000"/>
        </a:solidFill>
      </dgm:spPr>
      <dgm:t>
        <a:bodyPr/>
        <a:lstStyle/>
        <a:p>
          <a:pPr rtl="1"/>
          <a:r>
            <a:rPr lang="fa-IR" sz="1800" b="1" dirty="0" smtClean="0">
              <a:solidFill>
                <a:srgbClr val="00B0F0"/>
              </a:solidFill>
              <a:cs typeface="B Zar" panose="00000400000000000000" pitchFamily="2" charset="-78"/>
            </a:rPr>
            <a:t>فوتسال</a:t>
          </a:r>
          <a:endParaRPr lang="fa-IR" sz="1800" b="1" dirty="0">
            <a:solidFill>
              <a:schemeClr val="accent6">
                <a:lumMod val="50000"/>
              </a:schemeClr>
            </a:solidFill>
            <a:cs typeface="B Zar" panose="00000400000000000000" pitchFamily="2" charset="-78"/>
          </a:endParaRPr>
        </a:p>
      </dgm:t>
    </dgm:pt>
    <dgm:pt modelId="{764C38F0-302E-40D6-B18B-E124B3A24043}" type="parTrans" cxnId="{9657F637-11F5-4611-8C4D-79F158EA31D4}">
      <dgm:prSet custT="1"/>
      <dgm:spPr/>
      <dgm:t>
        <a:bodyPr/>
        <a:lstStyle/>
        <a:p>
          <a:pPr rtl="1"/>
          <a:endParaRPr lang="fa-IR" sz="1400">
            <a:cs typeface="B Zar" panose="00000400000000000000" pitchFamily="2" charset="-78"/>
          </a:endParaRPr>
        </a:p>
      </dgm:t>
    </dgm:pt>
    <dgm:pt modelId="{3F7AA5F6-E91D-4A2F-A825-7A6563A3CD00}" type="sibTrans" cxnId="{9657F637-11F5-4611-8C4D-79F158EA31D4}">
      <dgm:prSet/>
      <dgm:spPr/>
      <dgm:t>
        <a:bodyPr/>
        <a:lstStyle/>
        <a:p>
          <a:pPr rtl="1"/>
          <a:endParaRPr lang="fa-IR" sz="5400">
            <a:cs typeface="B Zar" panose="00000400000000000000" pitchFamily="2" charset="-78"/>
          </a:endParaRPr>
        </a:p>
      </dgm:t>
    </dgm:pt>
    <dgm:pt modelId="{87038C27-E4A0-4BE6-B503-AD462DECABF6}">
      <dgm:prSet custT="1"/>
      <dgm:spPr>
        <a:solidFill>
          <a:srgbClr val="FFC000"/>
        </a:solidFill>
      </dgm:spPr>
      <dgm:t>
        <a:bodyPr/>
        <a:lstStyle/>
        <a:p>
          <a:pPr rtl="1"/>
          <a:r>
            <a:rPr lang="fa-IR" sz="1800" b="1" dirty="0" smtClean="0">
              <a:solidFill>
                <a:srgbClr val="00B0F0"/>
              </a:solidFill>
              <a:cs typeface="B Zar" panose="00000400000000000000" pitchFamily="2" charset="-78"/>
            </a:rPr>
            <a:t>والیبال</a:t>
          </a:r>
          <a:endParaRPr lang="fa-IR" sz="1800" b="1" dirty="0">
            <a:solidFill>
              <a:schemeClr val="accent6">
                <a:lumMod val="50000"/>
              </a:schemeClr>
            </a:solidFill>
            <a:cs typeface="B Zar" panose="00000400000000000000" pitchFamily="2" charset="-78"/>
          </a:endParaRPr>
        </a:p>
      </dgm:t>
    </dgm:pt>
    <dgm:pt modelId="{65311460-1E93-4F68-B476-DFF8C170B3EA}" type="parTrans" cxnId="{CB155FE7-1BC2-419D-B90A-B06B0E551E08}">
      <dgm:prSet custT="1"/>
      <dgm:spPr/>
      <dgm:t>
        <a:bodyPr/>
        <a:lstStyle/>
        <a:p>
          <a:pPr rtl="1"/>
          <a:endParaRPr lang="fa-IR" sz="1400">
            <a:cs typeface="B Zar" panose="00000400000000000000" pitchFamily="2" charset="-78"/>
          </a:endParaRPr>
        </a:p>
      </dgm:t>
    </dgm:pt>
    <dgm:pt modelId="{B850D7A1-858C-40BE-BCC2-5A948C8C82E6}" type="sibTrans" cxnId="{CB155FE7-1BC2-419D-B90A-B06B0E551E08}">
      <dgm:prSet/>
      <dgm:spPr/>
      <dgm:t>
        <a:bodyPr/>
        <a:lstStyle/>
        <a:p>
          <a:pPr rtl="1"/>
          <a:endParaRPr lang="fa-IR" sz="5400">
            <a:cs typeface="B Zar" panose="00000400000000000000" pitchFamily="2" charset="-78"/>
          </a:endParaRPr>
        </a:p>
      </dgm:t>
    </dgm:pt>
    <dgm:pt modelId="{69042D2C-FB64-435F-AB0F-2BA34D7D908F}">
      <dgm:prSet custT="1"/>
      <dgm:spPr>
        <a:solidFill>
          <a:srgbClr val="FFC000"/>
        </a:solidFill>
      </dgm:spPr>
      <dgm:t>
        <a:bodyPr/>
        <a:lstStyle/>
        <a:p>
          <a:pPr rtl="1"/>
          <a:r>
            <a:rPr lang="fa-IR" sz="1800" b="1" dirty="0" smtClean="0">
              <a:solidFill>
                <a:srgbClr val="00B0F0"/>
              </a:solidFill>
              <a:cs typeface="B Zar" panose="00000400000000000000" pitchFamily="2" charset="-78"/>
            </a:rPr>
            <a:t>تنیس روی میز</a:t>
          </a:r>
          <a:endParaRPr lang="fa-IR" sz="1800" b="1" dirty="0">
            <a:solidFill>
              <a:schemeClr val="accent6">
                <a:lumMod val="50000"/>
              </a:schemeClr>
            </a:solidFill>
            <a:cs typeface="B Zar" panose="00000400000000000000" pitchFamily="2" charset="-78"/>
          </a:endParaRPr>
        </a:p>
      </dgm:t>
    </dgm:pt>
    <dgm:pt modelId="{BAB6F544-FD87-4AC5-BC0A-4D19E8EC73BF}" type="parTrans" cxnId="{BB853071-22FE-419B-ADEB-F95134CE1002}">
      <dgm:prSet custT="1"/>
      <dgm:spPr/>
      <dgm:t>
        <a:bodyPr/>
        <a:lstStyle/>
        <a:p>
          <a:pPr rtl="1"/>
          <a:endParaRPr lang="fa-IR" sz="1400">
            <a:cs typeface="B Zar" panose="00000400000000000000" pitchFamily="2" charset="-78"/>
          </a:endParaRPr>
        </a:p>
      </dgm:t>
    </dgm:pt>
    <dgm:pt modelId="{9038820B-9E23-4523-8C50-D27EF997B7F4}" type="sibTrans" cxnId="{BB853071-22FE-419B-ADEB-F95134CE1002}">
      <dgm:prSet/>
      <dgm:spPr/>
      <dgm:t>
        <a:bodyPr/>
        <a:lstStyle/>
        <a:p>
          <a:pPr rtl="1"/>
          <a:endParaRPr lang="fa-IR" sz="5400">
            <a:cs typeface="B Zar" panose="00000400000000000000" pitchFamily="2" charset="-78"/>
          </a:endParaRPr>
        </a:p>
      </dgm:t>
    </dgm:pt>
    <dgm:pt modelId="{C59BD505-83C0-4B8A-A458-6894ECFBFF81}">
      <dgm:prSet custT="1"/>
      <dgm:spPr>
        <a:solidFill>
          <a:srgbClr val="FF66FF"/>
        </a:solidFill>
      </dgm:spPr>
      <dgm:t>
        <a:bodyPr/>
        <a:lstStyle/>
        <a:p>
          <a:pPr rtl="1"/>
          <a:r>
            <a:rPr lang="fa-IR" sz="1800" b="1" dirty="0" smtClean="0">
              <a:solidFill>
                <a:srgbClr val="0070C0"/>
              </a:solidFill>
              <a:cs typeface="B Zar" panose="00000400000000000000" pitchFamily="2" charset="-78"/>
            </a:rPr>
            <a:t>ورزش زورخانه ای</a:t>
          </a:r>
          <a:endParaRPr lang="fa-IR" sz="1800" b="1" dirty="0">
            <a:solidFill>
              <a:schemeClr val="tx1"/>
            </a:solidFill>
            <a:cs typeface="B Zar" panose="00000400000000000000" pitchFamily="2" charset="-78"/>
          </a:endParaRPr>
        </a:p>
      </dgm:t>
    </dgm:pt>
    <dgm:pt modelId="{B232949F-AD49-4566-B384-9B09E8645384}" type="parTrans" cxnId="{C787B1D8-1B8A-4096-8EAA-7A40FBBF5F1C}">
      <dgm:prSet custT="1"/>
      <dgm:spPr/>
      <dgm:t>
        <a:bodyPr/>
        <a:lstStyle/>
        <a:p>
          <a:pPr rtl="1"/>
          <a:endParaRPr lang="fa-IR" sz="1400">
            <a:cs typeface="B Zar" panose="00000400000000000000" pitchFamily="2" charset="-78"/>
          </a:endParaRPr>
        </a:p>
      </dgm:t>
    </dgm:pt>
    <dgm:pt modelId="{0C4246EE-DB7C-43F6-80A3-5D51F78C84C2}" type="sibTrans" cxnId="{C787B1D8-1B8A-4096-8EAA-7A40FBBF5F1C}">
      <dgm:prSet/>
      <dgm:spPr/>
      <dgm:t>
        <a:bodyPr/>
        <a:lstStyle/>
        <a:p>
          <a:pPr rtl="1"/>
          <a:endParaRPr lang="fa-IR" sz="5400">
            <a:cs typeface="B Zar" panose="00000400000000000000" pitchFamily="2" charset="-78"/>
          </a:endParaRPr>
        </a:p>
      </dgm:t>
    </dgm:pt>
    <dgm:pt modelId="{D5E1DD54-0970-4B67-A525-8247D8FEC99C}">
      <dgm:prSet custT="1"/>
      <dgm:spPr>
        <a:solidFill>
          <a:srgbClr val="FFC000"/>
        </a:solidFill>
      </dgm:spPr>
      <dgm:t>
        <a:bodyPr/>
        <a:lstStyle/>
        <a:p>
          <a:pPr rtl="1"/>
          <a:r>
            <a:rPr lang="fa-IR" sz="1800" b="1" dirty="0" smtClean="0">
              <a:solidFill>
                <a:srgbClr val="00B050"/>
              </a:solidFill>
              <a:cs typeface="B Zar" panose="00000400000000000000" pitchFamily="2" charset="-78"/>
            </a:rPr>
            <a:t>هندبال</a:t>
          </a:r>
          <a:endParaRPr lang="fa-IR" sz="1800" b="1" dirty="0">
            <a:solidFill>
              <a:schemeClr val="accent6">
                <a:lumMod val="50000"/>
              </a:schemeClr>
            </a:solidFill>
            <a:cs typeface="B Zar" panose="00000400000000000000" pitchFamily="2" charset="-78"/>
          </a:endParaRPr>
        </a:p>
      </dgm:t>
    </dgm:pt>
    <dgm:pt modelId="{D3A55EC9-57C8-4051-B943-2E26D58A6092}" type="parTrans" cxnId="{40043E4B-DB6E-47E9-8670-D5148884D803}">
      <dgm:prSet custT="1"/>
      <dgm:spPr/>
      <dgm:t>
        <a:bodyPr/>
        <a:lstStyle/>
        <a:p>
          <a:pPr rtl="1"/>
          <a:endParaRPr lang="fa-IR" sz="1400">
            <a:cs typeface="B Zar" panose="00000400000000000000" pitchFamily="2" charset="-78"/>
          </a:endParaRPr>
        </a:p>
      </dgm:t>
    </dgm:pt>
    <dgm:pt modelId="{668B1797-9AAD-4CA3-A9CD-56CAB35DBFB5}" type="sibTrans" cxnId="{40043E4B-DB6E-47E9-8670-D5148884D803}">
      <dgm:prSet/>
      <dgm:spPr/>
      <dgm:t>
        <a:bodyPr/>
        <a:lstStyle/>
        <a:p>
          <a:pPr rtl="1"/>
          <a:endParaRPr lang="fa-IR" sz="5400">
            <a:cs typeface="B Zar" panose="00000400000000000000" pitchFamily="2" charset="-78"/>
          </a:endParaRPr>
        </a:p>
      </dgm:t>
    </dgm:pt>
    <dgm:pt modelId="{F63BA8F5-1DC8-4F6D-91D9-A07A46472A08}">
      <dgm:prSet custT="1"/>
      <dgm:spPr>
        <a:solidFill>
          <a:srgbClr val="FFC000"/>
        </a:solidFill>
      </dgm:spPr>
      <dgm:t>
        <a:bodyPr/>
        <a:lstStyle/>
        <a:p>
          <a:pPr rtl="1"/>
          <a:r>
            <a:rPr lang="fa-IR" sz="1800" b="1" dirty="0" smtClean="0">
              <a:solidFill>
                <a:srgbClr val="00B050"/>
              </a:solidFill>
              <a:cs typeface="B Zar" panose="00000400000000000000" pitchFamily="2" charset="-78"/>
            </a:rPr>
            <a:t>بومی محلی</a:t>
          </a:r>
          <a:endParaRPr lang="fa-IR" sz="1800" b="1" dirty="0">
            <a:solidFill>
              <a:schemeClr val="accent6">
                <a:lumMod val="50000"/>
              </a:schemeClr>
            </a:solidFill>
            <a:cs typeface="B Zar" panose="00000400000000000000" pitchFamily="2" charset="-78"/>
          </a:endParaRPr>
        </a:p>
      </dgm:t>
    </dgm:pt>
    <dgm:pt modelId="{B0843E0F-A932-44F2-AD06-D6C6B564273D}" type="parTrans" cxnId="{86FC1531-F37B-4CC1-BF14-5420BCE40861}">
      <dgm:prSet custT="1"/>
      <dgm:spPr/>
      <dgm:t>
        <a:bodyPr/>
        <a:lstStyle/>
        <a:p>
          <a:pPr rtl="1"/>
          <a:endParaRPr lang="fa-IR" sz="1400">
            <a:cs typeface="B Zar" panose="00000400000000000000" pitchFamily="2" charset="-78"/>
          </a:endParaRPr>
        </a:p>
      </dgm:t>
    </dgm:pt>
    <dgm:pt modelId="{4112ACD7-77D7-4500-9CFF-269B8E9C7F30}" type="sibTrans" cxnId="{86FC1531-F37B-4CC1-BF14-5420BCE40861}">
      <dgm:prSet/>
      <dgm:spPr/>
      <dgm:t>
        <a:bodyPr/>
        <a:lstStyle/>
        <a:p>
          <a:pPr rtl="1"/>
          <a:endParaRPr lang="fa-IR" sz="5400">
            <a:cs typeface="B Zar" panose="00000400000000000000" pitchFamily="2" charset="-78"/>
          </a:endParaRPr>
        </a:p>
      </dgm:t>
    </dgm:pt>
    <dgm:pt modelId="{F4A2572D-183E-4DA0-926C-F71E7EFB50E9}">
      <dgm:prSet custT="1"/>
      <dgm:spPr>
        <a:solidFill>
          <a:srgbClr val="FF66FF"/>
        </a:solidFill>
      </dgm:spPr>
      <dgm:t>
        <a:bodyPr/>
        <a:lstStyle/>
        <a:p>
          <a:pPr rtl="1"/>
          <a:r>
            <a:rPr lang="fa-IR" sz="1800" b="1" dirty="0" smtClean="0">
              <a:solidFill>
                <a:srgbClr val="0070C0"/>
              </a:solidFill>
              <a:cs typeface="B Zar" panose="00000400000000000000" pitchFamily="2" charset="-78"/>
            </a:rPr>
            <a:t>دوچرخه سواری</a:t>
          </a:r>
          <a:endParaRPr lang="fa-IR" sz="1800" b="1" dirty="0">
            <a:solidFill>
              <a:schemeClr val="tx1"/>
            </a:solidFill>
            <a:cs typeface="B Zar" panose="00000400000000000000" pitchFamily="2" charset="-78"/>
          </a:endParaRPr>
        </a:p>
      </dgm:t>
    </dgm:pt>
    <dgm:pt modelId="{7F704A49-E7FF-49B9-9225-02CA10C678C0}" type="parTrans" cxnId="{14069222-A765-4FD1-96C5-9FE0198C0DD2}">
      <dgm:prSet custT="1"/>
      <dgm:spPr/>
      <dgm:t>
        <a:bodyPr/>
        <a:lstStyle/>
        <a:p>
          <a:pPr rtl="1"/>
          <a:endParaRPr lang="fa-IR" sz="1100">
            <a:cs typeface="B Zar" panose="00000400000000000000" pitchFamily="2" charset="-78"/>
          </a:endParaRPr>
        </a:p>
      </dgm:t>
    </dgm:pt>
    <dgm:pt modelId="{A3190969-48FC-444E-ABFA-9CF06B345D6B}" type="sibTrans" cxnId="{14069222-A765-4FD1-96C5-9FE0198C0DD2}">
      <dgm:prSet/>
      <dgm:spPr/>
      <dgm:t>
        <a:bodyPr/>
        <a:lstStyle/>
        <a:p>
          <a:pPr rtl="1"/>
          <a:endParaRPr lang="fa-IR" sz="4400">
            <a:cs typeface="B Zar" panose="00000400000000000000" pitchFamily="2" charset="-78"/>
          </a:endParaRPr>
        </a:p>
      </dgm:t>
    </dgm:pt>
    <dgm:pt modelId="{ED720E8C-6AAC-4488-94D5-1535D57CF44E}">
      <dgm:prSet custT="1"/>
      <dgm:spPr>
        <a:solidFill>
          <a:srgbClr val="FFC000"/>
        </a:solidFill>
      </dgm:spPr>
      <dgm:t>
        <a:bodyPr/>
        <a:lstStyle/>
        <a:p>
          <a:pPr rtl="1"/>
          <a:r>
            <a:rPr lang="fa-IR" sz="1800" b="1" dirty="0" smtClean="0">
              <a:solidFill>
                <a:srgbClr val="00B050"/>
              </a:solidFill>
              <a:cs typeface="B Zar" panose="00000400000000000000" pitchFamily="2" charset="-78"/>
            </a:rPr>
            <a:t>بدمینتون</a:t>
          </a:r>
          <a:endParaRPr lang="en-US" sz="1800" b="1" dirty="0">
            <a:solidFill>
              <a:schemeClr val="tx1"/>
            </a:solidFill>
            <a:cs typeface="B Zar" panose="00000400000000000000" pitchFamily="2" charset="-78"/>
          </a:endParaRPr>
        </a:p>
      </dgm:t>
    </dgm:pt>
    <dgm:pt modelId="{5E03F8A7-BF14-46C3-8B6A-83A99AFD2D86}" type="parTrans" cxnId="{B85074AB-9797-469E-BDFB-754ED194424F}">
      <dgm:prSet/>
      <dgm:spPr/>
      <dgm:t>
        <a:bodyPr/>
        <a:lstStyle/>
        <a:p>
          <a:endParaRPr lang="en-US"/>
        </a:p>
      </dgm:t>
    </dgm:pt>
    <dgm:pt modelId="{AAF39D21-9DD6-4B7C-BA1D-0BBD5ABEC4EE}" type="sibTrans" cxnId="{B85074AB-9797-469E-BDFB-754ED194424F}">
      <dgm:prSet/>
      <dgm:spPr/>
      <dgm:t>
        <a:bodyPr/>
        <a:lstStyle/>
        <a:p>
          <a:endParaRPr lang="en-US"/>
        </a:p>
      </dgm:t>
    </dgm:pt>
    <dgm:pt modelId="{9DC09C11-7397-40C6-B1FD-8E135ADD6980}">
      <dgm:prSet custT="1"/>
      <dgm:spPr>
        <a:solidFill>
          <a:srgbClr val="FF66FF"/>
        </a:solidFill>
      </dgm:spPr>
      <dgm:t>
        <a:bodyPr/>
        <a:lstStyle/>
        <a:p>
          <a:pPr rtl="1"/>
          <a:r>
            <a:rPr lang="fa-IR" sz="1800" b="1" dirty="0" smtClean="0">
              <a:solidFill>
                <a:srgbClr val="0070C0"/>
              </a:solidFill>
              <a:cs typeface="B Zar" panose="00000400000000000000" pitchFamily="2" charset="-78"/>
            </a:rPr>
            <a:t>پیاده روی در کوهستان</a:t>
          </a:r>
          <a:endParaRPr lang="en-US" sz="1800" b="1" dirty="0">
            <a:solidFill>
              <a:schemeClr val="tx1"/>
            </a:solidFill>
            <a:cs typeface="B Zar" panose="00000400000000000000" pitchFamily="2" charset="-78"/>
          </a:endParaRPr>
        </a:p>
      </dgm:t>
    </dgm:pt>
    <dgm:pt modelId="{31174C8B-1B8C-4E96-BFC3-A12EB238E847}" type="parTrans" cxnId="{BD998ECD-AE21-4EF8-9A02-150A17BD1E73}">
      <dgm:prSet/>
      <dgm:spPr/>
      <dgm:t>
        <a:bodyPr/>
        <a:lstStyle/>
        <a:p>
          <a:endParaRPr lang="en-US"/>
        </a:p>
      </dgm:t>
    </dgm:pt>
    <dgm:pt modelId="{C9D12ACA-4A78-4EF3-B3DF-F5734635134A}" type="sibTrans" cxnId="{BD998ECD-AE21-4EF8-9A02-150A17BD1E73}">
      <dgm:prSet/>
      <dgm:spPr/>
      <dgm:t>
        <a:bodyPr/>
        <a:lstStyle/>
        <a:p>
          <a:endParaRPr lang="en-US"/>
        </a:p>
      </dgm:t>
    </dgm:pt>
    <dgm:pt modelId="{76D485F1-6EBE-427B-94EF-067793BB258C}">
      <dgm:prSet phldrT="[Text]" custT="1"/>
      <dgm:spPr/>
      <dgm:t>
        <a:bodyPr/>
        <a:lstStyle/>
        <a:p>
          <a:pPr rtl="1"/>
          <a:r>
            <a:rPr lang="fa-IR" sz="1800" b="1" dirty="0" smtClean="0">
              <a:solidFill>
                <a:schemeClr val="accent4">
                  <a:lumMod val="50000"/>
                </a:schemeClr>
              </a:solidFill>
              <a:cs typeface="B Zar" panose="00000400000000000000" pitchFamily="2" charset="-78"/>
            </a:rPr>
            <a:t>انتخابی (غیر اجباری)</a:t>
          </a:r>
          <a:endParaRPr lang="fa-IR" sz="1800" b="1" dirty="0">
            <a:solidFill>
              <a:schemeClr val="accent4">
                <a:lumMod val="50000"/>
              </a:schemeClr>
            </a:solidFill>
            <a:cs typeface="B Zar" panose="00000400000000000000" pitchFamily="2" charset="-78"/>
          </a:endParaRPr>
        </a:p>
      </dgm:t>
    </dgm:pt>
    <dgm:pt modelId="{FFC395F6-6A7C-4DC0-BC02-84C05225FC11}" type="sibTrans" cxnId="{BD0AF119-2E66-4D5E-A090-6DDA80F006E9}">
      <dgm:prSet/>
      <dgm:spPr/>
      <dgm:t>
        <a:bodyPr/>
        <a:lstStyle/>
        <a:p>
          <a:pPr rtl="1"/>
          <a:endParaRPr lang="fa-IR" sz="5400">
            <a:cs typeface="B Zar" panose="00000400000000000000" pitchFamily="2" charset="-78"/>
          </a:endParaRPr>
        </a:p>
      </dgm:t>
    </dgm:pt>
    <dgm:pt modelId="{26901ACA-D9F7-47C1-850A-65B9D83C9210}" type="parTrans" cxnId="{BD0AF119-2E66-4D5E-A090-6DDA80F006E9}">
      <dgm:prSet custT="1"/>
      <dgm:spPr/>
      <dgm:t>
        <a:bodyPr/>
        <a:lstStyle/>
        <a:p>
          <a:pPr rtl="1"/>
          <a:endParaRPr lang="fa-IR" sz="1400">
            <a:cs typeface="B Zar" panose="00000400000000000000" pitchFamily="2" charset="-78"/>
          </a:endParaRPr>
        </a:p>
      </dgm:t>
    </dgm:pt>
    <dgm:pt modelId="{CDCF1E14-5A21-488A-951C-0981DB212BB8}">
      <dgm:prSet custT="1"/>
      <dgm:spPr>
        <a:solidFill>
          <a:srgbClr val="FF66FF"/>
        </a:solidFill>
      </dgm:spPr>
      <dgm:t>
        <a:bodyPr/>
        <a:lstStyle/>
        <a:p>
          <a:r>
            <a:rPr lang="fa-IR" sz="1800" b="1" dirty="0" smtClean="0">
              <a:solidFill>
                <a:srgbClr val="0070C0"/>
              </a:solidFill>
              <a:cs typeface="B Zar" panose="00000400000000000000" pitchFamily="2" charset="-78"/>
            </a:rPr>
            <a:t>پیاده روی</a:t>
          </a:r>
          <a:endParaRPr lang="en-US" sz="1800" b="1" dirty="0">
            <a:solidFill>
              <a:srgbClr val="0070C0"/>
            </a:solidFill>
            <a:cs typeface="B Zar" panose="00000400000000000000" pitchFamily="2" charset="-78"/>
          </a:endParaRPr>
        </a:p>
      </dgm:t>
    </dgm:pt>
    <dgm:pt modelId="{631C6747-CBF1-4AEC-9447-B3F2FB091912}" type="parTrans" cxnId="{BBC410B7-1CE0-4444-81E7-CD4BDC55DC4E}">
      <dgm:prSet/>
      <dgm:spPr/>
      <dgm:t>
        <a:bodyPr/>
        <a:lstStyle/>
        <a:p>
          <a:endParaRPr lang="en-US"/>
        </a:p>
      </dgm:t>
    </dgm:pt>
    <dgm:pt modelId="{B1701FBE-5C6D-433F-8A42-462F0C93D2AF}" type="sibTrans" cxnId="{BBC410B7-1CE0-4444-81E7-CD4BDC55DC4E}">
      <dgm:prSet/>
      <dgm:spPr/>
      <dgm:t>
        <a:bodyPr/>
        <a:lstStyle/>
        <a:p>
          <a:endParaRPr lang="en-US"/>
        </a:p>
      </dgm:t>
    </dgm:pt>
    <dgm:pt modelId="{8F614D6E-8666-429E-A6C1-EA4C9A6076E6}" type="pres">
      <dgm:prSet presAssocID="{320255C8-334F-4F6F-915C-F562B6C0030C}" presName="Name0" presStyleCnt="0">
        <dgm:presLayoutVars>
          <dgm:chPref val="1"/>
          <dgm:dir val="rev"/>
          <dgm:animOne val="branch"/>
          <dgm:animLvl val="lvl"/>
          <dgm:resizeHandles val="exact"/>
        </dgm:presLayoutVars>
      </dgm:prSet>
      <dgm:spPr/>
      <dgm:t>
        <a:bodyPr/>
        <a:lstStyle/>
        <a:p>
          <a:pPr rtl="1"/>
          <a:endParaRPr lang="fa-IR"/>
        </a:p>
      </dgm:t>
    </dgm:pt>
    <dgm:pt modelId="{BCA04CD0-21E6-401B-8CC2-A025F29F3CBC}" type="pres">
      <dgm:prSet presAssocID="{5BEEAECD-EAA6-4CE2-A331-E7996870264B}" presName="root1" presStyleCnt="0"/>
      <dgm:spPr/>
      <dgm:t>
        <a:bodyPr/>
        <a:lstStyle/>
        <a:p>
          <a:pPr rtl="1"/>
          <a:endParaRPr lang="fa-IR"/>
        </a:p>
      </dgm:t>
    </dgm:pt>
    <dgm:pt modelId="{10ED88B1-DF85-4853-AC3F-E5631A723AAF}" type="pres">
      <dgm:prSet presAssocID="{5BEEAECD-EAA6-4CE2-A331-E7996870264B}" presName="LevelOneTextNode" presStyleLbl="node0" presStyleIdx="0" presStyleCnt="1" custScaleX="155437" custScaleY="134385">
        <dgm:presLayoutVars>
          <dgm:chPref val="3"/>
        </dgm:presLayoutVars>
      </dgm:prSet>
      <dgm:spPr/>
      <dgm:t>
        <a:bodyPr/>
        <a:lstStyle/>
        <a:p>
          <a:pPr rtl="1"/>
          <a:endParaRPr lang="fa-IR"/>
        </a:p>
      </dgm:t>
    </dgm:pt>
    <dgm:pt modelId="{02F619B8-1B54-4189-886A-D977A2381C4D}" type="pres">
      <dgm:prSet presAssocID="{5BEEAECD-EAA6-4CE2-A331-E7996870264B}" presName="level2hierChild" presStyleCnt="0"/>
      <dgm:spPr/>
      <dgm:t>
        <a:bodyPr/>
        <a:lstStyle/>
        <a:p>
          <a:pPr rtl="1"/>
          <a:endParaRPr lang="fa-IR"/>
        </a:p>
      </dgm:t>
    </dgm:pt>
    <dgm:pt modelId="{F1F06D1E-FC5F-4C06-A47A-EA164820BEDA}" type="pres">
      <dgm:prSet presAssocID="{26901ACA-D9F7-47C1-850A-65B9D83C9210}" presName="conn2-1" presStyleLbl="parChTrans1D2" presStyleIdx="0" presStyleCnt="2"/>
      <dgm:spPr/>
      <dgm:t>
        <a:bodyPr/>
        <a:lstStyle/>
        <a:p>
          <a:pPr rtl="1"/>
          <a:endParaRPr lang="fa-IR"/>
        </a:p>
      </dgm:t>
    </dgm:pt>
    <dgm:pt modelId="{8BCB2818-34B9-453F-80E0-A44D35082FC3}" type="pres">
      <dgm:prSet presAssocID="{26901ACA-D9F7-47C1-850A-65B9D83C9210}" presName="connTx" presStyleLbl="parChTrans1D2" presStyleIdx="0" presStyleCnt="2"/>
      <dgm:spPr/>
      <dgm:t>
        <a:bodyPr/>
        <a:lstStyle/>
        <a:p>
          <a:pPr rtl="1"/>
          <a:endParaRPr lang="fa-IR"/>
        </a:p>
      </dgm:t>
    </dgm:pt>
    <dgm:pt modelId="{CC9A3D8A-CC4F-413C-A1E9-53912554B93B}" type="pres">
      <dgm:prSet presAssocID="{76D485F1-6EBE-427B-94EF-067793BB258C}" presName="root2" presStyleCnt="0"/>
      <dgm:spPr/>
      <dgm:t>
        <a:bodyPr/>
        <a:lstStyle/>
        <a:p>
          <a:pPr rtl="1"/>
          <a:endParaRPr lang="fa-IR"/>
        </a:p>
      </dgm:t>
    </dgm:pt>
    <dgm:pt modelId="{E353647B-6307-45A6-ABFE-5D732B22E134}" type="pres">
      <dgm:prSet presAssocID="{76D485F1-6EBE-427B-94EF-067793BB258C}" presName="LevelTwoTextNode" presStyleLbl="node2" presStyleIdx="0" presStyleCnt="2" custScaleX="113115">
        <dgm:presLayoutVars>
          <dgm:chPref val="3"/>
        </dgm:presLayoutVars>
      </dgm:prSet>
      <dgm:spPr/>
      <dgm:t>
        <a:bodyPr/>
        <a:lstStyle/>
        <a:p>
          <a:pPr rtl="1"/>
          <a:endParaRPr lang="fa-IR"/>
        </a:p>
      </dgm:t>
    </dgm:pt>
    <dgm:pt modelId="{27FAE86F-B1A9-469E-9F2C-8BE06A1569CA}" type="pres">
      <dgm:prSet presAssocID="{76D485F1-6EBE-427B-94EF-067793BB258C}" presName="level3hierChild" presStyleCnt="0"/>
      <dgm:spPr/>
      <dgm:t>
        <a:bodyPr/>
        <a:lstStyle/>
        <a:p>
          <a:pPr rtl="1"/>
          <a:endParaRPr lang="fa-IR"/>
        </a:p>
      </dgm:t>
    </dgm:pt>
    <dgm:pt modelId="{A50355AC-9D70-4B0F-AAAF-46FFA0990E1E}" type="pres">
      <dgm:prSet presAssocID="{764C38F0-302E-40D6-B18B-E124B3A24043}" presName="conn2-1" presStyleLbl="parChTrans1D3" presStyleIdx="0" presStyleCnt="10"/>
      <dgm:spPr/>
      <dgm:t>
        <a:bodyPr/>
        <a:lstStyle/>
        <a:p>
          <a:pPr rtl="1"/>
          <a:endParaRPr lang="fa-IR"/>
        </a:p>
      </dgm:t>
    </dgm:pt>
    <dgm:pt modelId="{2441E19A-A30C-4B08-A974-8A5F0B5E1CD3}" type="pres">
      <dgm:prSet presAssocID="{764C38F0-302E-40D6-B18B-E124B3A24043}" presName="connTx" presStyleLbl="parChTrans1D3" presStyleIdx="0" presStyleCnt="10"/>
      <dgm:spPr/>
      <dgm:t>
        <a:bodyPr/>
        <a:lstStyle/>
        <a:p>
          <a:pPr rtl="1"/>
          <a:endParaRPr lang="fa-IR"/>
        </a:p>
      </dgm:t>
    </dgm:pt>
    <dgm:pt modelId="{D372F372-332E-4992-9003-3EA1EB8158DB}" type="pres">
      <dgm:prSet presAssocID="{EDBC85F9-EC1A-408E-A1F4-77AAD668D4AF}" presName="root2" presStyleCnt="0"/>
      <dgm:spPr/>
      <dgm:t>
        <a:bodyPr/>
        <a:lstStyle/>
        <a:p>
          <a:pPr rtl="1"/>
          <a:endParaRPr lang="fa-IR"/>
        </a:p>
      </dgm:t>
    </dgm:pt>
    <dgm:pt modelId="{F117D786-F30C-4839-8A1E-E5F24464FC0D}" type="pres">
      <dgm:prSet presAssocID="{EDBC85F9-EC1A-408E-A1F4-77AAD668D4AF}" presName="LevelTwoTextNode" presStyleLbl="node3" presStyleIdx="0" presStyleCnt="10" custScaleX="170752">
        <dgm:presLayoutVars>
          <dgm:chPref val="3"/>
        </dgm:presLayoutVars>
      </dgm:prSet>
      <dgm:spPr/>
      <dgm:t>
        <a:bodyPr/>
        <a:lstStyle/>
        <a:p>
          <a:pPr rtl="1"/>
          <a:endParaRPr lang="fa-IR"/>
        </a:p>
      </dgm:t>
    </dgm:pt>
    <dgm:pt modelId="{147AE774-C8A7-4764-BED7-24CA2821025B}" type="pres">
      <dgm:prSet presAssocID="{EDBC85F9-EC1A-408E-A1F4-77AAD668D4AF}" presName="level3hierChild" presStyleCnt="0"/>
      <dgm:spPr/>
      <dgm:t>
        <a:bodyPr/>
        <a:lstStyle/>
        <a:p>
          <a:pPr rtl="1"/>
          <a:endParaRPr lang="fa-IR"/>
        </a:p>
      </dgm:t>
    </dgm:pt>
    <dgm:pt modelId="{112DE78F-1ED7-4C7E-A169-2F73343B1028}" type="pres">
      <dgm:prSet presAssocID="{65311460-1E93-4F68-B476-DFF8C170B3EA}" presName="conn2-1" presStyleLbl="parChTrans1D3" presStyleIdx="1" presStyleCnt="10"/>
      <dgm:spPr/>
      <dgm:t>
        <a:bodyPr/>
        <a:lstStyle/>
        <a:p>
          <a:pPr rtl="1"/>
          <a:endParaRPr lang="fa-IR"/>
        </a:p>
      </dgm:t>
    </dgm:pt>
    <dgm:pt modelId="{9A6C1D34-5482-4C22-8CE2-B96483D28A15}" type="pres">
      <dgm:prSet presAssocID="{65311460-1E93-4F68-B476-DFF8C170B3EA}" presName="connTx" presStyleLbl="parChTrans1D3" presStyleIdx="1" presStyleCnt="10"/>
      <dgm:spPr/>
      <dgm:t>
        <a:bodyPr/>
        <a:lstStyle/>
        <a:p>
          <a:pPr rtl="1"/>
          <a:endParaRPr lang="fa-IR"/>
        </a:p>
      </dgm:t>
    </dgm:pt>
    <dgm:pt modelId="{D88B3BCC-7B42-4793-A60A-C8336EF858F7}" type="pres">
      <dgm:prSet presAssocID="{87038C27-E4A0-4BE6-B503-AD462DECABF6}" presName="root2" presStyleCnt="0"/>
      <dgm:spPr/>
      <dgm:t>
        <a:bodyPr/>
        <a:lstStyle/>
        <a:p>
          <a:pPr rtl="1"/>
          <a:endParaRPr lang="fa-IR"/>
        </a:p>
      </dgm:t>
    </dgm:pt>
    <dgm:pt modelId="{1D66BDC8-F511-4E76-BFDF-E68F03DCF2BF}" type="pres">
      <dgm:prSet presAssocID="{87038C27-E4A0-4BE6-B503-AD462DECABF6}" presName="LevelTwoTextNode" presStyleLbl="node3" presStyleIdx="1" presStyleCnt="10" custScaleX="174440" custLinFactNeighborX="4050">
        <dgm:presLayoutVars>
          <dgm:chPref val="3"/>
        </dgm:presLayoutVars>
      </dgm:prSet>
      <dgm:spPr/>
      <dgm:t>
        <a:bodyPr/>
        <a:lstStyle/>
        <a:p>
          <a:pPr rtl="1"/>
          <a:endParaRPr lang="fa-IR"/>
        </a:p>
      </dgm:t>
    </dgm:pt>
    <dgm:pt modelId="{0538EFFA-18D5-4401-BF7C-9B1DFC5655AC}" type="pres">
      <dgm:prSet presAssocID="{87038C27-E4A0-4BE6-B503-AD462DECABF6}" presName="level3hierChild" presStyleCnt="0"/>
      <dgm:spPr/>
      <dgm:t>
        <a:bodyPr/>
        <a:lstStyle/>
        <a:p>
          <a:pPr rtl="1"/>
          <a:endParaRPr lang="fa-IR"/>
        </a:p>
      </dgm:t>
    </dgm:pt>
    <dgm:pt modelId="{2D58680E-68D9-4768-A085-4C5F43DDAFD1}" type="pres">
      <dgm:prSet presAssocID="{BAB6F544-FD87-4AC5-BC0A-4D19E8EC73BF}" presName="conn2-1" presStyleLbl="parChTrans1D3" presStyleIdx="2" presStyleCnt="10"/>
      <dgm:spPr/>
      <dgm:t>
        <a:bodyPr/>
        <a:lstStyle/>
        <a:p>
          <a:pPr rtl="1"/>
          <a:endParaRPr lang="fa-IR"/>
        </a:p>
      </dgm:t>
    </dgm:pt>
    <dgm:pt modelId="{C6D0DBEA-7DB2-40E5-BBFE-A6024AD3E582}" type="pres">
      <dgm:prSet presAssocID="{BAB6F544-FD87-4AC5-BC0A-4D19E8EC73BF}" presName="connTx" presStyleLbl="parChTrans1D3" presStyleIdx="2" presStyleCnt="10"/>
      <dgm:spPr/>
      <dgm:t>
        <a:bodyPr/>
        <a:lstStyle/>
        <a:p>
          <a:pPr rtl="1"/>
          <a:endParaRPr lang="fa-IR"/>
        </a:p>
      </dgm:t>
    </dgm:pt>
    <dgm:pt modelId="{92CF0DF3-3117-4314-AE12-2CA0A6E90714}" type="pres">
      <dgm:prSet presAssocID="{69042D2C-FB64-435F-AB0F-2BA34D7D908F}" presName="root2" presStyleCnt="0"/>
      <dgm:spPr/>
      <dgm:t>
        <a:bodyPr/>
        <a:lstStyle/>
        <a:p>
          <a:pPr rtl="1"/>
          <a:endParaRPr lang="fa-IR"/>
        </a:p>
      </dgm:t>
    </dgm:pt>
    <dgm:pt modelId="{94FC2E04-B057-4B89-B395-2125B71014A9}" type="pres">
      <dgm:prSet presAssocID="{69042D2C-FB64-435F-AB0F-2BA34D7D908F}" presName="LevelTwoTextNode" presStyleLbl="node3" presStyleIdx="2" presStyleCnt="10" custScaleX="168945">
        <dgm:presLayoutVars>
          <dgm:chPref val="3"/>
        </dgm:presLayoutVars>
      </dgm:prSet>
      <dgm:spPr/>
      <dgm:t>
        <a:bodyPr/>
        <a:lstStyle/>
        <a:p>
          <a:pPr rtl="1"/>
          <a:endParaRPr lang="fa-IR"/>
        </a:p>
      </dgm:t>
    </dgm:pt>
    <dgm:pt modelId="{1F0F6E37-38DC-42B1-A8F7-94CEADC43EDA}" type="pres">
      <dgm:prSet presAssocID="{69042D2C-FB64-435F-AB0F-2BA34D7D908F}" presName="level3hierChild" presStyleCnt="0"/>
      <dgm:spPr/>
      <dgm:t>
        <a:bodyPr/>
        <a:lstStyle/>
        <a:p>
          <a:pPr rtl="1"/>
          <a:endParaRPr lang="fa-IR"/>
        </a:p>
      </dgm:t>
    </dgm:pt>
    <dgm:pt modelId="{509723DA-1409-4840-8B5F-3847A85CDAD3}" type="pres">
      <dgm:prSet presAssocID="{D3A55EC9-57C8-4051-B943-2E26D58A6092}" presName="conn2-1" presStyleLbl="parChTrans1D3" presStyleIdx="3" presStyleCnt="10"/>
      <dgm:spPr/>
      <dgm:t>
        <a:bodyPr/>
        <a:lstStyle/>
        <a:p>
          <a:pPr rtl="1"/>
          <a:endParaRPr lang="fa-IR"/>
        </a:p>
      </dgm:t>
    </dgm:pt>
    <dgm:pt modelId="{03CFEF4D-97AC-4A22-AFB7-0FBAC2136982}" type="pres">
      <dgm:prSet presAssocID="{D3A55EC9-57C8-4051-B943-2E26D58A6092}" presName="connTx" presStyleLbl="parChTrans1D3" presStyleIdx="3" presStyleCnt="10"/>
      <dgm:spPr/>
      <dgm:t>
        <a:bodyPr/>
        <a:lstStyle/>
        <a:p>
          <a:pPr rtl="1"/>
          <a:endParaRPr lang="fa-IR"/>
        </a:p>
      </dgm:t>
    </dgm:pt>
    <dgm:pt modelId="{C493DF79-C56E-49F2-B5D0-88BD32BA850D}" type="pres">
      <dgm:prSet presAssocID="{D5E1DD54-0970-4B67-A525-8247D8FEC99C}" presName="root2" presStyleCnt="0"/>
      <dgm:spPr/>
      <dgm:t>
        <a:bodyPr/>
        <a:lstStyle/>
        <a:p>
          <a:pPr rtl="1"/>
          <a:endParaRPr lang="fa-IR"/>
        </a:p>
      </dgm:t>
    </dgm:pt>
    <dgm:pt modelId="{54A99B47-7261-4874-912D-A831340752D9}" type="pres">
      <dgm:prSet presAssocID="{D5E1DD54-0970-4B67-A525-8247D8FEC99C}" presName="LevelTwoTextNode" presStyleLbl="node3" presStyleIdx="3" presStyleCnt="10" custScaleX="169241">
        <dgm:presLayoutVars>
          <dgm:chPref val="3"/>
        </dgm:presLayoutVars>
      </dgm:prSet>
      <dgm:spPr/>
      <dgm:t>
        <a:bodyPr/>
        <a:lstStyle/>
        <a:p>
          <a:pPr rtl="1"/>
          <a:endParaRPr lang="fa-IR"/>
        </a:p>
      </dgm:t>
    </dgm:pt>
    <dgm:pt modelId="{76ACD017-7641-445F-A0D4-EA0496D75737}" type="pres">
      <dgm:prSet presAssocID="{D5E1DD54-0970-4B67-A525-8247D8FEC99C}" presName="level3hierChild" presStyleCnt="0"/>
      <dgm:spPr/>
      <dgm:t>
        <a:bodyPr/>
        <a:lstStyle/>
        <a:p>
          <a:pPr rtl="1"/>
          <a:endParaRPr lang="fa-IR"/>
        </a:p>
      </dgm:t>
    </dgm:pt>
    <dgm:pt modelId="{05C97759-5381-49AB-B7FC-117AC8B75E7C}" type="pres">
      <dgm:prSet presAssocID="{5E03F8A7-BF14-46C3-8B6A-83A99AFD2D86}" presName="conn2-1" presStyleLbl="parChTrans1D3" presStyleIdx="4" presStyleCnt="10"/>
      <dgm:spPr/>
      <dgm:t>
        <a:bodyPr/>
        <a:lstStyle/>
        <a:p>
          <a:endParaRPr lang="en-US"/>
        </a:p>
      </dgm:t>
    </dgm:pt>
    <dgm:pt modelId="{C0084A44-1403-4755-A600-33FCE549EE84}" type="pres">
      <dgm:prSet presAssocID="{5E03F8A7-BF14-46C3-8B6A-83A99AFD2D86}" presName="connTx" presStyleLbl="parChTrans1D3" presStyleIdx="4" presStyleCnt="10"/>
      <dgm:spPr/>
      <dgm:t>
        <a:bodyPr/>
        <a:lstStyle/>
        <a:p>
          <a:endParaRPr lang="en-US"/>
        </a:p>
      </dgm:t>
    </dgm:pt>
    <dgm:pt modelId="{E8FFAEED-38BA-48F5-B5C4-2084323B76F5}" type="pres">
      <dgm:prSet presAssocID="{ED720E8C-6AAC-4488-94D5-1535D57CF44E}" presName="root2" presStyleCnt="0"/>
      <dgm:spPr/>
    </dgm:pt>
    <dgm:pt modelId="{1183689F-ED70-4404-AE73-DFC723950DF5}" type="pres">
      <dgm:prSet presAssocID="{ED720E8C-6AAC-4488-94D5-1535D57CF44E}" presName="LevelTwoTextNode" presStyleLbl="node3" presStyleIdx="4" presStyleCnt="10" custScaleX="165198">
        <dgm:presLayoutVars>
          <dgm:chPref val="3"/>
        </dgm:presLayoutVars>
      </dgm:prSet>
      <dgm:spPr/>
      <dgm:t>
        <a:bodyPr/>
        <a:lstStyle/>
        <a:p>
          <a:endParaRPr lang="en-US"/>
        </a:p>
      </dgm:t>
    </dgm:pt>
    <dgm:pt modelId="{1CFC09BF-5BF1-4D8D-9E5F-F5CE59B6B7C5}" type="pres">
      <dgm:prSet presAssocID="{ED720E8C-6AAC-4488-94D5-1535D57CF44E}" presName="level3hierChild" presStyleCnt="0"/>
      <dgm:spPr/>
    </dgm:pt>
    <dgm:pt modelId="{922AC020-9C91-4D94-B9D7-9E05ACAF25F1}" type="pres">
      <dgm:prSet presAssocID="{B0843E0F-A932-44F2-AD06-D6C6B564273D}" presName="conn2-1" presStyleLbl="parChTrans1D3" presStyleIdx="5" presStyleCnt="10"/>
      <dgm:spPr/>
      <dgm:t>
        <a:bodyPr/>
        <a:lstStyle/>
        <a:p>
          <a:pPr rtl="1"/>
          <a:endParaRPr lang="fa-IR"/>
        </a:p>
      </dgm:t>
    </dgm:pt>
    <dgm:pt modelId="{236CE8F7-1044-42DD-AEEC-38256335D55F}" type="pres">
      <dgm:prSet presAssocID="{B0843E0F-A932-44F2-AD06-D6C6B564273D}" presName="connTx" presStyleLbl="parChTrans1D3" presStyleIdx="5" presStyleCnt="10"/>
      <dgm:spPr/>
      <dgm:t>
        <a:bodyPr/>
        <a:lstStyle/>
        <a:p>
          <a:pPr rtl="1"/>
          <a:endParaRPr lang="fa-IR"/>
        </a:p>
      </dgm:t>
    </dgm:pt>
    <dgm:pt modelId="{0103FC61-D3B4-407A-91F9-24910F70FD50}" type="pres">
      <dgm:prSet presAssocID="{F63BA8F5-1DC8-4F6D-91D9-A07A46472A08}" presName="root2" presStyleCnt="0"/>
      <dgm:spPr/>
      <dgm:t>
        <a:bodyPr/>
        <a:lstStyle/>
        <a:p>
          <a:pPr rtl="1"/>
          <a:endParaRPr lang="fa-IR"/>
        </a:p>
      </dgm:t>
    </dgm:pt>
    <dgm:pt modelId="{A4870713-2BC7-4632-A9D6-93761F4AF7EB}" type="pres">
      <dgm:prSet presAssocID="{F63BA8F5-1DC8-4F6D-91D9-A07A46472A08}" presName="LevelTwoTextNode" presStyleLbl="node3" presStyleIdx="5" presStyleCnt="10" custScaleX="168252" custScaleY="109915">
        <dgm:presLayoutVars>
          <dgm:chPref val="3"/>
        </dgm:presLayoutVars>
      </dgm:prSet>
      <dgm:spPr/>
      <dgm:t>
        <a:bodyPr/>
        <a:lstStyle/>
        <a:p>
          <a:pPr rtl="1"/>
          <a:endParaRPr lang="fa-IR"/>
        </a:p>
      </dgm:t>
    </dgm:pt>
    <dgm:pt modelId="{64422E3C-4374-4074-B258-5515C3CD408F}" type="pres">
      <dgm:prSet presAssocID="{F63BA8F5-1DC8-4F6D-91D9-A07A46472A08}" presName="level3hierChild" presStyleCnt="0"/>
      <dgm:spPr/>
      <dgm:t>
        <a:bodyPr/>
        <a:lstStyle/>
        <a:p>
          <a:pPr rtl="1"/>
          <a:endParaRPr lang="fa-IR"/>
        </a:p>
      </dgm:t>
    </dgm:pt>
    <dgm:pt modelId="{49045C24-71C5-4DE7-B606-8D18E60D396D}" type="pres">
      <dgm:prSet presAssocID="{5746A0B4-946A-4C6F-8E7F-262055E4C6BE}" presName="conn2-1" presStyleLbl="parChTrans1D2" presStyleIdx="1" presStyleCnt="2"/>
      <dgm:spPr/>
      <dgm:t>
        <a:bodyPr/>
        <a:lstStyle/>
        <a:p>
          <a:pPr rtl="1"/>
          <a:endParaRPr lang="fa-IR"/>
        </a:p>
      </dgm:t>
    </dgm:pt>
    <dgm:pt modelId="{65A0FF76-3C87-49F3-9AE3-734A04457281}" type="pres">
      <dgm:prSet presAssocID="{5746A0B4-946A-4C6F-8E7F-262055E4C6BE}" presName="connTx" presStyleLbl="parChTrans1D2" presStyleIdx="1" presStyleCnt="2"/>
      <dgm:spPr/>
      <dgm:t>
        <a:bodyPr/>
        <a:lstStyle/>
        <a:p>
          <a:pPr rtl="1"/>
          <a:endParaRPr lang="fa-IR"/>
        </a:p>
      </dgm:t>
    </dgm:pt>
    <dgm:pt modelId="{0E87CECD-F7E8-41F0-84A7-3DDF5829CB0F}" type="pres">
      <dgm:prSet presAssocID="{3EDD1353-5017-46EB-9459-711B84D562A0}" presName="root2" presStyleCnt="0"/>
      <dgm:spPr/>
      <dgm:t>
        <a:bodyPr/>
        <a:lstStyle/>
        <a:p>
          <a:pPr rtl="1"/>
          <a:endParaRPr lang="fa-IR"/>
        </a:p>
      </dgm:t>
    </dgm:pt>
    <dgm:pt modelId="{67EB0B93-6CED-49FB-B4FC-59C784F59B33}" type="pres">
      <dgm:prSet presAssocID="{3EDD1353-5017-46EB-9459-711B84D562A0}" presName="LevelTwoTextNode" presStyleLbl="node2" presStyleIdx="1" presStyleCnt="2" custScaleX="110957">
        <dgm:presLayoutVars>
          <dgm:chPref val="3"/>
        </dgm:presLayoutVars>
      </dgm:prSet>
      <dgm:spPr/>
      <dgm:t>
        <a:bodyPr/>
        <a:lstStyle/>
        <a:p>
          <a:pPr rtl="1"/>
          <a:endParaRPr lang="fa-IR"/>
        </a:p>
      </dgm:t>
    </dgm:pt>
    <dgm:pt modelId="{138DDEE6-8011-4D8D-8E32-F644DF6781DF}" type="pres">
      <dgm:prSet presAssocID="{3EDD1353-5017-46EB-9459-711B84D562A0}" presName="level3hierChild" presStyleCnt="0"/>
      <dgm:spPr/>
      <dgm:t>
        <a:bodyPr/>
        <a:lstStyle/>
        <a:p>
          <a:pPr rtl="1"/>
          <a:endParaRPr lang="fa-IR"/>
        </a:p>
      </dgm:t>
    </dgm:pt>
    <dgm:pt modelId="{A0E67C16-A588-4D95-A711-5EBCA469CFFB}" type="pres">
      <dgm:prSet presAssocID="{B232949F-AD49-4566-B384-9B09E8645384}" presName="conn2-1" presStyleLbl="parChTrans1D3" presStyleIdx="6" presStyleCnt="10"/>
      <dgm:spPr/>
      <dgm:t>
        <a:bodyPr/>
        <a:lstStyle/>
        <a:p>
          <a:pPr rtl="1"/>
          <a:endParaRPr lang="fa-IR"/>
        </a:p>
      </dgm:t>
    </dgm:pt>
    <dgm:pt modelId="{C15EC74A-BDF6-4964-81E4-E4209C34CFED}" type="pres">
      <dgm:prSet presAssocID="{B232949F-AD49-4566-B384-9B09E8645384}" presName="connTx" presStyleLbl="parChTrans1D3" presStyleIdx="6" presStyleCnt="10"/>
      <dgm:spPr/>
      <dgm:t>
        <a:bodyPr/>
        <a:lstStyle/>
        <a:p>
          <a:pPr rtl="1"/>
          <a:endParaRPr lang="fa-IR"/>
        </a:p>
      </dgm:t>
    </dgm:pt>
    <dgm:pt modelId="{00E3D6A6-5AD5-4706-AF20-BDFA28A25E69}" type="pres">
      <dgm:prSet presAssocID="{C59BD505-83C0-4B8A-A458-6894ECFBFF81}" presName="root2" presStyleCnt="0"/>
      <dgm:spPr/>
      <dgm:t>
        <a:bodyPr/>
        <a:lstStyle/>
        <a:p>
          <a:pPr rtl="1"/>
          <a:endParaRPr lang="fa-IR"/>
        </a:p>
      </dgm:t>
    </dgm:pt>
    <dgm:pt modelId="{19CD32DE-7BDF-44FD-BF37-92DA2A41D4C8}" type="pres">
      <dgm:prSet presAssocID="{C59BD505-83C0-4B8A-A458-6894ECFBFF81}" presName="LevelTwoTextNode" presStyleLbl="node3" presStyleIdx="6" presStyleCnt="10" custScaleX="173805">
        <dgm:presLayoutVars>
          <dgm:chPref val="3"/>
        </dgm:presLayoutVars>
      </dgm:prSet>
      <dgm:spPr/>
      <dgm:t>
        <a:bodyPr/>
        <a:lstStyle/>
        <a:p>
          <a:pPr rtl="1"/>
          <a:endParaRPr lang="fa-IR"/>
        </a:p>
      </dgm:t>
    </dgm:pt>
    <dgm:pt modelId="{1CF79BD2-53A7-4ADF-B9EF-18BD5AFD3F9F}" type="pres">
      <dgm:prSet presAssocID="{C59BD505-83C0-4B8A-A458-6894ECFBFF81}" presName="level3hierChild" presStyleCnt="0"/>
      <dgm:spPr/>
      <dgm:t>
        <a:bodyPr/>
        <a:lstStyle/>
        <a:p>
          <a:pPr rtl="1"/>
          <a:endParaRPr lang="fa-IR"/>
        </a:p>
      </dgm:t>
    </dgm:pt>
    <dgm:pt modelId="{446D1954-3942-43BC-AA75-FCE88FE2133A}" type="pres">
      <dgm:prSet presAssocID="{31174C8B-1B8C-4E96-BFC3-A12EB238E847}" presName="conn2-1" presStyleLbl="parChTrans1D3" presStyleIdx="7" presStyleCnt="10"/>
      <dgm:spPr/>
      <dgm:t>
        <a:bodyPr/>
        <a:lstStyle/>
        <a:p>
          <a:endParaRPr lang="en-US"/>
        </a:p>
      </dgm:t>
    </dgm:pt>
    <dgm:pt modelId="{73D16C8E-88EC-4DCF-A8B8-8023448ADDBF}" type="pres">
      <dgm:prSet presAssocID="{31174C8B-1B8C-4E96-BFC3-A12EB238E847}" presName="connTx" presStyleLbl="parChTrans1D3" presStyleIdx="7" presStyleCnt="10"/>
      <dgm:spPr/>
      <dgm:t>
        <a:bodyPr/>
        <a:lstStyle/>
        <a:p>
          <a:endParaRPr lang="en-US"/>
        </a:p>
      </dgm:t>
    </dgm:pt>
    <dgm:pt modelId="{202AC327-F888-4523-B9A6-7C3B6962D275}" type="pres">
      <dgm:prSet presAssocID="{9DC09C11-7397-40C6-B1FD-8E135ADD6980}" presName="root2" presStyleCnt="0"/>
      <dgm:spPr/>
    </dgm:pt>
    <dgm:pt modelId="{0D9EC243-BA4D-403B-A9E3-4B52B9EB984E}" type="pres">
      <dgm:prSet presAssocID="{9DC09C11-7397-40C6-B1FD-8E135ADD6980}" presName="LevelTwoTextNode" presStyleLbl="node3" presStyleIdx="7" presStyleCnt="10" custScaleX="167052">
        <dgm:presLayoutVars>
          <dgm:chPref val="3"/>
        </dgm:presLayoutVars>
      </dgm:prSet>
      <dgm:spPr/>
      <dgm:t>
        <a:bodyPr/>
        <a:lstStyle/>
        <a:p>
          <a:endParaRPr lang="en-US"/>
        </a:p>
      </dgm:t>
    </dgm:pt>
    <dgm:pt modelId="{70DF894E-97E4-4785-97C6-ED9695AE5011}" type="pres">
      <dgm:prSet presAssocID="{9DC09C11-7397-40C6-B1FD-8E135ADD6980}" presName="level3hierChild" presStyleCnt="0"/>
      <dgm:spPr/>
    </dgm:pt>
    <dgm:pt modelId="{7A3ECDE9-17A3-4B83-98E7-A76C27738AC3}" type="pres">
      <dgm:prSet presAssocID="{631C6747-CBF1-4AEC-9447-B3F2FB091912}" presName="conn2-1" presStyleLbl="parChTrans1D3" presStyleIdx="8" presStyleCnt="10"/>
      <dgm:spPr/>
      <dgm:t>
        <a:bodyPr/>
        <a:lstStyle/>
        <a:p>
          <a:endParaRPr lang="en-US"/>
        </a:p>
      </dgm:t>
    </dgm:pt>
    <dgm:pt modelId="{1AD95000-F014-4F24-96DD-09875F9D8B01}" type="pres">
      <dgm:prSet presAssocID="{631C6747-CBF1-4AEC-9447-B3F2FB091912}" presName="connTx" presStyleLbl="parChTrans1D3" presStyleIdx="8" presStyleCnt="10"/>
      <dgm:spPr/>
      <dgm:t>
        <a:bodyPr/>
        <a:lstStyle/>
        <a:p>
          <a:endParaRPr lang="en-US"/>
        </a:p>
      </dgm:t>
    </dgm:pt>
    <dgm:pt modelId="{C3BFCC1A-C551-4E2C-AEBF-1AE59B36D222}" type="pres">
      <dgm:prSet presAssocID="{CDCF1E14-5A21-488A-951C-0981DB212BB8}" presName="root2" presStyleCnt="0"/>
      <dgm:spPr/>
    </dgm:pt>
    <dgm:pt modelId="{6D27C453-644C-449A-9362-3B4765E9FE9B}" type="pres">
      <dgm:prSet presAssocID="{CDCF1E14-5A21-488A-951C-0981DB212BB8}" presName="LevelTwoTextNode" presStyleLbl="node3" presStyleIdx="8" presStyleCnt="10" custScaleX="172185">
        <dgm:presLayoutVars>
          <dgm:chPref val="3"/>
        </dgm:presLayoutVars>
      </dgm:prSet>
      <dgm:spPr/>
      <dgm:t>
        <a:bodyPr/>
        <a:lstStyle/>
        <a:p>
          <a:endParaRPr lang="en-US"/>
        </a:p>
      </dgm:t>
    </dgm:pt>
    <dgm:pt modelId="{536D8634-9EBF-410E-BDE2-D9DF94E41F72}" type="pres">
      <dgm:prSet presAssocID="{CDCF1E14-5A21-488A-951C-0981DB212BB8}" presName="level3hierChild" presStyleCnt="0"/>
      <dgm:spPr/>
    </dgm:pt>
    <dgm:pt modelId="{950EBAA0-0BE9-45F8-BEB3-A4422CB8C9C1}" type="pres">
      <dgm:prSet presAssocID="{7F704A49-E7FF-49B9-9225-02CA10C678C0}" presName="conn2-1" presStyleLbl="parChTrans1D3" presStyleIdx="9" presStyleCnt="10"/>
      <dgm:spPr/>
      <dgm:t>
        <a:bodyPr/>
        <a:lstStyle/>
        <a:p>
          <a:pPr rtl="1"/>
          <a:endParaRPr lang="fa-IR"/>
        </a:p>
      </dgm:t>
    </dgm:pt>
    <dgm:pt modelId="{22C6344A-7E17-453A-B6C0-7084A31CB861}" type="pres">
      <dgm:prSet presAssocID="{7F704A49-E7FF-49B9-9225-02CA10C678C0}" presName="connTx" presStyleLbl="parChTrans1D3" presStyleIdx="9" presStyleCnt="10"/>
      <dgm:spPr/>
      <dgm:t>
        <a:bodyPr/>
        <a:lstStyle/>
        <a:p>
          <a:pPr rtl="1"/>
          <a:endParaRPr lang="fa-IR"/>
        </a:p>
      </dgm:t>
    </dgm:pt>
    <dgm:pt modelId="{11CE305F-4D77-4047-8EA7-C2ABCC4B31ED}" type="pres">
      <dgm:prSet presAssocID="{F4A2572D-183E-4DA0-926C-F71E7EFB50E9}" presName="root2" presStyleCnt="0"/>
      <dgm:spPr/>
      <dgm:t>
        <a:bodyPr/>
        <a:lstStyle/>
        <a:p>
          <a:pPr rtl="1"/>
          <a:endParaRPr lang="fa-IR"/>
        </a:p>
      </dgm:t>
    </dgm:pt>
    <dgm:pt modelId="{CCF8541C-CA26-49E0-8F89-77660682F182}" type="pres">
      <dgm:prSet presAssocID="{F4A2572D-183E-4DA0-926C-F71E7EFB50E9}" presName="LevelTwoTextNode" presStyleLbl="node3" presStyleIdx="9" presStyleCnt="10" custScaleX="168040">
        <dgm:presLayoutVars>
          <dgm:chPref val="3"/>
        </dgm:presLayoutVars>
      </dgm:prSet>
      <dgm:spPr/>
      <dgm:t>
        <a:bodyPr/>
        <a:lstStyle/>
        <a:p>
          <a:pPr rtl="1"/>
          <a:endParaRPr lang="fa-IR"/>
        </a:p>
      </dgm:t>
    </dgm:pt>
    <dgm:pt modelId="{8AA3215B-3248-4A2F-A8A5-B81D9339A89F}" type="pres">
      <dgm:prSet presAssocID="{F4A2572D-183E-4DA0-926C-F71E7EFB50E9}" presName="level3hierChild" presStyleCnt="0"/>
      <dgm:spPr/>
      <dgm:t>
        <a:bodyPr/>
        <a:lstStyle/>
        <a:p>
          <a:pPr rtl="1"/>
          <a:endParaRPr lang="fa-IR"/>
        </a:p>
      </dgm:t>
    </dgm:pt>
  </dgm:ptLst>
  <dgm:cxnLst>
    <dgm:cxn modelId="{BBC410B7-1CE0-4444-81E7-CD4BDC55DC4E}" srcId="{3EDD1353-5017-46EB-9459-711B84D562A0}" destId="{CDCF1E14-5A21-488A-951C-0981DB212BB8}" srcOrd="2" destOrd="0" parTransId="{631C6747-CBF1-4AEC-9447-B3F2FB091912}" sibTransId="{B1701FBE-5C6D-433F-8A42-462F0C93D2AF}"/>
    <dgm:cxn modelId="{2D826968-2E7D-4E1F-A7C6-CE54D13C9A3F}" type="presOf" srcId="{631C6747-CBF1-4AEC-9447-B3F2FB091912}" destId="{1AD95000-F014-4F24-96DD-09875F9D8B01}" srcOrd="1" destOrd="0" presId="urn:microsoft.com/office/officeart/2008/layout/HorizontalMultiLevelHierarchy"/>
    <dgm:cxn modelId="{C787B1D8-1B8A-4096-8EAA-7A40FBBF5F1C}" srcId="{3EDD1353-5017-46EB-9459-711B84D562A0}" destId="{C59BD505-83C0-4B8A-A458-6894ECFBFF81}" srcOrd="0" destOrd="0" parTransId="{B232949F-AD49-4566-B384-9B09E8645384}" sibTransId="{0C4246EE-DB7C-43F6-80A3-5D51F78C84C2}"/>
    <dgm:cxn modelId="{5FBF7C1E-D3AD-4C8C-89B8-BA8645859C44}" type="presOf" srcId="{D3A55EC9-57C8-4051-B943-2E26D58A6092}" destId="{03CFEF4D-97AC-4A22-AFB7-0FBAC2136982}" srcOrd="1" destOrd="0" presId="urn:microsoft.com/office/officeart/2008/layout/HorizontalMultiLevelHierarchy"/>
    <dgm:cxn modelId="{F8AE91A7-D7DB-4336-B1DD-FCF4F3F57992}" type="presOf" srcId="{CDCF1E14-5A21-488A-951C-0981DB212BB8}" destId="{6D27C453-644C-449A-9362-3B4765E9FE9B}" srcOrd="0" destOrd="0" presId="urn:microsoft.com/office/officeart/2008/layout/HorizontalMultiLevelHierarchy"/>
    <dgm:cxn modelId="{FA810658-FA54-4F15-A2A2-795F2774C8B5}" srcId="{5BEEAECD-EAA6-4CE2-A331-E7996870264B}" destId="{3EDD1353-5017-46EB-9459-711B84D562A0}" srcOrd="1" destOrd="0" parTransId="{5746A0B4-946A-4C6F-8E7F-262055E4C6BE}" sibTransId="{102663F5-87F9-46D1-ADF8-6F331A13B6A7}"/>
    <dgm:cxn modelId="{B7969638-FDA6-4DE9-AAD7-37FC251380CA}" type="presOf" srcId="{B0843E0F-A932-44F2-AD06-D6C6B564273D}" destId="{922AC020-9C91-4D94-B9D7-9E05ACAF25F1}" srcOrd="0" destOrd="0" presId="urn:microsoft.com/office/officeart/2008/layout/HorizontalMultiLevelHierarchy"/>
    <dgm:cxn modelId="{9657F637-11F5-4611-8C4D-79F158EA31D4}" srcId="{76D485F1-6EBE-427B-94EF-067793BB258C}" destId="{EDBC85F9-EC1A-408E-A1F4-77AAD668D4AF}" srcOrd="0" destOrd="0" parTransId="{764C38F0-302E-40D6-B18B-E124B3A24043}" sibTransId="{3F7AA5F6-E91D-4A2F-A825-7A6563A3CD00}"/>
    <dgm:cxn modelId="{CB155FE7-1BC2-419D-B90A-B06B0E551E08}" srcId="{76D485F1-6EBE-427B-94EF-067793BB258C}" destId="{87038C27-E4A0-4BE6-B503-AD462DECABF6}" srcOrd="1" destOrd="0" parTransId="{65311460-1E93-4F68-B476-DFF8C170B3EA}" sibTransId="{B850D7A1-858C-40BE-BCC2-5A948C8C82E6}"/>
    <dgm:cxn modelId="{38E41F6F-2C74-48D3-9D12-9D35BDB72C8E}" type="presOf" srcId="{5746A0B4-946A-4C6F-8E7F-262055E4C6BE}" destId="{49045C24-71C5-4DE7-B606-8D18E60D396D}" srcOrd="0" destOrd="0" presId="urn:microsoft.com/office/officeart/2008/layout/HorizontalMultiLevelHierarchy"/>
    <dgm:cxn modelId="{4F59E592-D72F-4316-885B-2ACD127A8F3C}" type="presOf" srcId="{65311460-1E93-4F68-B476-DFF8C170B3EA}" destId="{112DE78F-1ED7-4C7E-A169-2F73343B1028}" srcOrd="0" destOrd="0" presId="urn:microsoft.com/office/officeart/2008/layout/HorizontalMultiLevelHierarchy"/>
    <dgm:cxn modelId="{CDBE4564-2F8D-4BE0-9E1E-27B353D3431B}" type="presOf" srcId="{B0843E0F-A932-44F2-AD06-D6C6B564273D}" destId="{236CE8F7-1044-42DD-AEEC-38256335D55F}" srcOrd="1" destOrd="0" presId="urn:microsoft.com/office/officeart/2008/layout/HorizontalMultiLevelHierarchy"/>
    <dgm:cxn modelId="{6D5AD53E-F265-4C08-A1C4-2F8D30EC17B3}" type="presOf" srcId="{BAB6F544-FD87-4AC5-BC0A-4D19E8EC73BF}" destId="{C6D0DBEA-7DB2-40E5-BBFE-A6024AD3E582}" srcOrd="1" destOrd="0" presId="urn:microsoft.com/office/officeart/2008/layout/HorizontalMultiLevelHierarchy"/>
    <dgm:cxn modelId="{5A8A5E00-E1B5-4C7A-ABA7-E8D5EFA51B82}" srcId="{320255C8-334F-4F6F-915C-F562B6C0030C}" destId="{5BEEAECD-EAA6-4CE2-A331-E7996870264B}" srcOrd="0" destOrd="0" parTransId="{85492BC3-D4F2-4D4A-9086-2E7C9AD02677}" sibTransId="{F6D80996-B8F2-41C7-82BB-E3AD2A62EEAF}"/>
    <dgm:cxn modelId="{E82AD2AE-720B-44DD-A294-5174711CD9A6}" type="presOf" srcId="{26901ACA-D9F7-47C1-850A-65B9D83C9210}" destId="{8BCB2818-34B9-453F-80E0-A44D35082FC3}" srcOrd="1" destOrd="0" presId="urn:microsoft.com/office/officeart/2008/layout/HorizontalMultiLevelHierarchy"/>
    <dgm:cxn modelId="{28EA6E1C-043C-4158-80FC-24A9A32DCC54}" type="presOf" srcId="{ED720E8C-6AAC-4488-94D5-1535D57CF44E}" destId="{1183689F-ED70-4404-AE73-DFC723950DF5}" srcOrd="0" destOrd="0" presId="urn:microsoft.com/office/officeart/2008/layout/HorizontalMultiLevelHierarchy"/>
    <dgm:cxn modelId="{D94C8D5C-96D2-49AD-9F7F-D1E4BF3BD3CA}" type="presOf" srcId="{65311460-1E93-4F68-B476-DFF8C170B3EA}" destId="{9A6C1D34-5482-4C22-8CE2-B96483D28A15}" srcOrd="1" destOrd="0" presId="urn:microsoft.com/office/officeart/2008/layout/HorizontalMultiLevelHierarchy"/>
    <dgm:cxn modelId="{0BA4C921-80B1-4AAC-AA0C-7C8862756861}" type="presOf" srcId="{7F704A49-E7FF-49B9-9225-02CA10C678C0}" destId="{950EBAA0-0BE9-45F8-BEB3-A4422CB8C9C1}" srcOrd="0" destOrd="0" presId="urn:microsoft.com/office/officeart/2008/layout/HorizontalMultiLevelHierarchy"/>
    <dgm:cxn modelId="{A088DAEC-61BE-49A4-8921-E3D99B533879}" type="presOf" srcId="{BAB6F544-FD87-4AC5-BC0A-4D19E8EC73BF}" destId="{2D58680E-68D9-4768-A085-4C5F43DDAFD1}" srcOrd="0" destOrd="0" presId="urn:microsoft.com/office/officeart/2008/layout/HorizontalMultiLevelHierarchy"/>
    <dgm:cxn modelId="{DDDEAC5C-C23C-4081-B1BF-9BFF9E6A64A2}" type="presOf" srcId="{F63BA8F5-1DC8-4F6D-91D9-A07A46472A08}" destId="{A4870713-2BC7-4632-A9D6-93761F4AF7EB}" srcOrd="0" destOrd="0" presId="urn:microsoft.com/office/officeart/2008/layout/HorizontalMultiLevelHierarchy"/>
    <dgm:cxn modelId="{FF1CE81A-8AE0-464A-A47E-6B7CBEC9F8F1}" type="presOf" srcId="{764C38F0-302E-40D6-B18B-E124B3A24043}" destId="{A50355AC-9D70-4B0F-AAAF-46FFA0990E1E}" srcOrd="0" destOrd="0" presId="urn:microsoft.com/office/officeart/2008/layout/HorizontalMultiLevelHierarchy"/>
    <dgm:cxn modelId="{9E0D17F6-F267-4991-8DB1-3B33C9A525AA}" type="presOf" srcId="{C59BD505-83C0-4B8A-A458-6894ECFBFF81}" destId="{19CD32DE-7BDF-44FD-BF37-92DA2A41D4C8}" srcOrd="0" destOrd="0" presId="urn:microsoft.com/office/officeart/2008/layout/HorizontalMultiLevelHierarchy"/>
    <dgm:cxn modelId="{A04B6999-E93E-473B-A638-8DDAD1D9538D}" type="presOf" srcId="{320255C8-334F-4F6F-915C-F562B6C0030C}" destId="{8F614D6E-8666-429E-A6C1-EA4C9A6076E6}" srcOrd="0" destOrd="0" presId="urn:microsoft.com/office/officeart/2008/layout/HorizontalMultiLevelHierarchy"/>
    <dgm:cxn modelId="{6EDF5D8E-6036-44CB-96EE-F9F92BACB1B1}" type="presOf" srcId="{D3A55EC9-57C8-4051-B943-2E26D58A6092}" destId="{509723DA-1409-4840-8B5F-3847A85CDAD3}" srcOrd="0" destOrd="0" presId="urn:microsoft.com/office/officeart/2008/layout/HorizontalMultiLevelHierarchy"/>
    <dgm:cxn modelId="{71414554-D5C5-4069-BAA7-471637BAC46E}" type="presOf" srcId="{764C38F0-302E-40D6-B18B-E124B3A24043}" destId="{2441E19A-A30C-4B08-A974-8A5F0B5E1CD3}" srcOrd="1" destOrd="0" presId="urn:microsoft.com/office/officeart/2008/layout/HorizontalMultiLevelHierarchy"/>
    <dgm:cxn modelId="{6AB71B8E-6809-4289-A8DD-664482B0F10A}" type="presOf" srcId="{3EDD1353-5017-46EB-9459-711B84D562A0}" destId="{67EB0B93-6CED-49FB-B4FC-59C784F59B33}" srcOrd="0" destOrd="0" presId="urn:microsoft.com/office/officeart/2008/layout/HorizontalMultiLevelHierarchy"/>
    <dgm:cxn modelId="{578DF1AB-D3E4-4868-AA57-525FB22F9700}" type="presOf" srcId="{631C6747-CBF1-4AEC-9447-B3F2FB091912}" destId="{7A3ECDE9-17A3-4B83-98E7-A76C27738AC3}" srcOrd="0" destOrd="0" presId="urn:microsoft.com/office/officeart/2008/layout/HorizontalMultiLevelHierarchy"/>
    <dgm:cxn modelId="{F415CF9F-B928-4051-9871-7725375F6859}" type="presOf" srcId="{31174C8B-1B8C-4E96-BFC3-A12EB238E847}" destId="{446D1954-3942-43BC-AA75-FCE88FE2133A}" srcOrd="0" destOrd="0" presId="urn:microsoft.com/office/officeart/2008/layout/HorizontalMultiLevelHierarchy"/>
    <dgm:cxn modelId="{86FC1531-F37B-4CC1-BF14-5420BCE40861}" srcId="{76D485F1-6EBE-427B-94EF-067793BB258C}" destId="{F63BA8F5-1DC8-4F6D-91D9-A07A46472A08}" srcOrd="5" destOrd="0" parTransId="{B0843E0F-A932-44F2-AD06-D6C6B564273D}" sibTransId="{4112ACD7-77D7-4500-9CFF-269B8E9C7F30}"/>
    <dgm:cxn modelId="{14069222-A765-4FD1-96C5-9FE0198C0DD2}" srcId="{3EDD1353-5017-46EB-9459-711B84D562A0}" destId="{F4A2572D-183E-4DA0-926C-F71E7EFB50E9}" srcOrd="3" destOrd="0" parTransId="{7F704A49-E7FF-49B9-9225-02CA10C678C0}" sibTransId="{A3190969-48FC-444E-ABFA-9CF06B345D6B}"/>
    <dgm:cxn modelId="{4058E199-13A3-4A22-BC0F-AC5E5B8391D7}" type="presOf" srcId="{26901ACA-D9F7-47C1-850A-65B9D83C9210}" destId="{F1F06D1E-FC5F-4C06-A47A-EA164820BEDA}" srcOrd="0" destOrd="0" presId="urn:microsoft.com/office/officeart/2008/layout/HorizontalMultiLevelHierarchy"/>
    <dgm:cxn modelId="{02E43C13-9D12-4108-94C0-8C3D34A0570C}" type="presOf" srcId="{5BEEAECD-EAA6-4CE2-A331-E7996870264B}" destId="{10ED88B1-DF85-4853-AC3F-E5631A723AAF}" srcOrd="0" destOrd="0" presId="urn:microsoft.com/office/officeart/2008/layout/HorizontalMultiLevelHierarchy"/>
    <dgm:cxn modelId="{660DB60B-4E3E-4B18-BF92-53F49DEE2CBD}" type="presOf" srcId="{EDBC85F9-EC1A-408E-A1F4-77AAD668D4AF}" destId="{F117D786-F30C-4839-8A1E-E5F24464FC0D}" srcOrd="0" destOrd="0" presId="urn:microsoft.com/office/officeart/2008/layout/HorizontalMultiLevelHierarchy"/>
    <dgm:cxn modelId="{2FE34FCE-8C7A-46A6-B19D-AE7818990C57}" type="presOf" srcId="{7F704A49-E7FF-49B9-9225-02CA10C678C0}" destId="{22C6344A-7E17-453A-B6C0-7084A31CB861}" srcOrd="1" destOrd="0" presId="urn:microsoft.com/office/officeart/2008/layout/HorizontalMultiLevelHierarchy"/>
    <dgm:cxn modelId="{40043E4B-DB6E-47E9-8670-D5148884D803}" srcId="{76D485F1-6EBE-427B-94EF-067793BB258C}" destId="{D5E1DD54-0970-4B67-A525-8247D8FEC99C}" srcOrd="3" destOrd="0" parTransId="{D3A55EC9-57C8-4051-B943-2E26D58A6092}" sibTransId="{668B1797-9AAD-4CA3-A9CD-56CAB35DBFB5}"/>
    <dgm:cxn modelId="{E620C9F4-EE55-45E0-A77E-C42218C08A36}" type="presOf" srcId="{F4A2572D-183E-4DA0-926C-F71E7EFB50E9}" destId="{CCF8541C-CA26-49E0-8F89-77660682F182}" srcOrd="0" destOrd="0" presId="urn:microsoft.com/office/officeart/2008/layout/HorizontalMultiLevelHierarchy"/>
    <dgm:cxn modelId="{702FF757-9895-46A3-9E82-2A4E6D52048A}" type="presOf" srcId="{9DC09C11-7397-40C6-B1FD-8E135ADD6980}" destId="{0D9EC243-BA4D-403B-A9E3-4B52B9EB984E}" srcOrd="0" destOrd="0" presId="urn:microsoft.com/office/officeart/2008/layout/HorizontalMultiLevelHierarchy"/>
    <dgm:cxn modelId="{04BBF1A6-04B0-454B-8FC8-1AFCF1FBF5ED}" type="presOf" srcId="{5E03F8A7-BF14-46C3-8B6A-83A99AFD2D86}" destId="{05C97759-5381-49AB-B7FC-117AC8B75E7C}" srcOrd="0" destOrd="0" presId="urn:microsoft.com/office/officeart/2008/layout/HorizontalMultiLevelHierarchy"/>
    <dgm:cxn modelId="{BD0AF119-2E66-4D5E-A090-6DDA80F006E9}" srcId="{5BEEAECD-EAA6-4CE2-A331-E7996870264B}" destId="{76D485F1-6EBE-427B-94EF-067793BB258C}" srcOrd="0" destOrd="0" parTransId="{26901ACA-D9F7-47C1-850A-65B9D83C9210}" sibTransId="{FFC395F6-6A7C-4DC0-BC02-84C05225FC11}"/>
    <dgm:cxn modelId="{B85074AB-9797-469E-BDFB-754ED194424F}" srcId="{76D485F1-6EBE-427B-94EF-067793BB258C}" destId="{ED720E8C-6AAC-4488-94D5-1535D57CF44E}" srcOrd="4" destOrd="0" parTransId="{5E03F8A7-BF14-46C3-8B6A-83A99AFD2D86}" sibTransId="{AAF39D21-9DD6-4B7C-BA1D-0BBD5ABEC4EE}"/>
    <dgm:cxn modelId="{7309DEC8-7C53-4C73-B57A-2E98801B5555}" type="presOf" srcId="{5E03F8A7-BF14-46C3-8B6A-83A99AFD2D86}" destId="{C0084A44-1403-4755-A600-33FCE549EE84}" srcOrd="1" destOrd="0" presId="urn:microsoft.com/office/officeart/2008/layout/HorizontalMultiLevelHierarchy"/>
    <dgm:cxn modelId="{2783D4CF-C66D-4830-9FB5-6A1FD658499E}" type="presOf" srcId="{5746A0B4-946A-4C6F-8E7F-262055E4C6BE}" destId="{65A0FF76-3C87-49F3-9AE3-734A04457281}" srcOrd="1" destOrd="0" presId="urn:microsoft.com/office/officeart/2008/layout/HorizontalMultiLevelHierarchy"/>
    <dgm:cxn modelId="{E480E150-736D-44CD-A0A0-1BA035A1F375}" type="presOf" srcId="{87038C27-E4A0-4BE6-B503-AD462DECABF6}" destId="{1D66BDC8-F511-4E76-BFDF-E68F03DCF2BF}" srcOrd="0" destOrd="0" presId="urn:microsoft.com/office/officeart/2008/layout/HorizontalMultiLevelHierarchy"/>
    <dgm:cxn modelId="{6E8C71D2-40D8-4720-B591-68404E00DD17}" type="presOf" srcId="{B232949F-AD49-4566-B384-9B09E8645384}" destId="{A0E67C16-A588-4D95-A711-5EBCA469CFFB}" srcOrd="0" destOrd="0" presId="urn:microsoft.com/office/officeart/2008/layout/HorizontalMultiLevelHierarchy"/>
    <dgm:cxn modelId="{4AF4402D-E43B-43E2-8C77-AACF46735B3B}" type="presOf" srcId="{D5E1DD54-0970-4B67-A525-8247D8FEC99C}" destId="{54A99B47-7261-4874-912D-A831340752D9}" srcOrd="0" destOrd="0" presId="urn:microsoft.com/office/officeart/2008/layout/HorizontalMultiLevelHierarchy"/>
    <dgm:cxn modelId="{02C320CA-8CAB-452A-8531-CE56B4F2866D}" type="presOf" srcId="{31174C8B-1B8C-4E96-BFC3-A12EB238E847}" destId="{73D16C8E-88EC-4DCF-A8B8-8023448ADDBF}" srcOrd="1" destOrd="0" presId="urn:microsoft.com/office/officeart/2008/layout/HorizontalMultiLevelHierarchy"/>
    <dgm:cxn modelId="{ACD356AE-8114-4875-97C5-A1B14A903A5E}" type="presOf" srcId="{76D485F1-6EBE-427B-94EF-067793BB258C}" destId="{E353647B-6307-45A6-ABFE-5D732B22E134}" srcOrd="0" destOrd="0" presId="urn:microsoft.com/office/officeart/2008/layout/HorizontalMultiLevelHierarchy"/>
    <dgm:cxn modelId="{BB853071-22FE-419B-ADEB-F95134CE1002}" srcId="{76D485F1-6EBE-427B-94EF-067793BB258C}" destId="{69042D2C-FB64-435F-AB0F-2BA34D7D908F}" srcOrd="2" destOrd="0" parTransId="{BAB6F544-FD87-4AC5-BC0A-4D19E8EC73BF}" sibTransId="{9038820B-9E23-4523-8C50-D27EF997B7F4}"/>
    <dgm:cxn modelId="{C1ED7509-346A-4DF8-8E27-67F6B38CEB00}" type="presOf" srcId="{B232949F-AD49-4566-B384-9B09E8645384}" destId="{C15EC74A-BDF6-4964-81E4-E4209C34CFED}" srcOrd="1" destOrd="0" presId="urn:microsoft.com/office/officeart/2008/layout/HorizontalMultiLevelHierarchy"/>
    <dgm:cxn modelId="{BD998ECD-AE21-4EF8-9A02-150A17BD1E73}" srcId="{3EDD1353-5017-46EB-9459-711B84D562A0}" destId="{9DC09C11-7397-40C6-B1FD-8E135ADD6980}" srcOrd="1" destOrd="0" parTransId="{31174C8B-1B8C-4E96-BFC3-A12EB238E847}" sibTransId="{C9D12ACA-4A78-4EF3-B3DF-F5734635134A}"/>
    <dgm:cxn modelId="{F7C7668B-2F7E-4A3A-B331-1970373BDB80}" type="presOf" srcId="{69042D2C-FB64-435F-AB0F-2BA34D7D908F}" destId="{94FC2E04-B057-4B89-B395-2125B71014A9}" srcOrd="0" destOrd="0" presId="urn:microsoft.com/office/officeart/2008/layout/HorizontalMultiLevelHierarchy"/>
    <dgm:cxn modelId="{D84C0C80-8A73-4D1C-A762-A10A09907819}" type="presParOf" srcId="{8F614D6E-8666-429E-A6C1-EA4C9A6076E6}" destId="{BCA04CD0-21E6-401B-8CC2-A025F29F3CBC}" srcOrd="0" destOrd="0" presId="urn:microsoft.com/office/officeart/2008/layout/HorizontalMultiLevelHierarchy"/>
    <dgm:cxn modelId="{DEAFBFAC-DB82-4E7A-841F-C88CADC5C4BD}" type="presParOf" srcId="{BCA04CD0-21E6-401B-8CC2-A025F29F3CBC}" destId="{10ED88B1-DF85-4853-AC3F-E5631A723AAF}" srcOrd="0" destOrd="0" presId="urn:microsoft.com/office/officeart/2008/layout/HorizontalMultiLevelHierarchy"/>
    <dgm:cxn modelId="{7AC9EAC6-8501-46E3-B4C7-54971A5D726C}" type="presParOf" srcId="{BCA04CD0-21E6-401B-8CC2-A025F29F3CBC}" destId="{02F619B8-1B54-4189-886A-D977A2381C4D}" srcOrd="1" destOrd="0" presId="urn:microsoft.com/office/officeart/2008/layout/HorizontalMultiLevelHierarchy"/>
    <dgm:cxn modelId="{CD5904FC-9699-430A-841C-67AE9D8E0D7D}" type="presParOf" srcId="{02F619B8-1B54-4189-886A-D977A2381C4D}" destId="{F1F06D1E-FC5F-4C06-A47A-EA164820BEDA}" srcOrd="0" destOrd="0" presId="urn:microsoft.com/office/officeart/2008/layout/HorizontalMultiLevelHierarchy"/>
    <dgm:cxn modelId="{88922FED-D511-4569-8104-BDDC1F091D28}" type="presParOf" srcId="{F1F06D1E-FC5F-4C06-A47A-EA164820BEDA}" destId="{8BCB2818-34B9-453F-80E0-A44D35082FC3}" srcOrd="0" destOrd="0" presId="urn:microsoft.com/office/officeart/2008/layout/HorizontalMultiLevelHierarchy"/>
    <dgm:cxn modelId="{EC92BC03-EA59-4AC1-A33D-577F84F473F4}" type="presParOf" srcId="{02F619B8-1B54-4189-886A-D977A2381C4D}" destId="{CC9A3D8A-CC4F-413C-A1E9-53912554B93B}" srcOrd="1" destOrd="0" presId="urn:microsoft.com/office/officeart/2008/layout/HorizontalMultiLevelHierarchy"/>
    <dgm:cxn modelId="{A8495175-9F5A-48A4-8430-C5F609C3C34F}" type="presParOf" srcId="{CC9A3D8A-CC4F-413C-A1E9-53912554B93B}" destId="{E353647B-6307-45A6-ABFE-5D732B22E134}" srcOrd="0" destOrd="0" presId="urn:microsoft.com/office/officeart/2008/layout/HorizontalMultiLevelHierarchy"/>
    <dgm:cxn modelId="{A9D18638-897D-4EEF-9908-D7AA224B043F}" type="presParOf" srcId="{CC9A3D8A-CC4F-413C-A1E9-53912554B93B}" destId="{27FAE86F-B1A9-469E-9F2C-8BE06A1569CA}" srcOrd="1" destOrd="0" presId="urn:microsoft.com/office/officeart/2008/layout/HorizontalMultiLevelHierarchy"/>
    <dgm:cxn modelId="{93DA4E7C-F4D8-437C-AF43-F03A1FA82A18}" type="presParOf" srcId="{27FAE86F-B1A9-469E-9F2C-8BE06A1569CA}" destId="{A50355AC-9D70-4B0F-AAAF-46FFA0990E1E}" srcOrd="0" destOrd="0" presId="urn:microsoft.com/office/officeart/2008/layout/HorizontalMultiLevelHierarchy"/>
    <dgm:cxn modelId="{FC35B11C-A51E-4E08-83D5-0BBAE3D164FB}" type="presParOf" srcId="{A50355AC-9D70-4B0F-AAAF-46FFA0990E1E}" destId="{2441E19A-A30C-4B08-A974-8A5F0B5E1CD3}" srcOrd="0" destOrd="0" presId="urn:microsoft.com/office/officeart/2008/layout/HorizontalMultiLevelHierarchy"/>
    <dgm:cxn modelId="{ABA90444-00CD-42B5-A47B-C284E0C3DC4B}" type="presParOf" srcId="{27FAE86F-B1A9-469E-9F2C-8BE06A1569CA}" destId="{D372F372-332E-4992-9003-3EA1EB8158DB}" srcOrd="1" destOrd="0" presId="urn:microsoft.com/office/officeart/2008/layout/HorizontalMultiLevelHierarchy"/>
    <dgm:cxn modelId="{A93EB947-21C5-4C6B-B343-A41574D69BF1}" type="presParOf" srcId="{D372F372-332E-4992-9003-3EA1EB8158DB}" destId="{F117D786-F30C-4839-8A1E-E5F24464FC0D}" srcOrd="0" destOrd="0" presId="urn:microsoft.com/office/officeart/2008/layout/HorizontalMultiLevelHierarchy"/>
    <dgm:cxn modelId="{874E8161-6E78-4B93-962A-455944FDF21B}" type="presParOf" srcId="{D372F372-332E-4992-9003-3EA1EB8158DB}" destId="{147AE774-C8A7-4764-BED7-24CA2821025B}" srcOrd="1" destOrd="0" presId="urn:microsoft.com/office/officeart/2008/layout/HorizontalMultiLevelHierarchy"/>
    <dgm:cxn modelId="{6CA3CBCD-6A70-40BA-9878-0D9933C535E9}" type="presParOf" srcId="{27FAE86F-B1A9-469E-9F2C-8BE06A1569CA}" destId="{112DE78F-1ED7-4C7E-A169-2F73343B1028}" srcOrd="2" destOrd="0" presId="urn:microsoft.com/office/officeart/2008/layout/HorizontalMultiLevelHierarchy"/>
    <dgm:cxn modelId="{AF50FFEF-E6EB-439B-8B01-F1D6E567CA6F}" type="presParOf" srcId="{112DE78F-1ED7-4C7E-A169-2F73343B1028}" destId="{9A6C1D34-5482-4C22-8CE2-B96483D28A15}" srcOrd="0" destOrd="0" presId="urn:microsoft.com/office/officeart/2008/layout/HorizontalMultiLevelHierarchy"/>
    <dgm:cxn modelId="{FA12252F-E499-4459-B820-924765D23F7C}" type="presParOf" srcId="{27FAE86F-B1A9-469E-9F2C-8BE06A1569CA}" destId="{D88B3BCC-7B42-4793-A60A-C8336EF858F7}" srcOrd="3" destOrd="0" presId="urn:microsoft.com/office/officeart/2008/layout/HorizontalMultiLevelHierarchy"/>
    <dgm:cxn modelId="{2AE8C4A6-3354-4947-A7D3-B100C8560610}" type="presParOf" srcId="{D88B3BCC-7B42-4793-A60A-C8336EF858F7}" destId="{1D66BDC8-F511-4E76-BFDF-E68F03DCF2BF}" srcOrd="0" destOrd="0" presId="urn:microsoft.com/office/officeart/2008/layout/HorizontalMultiLevelHierarchy"/>
    <dgm:cxn modelId="{2A7602C5-61EC-4D26-A28B-0990415F7823}" type="presParOf" srcId="{D88B3BCC-7B42-4793-A60A-C8336EF858F7}" destId="{0538EFFA-18D5-4401-BF7C-9B1DFC5655AC}" srcOrd="1" destOrd="0" presId="urn:microsoft.com/office/officeart/2008/layout/HorizontalMultiLevelHierarchy"/>
    <dgm:cxn modelId="{45F119CF-93D6-434E-87A0-15CE59C8FC28}" type="presParOf" srcId="{27FAE86F-B1A9-469E-9F2C-8BE06A1569CA}" destId="{2D58680E-68D9-4768-A085-4C5F43DDAFD1}" srcOrd="4" destOrd="0" presId="urn:microsoft.com/office/officeart/2008/layout/HorizontalMultiLevelHierarchy"/>
    <dgm:cxn modelId="{A74F2C69-DBB9-4DBE-B388-EE31D183787B}" type="presParOf" srcId="{2D58680E-68D9-4768-A085-4C5F43DDAFD1}" destId="{C6D0DBEA-7DB2-40E5-BBFE-A6024AD3E582}" srcOrd="0" destOrd="0" presId="urn:microsoft.com/office/officeart/2008/layout/HorizontalMultiLevelHierarchy"/>
    <dgm:cxn modelId="{4B3CB3FC-B931-46BD-B5CE-32D96BE0ED03}" type="presParOf" srcId="{27FAE86F-B1A9-469E-9F2C-8BE06A1569CA}" destId="{92CF0DF3-3117-4314-AE12-2CA0A6E90714}" srcOrd="5" destOrd="0" presId="urn:microsoft.com/office/officeart/2008/layout/HorizontalMultiLevelHierarchy"/>
    <dgm:cxn modelId="{54321093-68FD-4A50-B9C8-EC61EF34D006}" type="presParOf" srcId="{92CF0DF3-3117-4314-AE12-2CA0A6E90714}" destId="{94FC2E04-B057-4B89-B395-2125B71014A9}" srcOrd="0" destOrd="0" presId="urn:microsoft.com/office/officeart/2008/layout/HorizontalMultiLevelHierarchy"/>
    <dgm:cxn modelId="{98FD3C6C-6190-40D1-B499-464ADD5364E3}" type="presParOf" srcId="{92CF0DF3-3117-4314-AE12-2CA0A6E90714}" destId="{1F0F6E37-38DC-42B1-A8F7-94CEADC43EDA}" srcOrd="1" destOrd="0" presId="urn:microsoft.com/office/officeart/2008/layout/HorizontalMultiLevelHierarchy"/>
    <dgm:cxn modelId="{144E573F-C86C-421A-8BD9-DBB8D2432688}" type="presParOf" srcId="{27FAE86F-B1A9-469E-9F2C-8BE06A1569CA}" destId="{509723DA-1409-4840-8B5F-3847A85CDAD3}" srcOrd="6" destOrd="0" presId="urn:microsoft.com/office/officeart/2008/layout/HorizontalMultiLevelHierarchy"/>
    <dgm:cxn modelId="{9FA093A6-CC9C-4072-981F-07BCA7E0E049}" type="presParOf" srcId="{509723DA-1409-4840-8B5F-3847A85CDAD3}" destId="{03CFEF4D-97AC-4A22-AFB7-0FBAC2136982}" srcOrd="0" destOrd="0" presId="urn:microsoft.com/office/officeart/2008/layout/HorizontalMultiLevelHierarchy"/>
    <dgm:cxn modelId="{D4B607CC-63B2-48C3-8C9E-6026A392A0A2}" type="presParOf" srcId="{27FAE86F-B1A9-469E-9F2C-8BE06A1569CA}" destId="{C493DF79-C56E-49F2-B5D0-88BD32BA850D}" srcOrd="7" destOrd="0" presId="urn:microsoft.com/office/officeart/2008/layout/HorizontalMultiLevelHierarchy"/>
    <dgm:cxn modelId="{A8B81D15-5241-45BA-BB3B-F4A579EFDB5D}" type="presParOf" srcId="{C493DF79-C56E-49F2-B5D0-88BD32BA850D}" destId="{54A99B47-7261-4874-912D-A831340752D9}" srcOrd="0" destOrd="0" presId="urn:microsoft.com/office/officeart/2008/layout/HorizontalMultiLevelHierarchy"/>
    <dgm:cxn modelId="{2AB7A917-A458-4DE7-BE2D-BCE6593E9CDC}" type="presParOf" srcId="{C493DF79-C56E-49F2-B5D0-88BD32BA850D}" destId="{76ACD017-7641-445F-A0D4-EA0496D75737}" srcOrd="1" destOrd="0" presId="urn:microsoft.com/office/officeart/2008/layout/HorizontalMultiLevelHierarchy"/>
    <dgm:cxn modelId="{94CE7A44-4029-4FE5-9A23-5AC02620EEA2}" type="presParOf" srcId="{27FAE86F-B1A9-469E-9F2C-8BE06A1569CA}" destId="{05C97759-5381-49AB-B7FC-117AC8B75E7C}" srcOrd="8" destOrd="0" presId="urn:microsoft.com/office/officeart/2008/layout/HorizontalMultiLevelHierarchy"/>
    <dgm:cxn modelId="{88BCA724-331C-438D-846E-8ED18C44C78F}" type="presParOf" srcId="{05C97759-5381-49AB-B7FC-117AC8B75E7C}" destId="{C0084A44-1403-4755-A600-33FCE549EE84}" srcOrd="0" destOrd="0" presId="urn:microsoft.com/office/officeart/2008/layout/HorizontalMultiLevelHierarchy"/>
    <dgm:cxn modelId="{AEC687B9-D617-42D6-B563-EB02EA32B30A}" type="presParOf" srcId="{27FAE86F-B1A9-469E-9F2C-8BE06A1569CA}" destId="{E8FFAEED-38BA-48F5-B5C4-2084323B76F5}" srcOrd="9" destOrd="0" presId="urn:microsoft.com/office/officeart/2008/layout/HorizontalMultiLevelHierarchy"/>
    <dgm:cxn modelId="{E43B5503-CD60-4770-B634-6E9104D761CA}" type="presParOf" srcId="{E8FFAEED-38BA-48F5-B5C4-2084323B76F5}" destId="{1183689F-ED70-4404-AE73-DFC723950DF5}" srcOrd="0" destOrd="0" presId="urn:microsoft.com/office/officeart/2008/layout/HorizontalMultiLevelHierarchy"/>
    <dgm:cxn modelId="{5E8D575F-41F0-4ED7-8C54-69F54849E32D}" type="presParOf" srcId="{E8FFAEED-38BA-48F5-B5C4-2084323B76F5}" destId="{1CFC09BF-5BF1-4D8D-9E5F-F5CE59B6B7C5}" srcOrd="1" destOrd="0" presId="urn:microsoft.com/office/officeart/2008/layout/HorizontalMultiLevelHierarchy"/>
    <dgm:cxn modelId="{7C71B83A-E002-490E-B839-E5800CC5BA1F}" type="presParOf" srcId="{27FAE86F-B1A9-469E-9F2C-8BE06A1569CA}" destId="{922AC020-9C91-4D94-B9D7-9E05ACAF25F1}" srcOrd="10" destOrd="0" presId="urn:microsoft.com/office/officeart/2008/layout/HorizontalMultiLevelHierarchy"/>
    <dgm:cxn modelId="{61C821DE-E31D-45EF-9145-77560B6E4DC2}" type="presParOf" srcId="{922AC020-9C91-4D94-B9D7-9E05ACAF25F1}" destId="{236CE8F7-1044-42DD-AEEC-38256335D55F}" srcOrd="0" destOrd="0" presId="urn:microsoft.com/office/officeart/2008/layout/HorizontalMultiLevelHierarchy"/>
    <dgm:cxn modelId="{EC9C741D-4FC8-46B1-95E4-0389E7F0FDE3}" type="presParOf" srcId="{27FAE86F-B1A9-469E-9F2C-8BE06A1569CA}" destId="{0103FC61-D3B4-407A-91F9-24910F70FD50}" srcOrd="11" destOrd="0" presId="urn:microsoft.com/office/officeart/2008/layout/HorizontalMultiLevelHierarchy"/>
    <dgm:cxn modelId="{6E20909C-81E5-4894-BA03-C0B0191377CB}" type="presParOf" srcId="{0103FC61-D3B4-407A-91F9-24910F70FD50}" destId="{A4870713-2BC7-4632-A9D6-93761F4AF7EB}" srcOrd="0" destOrd="0" presId="urn:microsoft.com/office/officeart/2008/layout/HorizontalMultiLevelHierarchy"/>
    <dgm:cxn modelId="{34E94505-9D72-4A44-A315-6713732E3CBF}" type="presParOf" srcId="{0103FC61-D3B4-407A-91F9-24910F70FD50}" destId="{64422E3C-4374-4074-B258-5515C3CD408F}" srcOrd="1" destOrd="0" presId="urn:microsoft.com/office/officeart/2008/layout/HorizontalMultiLevelHierarchy"/>
    <dgm:cxn modelId="{3F3E47A1-82AC-4895-8EC1-C3276AF9D4FD}" type="presParOf" srcId="{02F619B8-1B54-4189-886A-D977A2381C4D}" destId="{49045C24-71C5-4DE7-B606-8D18E60D396D}" srcOrd="2" destOrd="0" presId="urn:microsoft.com/office/officeart/2008/layout/HorizontalMultiLevelHierarchy"/>
    <dgm:cxn modelId="{48A5F011-A37D-48E9-B7CD-A0AD14DE5770}" type="presParOf" srcId="{49045C24-71C5-4DE7-B606-8D18E60D396D}" destId="{65A0FF76-3C87-49F3-9AE3-734A04457281}" srcOrd="0" destOrd="0" presId="urn:microsoft.com/office/officeart/2008/layout/HorizontalMultiLevelHierarchy"/>
    <dgm:cxn modelId="{C9244AE7-7146-41DE-B111-18286684C924}" type="presParOf" srcId="{02F619B8-1B54-4189-886A-D977A2381C4D}" destId="{0E87CECD-F7E8-41F0-84A7-3DDF5829CB0F}" srcOrd="3" destOrd="0" presId="urn:microsoft.com/office/officeart/2008/layout/HorizontalMultiLevelHierarchy"/>
    <dgm:cxn modelId="{EEDD0193-9F61-4FA5-AE60-67C00F760B75}" type="presParOf" srcId="{0E87CECD-F7E8-41F0-84A7-3DDF5829CB0F}" destId="{67EB0B93-6CED-49FB-B4FC-59C784F59B33}" srcOrd="0" destOrd="0" presId="urn:microsoft.com/office/officeart/2008/layout/HorizontalMultiLevelHierarchy"/>
    <dgm:cxn modelId="{F3927BFA-510E-490D-B789-CC57079F1B41}" type="presParOf" srcId="{0E87CECD-F7E8-41F0-84A7-3DDF5829CB0F}" destId="{138DDEE6-8011-4D8D-8E32-F644DF6781DF}" srcOrd="1" destOrd="0" presId="urn:microsoft.com/office/officeart/2008/layout/HorizontalMultiLevelHierarchy"/>
    <dgm:cxn modelId="{1A2C1601-2B7A-4673-9C79-8EFF2E584F53}" type="presParOf" srcId="{138DDEE6-8011-4D8D-8E32-F644DF6781DF}" destId="{A0E67C16-A588-4D95-A711-5EBCA469CFFB}" srcOrd="0" destOrd="0" presId="urn:microsoft.com/office/officeart/2008/layout/HorizontalMultiLevelHierarchy"/>
    <dgm:cxn modelId="{9E9026A4-1420-47F9-BA76-86951553D9BF}" type="presParOf" srcId="{A0E67C16-A588-4D95-A711-5EBCA469CFFB}" destId="{C15EC74A-BDF6-4964-81E4-E4209C34CFED}" srcOrd="0" destOrd="0" presId="urn:microsoft.com/office/officeart/2008/layout/HorizontalMultiLevelHierarchy"/>
    <dgm:cxn modelId="{16EC3E6A-B987-4821-A3E0-7704D396DDF1}" type="presParOf" srcId="{138DDEE6-8011-4D8D-8E32-F644DF6781DF}" destId="{00E3D6A6-5AD5-4706-AF20-BDFA28A25E69}" srcOrd="1" destOrd="0" presId="urn:microsoft.com/office/officeart/2008/layout/HorizontalMultiLevelHierarchy"/>
    <dgm:cxn modelId="{D662B858-BE98-4AC7-9D59-DDA69EBD97B7}" type="presParOf" srcId="{00E3D6A6-5AD5-4706-AF20-BDFA28A25E69}" destId="{19CD32DE-7BDF-44FD-BF37-92DA2A41D4C8}" srcOrd="0" destOrd="0" presId="urn:microsoft.com/office/officeart/2008/layout/HorizontalMultiLevelHierarchy"/>
    <dgm:cxn modelId="{3C4DD896-4B0F-4591-B43D-8395E1FEA5B1}" type="presParOf" srcId="{00E3D6A6-5AD5-4706-AF20-BDFA28A25E69}" destId="{1CF79BD2-53A7-4ADF-B9EF-18BD5AFD3F9F}" srcOrd="1" destOrd="0" presId="urn:microsoft.com/office/officeart/2008/layout/HorizontalMultiLevelHierarchy"/>
    <dgm:cxn modelId="{895D7E34-4154-4A02-9400-C2CC7BE22A5D}" type="presParOf" srcId="{138DDEE6-8011-4D8D-8E32-F644DF6781DF}" destId="{446D1954-3942-43BC-AA75-FCE88FE2133A}" srcOrd="2" destOrd="0" presId="urn:microsoft.com/office/officeart/2008/layout/HorizontalMultiLevelHierarchy"/>
    <dgm:cxn modelId="{607741D5-35F7-4547-B25B-84FB328FD89A}" type="presParOf" srcId="{446D1954-3942-43BC-AA75-FCE88FE2133A}" destId="{73D16C8E-88EC-4DCF-A8B8-8023448ADDBF}" srcOrd="0" destOrd="0" presId="urn:microsoft.com/office/officeart/2008/layout/HorizontalMultiLevelHierarchy"/>
    <dgm:cxn modelId="{1A1B0FAE-8D17-4A15-8EE7-EA984C429771}" type="presParOf" srcId="{138DDEE6-8011-4D8D-8E32-F644DF6781DF}" destId="{202AC327-F888-4523-B9A6-7C3B6962D275}" srcOrd="3" destOrd="0" presId="urn:microsoft.com/office/officeart/2008/layout/HorizontalMultiLevelHierarchy"/>
    <dgm:cxn modelId="{DBB6D95D-BE64-461F-8B01-AA2E52E43959}" type="presParOf" srcId="{202AC327-F888-4523-B9A6-7C3B6962D275}" destId="{0D9EC243-BA4D-403B-A9E3-4B52B9EB984E}" srcOrd="0" destOrd="0" presId="urn:microsoft.com/office/officeart/2008/layout/HorizontalMultiLevelHierarchy"/>
    <dgm:cxn modelId="{DFF483FE-B995-496C-9C24-D901112704C8}" type="presParOf" srcId="{202AC327-F888-4523-B9A6-7C3B6962D275}" destId="{70DF894E-97E4-4785-97C6-ED9695AE5011}" srcOrd="1" destOrd="0" presId="urn:microsoft.com/office/officeart/2008/layout/HorizontalMultiLevelHierarchy"/>
    <dgm:cxn modelId="{4DC5B3BC-57FC-4416-8AAD-1A20EC75BD17}" type="presParOf" srcId="{138DDEE6-8011-4D8D-8E32-F644DF6781DF}" destId="{7A3ECDE9-17A3-4B83-98E7-A76C27738AC3}" srcOrd="4" destOrd="0" presId="urn:microsoft.com/office/officeart/2008/layout/HorizontalMultiLevelHierarchy"/>
    <dgm:cxn modelId="{DF06B7FA-1F6B-4D17-A183-D2422547DDB7}" type="presParOf" srcId="{7A3ECDE9-17A3-4B83-98E7-A76C27738AC3}" destId="{1AD95000-F014-4F24-96DD-09875F9D8B01}" srcOrd="0" destOrd="0" presId="urn:microsoft.com/office/officeart/2008/layout/HorizontalMultiLevelHierarchy"/>
    <dgm:cxn modelId="{D7918DCB-3120-4689-923D-2F1E5A9164F0}" type="presParOf" srcId="{138DDEE6-8011-4D8D-8E32-F644DF6781DF}" destId="{C3BFCC1A-C551-4E2C-AEBF-1AE59B36D222}" srcOrd="5" destOrd="0" presId="urn:microsoft.com/office/officeart/2008/layout/HorizontalMultiLevelHierarchy"/>
    <dgm:cxn modelId="{83E29356-B1CC-4C9D-AF53-444A561C29D9}" type="presParOf" srcId="{C3BFCC1A-C551-4E2C-AEBF-1AE59B36D222}" destId="{6D27C453-644C-449A-9362-3B4765E9FE9B}" srcOrd="0" destOrd="0" presId="urn:microsoft.com/office/officeart/2008/layout/HorizontalMultiLevelHierarchy"/>
    <dgm:cxn modelId="{08FC6FD8-3AA7-4D54-B3E7-3E7E48F748B1}" type="presParOf" srcId="{C3BFCC1A-C551-4E2C-AEBF-1AE59B36D222}" destId="{536D8634-9EBF-410E-BDE2-D9DF94E41F72}" srcOrd="1" destOrd="0" presId="urn:microsoft.com/office/officeart/2008/layout/HorizontalMultiLevelHierarchy"/>
    <dgm:cxn modelId="{A4F6E6F8-EDE7-4499-B8B0-18CEDA069D83}" type="presParOf" srcId="{138DDEE6-8011-4D8D-8E32-F644DF6781DF}" destId="{950EBAA0-0BE9-45F8-BEB3-A4422CB8C9C1}" srcOrd="6" destOrd="0" presId="urn:microsoft.com/office/officeart/2008/layout/HorizontalMultiLevelHierarchy"/>
    <dgm:cxn modelId="{D6D511FE-8943-4455-8B1E-3C9EBF702ACF}" type="presParOf" srcId="{950EBAA0-0BE9-45F8-BEB3-A4422CB8C9C1}" destId="{22C6344A-7E17-453A-B6C0-7084A31CB861}" srcOrd="0" destOrd="0" presId="urn:microsoft.com/office/officeart/2008/layout/HorizontalMultiLevelHierarchy"/>
    <dgm:cxn modelId="{E0EFAB4D-0D40-402A-A968-8AD3634C62A6}" type="presParOf" srcId="{138DDEE6-8011-4D8D-8E32-F644DF6781DF}" destId="{11CE305F-4D77-4047-8EA7-C2ABCC4B31ED}" srcOrd="7" destOrd="0" presId="urn:microsoft.com/office/officeart/2008/layout/HorizontalMultiLevelHierarchy"/>
    <dgm:cxn modelId="{09043383-351A-43CB-8FBF-BE5D1027DEC9}" type="presParOf" srcId="{11CE305F-4D77-4047-8EA7-C2ABCC4B31ED}" destId="{CCF8541C-CA26-49E0-8F89-77660682F182}" srcOrd="0" destOrd="0" presId="urn:microsoft.com/office/officeart/2008/layout/HorizontalMultiLevelHierarchy"/>
    <dgm:cxn modelId="{855D0BFC-588F-4D7E-98EB-0D6179340BCC}" type="presParOf" srcId="{11CE305F-4D77-4047-8EA7-C2ABCC4B31ED}" destId="{8AA3215B-3248-4A2F-A8A5-B81D9339A89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DB29D1A8-5B8C-4FBF-8E85-F9D72AE6B233}" type="datetimeFigureOut">
              <a:rPr lang="fa-IR" smtClean="0"/>
              <a:t>02/09/1441</a:t>
            </a:fld>
            <a:endParaRPr lang="fa-IR"/>
          </a:p>
        </p:txBody>
      </p:sp>
      <p:sp>
        <p:nvSpPr>
          <p:cNvPr id="4" name="Footer Placeholder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06432AF8-81B8-4ADA-9123-9EB90B3BC679}" type="slidenum">
              <a:rPr lang="fa-IR" smtClean="0"/>
              <a:t>‹#›</a:t>
            </a:fld>
            <a:endParaRPr lang="fa-IR"/>
          </a:p>
        </p:txBody>
      </p:sp>
    </p:spTree>
    <p:extLst>
      <p:ext uri="{BB962C8B-B14F-4D97-AF65-F5344CB8AC3E}">
        <p14:creationId xmlns:p14="http://schemas.microsoft.com/office/powerpoint/2010/main" val="2724565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942644C-551A-48CB-93B4-EFF3B28BC789}" type="datetimeFigureOut">
              <a:rPr lang="fa-IR" smtClean="0"/>
              <a:t>02/09/1441</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D5B97EB-88C2-47F2-8FA9-02E85D6CFD9A}" type="slidenum">
              <a:rPr lang="fa-IR" smtClean="0"/>
              <a:t>‹#›</a:t>
            </a:fld>
            <a:endParaRPr lang="fa-IR"/>
          </a:p>
        </p:txBody>
      </p:sp>
    </p:spTree>
    <p:extLst>
      <p:ext uri="{BB962C8B-B14F-4D97-AF65-F5344CB8AC3E}">
        <p14:creationId xmlns:p14="http://schemas.microsoft.com/office/powerpoint/2010/main" val="40117637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D5B97EB-88C2-47F2-8FA9-02E85D6CFD9A}" type="slidenum">
              <a:rPr lang="fa-IR" smtClean="0"/>
              <a:t>1</a:t>
            </a:fld>
            <a:endParaRPr lang="fa-IR"/>
          </a:p>
        </p:txBody>
      </p:sp>
    </p:spTree>
    <p:extLst>
      <p:ext uri="{BB962C8B-B14F-4D97-AF65-F5344CB8AC3E}">
        <p14:creationId xmlns:p14="http://schemas.microsoft.com/office/powerpoint/2010/main" val="3912131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FB8972F-01AA-4F3C-A592-A542514B2A71}" type="datetime8">
              <a:rPr lang="fa-IR" smtClean="0"/>
              <a:t>24 آوريل 20</a:t>
            </a:fld>
            <a:endParaRPr lang="fa-I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fa-I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98B0BF82-B2AB-4FA3-B55D-51E47771DB17}" type="slidenum">
              <a:rPr lang="fa-IR" smtClean="0"/>
              <a:t>‹#›</a:t>
            </a:fld>
            <a:endParaRPr lang="fa-I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281421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0418C0-FD3A-4D0A-AD4B-39FAD7F93BA9}" type="datetime8">
              <a:rPr lang="fa-IR" smtClean="0"/>
              <a:t>24 آوريل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B0BF82-B2AB-4FA3-B55D-51E47771DB17}" type="slidenum">
              <a:rPr lang="fa-IR" smtClean="0"/>
              <a:t>‹#›</a:t>
            </a:fld>
            <a:endParaRPr lang="fa-IR"/>
          </a:p>
        </p:txBody>
      </p:sp>
    </p:spTree>
    <p:extLst>
      <p:ext uri="{BB962C8B-B14F-4D97-AF65-F5344CB8AC3E}">
        <p14:creationId xmlns:p14="http://schemas.microsoft.com/office/powerpoint/2010/main" val="1825497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9F193E-8AAE-43C9-9CAA-51A1E027AA66}" type="datetime8">
              <a:rPr lang="fa-IR" smtClean="0"/>
              <a:t>24 آوريل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B0BF82-B2AB-4FA3-B55D-51E47771DB17}" type="slidenum">
              <a:rPr lang="fa-IR" smtClean="0"/>
              <a:t>‹#›</a:t>
            </a:fld>
            <a:endParaRPr lang="fa-IR"/>
          </a:p>
        </p:txBody>
      </p:sp>
    </p:spTree>
    <p:extLst>
      <p:ext uri="{BB962C8B-B14F-4D97-AF65-F5344CB8AC3E}">
        <p14:creationId xmlns:p14="http://schemas.microsoft.com/office/powerpoint/2010/main" val="209871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BEC489-AD3B-4237-9C90-9E7300DC6E73}" type="datetime8">
              <a:rPr lang="fa-IR" smtClean="0"/>
              <a:t>24 آوريل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B0BF82-B2AB-4FA3-B55D-51E47771DB17}" type="slidenum">
              <a:rPr lang="fa-IR" smtClean="0"/>
              <a:t>‹#›</a:t>
            </a:fld>
            <a:endParaRPr lang="fa-IR"/>
          </a:p>
        </p:txBody>
      </p:sp>
    </p:spTree>
    <p:extLst>
      <p:ext uri="{BB962C8B-B14F-4D97-AF65-F5344CB8AC3E}">
        <p14:creationId xmlns:p14="http://schemas.microsoft.com/office/powerpoint/2010/main" val="1875075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70096-225C-4998-8F8E-98E05DD97EC0}" type="datetime8">
              <a:rPr lang="fa-IR" smtClean="0"/>
              <a:t>24 آوريل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8B0BF82-B2AB-4FA3-B55D-51E47771DB17}" type="slidenum">
              <a:rPr lang="fa-IR" smtClean="0"/>
              <a:t>‹#›</a:t>
            </a:fld>
            <a:endParaRPr lang="fa-I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539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72969B-9B56-43F1-860A-DF19634E1905}" type="datetime8">
              <a:rPr lang="fa-IR" smtClean="0"/>
              <a:t>24 آوريل 20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8B0BF82-B2AB-4FA3-B55D-51E47771DB17}" type="slidenum">
              <a:rPr lang="fa-IR" smtClean="0"/>
              <a:t>‹#›</a:t>
            </a:fld>
            <a:endParaRPr lang="fa-IR"/>
          </a:p>
        </p:txBody>
      </p:sp>
    </p:spTree>
    <p:extLst>
      <p:ext uri="{BB962C8B-B14F-4D97-AF65-F5344CB8AC3E}">
        <p14:creationId xmlns:p14="http://schemas.microsoft.com/office/powerpoint/2010/main" val="3416133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B6579C-7E0D-4087-AD96-787B96489064}" type="datetime8">
              <a:rPr lang="fa-IR" smtClean="0"/>
              <a:t>24 آوريل 20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8B0BF82-B2AB-4FA3-B55D-51E47771DB17}" type="slidenum">
              <a:rPr lang="fa-IR" smtClean="0"/>
              <a:t>‹#›</a:t>
            </a:fld>
            <a:endParaRPr lang="fa-IR"/>
          </a:p>
        </p:txBody>
      </p:sp>
    </p:spTree>
    <p:extLst>
      <p:ext uri="{BB962C8B-B14F-4D97-AF65-F5344CB8AC3E}">
        <p14:creationId xmlns:p14="http://schemas.microsoft.com/office/powerpoint/2010/main" val="3558728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F134DF-E042-4A6A-97CD-79AEEA83A187}" type="datetime8">
              <a:rPr lang="fa-IR" smtClean="0"/>
              <a:t>24 آوريل 20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8B0BF82-B2AB-4FA3-B55D-51E47771DB17}" type="slidenum">
              <a:rPr lang="fa-IR" smtClean="0"/>
              <a:t>‹#›</a:t>
            </a:fld>
            <a:endParaRPr lang="fa-IR"/>
          </a:p>
        </p:txBody>
      </p:sp>
    </p:spTree>
    <p:extLst>
      <p:ext uri="{BB962C8B-B14F-4D97-AF65-F5344CB8AC3E}">
        <p14:creationId xmlns:p14="http://schemas.microsoft.com/office/powerpoint/2010/main" val="3170121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33F1E-D2E9-4DF3-9BC2-4DAA820C6EF0}" type="datetime8">
              <a:rPr lang="fa-IR" smtClean="0"/>
              <a:t>24 آوريل 20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8B0BF82-B2AB-4FA3-B55D-51E47771DB17}" type="slidenum">
              <a:rPr lang="fa-IR" smtClean="0"/>
              <a:t>‹#›</a:t>
            </a:fld>
            <a:endParaRPr lang="fa-IR"/>
          </a:p>
        </p:txBody>
      </p:sp>
    </p:spTree>
    <p:extLst>
      <p:ext uri="{BB962C8B-B14F-4D97-AF65-F5344CB8AC3E}">
        <p14:creationId xmlns:p14="http://schemas.microsoft.com/office/powerpoint/2010/main" val="399881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0260F6-A33A-44F5-81FD-C2BCA2073E07}" type="datetime8">
              <a:rPr lang="fa-IR" smtClean="0"/>
              <a:t>24 آوريل 20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8B0BF82-B2AB-4FA3-B55D-51E47771DB17}" type="slidenum">
              <a:rPr lang="fa-IR" smtClean="0"/>
              <a:t>‹#›</a:t>
            </a:fld>
            <a:endParaRPr lang="fa-IR"/>
          </a:p>
        </p:txBody>
      </p:sp>
    </p:spTree>
    <p:extLst>
      <p:ext uri="{BB962C8B-B14F-4D97-AF65-F5344CB8AC3E}">
        <p14:creationId xmlns:p14="http://schemas.microsoft.com/office/powerpoint/2010/main" val="372338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333428-766E-4D3E-80D0-EFBCBDF2CCEC}" type="datetime8">
              <a:rPr lang="fa-IR" smtClean="0"/>
              <a:t>24 آوريل 20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8B0BF82-B2AB-4FA3-B55D-51E47771DB17}" type="slidenum">
              <a:rPr lang="fa-IR" smtClean="0"/>
              <a:t>‹#›</a:t>
            </a:fld>
            <a:endParaRPr lang="fa-IR"/>
          </a:p>
        </p:txBody>
      </p:sp>
    </p:spTree>
    <p:extLst>
      <p:ext uri="{BB962C8B-B14F-4D97-AF65-F5344CB8AC3E}">
        <p14:creationId xmlns:p14="http://schemas.microsoft.com/office/powerpoint/2010/main" val="1525277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840A7ABD-844D-41BC-AEDA-5B63267D715D}" type="datetime8">
              <a:rPr lang="fa-IR" smtClean="0"/>
              <a:t>24 آوريل 20</a:t>
            </a:fld>
            <a:endParaRPr lang="fa-I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fa-I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98B0BF82-B2AB-4FA3-B55D-51E47771DB17}" type="slidenum">
              <a:rPr lang="fa-IR" smtClean="0"/>
              <a:t>‹#›</a:t>
            </a:fld>
            <a:endParaRPr lang="fa-IR"/>
          </a:p>
        </p:txBody>
      </p:sp>
    </p:spTree>
    <p:extLst>
      <p:ext uri="{BB962C8B-B14F-4D97-AF65-F5344CB8AC3E}">
        <p14:creationId xmlns:p14="http://schemas.microsoft.com/office/powerpoint/2010/main" val="406547539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sldNum="0" hdr="0" ftr="0" dt="0"/>
  <p:txStyles>
    <p:titleStyle>
      <a:lvl1pPr algn="l" defTabSz="914400" rtl="1"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r" defTabSz="914400" rtl="1"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r" defTabSz="914400" rtl="1"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blip>
          <a:stretch>
            <a:fillRect/>
          </a:stretch>
        </p:blipFill>
        <p:spPr>
          <a:xfrm>
            <a:off x="437883" y="141667"/>
            <a:ext cx="11475720" cy="6858000"/>
          </a:xfrm>
          <a:prstGeom prst="rect">
            <a:avLst/>
          </a:prstGeom>
        </p:spPr>
      </p:pic>
      <p:sp>
        <p:nvSpPr>
          <p:cNvPr id="2" name="Title 1"/>
          <p:cNvSpPr>
            <a:spLocks noGrp="1"/>
          </p:cNvSpPr>
          <p:nvPr>
            <p:ph type="ctrTitle"/>
          </p:nvPr>
        </p:nvSpPr>
        <p:spPr>
          <a:xfrm>
            <a:off x="1049480" y="1155127"/>
            <a:ext cx="9891916" cy="2657019"/>
          </a:xfrm>
        </p:spPr>
        <p:txBody>
          <a:bodyPr>
            <a:normAutofit/>
          </a:bodyPr>
          <a:lstStyle/>
          <a:p>
            <a:pPr algn="ctr"/>
            <a:r>
              <a:rPr lang="fa-IR" sz="5400" dirty="0" smtClean="0">
                <a:solidFill>
                  <a:schemeClr val="accent1">
                    <a:lumMod val="75000"/>
                  </a:schemeClr>
                </a:solidFill>
                <a:cs typeface="B Titr" panose="00000700000000000000" pitchFamily="2" charset="-78"/>
              </a:rPr>
              <a:t>مبانی آموزش تربیت بدنی</a:t>
            </a:r>
            <a:br>
              <a:rPr lang="fa-IR" sz="5400" dirty="0" smtClean="0">
                <a:solidFill>
                  <a:schemeClr val="accent1">
                    <a:lumMod val="75000"/>
                  </a:schemeClr>
                </a:solidFill>
                <a:cs typeface="B Titr" panose="00000700000000000000" pitchFamily="2" charset="-78"/>
              </a:rPr>
            </a:br>
            <a:r>
              <a:rPr lang="fa-IR" sz="5400" dirty="0" smtClean="0">
                <a:solidFill>
                  <a:schemeClr val="accent1">
                    <a:lumMod val="75000"/>
                  </a:schemeClr>
                </a:solidFill>
                <a:cs typeface="B Titr" panose="00000700000000000000" pitchFamily="2" charset="-78"/>
              </a:rPr>
              <a:t/>
            </a:r>
            <a:br>
              <a:rPr lang="fa-IR" sz="5400" dirty="0" smtClean="0">
                <a:solidFill>
                  <a:schemeClr val="accent1">
                    <a:lumMod val="75000"/>
                  </a:schemeClr>
                </a:solidFill>
                <a:cs typeface="B Titr" panose="00000700000000000000" pitchFamily="2" charset="-78"/>
              </a:rPr>
            </a:br>
            <a:r>
              <a:rPr lang="fa-IR" sz="2400" dirty="0" smtClean="0">
                <a:solidFill>
                  <a:srgbClr val="002060"/>
                </a:solidFill>
                <a:cs typeface="B Titr" panose="00000700000000000000" pitchFamily="2" charset="-78"/>
              </a:rPr>
              <a:t>مدرس: </a:t>
            </a:r>
            <a:r>
              <a:rPr lang="fa-IR" sz="2400" dirty="0" smtClean="0">
                <a:solidFill>
                  <a:srgbClr val="FF0000"/>
                </a:solidFill>
                <a:cs typeface="B Titr" panose="00000700000000000000" pitchFamily="2" charset="-78"/>
              </a:rPr>
              <a:t>دکتر حمزه مرادی</a:t>
            </a:r>
            <a:endParaRPr lang="fa-IR" sz="2000" dirty="0">
              <a:solidFill>
                <a:srgbClr val="FF0000"/>
              </a:solidFill>
              <a:cs typeface="B Titr" panose="00000700000000000000" pitchFamily="2" charset="-78"/>
            </a:endParaRPr>
          </a:p>
        </p:txBody>
      </p:sp>
      <p:sp>
        <p:nvSpPr>
          <p:cNvPr id="3" name="Subtitle 2"/>
          <p:cNvSpPr>
            <a:spLocks noGrp="1"/>
          </p:cNvSpPr>
          <p:nvPr>
            <p:ph type="subTitle" idx="1"/>
          </p:nvPr>
        </p:nvSpPr>
        <p:spPr>
          <a:xfrm>
            <a:off x="1964752" y="252804"/>
            <a:ext cx="7766936" cy="1507605"/>
          </a:xfrm>
        </p:spPr>
        <p:txBody>
          <a:bodyPr>
            <a:noAutofit/>
          </a:bodyPr>
          <a:lstStyle/>
          <a:p>
            <a:pPr algn="ctr"/>
            <a:r>
              <a:rPr lang="fa-IR" sz="3200" dirty="0" smtClean="0">
                <a:solidFill>
                  <a:schemeClr val="bg2">
                    <a:lumMod val="10000"/>
                  </a:schemeClr>
                </a:solidFill>
                <a:cs typeface="B Titr" panose="00000700000000000000" pitchFamily="2" charset="-78"/>
              </a:rPr>
              <a:t>دانشگاه فرهنگیان</a:t>
            </a:r>
          </a:p>
          <a:p>
            <a:pPr algn="ctr"/>
            <a:r>
              <a:rPr lang="fa-IR" sz="3200" dirty="0" smtClean="0">
                <a:solidFill>
                  <a:schemeClr val="bg2">
                    <a:lumMod val="10000"/>
                  </a:schemeClr>
                </a:solidFill>
                <a:cs typeface="B Titr" panose="00000700000000000000" pitchFamily="2" charset="-78"/>
              </a:rPr>
              <a:t>پردیس علامه امینی استان آذربایجان شرقی</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883" y="3906751"/>
            <a:ext cx="3799266" cy="279670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9712" y="3906751"/>
            <a:ext cx="2840585" cy="280190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9683" y="3906751"/>
            <a:ext cx="2932119" cy="2796702"/>
          </a:xfrm>
          <a:prstGeom prst="rect">
            <a:avLst/>
          </a:prstGeom>
        </p:spPr>
      </p:pic>
      <p:sp>
        <p:nvSpPr>
          <p:cNvPr id="8" name="Oval 7"/>
          <p:cNvSpPr/>
          <p:nvPr/>
        </p:nvSpPr>
        <p:spPr>
          <a:xfrm>
            <a:off x="587436" y="2033913"/>
            <a:ext cx="1820913" cy="101743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587436" y="2357962"/>
            <a:ext cx="1820913" cy="369332"/>
          </a:xfrm>
          <a:prstGeom prst="rect">
            <a:avLst/>
          </a:prstGeom>
          <a:noFill/>
        </p:spPr>
        <p:txBody>
          <a:bodyPr wrap="square" rtlCol="0">
            <a:spAutoFit/>
          </a:bodyPr>
          <a:lstStyle/>
          <a:p>
            <a:pPr algn="ctr"/>
            <a:r>
              <a:rPr lang="fa-IR" dirty="0" smtClean="0">
                <a:solidFill>
                  <a:schemeClr val="bg1"/>
                </a:solidFill>
                <a:cs typeface="B Titr" panose="00000700000000000000" pitchFamily="2" charset="-78"/>
              </a:rPr>
              <a:t>جلسه </a:t>
            </a:r>
            <a:r>
              <a:rPr lang="fa-IR" dirty="0" smtClean="0">
                <a:solidFill>
                  <a:schemeClr val="bg1"/>
                </a:solidFill>
                <a:cs typeface="B Titr" panose="00000700000000000000" pitchFamily="2" charset="-78"/>
              </a:rPr>
              <a:t>چهارم</a:t>
            </a:r>
            <a:endParaRPr lang="en-US" dirty="0">
              <a:solidFill>
                <a:schemeClr val="bg1"/>
              </a:solidFill>
              <a:cs typeface="B Titr" panose="00000700000000000000" pitchFamily="2" charset="-78"/>
            </a:endParaRPr>
          </a:p>
        </p:txBody>
      </p:sp>
    </p:spTree>
    <p:extLst>
      <p:ext uri="{BB962C8B-B14F-4D97-AF65-F5344CB8AC3E}">
        <p14:creationId xmlns:p14="http://schemas.microsoft.com/office/powerpoint/2010/main" val="1358549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3589543539"/>
              </p:ext>
            </p:extLst>
          </p:nvPr>
        </p:nvGraphicFramePr>
        <p:xfrm>
          <a:off x="2288012" y="605525"/>
          <a:ext cx="11304270" cy="5998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0" y="2741839"/>
            <a:ext cx="4945487" cy="17257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1700" dirty="0">
                <a:cs typeface="B Titr" panose="00000700000000000000" pitchFamily="2" charset="-78"/>
              </a:rPr>
              <a:t>اجرای </a:t>
            </a:r>
            <a:r>
              <a:rPr lang="fa-IR" sz="1700" dirty="0" smtClean="0">
                <a:cs typeface="B Titr" panose="00000700000000000000" pitchFamily="2" charset="-78"/>
              </a:rPr>
              <a:t>آن ها در </a:t>
            </a:r>
            <a:r>
              <a:rPr lang="fa-IR" sz="1700" dirty="0">
                <a:cs typeface="B Titr" panose="00000700000000000000" pitchFamily="2" charset="-78"/>
              </a:rPr>
              <a:t>اختیار </a:t>
            </a:r>
            <a:r>
              <a:rPr lang="fa-IR" sz="1700" dirty="0" smtClean="0">
                <a:cs typeface="B Titr" panose="00000700000000000000" pitchFamily="2" charset="-78"/>
              </a:rPr>
              <a:t>اداره استان </a:t>
            </a:r>
            <a:r>
              <a:rPr lang="fa-IR" sz="1700" dirty="0">
                <a:cs typeface="B Titr" panose="00000700000000000000" pitchFamily="2" charset="-78"/>
              </a:rPr>
              <a:t>و معلم مدرسه </a:t>
            </a:r>
            <a:r>
              <a:rPr lang="fa-IR" sz="1700" dirty="0" smtClean="0">
                <a:cs typeface="B Titr" panose="00000700000000000000" pitchFamily="2" charset="-78"/>
              </a:rPr>
              <a:t>می‌باشد.</a:t>
            </a:r>
          </a:p>
          <a:p>
            <a:endParaRPr lang="en-US" dirty="0"/>
          </a:p>
        </p:txBody>
      </p:sp>
      <p:sp>
        <p:nvSpPr>
          <p:cNvPr id="5" name="Title 1"/>
          <p:cNvSpPr>
            <a:spLocks noGrp="1"/>
          </p:cNvSpPr>
          <p:nvPr>
            <p:ph type="title"/>
          </p:nvPr>
        </p:nvSpPr>
        <p:spPr>
          <a:xfrm rot="5400000">
            <a:off x="8754192" y="3242489"/>
            <a:ext cx="6112699" cy="730017"/>
          </a:xfrm>
        </p:spPr>
        <p:txBody>
          <a:bodyPr>
            <a:noAutofit/>
          </a:bodyPr>
          <a:lstStyle/>
          <a:p>
            <a:pPr algn="ctr"/>
            <a:r>
              <a:rPr lang="fa-IR" sz="2400" dirty="0" smtClean="0">
                <a:solidFill>
                  <a:schemeClr val="accent2">
                    <a:lumMod val="50000"/>
                  </a:schemeClr>
                </a:solidFill>
                <a:cs typeface="B Titr" panose="00000700000000000000" pitchFamily="2" charset="-78"/>
              </a:rPr>
              <a:t>محتوای آموزشی برنامه درس ملی</a:t>
            </a:r>
            <a:endParaRPr lang="fa-IR" sz="2400" dirty="0">
              <a:solidFill>
                <a:schemeClr val="accent2">
                  <a:lumMod val="50000"/>
                </a:schemeClr>
              </a:solidFill>
              <a:cs typeface="B Titr" panose="00000700000000000000" pitchFamily="2" charset="-78"/>
            </a:endParaRPr>
          </a:p>
        </p:txBody>
      </p:sp>
    </p:spTree>
    <p:extLst>
      <p:ext uri="{BB962C8B-B14F-4D97-AF65-F5344CB8AC3E}">
        <p14:creationId xmlns:p14="http://schemas.microsoft.com/office/powerpoint/2010/main" val="3891882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749" y="121062"/>
            <a:ext cx="9692640" cy="935006"/>
          </a:xfrm>
        </p:spPr>
        <p:txBody>
          <a:bodyPr/>
          <a:lstStyle/>
          <a:p>
            <a:pPr algn="ctr"/>
            <a:r>
              <a:rPr lang="fa-IR" dirty="0" smtClean="0">
                <a:cs typeface="B Zar" panose="00000400000000000000" pitchFamily="2" charset="-78"/>
              </a:rPr>
              <a:t>تکالیف و سوال‌ها</a:t>
            </a:r>
            <a:endParaRPr lang="en-US" dirty="0">
              <a:cs typeface="B Zar" panose="00000400000000000000" pitchFamily="2" charset="-78"/>
            </a:endParaRPr>
          </a:p>
        </p:txBody>
      </p:sp>
      <p:sp>
        <p:nvSpPr>
          <p:cNvPr id="3" name="Title 1"/>
          <p:cNvSpPr txBox="1">
            <a:spLocks/>
          </p:cNvSpPr>
          <p:nvPr/>
        </p:nvSpPr>
        <p:spPr>
          <a:xfrm>
            <a:off x="0" y="1416676"/>
            <a:ext cx="11312974" cy="5338293"/>
          </a:xfrm>
          <a:prstGeom prst="rect">
            <a:avLst/>
          </a:prstGeom>
        </p:spPr>
        <p:txBody>
          <a:bodyPr vert="horz" lIns="91440" tIns="45720" rIns="91440" bIns="45720" rtlCol="0" anchor="b">
            <a:normAutofit fontScale="85000" lnSpcReduction="20000"/>
          </a:bodyPr>
          <a:lstStyle>
            <a:lvl1pPr algn="l" defTabSz="914400" rtl="1" eaLnBrk="1" latinLnBrk="0" hangingPunct="1">
              <a:lnSpc>
                <a:spcPct val="90000"/>
              </a:lnSpc>
              <a:spcBef>
                <a:spcPct val="0"/>
              </a:spcBef>
              <a:buNone/>
              <a:defRPr sz="4400" kern="1200" spc="-50" baseline="0">
                <a:solidFill>
                  <a:schemeClr val="tx1"/>
                </a:solidFill>
                <a:latin typeface="+mj-lt"/>
                <a:ea typeface="+mj-ea"/>
                <a:cs typeface="+mj-cs"/>
              </a:defRPr>
            </a:lvl1pPr>
          </a:lstStyle>
          <a:p>
            <a:pPr algn="just">
              <a:lnSpc>
                <a:spcPct val="170000"/>
              </a:lnSpc>
            </a:pPr>
            <a:r>
              <a:rPr lang="fa-IR" dirty="0" smtClean="0">
                <a:solidFill>
                  <a:srgbClr val="FF0000"/>
                </a:solidFill>
                <a:cs typeface="B Lotus" panose="00000400000000000000" pitchFamily="2" charset="-78"/>
              </a:rPr>
              <a:t>1-</a:t>
            </a:r>
            <a:r>
              <a:rPr lang="fa-IR" dirty="0" smtClean="0">
                <a:cs typeface="B Lotus" panose="00000400000000000000" pitchFamily="2" charset="-78"/>
              </a:rPr>
              <a:t> </a:t>
            </a:r>
            <a:r>
              <a:rPr lang="fa-IR" dirty="0">
                <a:cs typeface="B Lotus" panose="00000400000000000000" pitchFamily="2" charset="-78"/>
              </a:rPr>
              <a:t>در مقطع ابتدایی </a:t>
            </a:r>
            <a:r>
              <a:rPr lang="fa-IR" dirty="0" smtClean="0">
                <a:cs typeface="B Lotus" panose="00000400000000000000" pitchFamily="2" charset="-78"/>
              </a:rPr>
              <a:t>در پایه های دوم، چهارم و ششم چه تکنیک ها و مقررات رشته های ورزشی به دانش آموزان آموزش داده می شود </a:t>
            </a:r>
            <a:r>
              <a:rPr lang="fa-IR" dirty="0">
                <a:cs typeface="B Lotus" panose="00000400000000000000" pitchFamily="2" charset="-78"/>
              </a:rPr>
              <a:t>(با ذکر نام </a:t>
            </a:r>
            <a:r>
              <a:rPr lang="fa-IR" dirty="0" smtClean="0">
                <a:cs typeface="B Lotus" panose="00000400000000000000" pitchFamily="2" charset="-78"/>
              </a:rPr>
              <a:t>تکنیک و قوانین بر اساس هر پایه تحصیلی و رشته ورزشی)؟</a:t>
            </a:r>
          </a:p>
          <a:p>
            <a:pPr algn="r"/>
            <a:endParaRPr lang="fa-IR" dirty="0">
              <a:cs typeface="B Lotus" panose="00000400000000000000" pitchFamily="2" charset="-78"/>
            </a:endParaRPr>
          </a:p>
          <a:p>
            <a:pPr algn="r"/>
            <a:endParaRPr lang="fa-IR" dirty="0" smtClean="0">
              <a:cs typeface="B Lotus" panose="00000400000000000000" pitchFamily="2" charset="-78"/>
            </a:endParaRPr>
          </a:p>
          <a:p>
            <a:pPr algn="ctr"/>
            <a:r>
              <a:rPr lang="fa-IR" sz="5100" dirty="0" smtClean="0">
                <a:solidFill>
                  <a:srgbClr val="FF0000"/>
                </a:solidFill>
                <a:cs typeface="B Lotus" panose="00000400000000000000" pitchFamily="2" charset="-78"/>
              </a:rPr>
              <a:t>« پاسخ صحیح به هر سوال </a:t>
            </a:r>
            <a:r>
              <a:rPr lang="fa-IR" sz="5100" dirty="0" smtClean="0">
                <a:solidFill>
                  <a:srgbClr val="FF0000"/>
                </a:solidFill>
                <a:cs typeface="B Lotus" panose="00000400000000000000" pitchFamily="2" charset="-78"/>
              </a:rPr>
              <a:t>0/5 </a:t>
            </a:r>
            <a:r>
              <a:rPr lang="fa-IR" sz="5100" dirty="0" smtClean="0">
                <a:solidFill>
                  <a:srgbClr val="FF0000"/>
                </a:solidFill>
                <a:cs typeface="B Lotus" panose="00000400000000000000" pitchFamily="2" charset="-78"/>
              </a:rPr>
              <a:t>نمره به پایان ترم اضافه می شود »</a:t>
            </a:r>
          </a:p>
          <a:p>
            <a:pPr algn="r"/>
            <a:endParaRPr lang="fa-IR" dirty="0">
              <a:cs typeface="B Lotus" panose="00000400000000000000" pitchFamily="2" charset="-78"/>
            </a:endParaRPr>
          </a:p>
          <a:p>
            <a:pPr algn="r"/>
            <a:endParaRPr lang="fa-IR" dirty="0" smtClean="0">
              <a:cs typeface="B Lotus" panose="00000400000000000000" pitchFamily="2" charset="-78"/>
            </a:endParaRPr>
          </a:p>
          <a:p>
            <a:pPr algn="r"/>
            <a:r>
              <a:rPr lang="fa-IR" dirty="0" smtClean="0">
                <a:cs typeface="B Lotus" panose="00000400000000000000" pitchFamily="2" charset="-78"/>
              </a:rPr>
              <a:t> </a:t>
            </a:r>
            <a:endParaRPr lang="en-US" dirty="0">
              <a:cs typeface="B Lotus" panose="00000400000000000000" pitchFamily="2" charset="-78"/>
            </a:endParaRPr>
          </a:p>
        </p:txBody>
      </p:sp>
    </p:spTree>
    <p:extLst>
      <p:ext uri="{BB962C8B-B14F-4D97-AF65-F5344CB8AC3E}">
        <p14:creationId xmlns:p14="http://schemas.microsoft.com/office/powerpoint/2010/main" val="4273131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05432" y="5196884"/>
            <a:ext cx="5511444" cy="1200329"/>
          </a:xfrm>
          <a:prstGeom prst="rect">
            <a:avLst/>
          </a:prstGeom>
          <a:noFill/>
        </p:spPr>
        <p:txBody>
          <a:bodyPr wrap="none" rtlCol="1">
            <a:spAutoFit/>
          </a:bodyPr>
          <a:lstStyle/>
          <a:p>
            <a:r>
              <a:rPr lang="fa-IR" sz="7200" b="1" dirty="0" smtClean="0">
                <a:cs typeface="B Fantezy" panose="00000400000000000000" pitchFamily="2" charset="-78"/>
              </a:rPr>
              <a:t>از توجه شما سپاسگزاريم</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115" y="539647"/>
            <a:ext cx="9024078" cy="4122294"/>
          </a:xfrm>
          <a:prstGeom prst="rect">
            <a:avLst/>
          </a:prstGeom>
        </p:spPr>
      </p:pic>
    </p:spTree>
    <p:extLst>
      <p:ext uri="{BB962C8B-B14F-4D97-AF65-F5344CB8AC3E}">
        <p14:creationId xmlns:p14="http://schemas.microsoft.com/office/powerpoint/2010/main" val="3193655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181" y="141668"/>
            <a:ext cx="7511473" cy="880566"/>
          </a:xfrm>
        </p:spPr>
        <p:txBody>
          <a:bodyPr>
            <a:normAutofit/>
          </a:bodyPr>
          <a:lstStyle/>
          <a:p>
            <a:pPr algn="ctr"/>
            <a:r>
              <a:rPr lang="fa-IR" b="1" dirty="0">
                <a:solidFill>
                  <a:srgbClr val="00B0F0"/>
                </a:solidFill>
                <a:cs typeface="B Zar" panose="00000400000000000000" pitchFamily="2" charset="-78"/>
              </a:rPr>
              <a:t>حرکات تخصصی</a:t>
            </a:r>
            <a:endParaRPr lang="en-US" b="1" dirty="0">
              <a:solidFill>
                <a:srgbClr val="00B0F0"/>
              </a:solidFill>
              <a:cs typeface="B Zar" panose="00000400000000000000" pitchFamily="2" charset="-78"/>
            </a:endParaRPr>
          </a:p>
        </p:txBody>
      </p:sp>
      <p:sp>
        <p:nvSpPr>
          <p:cNvPr id="3" name="Content Placeholder 2"/>
          <p:cNvSpPr>
            <a:spLocks noGrp="1"/>
          </p:cNvSpPr>
          <p:nvPr>
            <p:ph sz="quarter" idx="1"/>
          </p:nvPr>
        </p:nvSpPr>
        <p:spPr>
          <a:xfrm>
            <a:off x="296213" y="1196752"/>
            <a:ext cx="10663707" cy="5400600"/>
          </a:xfrm>
        </p:spPr>
        <p:txBody>
          <a:bodyPr>
            <a:noAutofit/>
          </a:bodyPr>
          <a:lstStyle/>
          <a:p>
            <a:pPr algn="just" rtl="1"/>
            <a:r>
              <a:rPr lang="ar-SA" sz="2100" dirty="0">
                <a:cs typeface="B Nazanin" pitchFamily="2" charset="-78"/>
              </a:rPr>
              <a:t>در </a:t>
            </a:r>
            <a:r>
              <a:rPr lang="fa-IR" sz="2100" dirty="0">
                <a:cs typeface="B Nazanin" pitchFamily="2" charset="-78"/>
              </a:rPr>
              <a:t>دوره </a:t>
            </a:r>
            <a:r>
              <a:rPr lang="ar-SA" sz="2100" dirty="0">
                <a:cs typeface="B Nazanin" pitchFamily="2" charset="-78"/>
              </a:rPr>
              <a:t>حرکات تخصصی، حرکات </a:t>
            </a:r>
            <a:r>
              <a:rPr lang="fa-IR" sz="2100" dirty="0" smtClean="0">
                <a:cs typeface="B Nazanin" pitchFamily="2" charset="-78"/>
              </a:rPr>
              <a:t>پایه</a:t>
            </a:r>
            <a:r>
              <a:rPr lang="ar-SA" sz="2100" dirty="0" smtClean="0">
                <a:cs typeface="B Nazanin" pitchFamily="2" charset="-78"/>
              </a:rPr>
              <a:t> </a:t>
            </a:r>
            <a:r>
              <a:rPr lang="ar-SA" sz="2100" dirty="0">
                <a:cs typeface="B Nazanin" pitchFamily="2" charset="-78"/>
              </a:rPr>
              <a:t>به تدریج پالایش یافته و ترکیب می شوند تا در زندگی روزمره و فعالیتهای ورزشی استفاده شوند.این دوره شامل سه مرحله است.</a:t>
            </a:r>
            <a:endParaRPr lang="fa-IR" sz="2100" dirty="0">
              <a:cs typeface="B Nazanin" pitchFamily="2" charset="-78"/>
            </a:endParaRPr>
          </a:p>
          <a:p>
            <a:pPr algn="just" rtl="1"/>
            <a:r>
              <a:rPr lang="fa-IR" sz="2100" dirty="0">
                <a:cs typeface="B Nazanin" pitchFamily="2" charset="-78"/>
              </a:rPr>
              <a:t>این دوره نیز شامل سه مرحله است:</a:t>
            </a:r>
          </a:p>
          <a:p>
            <a:pPr algn="just" rtl="1"/>
            <a:r>
              <a:rPr lang="ar-SA" sz="2100" b="1" dirty="0">
                <a:solidFill>
                  <a:srgbClr val="FF0000"/>
                </a:solidFill>
                <a:cs typeface="B Nazanin" pitchFamily="2" charset="-78"/>
              </a:rPr>
              <a:t>1) </a:t>
            </a:r>
            <a:r>
              <a:rPr lang="ar-SA" sz="2100" b="1" dirty="0">
                <a:solidFill>
                  <a:srgbClr val="FF0000"/>
                </a:solidFill>
                <a:effectLst>
                  <a:glow rad="38100">
                    <a:schemeClr val="bg1">
                      <a:lumMod val="50000"/>
                      <a:lumOff val="50000"/>
                      <a:alpha val="20000"/>
                    </a:schemeClr>
                  </a:glow>
                </a:effectLst>
                <a:cs typeface="B Nazanin" pitchFamily="2" charset="-78"/>
              </a:rPr>
              <a:t>مرحله گذر یا انتقالی</a:t>
            </a:r>
            <a:r>
              <a:rPr lang="fa-IR" sz="2100" b="1" dirty="0">
                <a:solidFill>
                  <a:srgbClr val="FF0000"/>
                </a:solidFill>
                <a:cs typeface="B Nazanin" pitchFamily="2" charset="-78"/>
              </a:rPr>
              <a:t>(</a:t>
            </a:r>
            <a:r>
              <a:rPr lang="ar-SA" sz="2100" b="1" dirty="0">
                <a:solidFill>
                  <a:srgbClr val="FF0000"/>
                </a:solidFill>
                <a:cs typeface="B Nazanin" pitchFamily="2" charset="-78"/>
              </a:rPr>
              <a:t> 7  تا 10 سالگی </a:t>
            </a:r>
            <a:r>
              <a:rPr lang="fa-IR" sz="2100" b="1" dirty="0">
                <a:solidFill>
                  <a:srgbClr val="FF0000"/>
                </a:solidFill>
                <a:cs typeface="B Nazanin" pitchFamily="2" charset="-78"/>
              </a:rPr>
              <a:t>): </a:t>
            </a:r>
            <a:r>
              <a:rPr lang="ar-SA" sz="2100" dirty="0">
                <a:cs typeface="B Nazanin" pitchFamily="2" charset="-78"/>
              </a:rPr>
              <a:t>در این مرحله کودک همان عناصر </a:t>
            </a:r>
            <a:r>
              <a:rPr lang="ar-SA" sz="2100" dirty="0" smtClean="0">
                <a:cs typeface="B Nazanin" pitchFamily="2" charset="-78"/>
              </a:rPr>
              <a:t>حرکات</a:t>
            </a:r>
            <a:r>
              <a:rPr lang="fa-IR" sz="2100" dirty="0" smtClean="0">
                <a:cs typeface="B Nazanin" pitchFamily="2" charset="-78"/>
              </a:rPr>
              <a:t> پایه </a:t>
            </a:r>
            <a:r>
              <a:rPr lang="ar-SA" sz="2100" dirty="0" smtClean="0">
                <a:cs typeface="B Nazanin" pitchFamily="2" charset="-78"/>
              </a:rPr>
              <a:t>را </a:t>
            </a:r>
            <a:r>
              <a:rPr lang="ar-SA" sz="2100" dirty="0">
                <a:cs typeface="B Nazanin" pitchFamily="2" charset="-78"/>
              </a:rPr>
              <a:t>به کنترل و دقت بیشتر انجام می </a:t>
            </a:r>
            <a:r>
              <a:rPr lang="ar-SA" sz="2100" dirty="0" smtClean="0">
                <a:cs typeface="B Nazanin" pitchFamily="2" charset="-78"/>
              </a:rPr>
              <a:t>دهد</a:t>
            </a:r>
            <a:r>
              <a:rPr lang="fa-IR" sz="2100" dirty="0" smtClean="0">
                <a:cs typeface="B Nazanin" pitchFamily="2" charset="-78"/>
              </a:rPr>
              <a:t> </a:t>
            </a:r>
            <a:r>
              <a:rPr lang="ar-SA" sz="2100" dirty="0" smtClean="0">
                <a:cs typeface="B Nazanin" pitchFamily="2" charset="-78"/>
              </a:rPr>
              <a:t>و </a:t>
            </a:r>
            <a:r>
              <a:rPr lang="ar-SA" sz="2100" dirty="0">
                <a:cs typeface="B Nazanin" pitchFamily="2" charset="-78"/>
              </a:rPr>
              <a:t>کاربرد و ترکیب آنها را در موقعیت های مختلف آغاز می کند.</a:t>
            </a:r>
            <a:endParaRPr lang="en-US" sz="2100" dirty="0">
              <a:cs typeface="B Nazanin" pitchFamily="2" charset="-78"/>
            </a:endParaRPr>
          </a:p>
          <a:p>
            <a:pPr algn="just" rtl="1"/>
            <a:r>
              <a:rPr lang="ar-SA" sz="2100" b="1" dirty="0">
                <a:solidFill>
                  <a:srgbClr val="FF0000"/>
                </a:solidFill>
                <a:effectLst>
                  <a:glow rad="38100">
                    <a:schemeClr val="bg1">
                      <a:lumMod val="50000"/>
                      <a:lumOff val="50000"/>
                      <a:alpha val="20000"/>
                    </a:schemeClr>
                  </a:glow>
                </a:effectLst>
                <a:cs typeface="B Nazanin" pitchFamily="2" charset="-78"/>
              </a:rPr>
              <a:t>2)مرحله کاربرد</a:t>
            </a:r>
            <a:r>
              <a:rPr lang="fa-IR" sz="2100" b="1" dirty="0">
                <a:solidFill>
                  <a:srgbClr val="FF0000"/>
                </a:solidFill>
                <a:effectLst>
                  <a:glow rad="38100">
                    <a:schemeClr val="bg1">
                      <a:lumMod val="50000"/>
                      <a:lumOff val="50000"/>
                      <a:alpha val="20000"/>
                    </a:schemeClr>
                  </a:glow>
                </a:effectLst>
                <a:cs typeface="B Nazanin" pitchFamily="2" charset="-78"/>
              </a:rPr>
              <a:t>(</a:t>
            </a:r>
            <a:r>
              <a:rPr lang="ar-SA" sz="2100" b="1" dirty="0">
                <a:solidFill>
                  <a:srgbClr val="FF0000"/>
                </a:solidFill>
                <a:effectLst>
                  <a:glow rad="38100">
                    <a:schemeClr val="bg1">
                      <a:lumMod val="50000"/>
                      <a:lumOff val="50000"/>
                      <a:alpha val="20000"/>
                    </a:schemeClr>
                  </a:glow>
                </a:effectLst>
                <a:cs typeface="B Nazanin" pitchFamily="2" charset="-78"/>
              </a:rPr>
              <a:t>11 تا 13 سالگی</a:t>
            </a:r>
            <a:r>
              <a:rPr lang="fa-IR" sz="2100" b="1" dirty="0">
                <a:solidFill>
                  <a:srgbClr val="FF0000"/>
                </a:solidFill>
                <a:effectLst>
                  <a:glow rad="38100">
                    <a:schemeClr val="bg1">
                      <a:lumMod val="50000"/>
                      <a:lumOff val="50000"/>
                      <a:alpha val="20000"/>
                    </a:schemeClr>
                  </a:glow>
                </a:effectLst>
                <a:cs typeface="B Nazanin" pitchFamily="2" charset="-78"/>
              </a:rPr>
              <a:t>):</a:t>
            </a:r>
            <a:r>
              <a:rPr lang="ar-SA" sz="2100" b="1" dirty="0">
                <a:solidFill>
                  <a:srgbClr val="FF0000"/>
                </a:solidFill>
                <a:effectLst>
                  <a:glow rad="38100">
                    <a:schemeClr val="bg1">
                      <a:lumMod val="50000"/>
                      <a:lumOff val="50000"/>
                      <a:alpha val="20000"/>
                    </a:schemeClr>
                  </a:glow>
                </a:effectLst>
                <a:cs typeface="B Nazanin" pitchFamily="2" charset="-78"/>
              </a:rPr>
              <a:t> </a:t>
            </a:r>
            <a:r>
              <a:rPr lang="ar-SA" sz="2100" dirty="0">
                <a:cs typeface="B Nazanin" pitchFamily="2" charset="-78"/>
              </a:rPr>
              <a:t>در این مرحله تجربیات و قابلیت های شناختی کودک افزایش پیدا کرده و بر اساس عوامل فردی، محیطی و عوامل مربوط به تکلیف در مورد عملکرد های گوناگون تصمیم گیری می کند.</a:t>
            </a:r>
            <a:r>
              <a:rPr lang="fa-IR" sz="2100" dirty="0">
                <a:cs typeface="B Nazanin" pitchFamily="2" charset="-78"/>
              </a:rPr>
              <a:t> </a:t>
            </a:r>
            <a:r>
              <a:rPr lang="ar-SA" sz="2100" dirty="0">
                <a:cs typeface="B Nazanin" pitchFamily="2" charset="-78"/>
              </a:rPr>
              <a:t>در این مرحله شرکت در فعالیت های خاص را ترجیح می دهد و از شرکت در برخی فعایت ها خود داری می کنند. در اين دوره افراد مطابق علاقه و توانائيهايشان، ورزشهاي تيمي  يا انفرادي رابراي تخصصي شدن انتخاب مي كنند. خود آزمايي آنها از  قدرتها , ضعفها , فرصتها و محدوديتها در حقيقت انتخاب آنها را محدود مي سازد.</a:t>
            </a:r>
            <a:endParaRPr lang="en-US" sz="2100" dirty="0">
              <a:cs typeface="B Nazanin" pitchFamily="2" charset="-78"/>
            </a:endParaRPr>
          </a:p>
          <a:p>
            <a:pPr algn="just" rtl="1"/>
            <a:r>
              <a:rPr lang="ar-SA" sz="2100" b="1" dirty="0">
                <a:solidFill>
                  <a:srgbClr val="FF0000"/>
                </a:solidFill>
                <a:effectLst>
                  <a:glow rad="38100">
                    <a:schemeClr val="bg1">
                      <a:lumMod val="50000"/>
                      <a:lumOff val="50000"/>
                      <a:alpha val="20000"/>
                    </a:schemeClr>
                  </a:glow>
                </a:effectLst>
                <a:cs typeface="B Nazanin" pitchFamily="2" charset="-78"/>
              </a:rPr>
              <a:t>3) مرحله استفاده(بهره برداری) مادام العمر</a:t>
            </a:r>
            <a:r>
              <a:rPr lang="fa-IR" sz="2100" b="1" dirty="0">
                <a:solidFill>
                  <a:srgbClr val="FF0000"/>
                </a:solidFill>
                <a:effectLst>
                  <a:glow rad="38100">
                    <a:schemeClr val="bg1">
                      <a:lumMod val="50000"/>
                      <a:lumOff val="50000"/>
                      <a:alpha val="20000"/>
                    </a:schemeClr>
                  </a:glow>
                </a:effectLst>
                <a:cs typeface="B Nazanin" pitchFamily="2" charset="-78"/>
              </a:rPr>
              <a:t>(</a:t>
            </a:r>
            <a:r>
              <a:rPr lang="ar-SA" sz="2100" b="1" dirty="0">
                <a:solidFill>
                  <a:srgbClr val="FF0000"/>
                </a:solidFill>
                <a:effectLst>
                  <a:glow rad="38100">
                    <a:schemeClr val="bg1">
                      <a:lumMod val="50000"/>
                      <a:lumOff val="50000"/>
                      <a:alpha val="20000"/>
                    </a:schemeClr>
                  </a:glow>
                </a:effectLst>
                <a:cs typeface="B Nazanin" pitchFamily="2" charset="-78"/>
              </a:rPr>
              <a:t>از 14 سالگی</a:t>
            </a:r>
            <a:r>
              <a:rPr lang="fa-IR" sz="2100" b="1" dirty="0">
                <a:solidFill>
                  <a:srgbClr val="FF0000"/>
                </a:solidFill>
                <a:effectLst>
                  <a:glow rad="38100">
                    <a:schemeClr val="bg1">
                      <a:lumMod val="50000"/>
                      <a:lumOff val="50000"/>
                      <a:alpha val="20000"/>
                    </a:schemeClr>
                  </a:glow>
                </a:effectLst>
                <a:cs typeface="B Nazanin" pitchFamily="2" charset="-78"/>
              </a:rPr>
              <a:t> به بعد): </a:t>
            </a:r>
            <a:r>
              <a:rPr lang="ar-SA" sz="2100" dirty="0">
                <a:cs typeface="B Nazanin" pitchFamily="2" charset="-78"/>
              </a:rPr>
              <a:t>در این مرحله کودک رشد بیشینه را در حرکات خود نشان می دهدو حرکات کسب شده را در سراسر زندگی مورد استفاده قرار می دهد.</a:t>
            </a:r>
            <a:endParaRPr lang="en-US" sz="2100" dirty="0">
              <a:cs typeface="B Nazanin" pitchFamily="2" charset="-78"/>
            </a:endParaRPr>
          </a:p>
        </p:txBody>
      </p:sp>
    </p:spTree>
    <p:extLst>
      <p:ext uri="{BB962C8B-B14F-4D97-AF65-F5344CB8AC3E}">
        <p14:creationId xmlns:p14="http://schemas.microsoft.com/office/powerpoint/2010/main" val="1726772890"/>
      </p:ext>
    </p:extLst>
  </p:cSld>
  <p:clrMapOvr>
    <a:masterClrMapping/>
  </p:clrMapOvr>
  <p:transition>
    <p:spli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947885"/>
          </a:xfrm>
        </p:spPr>
        <p:txBody>
          <a:bodyPr>
            <a:normAutofit/>
          </a:bodyPr>
          <a:lstStyle/>
          <a:p>
            <a:pPr algn="ctr"/>
            <a:r>
              <a:rPr lang="fa-IR" sz="4800" b="1" dirty="0" smtClean="0">
                <a:solidFill>
                  <a:srgbClr val="00B0F0"/>
                </a:solidFill>
                <a:cs typeface="B Zar" panose="00000400000000000000" pitchFamily="2" charset="-78"/>
              </a:rPr>
              <a:t>رشته های ورزشی</a:t>
            </a:r>
            <a:endParaRPr lang="en-US" sz="4800" b="1" dirty="0">
              <a:solidFill>
                <a:srgbClr val="00B0F0"/>
              </a:solidFill>
              <a:cs typeface="B Zar"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082" y="2585279"/>
            <a:ext cx="4362041" cy="33824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254" y="2121639"/>
            <a:ext cx="4708258" cy="4134427"/>
          </a:xfrm>
          <a:prstGeom prst="rect">
            <a:avLst/>
          </a:prstGeom>
        </p:spPr>
      </p:pic>
    </p:spTree>
    <p:extLst>
      <p:ext uri="{BB962C8B-B14F-4D97-AF65-F5344CB8AC3E}">
        <p14:creationId xmlns:p14="http://schemas.microsoft.com/office/powerpoint/2010/main" val="3718238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274" y="137786"/>
            <a:ext cx="9720072" cy="730017"/>
          </a:xfrm>
        </p:spPr>
        <p:txBody>
          <a:bodyPr/>
          <a:lstStyle/>
          <a:p>
            <a:pPr algn="ctr"/>
            <a:r>
              <a:rPr lang="fa-IR" dirty="0" smtClean="0">
                <a:solidFill>
                  <a:schemeClr val="accent1">
                    <a:lumMod val="50000"/>
                  </a:schemeClr>
                </a:solidFill>
                <a:cs typeface="B Titr" panose="00000700000000000000" pitchFamily="2" charset="-78"/>
              </a:rPr>
              <a:t>الزامات اجراي درس تربيت بدني</a:t>
            </a:r>
            <a:endParaRPr lang="fa-IR" dirty="0">
              <a:solidFill>
                <a:schemeClr val="accent1">
                  <a:lumMod val="50000"/>
                </a:schemeClr>
              </a:solidFill>
              <a:cs typeface="B Titr" panose="00000700000000000000" pitchFamily="2" charset="-78"/>
            </a:endParaRPr>
          </a:p>
        </p:txBody>
      </p:sp>
      <p:graphicFrame>
        <p:nvGraphicFramePr>
          <p:cNvPr id="3" name="Diagram 2"/>
          <p:cNvGraphicFramePr/>
          <p:nvPr>
            <p:extLst/>
          </p:nvPr>
        </p:nvGraphicFramePr>
        <p:xfrm>
          <a:off x="1267912" y="99523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7083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20014" y="197092"/>
          <a:ext cx="11087100" cy="6766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1960307" y="712247"/>
            <a:ext cx="8085215" cy="730017"/>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fa-IR" sz="3600" b="1" dirty="0" smtClean="0">
                <a:solidFill>
                  <a:schemeClr val="accent2">
                    <a:lumMod val="50000"/>
                  </a:schemeClr>
                </a:solidFill>
                <a:cs typeface="B Titr" panose="00000700000000000000" pitchFamily="2" charset="-78"/>
              </a:rPr>
              <a:t>محتوای آموزشی برنامه درس ملی</a:t>
            </a:r>
            <a:endParaRPr lang="fa-IR" sz="3600" b="1" dirty="0">
              <a:solidFill>
                <a:schemeClr val="accent2">
                  <a:lumMod val="50000"/>
                </a:schemeClr>
              </a:solidFill>
              <a:cs typeface="B Titr" panose="00000700000000000000" pitchFamily="2" charset="-78"/>
            </a:endParaRPr>
          </a:p>
        </p:txBody>
      </p:sp>
    </p:spTree>
    <p:extLst>
      <p:ext uri="{BB962C8B-B14F-4D97-AF65-F5344CB8AC3E}">
        <p14:creationId xmlns:p14="http://schemas.microsoft.com/office/powerpoint/2010/main" val="3475750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638792"/>
          </a:xfrm>
        </p:spPr>
        <p:txBody>
          <a:bodyPr>
            <a:normAutofit fontScale="90000"/>
          </a:bodyPr>
          <a:lstStyle/>
          <a:p>
            <a:pPr algn="ctr"/>
            <a:r>
              <a:rPr lang="fa-IR" b="1" dirty="0" smtClean="0">
                <a:cs typeface="B Zar" panose="00000400000000000000" pitchFamily="2" charset="-78"/>
              </a:rPr>
              <a:t>دروس اختصاصی(اجباری)</a:t>
            </a:r>
            <a:endParaRPr lang="en-US" b="1" dirty="0">
              <a:cs typeface="B Zar" panose="00000400000000000000" pitchFamily="2" charset="-78"/>
            </a:endParaRPr>
          </a:p>
        </p:txBody>
      </p:sp>
      <p:sp>
        <p:nvSpPr>
          <p:cNvPr id="3" name="Rectangle 2"/>
          <p:cNvSpPr/>
          <p:nvPr/>
        </p:nvSpPr>
        <p:spPr>
          <a:xfrm>
            <a:off x="103032" y="1226381"/>
            <a:ext cx="11083300" cy="5047536"/>
          </a:xfrm>
          <a:prstGeom prst="rect">
            <a:avLst/>
          </a:prstGeom>
        </p:spPr>
        <p:txBody>
          <a:bodyPr wrap="square">
            <a:spAutoFit/>
          </a:bodyPr>
          <a:lstStyle/>
          <a:p>
            <a:pPr marL="457200" indent="-457200" algn="just">
              <a:lnSpc>
                <a:spcPct val="150000"/>
              </a:lnSpc>
              <a:spcBef>
                <a:spcPct val="50000"/>
              </a:spcBef>
              <a:buFont typeface="Wingdings" panose="05000000000000000000" pitchFamily="2" charset="2"/>
              <a:buChar char="Ø"/>
              <a:defRPr/>
            </a:pPr>
            <a:r>
              <a:rPr lang="ar-SA" altLang="en-US" sz="2800" dirty="0" smtClean="0">
                <a:latin typeface="Arial" panose="020B0604020202020204" pitchFamily="34" charset="0"/>
                <a:cs typeface="B Lotus" panose="00000400000000000000" pitchFamily="2" charset="-78"/>
              </a:rPr>
              <a:t>اين </a:t>
            </a:r>
            <a:r>
              <a:rPr lang="ar-SA" altLang="en-US" sz="2800" dirty="0">
                <a:latin typeface="Arial" panose="020B0604020202020204" pitchFamily="34" charset="0"/>
                <a:cs typeface="B Lotus" panose="00000400000000000000" pitchFamily="2" charset="-78"/>
              </a:rPr>
              <a:t>كلاسها، همانند ساير دروس‌، در متن برنامه‌هاي هفتگي دانش‌آموزان گنجانيده مي‌شود.</a:t>
            </a:r>
            <a:endParaRPr lang="fa-IR" altLang="en-US" sz="2800" dirty="0">
              <a:latin typeface="Arial" panose="020B0604020202020204" pitchFamily="34" charset="0"/>
              <a:cs typeface="B Lotus" panose="00000400000000000000" pitchFamily="2" charset="-78"/>
            </a:endParaRPr>
          </a:p>
          <a:p>
            <a:pPr marL="342900" indent="-342900" algn="just">
              <a:lnSpc>
                <a:spcPct val="150000"/>
              </a:lnSpc>
              <a:spcBef>
                <a:spcPct val="50000"/>
              </a:spcBef>
              <a:buFont typeface="Wingdings" panose="05000000000000000000" pitchFamily="2" charset="2"/>
              <a:buChar char="Ø"/>
              <a:defRPr/>
            </a:pPr>
            <a:r>
              <a:rPr lang="ar-SA" altLang="en-US" sz="2800" dirty="0">
                <a:latin typeface="Arial" panose="020B0604020202020204" pitchFamily="34" charset="0"/>
                <a:cs typeface="B Lotus" panose="00000400000000000000" pitchFamily="2" charset="-78"/>
              </a:rPr>
              <a:t> اين كلاسها عموماً در قالب زماني دو ساعت در هفته برنامه‌ريزي مي‌شود و جزء برنامه‌هاي تدريس موظف معلمان تربيت‌بدني در مدارس محسوب مي‌شود.</a:t>
            </a:r>
            <a:endParaRPr lang="fa-IR" altLang="en-US" sz="2800" dirty="0">
              <a:latin typeface="Arial" panose="020B0604020202020204" pitchFamily="34" charset="0"/>
              <a:cs typeface="B Lotus" panose="00000400000000000000" pitchFamily="2" charset="-78"/>
            </a:endParaRPr>
          </a:p>
          <a:p>
            <a:pPr marL="342900" indent="-342900" algn="just">
              <a:lnSpc>
                <a:spcPct val="150000"/>
              </a:lnSpc>
              <a:spcBef>
                <a:spcPct val="50000"/>
              </a:spcBef>
              <a:buFont typeface="Wingdings" panose="05000000000000000000" pitchFamily="2" charset="2"/>
              <a:buChar char="Ø"/>
              <a:defRPr/>
            </a:pPr>
            <a:r>
              <a:rPr lang="ar-SA" altLang="en-US" sz="2800" dirty="0">
                <a:latin typeface="Arial" panose="020B0604020202020204" pitchFamily="34" charset="0"/>
                <a:cs typeface="B Lotus" panose="00000400000000000000" pitchFamily="2" charset="-78"/>
              </a:rPr>
              <a:t> محتواي اين كلاسها عمدتاً شامل موارد زير است‌: آموزش فعاليتها و مهارتهاي مختلف حركتي‌، ارائة شيوه‌هاي مختلف توسعه و افزايش قابليتهاي جسماني‌، آموزش قواعد و مقررات رشته‌هاي مختلف ورزشي‌، آموزش شيوه‌هاي صحيح اجراي تمرينهاي ورزشي با رعايت تمام مسائل و اصول پرورشي و تربيتي و سلامتي‌. </a:t>
            </a:r>
            <a:endParaRPr lang="en-US" altLang="en-US" sz="2800" dirty="0">
              <a:latin typeface="Arial" panose="020B0604020202020204" pitchFamily="34" charset="0"/>
              <a:cs typeface="B Lotus" panose="00000400000000000000" pitchFamily="2" charset="-78"/>
            </a:endParaRPr>
          </a:p>
        </p:txBody>
      </p:sp>
    </p:spTree>
    <p:extLst>
      <p:ext uri="{BB962C8B-B14F-4D97-AF65-F5344CB8AC3E}">
        <p14:creationId xmlns:p14="http://schemas.microsoft.com/office/powerpoint/2010/main" val="1210720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8754192" y="3242489"/>
            <a:ext cx="6112699" cy="730017"/>
          </a:xfrm>
        </p:spPr>
        <p:txBody>
          <a:bodyPr>
            <a:noAutofit/>
          </a:bodyPr>
          <a:lstStyle/>
          <a:p>
            <a:pPr algn="ctr"/>
            <a:r>
              <a:rPr lang="fa-IR" sz="2400" dirty="0" smtClean="0">
                <a:solidFill>
                  <a:schemeClr val="accent2">
                    <a:lumMod val="50000"/>
                  </a:schemeClr>
                </a:solidFill>
                <a:cs typeface="B Titr" panose="00000700000000000000" pitchFamily="2" charset="-78"/>
              </a:rPr>
              <a:t>محتوای آموزشی برنامه درس ملی</a:t>
            </a:r>
            <a:endParaRPr lang="fa-IR" sz="2400" dirty="0">
              <a:solidFill>
                <a:schemeClr val="accent2">
                  <a:lumMod val="50000"/>
                </a:schemeClr>
              </a:solidFill>
              <a:cs typeface="B Titr" panose="00000700000000000000" pitchFamily="2" charset="-78"/>
            </a:endParaRPr>
          </a:p>
        </p:txBody>
      </p:sp>
      <p:graphicFrame>
        <p:nvGraphicFramePr>
          <p:cNvPr id="10" name="Diagram 9"/>
          <p:cNvGraphicFramePr/>
          <p:nvPr>
            <p:extLst>
              <p:ext uri="{D42A27DB-BD31-4B8C-83A1-F6EECF244321}">
                <p14:modId xmlns:p14="http://schemas.microsoft.com/office/powerpoint/2010/main" val="3259804623"/>
              </p:ext>
            </p:extLst>
          </p:nvPr>
        </p:nvGraphicFramePr>
        <p:xfrm>
          <a:off x="171450" y="779747"/>
          <a:ext cx="11304270" cy="5998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334851" y="0"/>
            <a:ext cx="10921284" cy="730017"/>
          </a:xfrm>
          <a:prstGeom prst="rect">
            <a:avLst/>
          </a:prstGeom>
        </p:spPr>
        <p:txBody>
          <a:bodyPr vert="horz" lIns="91440" tIns="45720" rIns="91440" bIns="45720" rtlCol="0" anchor="ctr">
            <a:normAutofit fontScale="92500" lnSpcReduction="20000"/>
          </a:bodyPr>
          <a:lstStyle>
            <a:lvl1pPr algn="l" defTabSz="914400" rtl="1"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lnSpc>
                <a:spcPct val="150000"/>
              </a:lnSpc>
            </a:pPr>
            <a:r>
              <a:rPr lang="fa-IR" sz="1600" b="1" dirty="0">
                <a:solidFill>
                  <a:srgbClr val="0070C0"/>
                </a:solidFill>
                <a:cs typeface="B Zar" panose="00000400000000000000" pitchFamily="2" charset="-78"/>
              </a:rPr>
              <a:t>تمام مدارس کشور ملزم به اجرا ی آن </a:t>
            </a:r>
            <a:r>
              <a:rPr lang="fa-IR" sz="1600" b="1" dirty="0" smtClean="0">
                <a:solidFill>
                  <a:srgbClr val="0070C0"/>
                </a:solidFill>
                <a:cs typeface="B Zar" panose="00000400000000000000" pitchFamily="2" charset="-78"/>
              </a:rPr>
              <a:t>هستند.</a:t>
            </a:r>
          </a:p>
          <a:p>
            <a:pPr algn="ctr">
              <a:lnSpc>
                <a:spcPct val="150000"/>
              </a:lnSpc>
            </a:pPr>
            <a:r>
              <a:rPr lang="fa-IR" sz="1600" b="1" dirty="0" smtClean="0">
                <a:solidFill>
                  <a:srgbClr val="0070C0"/>
                </a:solidFill>
                <a:cs typeface="B Zar" panose="00000400000000000000" pitchFamily="2" charset="-78"/>
              </a:rPr>
              <a:t>اهداف:</a:t>
            </a:r>
            <a:r>
              <a:rPr lang="fa-IR" sz="1600" b="1" dirty="0" smtClean="0">
                <a:solidFill>
                  <a:schemeClr val="accent2">
                    <a:lumMod val="50000"/>
                  </a:schemeClr>
                </a:solidFill>
                <a:cs typeface="B Zar" panose="00000400000000000000" pitchFamily="2" charset="-78"/>
              </a:rPr>
              <a:t>الف</a:t>
            </a:r>
            <a:r>
              <a:rPr lang="fa-IR" sz="1600" b="1" dirty="0">
                <a:solidFill>
                  <a:schemeClr val="accent2">
                    <a:lumMod val="50000"/>
                  </a:schemeClr>
                </a:solidFill>
                <a:cs typeface="B Zar" panose="00000400000000000000" pitchFamily="2" charset="-78"/>
              </a:rPr>
              <a:t>) تربیت بدنی و سلامت   ب)آمادگی جسمانی و حرکتی   د) آموزش مقدماتی مهارت های ورزشی</a:t>
            </a:r>
          </a:p>
        </p:txBody>
      </p:sp>
    </p:spTree>
    <p:extLst>
      <p:ext uri="{BB962C8B-B14F-4D97-AF65-F5344CB8AC3E}">
        <p14:creationId xmlns:p14="http://schemas.microsoft.com/office/powerpoint/2010/main" val="1034227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638792"/>
          </a:xfrm>
        </p:spPr>
        <p:txBody>
          <a:bodyPr>
            <a:normAutofit fontScale="90000"/>
          </a:bodyPr>
          <a:lstStyle/>
          <a:p>
            <a:pPr algn="ctr"/>
            <a:r>
              <a:rPr lang="fa-IR" b="1" dirty="0" smtClean="0">
                <a:cs typeface="B Zar" panose="00000400000000000000" pitchFamily="2" charset="-78"/>
              </a:rPr>
              <a:t>دروس انتخابی(غیر اجباری)</a:t>
            </a:r>
            <a:endParaRPr lang="en-US" b="1" dirty="0">
              <a:cs typeface="B Zar" panose="00000400000000000000" pitchFamily="2" charset="-78"/>
            </a:endParaRPr>
          </a:p>
        </p:txBody>
      </p:sp>
      <p:sp>
        <p:nvSpPr>
          <p:cNvPr id="3" name="Rectangle 2"/>
          <p:cNvSpPr/>
          <p:nvPr/>
        </p:nvSpPr>
        <p:spPr>
          <a:xfrm>
            <a:off x="103032" y="1226381"/>
            <a:ext cx="11083300" cy="5262979"/>
          </a:xfrm>
          <a:prstGeom prst="rect">
            <a:avLst/>
          </a:prstGeom>
        </p:spPr>
        <p:txBody>
          <a:bodyPr wrap="square">
            <a:spAutoFit/>
          </a:bodyPr>
          <a:lstStyle/>
          <a:p>
            <a:pPr algn="just">
              <a:lnSpc>
                <a:spcPct val="150000"/>
              </a:lnSpc>
              <a:buFont typeface="Wingdings" panose="05000000000000000000" pitchFamily="2" charset="2"/>
              <a:buChar char="Ø"/>
              <a:defRPr/>
            </a:pPr>
            <a:r>
              <a:rPr lang="ar-SA" altLang="en-US" sz="2800" dirty="0">
                <a:cs typeface="B Lotus" panose="00000400000000000000" pitchFamily="2" charset="-78"/>
              </a:rPr>
              <a:t>كلاسهايي كه مسئولان آموزشگاه و معلمان تربيت‌بدني و ورزش در خارج از ساعات برنامه‌هاي هفتگي درسي برنامه‌ريزي و دانش‌آموزان به طور داوطلبانه در اين كلاسها شركت مي‌كنند. </a:t>
            </a:r>
            <a:endParaRPr lang="fa-IR" altLang="en-US" sz="2800" dirty="0">
              <a:cs typeface="B Lotus" panose="00000400000000000000" pitchFamily="2" charset="-78"/>
            </a:endParaRPr>
          </a:p>
          <a:p>
            <a:pPr algn="just">
              <a:lnSpc>
                <a:spcPct val="150000"/>
              </a:lnSpc>
              <a:buFont typeface="Wingdings" panose="05000000000000000000" pitchFamily="2" charset="2"/>
              <a:buChar char="Ø"/>
              <a:defRPr/>
            </a:pPr>
            <a:r>
              <a:rPr lang="ar-SA" altLang="en-US" sz="2800" dirty="0">
                <a:cs typeface="B Lotus" panose="00000400000000000000" pitchFamily="2" charset="-78"/>
              </a:rPr>
              <a:t>در اين‌گونه كلاسهاي تكميلي‌ِ تربيت‌بدني كه در برنامة هفتگي گنجانيده مي‌شود، معمولاً آن دسته از دانش‌آموزان كه در اجراي مهارتهاي ورزشي دچار مشكل هستند و احتمال بهبود آنها با شركت در كلاسهاي فوق برنامة تربيت‌بدني وجود دارد، به اين كلاسها هدايت مي‌شوند. </a:t>
            </a:r>
            <a:endParaRPr lang="fa-IR" altLang="en-US" sz="2800" dirty="0">
              <a:cs typeface="B Lotus" panose="00000400000000000000" pitchFamily="2" charset="-78"/>
            </a:endParaRPr>
          </a:p>
          <a:p>
            <a:pPr algn="just">
              <a:lnSpc>
                <a:spcPct val="150000"/>
              </a:lnSpc>
              <a:buFont typeface="Wingdings" panose="05000000000000000000" pitchFamily="2" charset="2"/>
              <a:buChar char="Ø"/>
              <a:defRPr/>
            </a:pPr>
            <a:r>
              <a:rPr lang="ar-SA" altLang="en-US" sz="2800" dirty="0">
                <a:cs typeface="B Lotus" panose="00000400000000000000" pitchFamily="2" charset="-78"/>
              </a:rPr>
              <a:t>بنابراين توصيه مي‌شود كه شركت‌كنندگان در كلاسهاي فوق برنامه در فعاليتهايي شركت كنند كه قبلاً در كلاسهاي آموزشي تدريس شده است تا بتوانند با تمرين بيشتر در كلاسهاي فوق برنامه كمبودهاي جسماني‌، مهارتي و رواني‌اجتماعي خود را برطرف كنند. </a:t>
            </a:r>
          </a:p>
        </p:txBody>
      </p:sp>
    </p:spTree>
    <p:extLst>
      <p:ext uri="{BB962C8B-B14F-4D97-AF65-F5344CB8AC3E}">
        <p14:creationId xmlns:p14="http://schemas.microsoft.com/office/powerpoint/2010/main" val="3218866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638792"/>
          </a:xfrm>
        </p:spPr>
        <p:txBody>
          <a:bodyPr>
            <a:normAutofit fontScale="90000"/>
          </a:bodyPr>
          <a:lstStyle/>
          <a:p>
            <a:pPr algn="ctr"/>
            <a:r>
              <a:rPr lang="fa-IR" b="1" dirty="0" smtClean="0">
                <a:cs typeface="B Zar" panose="00000400000000000000" pitchFamily="2" charset="-78"/>
              </a:rPr>
              <a:t>دروس اختیاری</a:t>
            </a:r>
            <a:endParaRPr lang="en-US" b="1" dirty="0">
              <a:cs typeface="B Zar" panose="00000400000000000000" pitchFamily="2" charset="-78"/>
            </a:endParaRPr>
          </a:p>
        </p:txBody>
      </p:sp>
      <p:sp>
        <p:nvSpPr>
          <p:cNvPr id="3" name="Rectangle 2"/>
          <p:cNvSpPr/>
          <p:nvPr/>
        </p:nvSpPr>
        <p:spPr>
          <a:xfrm>
            <a:off x="154547" y="1818809"/>
            <a:ext cx="11083300" cy="2893100"/>
          </a:xfrm>
          <a:prstGeom prst="rect">
            <a:avLst/>
          </a:prstGeom>
        </p:spPr>
        <p:txBody>
          <a:bodyPr wrap="square">
            <a:spAutoFit/>
          </a:bodyPr>
          <a:lstStyle/>
          <a:p>
            <a:pPr marL="342900" indent="-342900" algn="just">
              <a:lnSpc>
                <a:spcPct val="150000"/>
              </a:lnSpc>
              <a:spcBef>
                <a:spcPct val="50000"/>
              </a:spcBef>
              <a:buFont typeface="Wingdings" panose="05000000000000000000" pitchFamily="2" charset="2"/>
              <a:buChar char="Ø"/>
              <a:defRPr/>
            </a:pPr>
            <a:r>
              <a:rPr lang="ar-SA" altLang="en-US" sz="2800" dirty="0">
                <a:latin typeface="Arial" panose="020B0604020202020204" pitchFamily="34" charset="0"/>
                <a:cs typeface="B Lotus" panose="00000400000000000000" pitchFamily="2" charset="-78"/>
              </a:rPr>
              <a:t>اين كلاسها زير نظر معلمان تربيت‌بدني واجد شرايط و با صلاحيت و آموزش ديده با امكانات آموزشي مناسب داير مي‌گردد.</a:t>
            </a:r>
            <a:endParaRPr lang="fa-IR" altLang="en-US" sz="2800" dirty="0">
              <a:latin typeface="Arial" panose="020B0604020202020204" pitchFamily="34" charset="0"/>
              <a:cs typeface="B Lotus" panose="00000400000000000000" pitchFamily="2" charset="-78"/>
            </a:endParaRPr>
          </a:p>
          <a:p>
            <a:pPr marL="342900" indent="-342900" algn="just">
              <a:lnSpc>
                <a:spcPct val="150000"/>
              </a:lnSpc>
              <a:spcBef>
                <a:spcPct val="50000"/>
              </a:spcBef>
              <a:buFont typeface="Wingdings" panose="05000000000000000000" pitchFamily="2" charset="2"/>
              <a:buChar char="Ø"/>
              <a:defRPr/>
            </a:pPr>
            <a:r>
              <a:rPr lang="ar-SA" altLang="en-US" sz="2800" dirty="0">
                <a:latin typeface="Arial" panose="020B0604020202020204" pitchFamily="34" charset="0"/>
                <a:cs typeface="B Lotus" panose="00000400000000000000" pitchFamily="2" charset="-78"/>
              </a:rPr>
              <a:t> اين كلاسها به خصوص در دورة تحصيلي دبستان‌، كه امكان رفع نقص و بهبود ناتوانيهاي جسمي و رواني كودكان و نوجوانان بيشتر است‌، از اهميت فوق‌العاده‌اي برخوردار است‌. </a:t>
            </a:r>
            <a:endParaRPr lang="fa-IR" altLang="en-US" sz="2800" dirty="0">
              <a:latin typeface="Arial" panose="020B0604020202020204" pitchFamily="34" charset="0"/>
              <a:cs typeface="B Lotus" panose="00000400000000000000" pitchFamily="2" charset="-78"/>
            </a:endParaRPr>
          </a:p>
        </p:txBody>
      </p:sp>
    </p:spTree>
    <p:extLst>
      <p:ext uri="{BB962C8B-B14F-4D97-AF65-F5344CB8AC3E}">
        <p14:creationId xmlns:p14="http://schemas.microsoft.com/office/powerpoint/2010/main" val="3964309823"/>
      </p:ext>
    </p:extLst>
  </p:cSld>
  <p:clrMapOvr>
    <a:masterClrMapping/>
  </p:clrMapOvr>
</p:sld>
</file>

<file path=ppt/theme/theme1.xml><?xml version="1.0" encoding="utf-8"?>
<a:theme xmlns:a="http://schemas.openxmlformats.org/drawingml/2006/main" name="View">
  <a:themeElements>
    <a:clrScheme name="Custom 1">
      <a:dk1>
        <a:sysClr val="windowText" lastClr="000000"/>
      </a:dk1>
      <a:lt1>
        <a:sysClr val="window" lastClr="FFFFFF"/>
      </a:lt1>
      <a:dk2>
        <a:srgbClr val="FDE2C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3925</TotalTime>
  <Words>764</Words>
  <Application>Microsoft Office PowerPoint</Application>
  <PresentationFormat>Widescreen</PresentationFormat>
  <Paragraphs>76</Paragraphs>
  <Slides>12</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Arial</vt:lpstr>
      <vt:lpstr>B Fantezy</vt:lpstr>
      <vt:lpstr>B Lotus</vt:lpstr>
      <vt:lpstr>B Nazanin</vt:lpstr>
      <vt:lpstr>B Titr</vt:lpstr>
      <vt:lpstr>B Zar</vt:lpstr>
      <vt:lpstr>Calibri</vt:lpstr>
      <vt:lpstr>Century Schoolbook</vt:lpstr>
      <vt:lpstr>Tahoma</vt:lpstr>
      <vt:lpstr>Wingdings</vt:lpstr>
      <vt:lpstr>Wingdings 2</vt:lpstr>
      <vt:lpstr>View</vt:lpstr>
      <vt:lpstr>مبانی آموزش تربیت بدنی  مدرس: دکتر حمزه مرادی</vt:lpstr>
      <vt:lpstr>حرکات تخصصی</vt:lpstr>
      <vt:lpstr>رشته های ورزشی</vt:lpstr>
      <vt:lpstr>الزامات اجراي درس تربيت بدني</vt:lpstr>
      <vt:lpstr>PowerPoint Presentation</vt:lpstr>
      <vt:lpstr>دروس اختصاصی(اجباری)</vt:lpstr>
      <vt:lpstr>محتوای آموزشی برنامه درس ملی</vt:lpstr>
      <vt:lpstr>دروس انتخابی(غیر اجباری)</vt:lpstr>
      <vt:lpstr>دروس اختیاری</vt:lpstr>
      <vt:lpstr>محتوای آموزشی برنامه درس ملی</vt:lpstr>
      <vt:lpstr>تکالیف و سوال‌ها</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دوره آموزشي آموزگاران پايه</dc:title>
  <dc:creator>zahra taslimi</dc:creator>
  <cp:lastModifiedBy>Moradi</cp:lastModifiedBy>
  <cp:revision>181</cp:revision>
  <cp:lastPrinted>2017-08-19T07:24:43Z</cp:lastPrinted>
  <dcterms:created xsi:type="dcterms:W3CDTF">2017-08-13T05:41:15Z</dcterms:created>
  <dcterms:modified xsi:type="dcterms:W3CDTF">2020-04-24T16:13:04Z</dcterms:modified>
</cp:coreProperties>
</file>